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1" r:id="rId5"/>
    <p:sldId id="3310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5439" autoAdjust="0"/>
  </p:normalViewPr>
  <p:slideViewPr>
    <p:cSldViewPr snapToGrid="0" snapToObjects="1">
      <p:cViewPr varScale="1">
        <p:scale>
          <a:sx n="59" d="100"/>
          <a:sy n="59" d="100"/>
        </p:scale>
        <p:origin x="264" y="28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CE3-A34A-BCF9-96FD294022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E3-A34A-BCF9-96FD2940229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E3-A34A-BCF9-96FD2940229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CE3-A34A-BCF9-96FD2940229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E3-A34A-BCF9-96FD294022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7226584"/>
        <c:axId val="1057229208"/>
      </c:barChart>
      <c:catAx>
        <c:axId val="105722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pPr>
            <a:endParaRPr lang="en-US"/>
          </a:p>
        </c:txPr>
        <c:crossAx val="1057229208"/>
        <c:crosses val="autoZero"/>
        <c:auto val="1"/>
        <c:lblAlgn val="ctr"/>
        <c:lblOffset val="100"/>
        <c:noMultiLvlLbl val="0"/>
      </c:catAx>
      <c:valAx>
        <c:axId val="10572292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Muli" panose="02000503000000000000" pitchFamily="2" charset="77"/>
                <a:ea typeface="+mn-ea"/>
                <a:cs typeface="+mn-cs"/>
              </a:defRPr>
            </a:pPr>
            <a:endParaRPr lang="en-US"/>
          </a:p>
        </c:txPr>
        <c:crossAx val="105722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1" i="0">
          <a:solidFill>
            <a:schemeClr val="tx1"/>
          </a:solidFill>
          <a:latin typeface="Muli" panose="02000503000000000000" pitchFamily="2" charset="77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uli ExtraLight" panose="020003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uli ExtraLight" panose="02000303000000000000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4/8/19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uli ExtraLight" panose="02000303000000000000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uli ExtraLight" panose="02000303000000000000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uli ExtraLight" panose="02000303000000000000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21071" y="647122"/>
            <a:ext cx="76815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fld id="{C2130A1F-96FE-9345-9E91-FD9BE4197128}" type="slidenum">
              <a:rPr lang="en-US" sz="2800" b="0" i="0" spc="300" smtClean="0">
                <a:solidFill>
                  <a:schemeClr val="bg1">
                    <a:lumMod val="50000"/>
                  </a:schemeClr>
                </a:solidFill>
                <a:latin typeface="Muli" panose="02000503000000000000" pitchFamily="2" charset="77"/>
              </a:rPr>
              <a:pPr algn="l"/>
              <a:t>‹#›</a:t>
            </a:fld>
            <a:endParaRPr lang="en-US" sz="2800" b="0" i="0" spc="300" dirty="0">
              <a:solidFill>
                <a:schemeClr val="bg1">
                  <a:lumMod val="50000"/>
                </a:schemeClr>
              </a:solidFill>
              <a:latin typeface="Muli" panose="02000503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Muli" panose="02000503000000000000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Muli ExtraLight" panose="02000303000000000000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FED4941-CDA4-0F4E-B8BA-0564BB693D12}"/>
              </a:ext>
            </a:extLst>
          </p:cNvPr>
          <p:cNvGrpSpPr/>
          <p:nvPr/>
        </p:nvGrpSpPr>
        <p:grpSpPr>
          <a:xfrm>
            <a:off x="1538550" y="3208630"/>
            <a:ext cx="9558916" cy="2733982"/>
            <a:chOff x="1825932" y="1811099"/>
            <a:chExt cx="4780703" cy="1367347"/>
          </a:xfrm>
        </p:grpSpPr>
        <p:sp>
          <p:nvSpPr>
            <p:cNvPr id="5" name="Freeform 21">
              <a:extLst>
                <a:ext uri="{FF2B5EF4-FFF2-40B4-BE49-F238E27FC236}">
                  <a16:creationId xmlns:a16="http://schemas.microsoft.com/office/drawing/2014/main" id="{057D8218-7BC3-E041-86B5-4285C9858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7571" y="2207705"/>
              <a:ext cx="4760013" cy="970741"/>
            </a:xfrm>
            <a:custGeom>
              <a:avLst/>
              <a:gdLst>
                <a:gd name="T0" fmla="*/ 777 w 1555"/>
                <a:gd name="T1" fmla="*/ 109 h 326"/>
                <a:gd name="T2" fmla="*/ 0 w 1555"/>
                <a:gd name="T3" fmla="*/ 0 h 326"/>
                <a:gd name="T4" fmla="*/ 0 w 1555"/>
                <a:gd name="T5" fmla="*/ 0 h 326"/>
                <a:gd name="T6" fmla="*/ 111 w 1555"/>
                <a:gd name="T7" fmla="*/ 235 h 326"/>
                <a:gd name="T8" fmla="*/ 776 w 1555"/>
                <a:gd name="T9" fmla="*/ 326 h 326"/>
                <a:gd name="T10" fmla="*/ 776 w 1555"/>
                <a:gd name="T11" fmla="*/ 326 h 326"/>
                <a:gd name="T12" fmla="*/ 777 w 1555"/>
                <a:gd name="T13" fmla="*/ 326 h 326"/>
                <a:gd name="T14" fmla="*/ 778 w 1555"/>
                <a:gd name="T15" fmla="*/ 326 h 326"/>
                <a:gd name="T16" fmla="*/ 778 w 1555"/>
                <a:gd name="T17" fmla="*/ 326 h 326"/>
                <a:gd name="T18" fmla="*/ 1443 w 1555"/>
                <a:gd name="T19" fmla="*/ 235 h 326"/>
                <a:gd name="T20" fmla="*/ 1555 w 1555"/>
                <a:gd name="T21" fmla="*/ 0 h 326"/>
                <a:gd name="T22" fmla="*/ 1555 w 1555"/>
                <a:gd name="T23" fmla="*/ 0 h 326"/>
                <a:gd name="T24" fmla="*/ 777 w 1555"/>
                <a:gd name="T25" fmla="*/ 109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55" h="326">
                  <a:moveTo>
                    <a:pt x="777" y="109"/>
                  </a:moveTo>
                  <a:cubicBezTo>
                    <a:pt x="371" y="108"/>
                    <a:pt x="38" y="6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4" y="39"/>
                    <a:pt x="64" y="124"/>
                    <a:pt x="111" y="235"/>
                  </a:cubicBezTo>
                  <a:cubicBezTo>
                    <a:pt x="293" y="291"/>
                    <a:pt x="524" y="325"/>
                    <a:pt x="776" y="326"/>
                  </a:cubicBezTo>
                  <a:cubicBezTo>
                    <a:pt x="776" y="326"/>
                    <a:pt x="776" y="326"/>
                    <a:pt x="776" y="326"/>
                  </a:cubicBezTo>
                  <a:cubicBezTo>
                    <a:pt x="776" y="326"/>
                    <a:pt x="777" y="326"/>
                    <a:pt x="777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778" y="326"/>
                    <a:pt x="778" y="326"/>
                    <a:pt x="778" y="326"/>
                  </a:cubicBezTo>
                  <a:cubicBezTo>
                    <a:pt x="1030" y="325"/>
                    <a:pt x="1262" y="291"/>
                    <a:pt x="1443" y="235"/>
                  </a:cubicBezTo>
                  <a:cubicBezTo>
                    <a:pt x="1490" y="124"/>
                    <a:pt x="1530" y="39"/>
                    <a:pt x="1555" y="0"/>
                  </a:cubicBezTo>
                  <a:cubicBezTo>
                    <a:pt x="1555" y="0"/>
                    <a:pt x="1555" y="0"/>
                    <a:pt x="1555" y="0"/>
                  </a:cubicBezTo>
                  <a:cubicBezTo>
                    <a:pt x="1517" y="60"/>
                    <a:pt x="1183" y="108"/>
                    <a:pt x="777" y="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C266F273-6DBF-2044-BB75-54C11FCCD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5932" y="1811099"/>
              <a:ext cx="4780703" cy="721445"/>
            </a:xfrm>
            <a:custGeom>
              <a:avLst/>
              <a:gdLst>
                <a:gd name="T0" fmla="*/ 1560 w 1562"/>
                <a:gd name="T1" fmla="*/ 113 h 242"/>
                <a:gd name="T2" fmla="*/ 1555 w 1562"/>
                <a:gd name="T3" fmla="*/ 105 h 242"/>
                <a:gd name="T4" fmla="*/ 1548 w 1562"/>
                <a:gd name="T5" fmla="*/ 98 h 242"/>
                <a:gd name="T6" fmla="*/ 1541 w 1562"/>
                <a:gd name="T7" fmla="*/ 93 h 242"/>
                <a:gd name="T8" fmla="*/ 1528 w 1562"/>
                <a:gd name="T9" fmla="*/ 86 h 242"/>
                <a:gd name="T10" fmla="*/ 1514 w 1562"/>
                <a:gd name="T11" fmla="*/ 79 h 242"/>
                <a:gd name="T12" fmla="*/ 1497 w 1562"/>
                <a:gd name="T13" fmla="*/ 73 h 242"/>
                <a:gd name="T14" fmla="*/ 1477 w 1562"/>
                <a:gd name="T15" fmla="*/ 67 h 242"/>
                <a:gd name="T16" fmla="*/ 1448 w 1562"/>
                <a:gd name="T17" fmla="*/ 59 h 242"/>
                <a:gd name="T18" fmla="*/ 1421 w 1562"/>
                <a:gd name="T19" fmla="*/ 52 h 242"/>
                <a:gd name="T20" fmla="*/ 1400 w 1562"/>
                <a:gd name="T21" fmla="*/ 48 h 242"/>
                <a:gd name="T22" fmla="*/ 1374 w 1562"/>
                <a:gd name="T23" fmla="*/ 43 h 242"/>
                <a:gd name="T24" fmla="*/ 1350 w 1562"/>
                <a:gd name="T25" fmla="*/ 39 h 242"/>
                <a:gd name="T26" fmla="*/ 1297 w 1562"/>
                <a:gd name="T27" fmla="*/ 31 h 242"/>
                <a:gd name="T28" fmla="*/ 1265 w 1562"/>
                <a:gd name="T29" fmla="*/ 27 h 242"/>
                <a:gd name="T30" fmla="*/ 1229 w 1562"/>
                <a:gd name="T31" fmla="*/ 23 h 242"/>
                <a:gd name="T32" fmla="*/ 1196 w 1562"/>
                <a:gd name="T33" fmla="*/ 19 h 242"/>
                <a:gd name="T34" fmla="*/ 1136 w 1562"/>
                <a:gd name="T35" fmla="*/ 14 h 242"/>
                <a:gd name="T36" fmla="*/ 1101 w 1562"/>
                <a:gd name="T37" fmla="*/ 11 h 242"/>
                <a:gd name="T38" fmla="*/ 1071 w 1562"/>
                <a:gd name="T39" fmla="*/ 9 h 242"/>
                <a:gd name="T40" fmla="*/ 1016 w 1562"/>
                <a:gd name="T41" fmla="*/ 6 h 242"/>
                <a:gd name="T42" fmla="*/ 992 w 1562"/>
                <a:gd name="T43" fmla="*/ 5 h 242"/>
                <a:gd name="T44" fmla="*/ 965 w 1562"/>
                <a:gd name="T45" fmla="*/ 4 h 242"/>
                <a:gd name="T46" fmla="*/ 935 w 1562"/>
                <a:gd name="T47" fmla="*/ 3 h 242"/>
                <a:gd name="T48" fmla="*/ 905 w 1562"/>
                <a:gd name="T49" fmla="*/ 2 h 242"/>
                <a:gd name="T50" fmla="*/ 882 w 1562"/>
                <a:gd name="T51" fmla="*/ 1 h 242"/>
                <a:gd name="T52" fmla="*/ 860 w 1562"/>
                <a:gd name="T53" fmla="*/ 1 h 242"/>
                <a:gd name="T54" fmla="*/ 821 w 1562"/>
                <a:gd name="T55" fmla="*/ 0 h 242"/>
                <a:gd name="T56" fmla="*/ 782 w 1562"/>
                <a:gd name="T57" fmla="*/ 0 h 242"/>
                <a:gd name="T58" fmla="*/ 762 w 1562"/>
                <a:gd name="T59" fmla="*/ 0 h 242"/>
                <a:gd name="T60" fmla="*/ 740 w 1562"/>
                <a:gd name="T61" fmla="*/ 0 h 242"/>
                <a:gd name="T62" fmla="*/ 703 w 1562"/>
                <a:gd name="T63" fmla="*/ 1 h 242"/>
                <a:gd name="T64" fmla="*/ 680 w 1562"/>
                <a:gd name="T65" fmla="*/ 1 h 242"/>
                <a:gd name="T66" fmla="*/ 648 w 1562"/>
                <a:gd name="T67" fmla="*/ 2 h 242"/>
                <a:gd name="T68" fmla="*/ 619 w 1562"/>
                <a:gd name="T69" fmla="*/ 3 h 242"/>
                <a:gd name="T70" fmla="*/ 593 w 1562"/>
                <a:gd name="T71" fmla="*/ 4 h 242"/>
                <a:gd name="T72" fmla="*/ 569 w 1562"/>
                <a:gd name="T73" fmla="*/ 5 h 242"/>
                <a:gd name="T74" fmla="*/ 524 w 1562"/>
                <a:gd name="T75" fmla="*/ 7 h 242"/>
                <a:gd name="T76" fmla="*/ 491 w 1562"/>
                <a:gd name="T77" fmla="*/ 9 h 242"/>
                <a:gd name="T78" fmla="*/ 460 w 1562"/>
                <a:gd name="T79" fmla="*/ 11 h 242"/>
                <a:gd name="T80" fmla="*/ 399 w 1562"/>
                <a:gd name="T81" fmla="*/ 16 h 242"/>
                <a:gd name="T82" fmla="*/ 366 w 1562"/>
                <a:gd name="T83" fmla="*/ 19 h 242"/>
                <a:gd name="T84" fmla="*/ 330 w 1562"/>
                <a:gd name="T85" fmla="*/ 23 h 242"/>
                <a:gd name="T86" fmla="*/ 298 w 1562"/>
                <a:gd name="T87" fmla="*/ 27 h 242"/>
                <a:gd name="T88" fmla="*/ 234 w 1562"/>
                <a:gd name="T89" fmla="*/ 35 h 242"/>
                <a:gd name="T90" fmla="*/ 200 w 1562"/>
                <a:gd name="T91" fmla="*/ 41 h 242"/>
                <a:gd name="T92" fmla="*/ 182 w 1562"/>
                <a:gd name="T93" fmla="*/ 44 h 242"/>
                <a:gd name="T94" fmla="*/ 162 w 1562"/>
                <a:gd name="T95" fmla="*/ 48 h 242"/>
                <a:gd name="T96" fmla="*/ 135 w 1562"/>
                <a:gd name="T97" fmla="*/ 54 h 242"/>
                <a:gd name="T98" fmla="*/ 114 w 1562"/>
                <a:gd name="T99" fmla="*/ 59 h 242"/>
                <a:gd name="T100" fmla="*/ 83 w 1562"/>
                <a:gd name="T101" fmla="*/ 67 h 242"/>
                <a:gd name="T102" fmla="*/ 64 w 1562"/>
                <a:gd name="T103" fmla="*/ 74 h 242"/>
                <a:gd name="T104" fmla="*/ 48 w 1562"/>
                <a:gd name="T105" fmla="*/ 80 h 242"/>
                <a:gd name="T106" fmla="*/ 33 w 1562"/>
                <a:gd name="T107" fmla="*/ 86 h 242"/>
                <a:gd name="T108" fmla="*/ 21 w 1562"/>
                <a:gd name="T109" fmla="*/ 94 h 242"/>
                <a:gd name="T110" fmla="*/ 12 w 1562"/>
                <a:gd name="T111" fmla="*/ 100 h 242"/>
                <a:gd name="T112" fmla="*/ 5 w 1562"/>
                <a:gd name="T113" fmla="*/ 108 h 242"/>
                <a:gd name="T114" fmla="*/ 1 w 1562"/>
                <a:gd name="T115" fmla="*/ 115 h 242"/>
                <a:gd name="T116" fmla="*/ 0 w 1562"/>
                <a:gd name="T117" fmla="*/ 123 h 242"/>
                <a:gd name="T118" fmla="*/ 3 w 1562"/>
                <a:gd name="T119" fmla="*/ 132 h 242"/>
                <a:gd name="T120" fmla="*/ 782 w 1562"/>
                <a:gd name="T121" fmla="*/ 242 h 242"/>
                <a:gd name="T122" fmla="*/ 1561 w 1562"/>
                <a:gd name="T123" fmla="*/ 129 h 242"/>
                <a:gd name="T124" fmla="*/ 1562 w 1562"/>
                <a:gd name="T125" fmla="*/ 119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62" h="242">
                  <a:moveTo>
                    <a:pt x="1562" y="119"/>
                  </a:moveTo>
                  <a:cubicBezTo>
                    <a:pt x="1562" y="119"/>
                    <a:pt x="1562" y="119"/>
                    <a:pt x="1562" y="118"/>
                  </a:cubicBezTo>
                  <a:cubicBezTo>
                    <a:pt x="1562" y="118"/>
                    <a:pt x="1562" y="117"/>
                    <a:pt x="1562" y="116"/>
                  </a:cubicBezTo>
                  <a:cubicBezTo>
                    <a:pt x="1562" y="116"/>
                    <a:pt x="1561" y="115"/>
                    <a:pt x="1561" y="115"/>
                  </a:cubicBezTo>
                  <a:cubicBezTo>
                    <a:pt x="1561" y="114"/>
                    <a:pt x="1561" y="113"/>
                    <a:pt x="1560" y="113"/>
                  </a:cubicBezTo>
                  <a:cubicBezTo>
                    <a:pt x="1560" y="112"/>
                    <a:pt x="1560" y="112"/>
                    <a:pt x="1560" y="111"/>
                  </a:cubicBezTo>
                  <a:cubicBezTo>
                    <a:pt x="1559" y="111"/>
                    <a:pt x="1559" y="110"/>
                    <a:pt x="1559" y="109"/>
                  </a:cubicBezTo>
                  <a:cubicBezTo>
                    <a:pt x="1558" y="109"/>
                    <a:pt x="1558" y="109"/>
                    <a:pt x="1558" y="108"/>
                  </a:cubicBezTo>
                  <a:cubicBezTo>
                    <a:pt x="1558" y="108"/>
                    <a:pt x="1558" y="108"/>
                    <a:pt x="1558" y="108"/>
                  </a:cubicBezTo>
                  <a:cubicBezTo>
                    <a:pt x="1557" y="107"/>
                    <a:pt x="1556" y="106"/>
                    <a:pt x="1555" y="105"/>
                  </a:cubicBezTo>
                  <a:cubicBezTo>
                    <a:pt x="1555" y="104"/>
                    <a:pt x="1555" y="104"/>
                    <a:pt x="1554" y="104"/>
                  </a:cubicBezTo>
                  <a:cubicBezTo>
                    <a:pt x="1554" y="103"/>
                    <a:pt x="1553" y="102"/>
                    <a:pt x="1552" y="101"/>
                  </a:cubicBezTo>
                  <a:cubicBezTo>
                    <a:pt x="1552" y="101"/>
                    <a:pt x="1552" y="101"/>
                    <a:pt x="1552" y="101"/>
                  </a:cubicBezTo>
                  <a:cubicBezTo>
                    <a:pt x="1551" y="101"/>
                    <a:pt x="1551" y="100"/>
                    <a:pt x="1550" y="100"/>
                  </a:cubicBezTo>
                  <a:cubicBezTo>
                    <a:pt x="1549" y="99"/>
                    <a:pt x="1549" y="99"/>
                    <a:pt x="1548" y="98"/>
                  </a:cubicBezTo>
                  <a:cubicBezTo>
                    <a:pt x="1548" y="98"/>
                    <a:pt x="1547" y="98"/>
                    <a:pt x="1547" y="97"/>
                  </a:cubicBezTo>
                  <a:cubicBezTo>
                    <a:pt x="1547" y="97"/>
                    <a:pt x="1546" y="97"/>
                    <a:pt x="1546" y="97"/>
                  </a:cubicBezTo>
                  <a:cubicBezTo>
                    <a:pt x="1545" y="96"/>
                    <a:pt x="1544" y="95"/>
                    <a:pt x="1544" y="95"/>
                  </a:cubicBezTo>
                  <a:cubicBezTo>
                    <a:pt x="1543" y="94"/>
                    <a:pt x="1542" y="94"/>
                    <a:pt x="1542" y="94"/>
                  </a:cubicBezTo>
                  <a:cubicBezTo>
                    <a:pt x="1542" y="93"/>
                    <a:pt x="1541" y="93"/>
                    <a:pt x="1541" y="93"/>
                  </a:cubicBezTo>
                  <a:cubicBezTo>
                    <a:pt x="1540" y="93"/>
                    <a:pt x="1539" y="92"/>
                    <a:pt x="1538" y="91"/>
                  </a:cubicBezTo>
                  <a:cubicBezTo>
                    <a:pt x="1537" y="91"/>
                    <a:pt x="1537" y="90"/>
                    <a:pt x="1536" y="90"/>
                  </a:cubicBezTo>
                  <a:cubicBezTo>
                    <a:pt x="1534" y="89"/>
                    <a:pt x="1532" y="88"/>
                    <a:pt x="1530" y="87"/>
                  </a:cubicBezTo>
                  <a:cubicBezTo>
                    <a:pt x="1530" y="87"/>
                    <a:pt x="1530" y="87"/>
                    <a:pt x="1529" y="86"/>
                  </a:cubicBezTo>
                  <a:cubicBezTo>
                    <a:pt x="1529" y="86"/>
                    <a:pt x="1528" y="86"/>
                    <a:pt x="1528" y="86"/>
                  </a:cubicBezTo>
                  <a:cubicBezTo>
                    <a:pt x="1527" y="85"/>
                    <a:pt x="1525" y="84"/>
                    <a:pt x="1524" y="84"/>
                  </a:cubicBezTo>
                  <a:cubicBezTo>
                    <a:pt x="1523" y="83"/>
                    <a:pt x="1522" y="83"/>
                    <a:pt x="1521" y="83"/>
                  </a:cubicBezTo>
                  <a:cubicBezTo>
                    <a:pt x="1520" y="82"/>
                    <a:pt x="1518" y="81"/>
                    <a:pt x="1517" y="81"/>
                  </a:cubicBezTo>
                  <a:cubicBezTo>
                    <a:pt x="1516" y="80"/>
                    <a:pt x="1516" y="80"/>
                    <a:pt x="1515" y="80"/>
                  </a:cubicBezTo>
                  <a:cubicBezTo>
                    <a:pt x="1515" y="80"/>
                    <a:pt x="1514" y="80"/>
                    <a:pt x="1514" y="79"/>
                  </a:cubicBezTo>
                  <a:cubicBezTo>
                    <a:pt x="1512" y="79"/>
                    <a:pt x="1511" y="78"/>
                    <a:pt x="1509" y="78"/>
                  </a:cubicBezTo>
                  <a:cubicBezTo>
                    <a:pt x="1508" y="77"/>
                    <a:pt x="1507" y="77"/>
                    <a:pt x="1506" y="76"/>
                  </a:cubicBezTo>
                  <a:cubicBezTo>
                    <a:pt x="1504" y="75"/>
                    <a:pt x="1501" y="75"/>
                    <a:pt x="1499" y="74"/>
                  </a:cubicBezTo>
                  <a:cubicBezTo>
                    <a:pt x="1499" y="74"/>
                    <a:pt x="1499" y="74"/>
                    <a:pt x="1499" y="74"/>
                  </a:cubicBezTo>
                  <a:cubicBezTo>
                    <a:pt x="1498" y="73"/>
                    <a:pt x="1498" y="73"/>
                    <a:pt x="1497" y="73"/>
                  </a:cubicBezTo>
                  <a:cubicBezTo>
                    <a:pt x="1494" y="72"/>
                    <a:pt x="1492" y="71"/>
                    <a:pt x="1489" y="70"/>
                  </a:cubicBezTo>
                  <a:cubicBezTo>
                    <a:pt x="1489" y="70"/>
                    <a:pt x="1489" y="70"/>
                    <a:pt x="1488" y="70"/>
                  </a:cubicBezTo>
                  <a:cubicBezTo>
                    <a:pt x="1487" y="70"/>
                    <a:pt x="1486" y="69"/>
                    <a:pt x="1485" y="69"/>
                  </a:cubicBezTo>
                  <a:cubicBezTo>
                    <a:pt x="1483" y="68"/>
                    <a:pt x="1482" y="68"/>
                    <a:pt x="1480" y="67"/>
                  </a:cubicBezTo>
                  <a:cubicBezTo>
                    <a:pt x="1479" y="67"/>
                    <a:pt x="1478" y="67"/>
                    <a:pt x="1477" y="67"/>
                  </a:cubicBezTo>
                  <a:cubicBezTo>
                    <a:pt x="1477" y="67"/>
                    <a:pt x="1477" y="67"/>
                    <a:pt x="1477" y="67"/>
                  </a:cubicBezTo>
                  <a:cubicBezTo>
                    <a:pt x="1472" y="65"/>
                    <a:pt x="1466" y="63"/>
                    <a:pt x="1460" y="62"/>
                  </a:cubicBezTo>
                  <a:cubicBezTo>
                    <a:pt x="1459" y="61"/>
                    <a:pt x="1458" y="61"/>
                    <a:pt x="1458" y="61"/>
                  </a:cubicBezTo>
                  <a:cubicBezTo>
                    <a:pt x="1455" y="60"/>
                    <a:pt x="1452" y="59"/>
                    <a:pt x="1449" y="59"/>
                  </a:cubicBezTo>
                  <a:cubicBezTo>
                    <a:pt x="1448" y="59"/>
                    <a:pt x="1448" y="59"/>
                    <a:pt x="1448" y="59"/>
                  </a:cubicBezTo>
                  <a:cubicBezTo>
                    <a:pt x="1445" y="58"/>
                    <a:pt x="1442" y="57"/>
                    <a:pt x="1440" y="56"/>
                  </a:cubicBezTo>
                  <a:cubicBezTo>
                    <a:pt x="1438" y="56"/>
                    <a:pt x="1437" y="56"/>
                    <a:pt x="1436" y="56"/>
                  </a:cubicBezTo>
                  <a:cubicBezTo>
                    <a:pt x="1434" y="55"/>
                    <a:pt x="1432" y="55"/>
                    <a:pt x="1429" y="54"/>
                  </a:cubicBezTo>
                  <a:cubicBezTo>
                    <a:pt x="1429" y="54"/>
                    <a:pt x="1428" y="54"/>
                    <a:pt x="1427" y="54"/>
                  </a:cubicBezTo>
                  <a:cubicBezTo>
                    <a:pt x="1425" y="53"/>
                    <a:pt x="1423" y="53"/>
                    <a:pt x="1421" y="52"/>
                  </a:cubicBezTo>
                  <a:cubicBezTo>
                    <a:pt x="1419" y="52"/>
                    <a:pt x="1418" y="52"/>
                    <a:pt x="1416" y="51"/>
                  </a:cubicBezTo>
                  <a:cubicBezTo>
                    <a:pt x="1414" y="51"/>
                    <a:pt x="1412" y="50"/>
                    <a:pt x="1410" y="50"/>
                  </a:cubicBezTo>
                  <a:cubicBezTo>
                    <a:pt x="1408" y="50"/>
                    <a:pt x="1407" y="49"/>
                    <a:pt x="1405" y="49"/>
                  </a:cubicBezTo>
                  <a:cubicBezTo>
                    <a:pt x="1404" y="49"/>
                    <a:pt x="1402" y="48"/>
                    <a:pt x="1401" y="48"/>
                  </a:cubicBezTo>
                  <a:cubicBezTo>
                    <a:pt x="1401" y="48"/>
                    <a:pt x="1401" y="48"/>
                    <a:pt x="1400" y="48"/>
                  </a:cubicBezTo>
                  <a:cubicBezTo>
                    <a:pt x="1399" y="48"/>
                    <a:pt x="1398" y="48"/>
                    <a:pt x="1397" y="47"/>
                  </a:cubicBezTo>
                  <a:cubicBezTo>
                    <a:pt x="1397" y="47"/>
                    <a:pt x="1397" y="47"/>
                    <a:pt x="1397" y="47"/>
                  </a:cubicBezTo>
                  <a:cubicBezTo>
                    <a:pt x="1393" y="46"/>
                    <a:pt x="1389" y="46"/>
                    <a:pt x="1385" y="45"/>
                  </a:cubicBezTo>
                  <a:cubicBezTo>
                    <a:pt x="1383" y="45"/>
                    <a:pt x="1382" y="44"/>
                    <a:pt x="1380" y="44"/>
                  </a:cubicBezTo>
                  <a:cubicBezTo>
                    <a:pt x="1378" y="44"/>
                    <a:pt x="1376" y="43"/>
                    <a:pt x="1374" y="43"/>
                  </a:cubicBezTo>
                  <a:cubicBezTo>
                    <a:pt x="1372" y="42"/>
                    <a:pt x="1369" y="42"/>
                    <a:pt x="1366" y="42"/>
                  </a:cubicBezTo>
                  <a:cubicBezTo>
                    <a:pt x="1366" y="42"/>
                    <a:pt x="1365" y="41"/>
                    <a:pt x="1365" y="41"/>
                  </a:cubicBezTo>
                  <a:cubicBezTo>
                    <a:pt x="1365" y="41"/>
                    <a:pt x="1365" y="41"/>
                    <a:pt x="1364" y="41"/>
                  </a:cubicBezTo>
                  <a:cubicBezTo>
                    <a:pt x="1364" y="41"/>
                    <a:pt x="1363" y="41"/>
                    <a:pt x="1362" y="41"/>
                  </a:cubicBezTo>
                  <a:cubicBezTo>
                    <a:pt x="1358" y="40"/>
                    <a:pt x="1354" y="39"/>
                    <a:pt x="1350" y="39"/>
                  </a:cubicBezTo>
                  <a:cubicBezTo>
                    <a:pt x="1348" y="38"/>
                    <a:pt x="1346" y="38"/>
                    <a:pt x="1344" y="38"/>
                  </a:cubicBezTo>
                  <a:cubicBezTo>
                    <a:pt x="1341" y="37"/>
                    <a:pt x="1337" y="37"/>
                    <a:pt x="1334" y="36"/>
                  </a:cubicBezTo>
                  <a:cubicBezTo>
                    <a:pt x="1332" y="36"/>
                    <a:pt x="1330" y="36"/>
                    <a:pt x="1329" y="35"/>
                  </a:cubicBezTo>
                  <a:cubicBezTo>
                    <a:pt x="1329" y="35"/>
                    <a:pt x="1329" y="35"/>
                    <a:pt x="1329" y="35"/>
                  </a:cubicBezTo>
                  <a:cubicBezTo>
                    <a:pt x="1318" y="34"/>
                    <a:pt x="1308" y="32"/>
                    <a:pt x="1297" y="31"/>
                  </a:cubicBezTo>
                  <a:cubicBezTo>
                    <a:pt x="1297" y="31"/>
                    <a:pt x="1297" y="31"/>
                    <a:pt x="1296" y="31"/>
                  </a:cubicBezTo>
                  <a:cubicBezTo>
                    <a:pt x="1296" y="31"/>
                    <a:pt x="1296" y="31"/>
                    <a:pt x="1296" y="31"/>
                  </a:cubicBezTo>
                  <a:cubicBezTo>
                    <a:pt x="1295" y="31"/>
                    <a:pt x="1295" y="31"/>
                    <a:pt x="1294" y="31"/>
                  </a:cubicBezTo>
                  <a:cubicBezTo>
                    <a:pt x="1285" y="29"/>
                    <a:pt x="1275" y="28"/>
                    <a:pt x="1265" y="27"/>
                  </a:cubicBezTo>
                  <a:cubicBezTo>
                    <a:pt x="1265" y="27"/>
                    <a:pt x="1265" y="27"/>
                    <a:pt x="1265" y="27"/>
                  </a:cubicBezTo>
                  <a:cubicBezTo>
                    <a:pt x="1264" y="27"/>
                    <a:pt x="1263" y="27"/>
                    <a:pt x="1262" y="26"/>
                  </a:cubicBezTo>
                  <a:cubicBezTo>
                    <a:pt x="1262" y="26"/>
                    <a:pt x="1262" y="26"/>
                    <a:pt x="1262" y="26"/>
                  </a:cubicBezTo>
                  <a:cubicBezTo>
                    <a:pt x="1253" y="25"/>
                    <a:pt x="1243" y="24"/>
                    <a:pt x="1233" y="23"/>
                  </a:cubicBezTo>
                  <a:cubicBezTo>
                    <a:pt x="1233" y="23"/>
                    <a:pt x="1233" y="23"/>
                    <a:pt x="1233" y="23"/>
                  </a:cubicBezTo>
                  <a:cubicBezTo>
                    <a:pt x="1231" y="23"/>
                    <a:pt x="1230" y="23"/>
                    <a:pt x="1229" y="23"/>
                  </a:cubicBezTo>
                  <a:cubicBezTo>
                    <a:pt x="1229" y="23"/>
                    <a:pt x="1228" y="23"/>
                    <a:pt x="1228" y="23"/>
                  </a:cubicBezTo>
                  <a:cubicBezTo>
                    <a:pt x="1219" y="22"/>
                    <a:pt x="1210" y="21"/>
                    <a:pt x="1200" y="20"/>
                  </a:cubicBezTo>
                  <a:cubicBezTo>
                    <a:pt x="1200" y="20"/>
                    <a:pt x="1200" y="20"/>
                    <a:pt x="1200" y="20"/>
                  </a:cubicBezTo>
                  <a:cubicBezTo>
                    <a:pt x="1198" y="19"/>
                    <a:pt x="1197" y="19"/>
                    <a:pt x="1196" y="19"/>
                  </a:cubicBezTo>
                  <a:cubicBezTo>
                    <a:pt x="1196" y="19"/>
                    <a:pt x="1196" y="19"/>
                    <a:pt x="1196" y="19"/>
                  </a:cubicBezTo>
                  <a:cubicBezTo>
                    <a:pt x="1187" y="18"/>
                    <a:pt x="1177" y="17"/>
                    <a:pt x="1168" y="17"/>
                  </a:cubicBezTo>
                  <a:cubicBezTo>
                    <a:pt x="1168" y="17"/>
                    <a:pt x="1167" y="17"/>
                    <a:pt x="1167" y="17"/>
                  </a:cubicBezTo>
                  <a:cubicBezTo>
                    <a:pt x="1167" y="17"/>
                    <a:pt x="1166" y="16"/>
                    <a:pt x="1166" y="16"/>
                  </a:cubicBezTo>
                  <a:cubicBezTo>
                    <a:pt x="1165" y="16"/>
                    <a:pt x="1165" y="16"/>
                    <a:pt x="1164" y="16"/>
                  </a:cubicBezTo>
                  <a:cubicBezTo>
                    <a:pt x="1155" y="15"/>
                    <a:pt x="1146" y="15"/>
                    <a:pt x="1136" y="14"/>
                  </a:cubicBezTo>
                  <a:cubicBezTo>
                    <a:pt x="1136" y="14"/>
                    <a:pt x="1136" y="14"/>
                    <a:pt x="1136" y="14"/>
                  </a:cubicBezTo>
                  <a:cubicBezTo>
                    <a:pt x="1134" y="14"/>
                    <a:pt x="1131" y="14"/>
                    <a:pt x="1129" y="13"/>
                  </a:cubicBezTo>
                  <a:cubicBezTo>
                    <a:pt x="1121" y="13"/>
                    <a:pt x="1113" y="12"/>
                    <a:pt x="1104" y="12"/>
                  </a:cubicBezTo>
                  <a:cubicBezTo>
                    <a:pt x="1103" y="11"/>
                    <a:pt x="1103" y="11"/>
                    <a:pt x="1102" y="11"/>
                  </a:cubicBezTo>
                  <a:cubicBezTo>
                    <a:pt x="1102" y="11"/>
                    <a:pt x="1102" y="11"/>
                    <a:pt x="1101" y="11"/>
                  </a:cubicBezTo>
                  <a:cubicBezTo>
                    <a:pt x="1100" y="11"/>
                    <a:pt x="1099" y="11"/>
                    <a:pt x="1098" y="11"/>
                  </a:cubicBezTo>
                  <a:cubicBezTo>
                    <a:pt x="1090" y="11"/>
                    <a:pt x="1083" y="10"/>
                    <a:pt x="1075" y="10"/>
                  </a:cubicBezTo>
                  <a:cubicBezTo>
                    <a:pt x="1074" y="10"/>
                    <a:pt x="1073" y="9"/>
                    <a:pt x="1073" y="9"/>
                  </a:cubicBezTo>
                  <a:cubicBezTo>
                    <a:pt x="1072" y="9"/>
                    <a:pt x="1072" y="9"/>
                    <a:pt x="1071" y="9"/>
                  </a:cubicBezTo>
                  <a:cubicBezTo>
                    <a:pt x="1071" y="9"/>
                    <a:pt x="1071" y="9"/>
                    <a:pt x="1071" y="9"/>
                  </a:cubicBezTo>
                  <a:cubicBezTo>
                    <a:pt x="1070" y="9"/>
                    <a:pt x="1069" y="9"/>
                    <a:pt x="1068" y="9"/>
                  </a:cubicBezTo>
                  <a:cubicBezTo>
                    <a:pt x="1061" y="9"/>
                    <a:pt x="1053" y="8"/>
                    <a:pt x="1045" y="8"/>
                  </a:cubicBezTo>
                  <a:cubicBezTo>
                    <a:pt x="1045" y="8"/>
                    <a:pt x="1045" y="8"/>
                    <a:pt x="1045" y="8"/>
                  </a:cubicBezTo>
                  <a:cubicBezTo>
                    <a:pt x="1042" y="8"/>
                    <a:pt x="1040" y="7"/>
                    <a:pt x="1038" y="7"/>
                  </a:cubicBezTo>
                  <a:cubicBezTo>
                    <a:pt x="1031" y="7"/>
                    <a:pt x="1023" y="7"/>
                    <a:pt x="1016" y="6"/>
                  </a:cubicBezTo>
                  <a:cubicBezTo>
                    <a:pt x="1015" y="6"/>
                    <a:pt x="1015" y="6"/>
                    <a:pt x="1015" y="6"/>
                  </a:cubicBezTo>
                  <a:cubicBezTo>
                    <a:pt x="1015" y="6"/>
                    <a:pt x="1015" y="6"/>
                    <a:pt x="1014" y="6"/>
                  </a:cubicBezTo>
                  <a:cubicBezTo>
                    <a:pt x="1014" y="6"/>
                    <a:pt x="1013" y="6"/>
                    <a:pt x="1013" y="6"/>
                  </a:cubicBezTo>
                  <a:cubicBezTo>
                    <a:pt x="1006" y="6"/>
                    <a:pt x="1000" y="5"/>
                    <a:pt x="993" y="5"/>
                  </a:cubicBezTo>
                  <a:cubicBezTo>
                    <a:pt x="993" y="5"/>
                    <a:pt x="992" y="5"/>
                    <a:pt x="992" y="5"/>
                  </a:cubicBezTo>
                  <a:cubicBezTo>
                    <a:pt x="990" y="5"/>
                    <a:pt x="987" y="5"/>
                    <a:pt x="985" y="5"/>
                  </a:cubicBezTo>
                  <a:cubicBezTo>
                    <a:pt x="985" y="5"/>
                    <a:pt x="985" y="5"/>
                    <a:pt x="985" y="5"/>
                  </a:cubicBezTo>
                  <a:cubicBezTo>
                    <a:pt x="981" y="5"/>
                    <a:pt x="977" y="4"/>
                    <a:pt x="972" y="4"/>
                  </a:cubicBezTo>
                  <a:cubicBezTo>
                    <a:pt x="971" y="4"/>
                    <a:pt x="971" y="4"/>
                    <a:pt x="970" y="4"/>
                  </a:cubicBezTo>
                  <a:cubicBezTo>
                    <a:pt x="968" y="4"/>
                    <a:pt x="966" y="4"/>
                    <a:pt x="965" y="4"/>
                  </a:cubicBezTo>
                  <a:cubicBezTo>
                    <a:pt x="964" y="4"/>
                    <a:pt x="963" y="4"/>
                    <a:pt x="962" y="4"/>
                  </a:cubicBezTo>
                  <a:cubicBezTo>
                    <a:pt x="960" y="4"/>
                    <a:pt x="958" y="4"/>
                    <a:pt x="956" y="4"/>
                  </a:cubicBezTo>
                  <a:cubicBezTo>
                    <a:pt x="952" y="3"/>
                    <a:pt x="949" y="3"/>
                    <a:pt x="945" y="3"/>
                  </a:cubicBezTo>
                  <a:cubicBezTo>
                    <a:pt x="945" y="3"/>
                    <a:pt x="944" y="3"/>
                    <a:pt x="943" y="3"/>
                  </a:cubicBezTo>
                  <a:cubicBezTo>
                    <a:pt x="941" y="3"/>
                    <a:pt x="938" y="3"/>
                    <a:pt x="935" y="3"/>
                  </a:cubicBezTo>
                  <a:cubicBezTo>
                    <a:pt x="935" y="3"/>
                    <a:pt x="934" y="3"/>
                    <a:pt x="934" y="3"/>
                  </a:cubicBezTo>
                  <a:cubicBezTo>
                    <a:pt x="930" y="3"/>
                    <a:pt x="927" y="3"/>
                    <a:pt x="923" y="2"/>
                  </a:cubicBezTo>
                  <a:cubicBezTo>
                    <a:pt x="921" y="2"/>
                    <a:pt x="919" y="2"/>
                    <a:pt x="917" y="2"/>
                  </a:cubicBezTo>
                  <a:cubicBezTo>
                    <a:pt x="916" y="2"/>
                    <a:pt x="915" y="2"/>
                    <a:pt x="914" y="2"/>
                  </a:cubicBezTo>
                  <a:cubicBezTo>
                    <a:pt x="911" y="2"/>
                    <a:pt x="908" y="2"/>
                    <a:pt x="905" y="2"/>
                  </a:cubicBezTo>
                  <a:cubicBezTo>
                    <a:pt x="904" y="2"/>
                    <a:pt x="903" y="2"/>
                    <a:pt x="902" y="2"/>
                  </a:cubicBezTo>
                  <a:cubicBezTo>
                    <a:pt x="901" y="2"/>
                    <a:pt x="901" y="2"/>
                    <a:pt x="900" y="2"/>
                  </a:cubicBezTo>
                  <a:cubicBezTo>
                    <a:pt x="900" y="2"/>
                    <a:pt x="899" y="2"/>
                    <a:pt x="899" y="2"/>
                  </a:cubicBezTo>
                  <a:cubicBezTo>
                    <a:pt x="893" y="2"/>
                    <a:pt x="888" y="2"/>
                    <a:pt x="883" y="1"/>
                  </a:cubicBezTo>
                  <a:cubicBezTo>
                    <a:pt x="882" y="1"/>
                    <a:pt x="882" y="1"/>
                    <a:pt x="882" y="1"/>
                  </a:cubicBezTo>
                  <a:cubicBezTo>
                    <a:pt x="881" y="1"/>
                    <a:pt x="880" y="1"/>
                    <a:pt x="879" y="1"/>
                  </a:cubicBezTo>
                  <a:cubicBezTo>
                    <a:pt x="878" y="1"/>
                    <a:pt x="877" y="1"/>
                    <a:pt x="876" y="1"/>
                  </a:cubicBezTo>
                  <a:cubicBezTo>
                    <a:pt x="871" y="1"/>
                    <a:pt x="867" y="1"/>
                    <a:pt x="862" y="1"/>
                  </a:cubicBezTo>
                  <a:cubicBezTo>
                    <a:pt x="861" y="1"/>
                    <a:pt x="861" y="1"/>
                    <a:pt x="860" y="1"/>
                  </a:cubicBezTo>
                  <a:cubicBezTo>
                    <a:pt x="860" y="1"/>
                    <a:pt x="860" y="1"/>
                    <a:pt x="860" y="1"/>
                  </a:cubicBezTo>
                  <a:cubicBezTo>
                    <a:pt x="854" y="1"/>
                    <a:pt x="849" y="1"/>
                    <a:pt x="843" y="1"/>
                  </a:cubicBezTo>
                  <a:cubicBezTo>
                    <a:pt x="843" y="1"/>
                    <a:pt x="843" y="1"/>
                    <a:pt x="843" y="1"/>
                  </a:cubicBezTo>
                  <a:cubicBezTo>
                    <a:pt x="841" y="1"/>
                    <a:pt x="840" y="1"/>
                    <a:pt x="838" y="1"/>
                  </a:cubicBezTo>
                  <a:cubicBezTo>
                    <a:pt x="833" y="1"/>
                    <a:pt x="828" y="0"/>
                    <a:pt x="823" y="0"/>
                  </a:cubicBezTo>
                  <a:cubicBezTo>
                    <a:pt x="822" y="0"/>
                    <a:pt x="822" y="0"/>
                    <a:pt x="821" y="0"/>
                  </a:cubicBezTo>
                  <a:cubicBezTo>
                    <a:pt x="820" y="0"/>
                    <a:pt x="818" y="0"/>
                    <a:pt x="816" y="0"/>
                  </a:cubicBezTo>
                  <a:cubicBezTo>
                    <a:pt x="812" y="0"/>
                    <a:pt x="808" y="0"/>
                    <a:pt x="803" y="0"/>
                  </a:cubicBezTo>
                  <a:cubicBezTo>
                    <a:pt x="803" y="0"/>
                    <a:pt x="802" y="0"/>
                    <a:pt x="801" y="0"/>
                  </a:cubicBezTo>
                  <a:cubicBezTo>
                    <a:pt x="801" y="0"/>
                    <a:pt x="800" y="0"/>
                    <a:pt x="800" y="0"/>
                  </a:cubicBezTo>
                  <a:cubicBezTo>
                    <a:pt x="794" y="0"/>
                    <a:pt x="788" y="0"/>
                    <a:pt x="782" y="0"/>
                  </a:cubicBezTo>
                  <a:cubicBezTo>
                    <a:pt x="782" y="0"/>
                    <a:pt x="782" y="0"/>
                    <a:pt x="782" y="0"/>
                  </a:cubicBezTo>
                  <a:cubicBezTo>
                    <a:pt x="782" y="0"/>
                    <a:pt x="782" y="0"/>
                    <a:pt x="781" y="0"/>
                  </a:cubicBezTo>
                  <a:cubicBezTo>
                    <a:pt x="781" y="0"/>
                    <a:pt x="780" y="0"/>
                    <a:pt x="780" y="0"/>
                  </a:cubicBezTo>
                  <a:cubicBezTo>
                    <a:pt x="780" y="0"/>
                    <a:pt x="780" y="0"/>
                    <a:pt x="780" y="0"/>
                  </a:cubicBezTo>
                  <a:cubicBezTo>
                    <a:pt x="774" y="0"/>
                    <a:pt x="768" y="0"/>
                    <a:pt x="762" y="0"/>
                  </a:cubicBezTo>
                  <a:cubicBezTo>
                    <a:pt x="762" y="0"/>
                    <a:pt x="762" y="0"/>
                    <a:pt x="762" y="0"/>
                  </a:cubicBezTo>
                  <a:cubicBezTo>
                    <a:pt x="761" y="0"/>
                    <a:pt x="760" y="0"/>
                    <a:pt x="759" y="0"/>
                  </a:cubicBezTo>
                  <a:cubicBezTo>
                    <a:pt x="755" y="0"/>
                    <a:pt x="750" y="0"/>
                    <a:pt x="746" y="0"/>
                  </a:cubicBezTo>
                  <a:cubicBezTo>
                    <a:pt x="744" y="0"/>
                    <a:pt x="743" y="0"/>
                    <a:pt x="741" y="0"/>
                  </a:cubicBezTo>
                  <a:cubicBezTo>
                    <a:pt x="741" y="0"/>
                    <a:pt x="740" y="0"/>
                    <a:pt x="740" y="0"/>
                  </a:cubicBezTo>
                  <a:cubicBezTo>
                    <a:pt x="734" y="0"/>
                    <a:pt x="729" y="1"/>
                    <a:pt x="724" y="1"/>
                  </a:cubicBezTo>
                  <a:cubicBezTo>
                    <a:pt x="723" y="1"/>
                    <a:pt x="721" y="1"/>
                    <a:pt x="720" y="1"/>
                  </a:cubicBezTo>
                  <a:cubicBezTo>
                    <a:pt x="720" y="1"/>
                    <a:pt x="720" y="1"/>
                    <a:pt x="719" y="1"/>
                  </a:cubicBezTo>
                  <a:cubicBezTo>
                    <a:pt x="714" y="1"/>
                    <a:pt x="708" y="1"/>
                    <a:pt x="703" y="1"/>
                  </a:cubicBezTo>
                  <a:cubicBezTo>
                    <a:pt x="703" y="1"/>
                    <a:pt x="703" y="1"/>
                    <a:pt x="703" y="1"/>
                  </a:cubicBezTo>
                  <a:cubicBezTo>
                    <a:pt x="702" y="1"/>
                    <a:pt x="701" y="1"/>
                    <a:pt x="700" y="1"/>
                  </a:cubicBezTo>
                  <a:cubicBezTo>
                    <a:pt x="696" y="1"/>
                    <a:pt x="691" y="1"/>
                    <a:pt x="687" y="1"/>
                  </a:cubicBezTo>
                  <a:cubicBezTo>
                    <a:pt x="686" y="1"/>
                    <a:pt x="685" y="1"/>
                    <a:pt x="684" y="1"/>
                  </a:cubicBezTo>
                  <a:cubicBezTo>
                    <a:pt x="683" y="1"/>
                    <a:pt x="682" y="1"/>
                    <a:pt x="680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4" y="2"/>
                    <a:pt x="669" y="2"/>
                    <a:pt x="664" y="2"/>
                  </a:cubicBezTo>
                  <a:cubicBezTo>
                    <a:pt x="663" y="2"/>
                    <a:pt x="663" y="2"/>
                    <a:pt x="662" y="2"/>
                  </a:cubicBezTo>
                  <a:cubicBezTo>
                    <a:pt x="662" y="2"/>
                    <a:pt x="661" y="2"/>
                    <a:pt x="660" y="2"/>
                  </a:cubicBezTo>
                  <a:cubicBezTo>
                    <a:pt x="659" y="2"/>
                    <a:pt x="658" y="2"/>
                    <a:pt x="657" y="2"/>
                  </a:cubicBezTo>
                  <a:cubicBezTo>
                    <a:pt x="654" y="2"/>
                    <a:pt x="651" y="2"/>
                    <a:pt x="648" y="2"/>
                  </a:cubicBezTo>
                  <a:cubicBezTo>
                    <a:pt x="647" y="2"/>
                    <a:pt x="646" y="2"/>
                    <a:pt x="646" y="2"/>
                  </a:cubicBezTo>
                  <a:cubicBezTo>
                    <a:pt x="644" y="2"/>
                    <a:pt x="641" y="2"/>
                    <a:pt x="639" y="2"/>
                  </a:cubicBezTo>
                  <a:cubicBezTo>
                    <a:pt x="636" y="3"/>
                    <a:pt x="632" y="3"/>
                    <a:pt x="629" y="3"/>
                  </a:cubicBezTo>
                  <a:cubicBezTo>
                    <a:pt x="628" y="3"/>
                    <a:pt x="628" y="3"/>
                    <a:pt x="627" y="3"/>
                  </a:cubicBezTo>
                  <a:cubicBezTo>
                    <a:pt x="625" y="3"/>
                    <a:pt x="622" y="3"/>
                    <a:pt x="619" y="3"/>
                  </a:cubicBezTo>
                  <a:cubicBezTo>
                    <a:pt x="619" y="3"/>
                    <a:pt x="618" y="3"/>
                    <a:pt x="617" y="3"/>
                  </a:cubicBezTo>
                  <a:cubicBezTo>
                    <a:pt x="614" y="3"/>
                    <a:pt x="610" y="3"/>
                    <a:pt x="607" y="4"/>
                  </a:cubicBezTo>
                  <a:cubicBezTo>
                    <a:pt x="605" y="4"/>
                    <a:pt x="603" y="4"/>
                    <a:pt x="601" y="4"/>
                  </a:cubicBezTo>
                  <a:cubicBezTo>
                    <a:pt x="600" y="4"/>
                    <a:pt x="599" y="4"/>
                    <a:pt x="598" y="4"/>
                  </a:cubicBezTo>
                  <a:cubicBezTo>
                    <a:pt x="596" y="4"/>
                    <a:pt x="594" y="4"/>
                    <a:pt x="593" y="4"/>
                  </a:cubicBezTo>
                  <a:cubicBezTo>
                    <a:pt x="592" y="4"/>
                    <a:pt x="591" y="4"/>
                    <a:pt x="590" y="4"/>
                  </a:cubicBezTo>
                  <a:cubicBezTo>
                    <a:pt x="586" y="4"/>
                    <a:pt x="582" y="5"/>
                    <a:pt x="577" y="5"/>
                  </a:cubicBezTo>
                  <a:cubicBezTo>
                    <a:pt x="577" y="5"/>
                    <a:pt x="577" y="5"/>
                    <a:pt x="577" y="5"/>
                  </a:cubicBezTo>
                  <a:cubicBezTo>
                    <a:pt x="575" y="5"/>
                    <a:pt x="573" y="5"/>
                    <a:pt x="571" y="5"/>
                  </a:cubicBezTo>
                  <a:cubicBezTo>
                    <a:pt x="570" y="5"/>
                    <a:pt x="570" y="5"/>
                    <a:pt x="569" y="5"/>
                  </a:cubicBezTo>
                  <a:cubicBezTo>
                    <a:pt x="563" y="5"/>
                    <a:pt x="556" y="6"/>
                    <a:pt x="550" y="6"/>
                  </a:cubicBezTo>
                  <a:cubicBezTo>
                    <a:pt x="549" y="6"/>
                    <a:pt x="548" y="6"/>
                    <a:pt x="548" y="6"/>
                  </a:cubicBezTo>
                  <a:cubicBezTo>
                    <a:pt x="548" y="6"/>
                    <a:pt x="547" y="6"/>
                    <a:pt x="547" y="6"/>
                  </a:cubicBezTo>
                  <a:cubicBezTo>
                    <a:pt x="547" y="6"/>
                    <a:pt x="547" y="6"/>
                    <a:pt x="547" y="6"/>
                  </a:cubicBezTo>
                  <a:cubicBezTo>
                    <a:pt x="539" y="7"/>
                    <a:pt x="532" y="7"/>
                    <a:pt x="524" y="7"/>
                  </a:cubicBezTo>
                  <a:cubicBezTo>
                    <a:pt x="522" y="7"/>
                    <a:pt x="520" y="8"/>
                    <a:pt x="518" y="8"/>
                  </a:cubicBezTo>
                  <a:cubicBezTo>
                    <a:pt x="518" y="8"/>
                    <a:pt x="517" y="8"/>
                    <a:pt x="517" y="8"/>
                  </a:cubicBezTo>
                  <a:cubicBezTo>
                    <a:pt x="509" y="8"/>
                    <a:pt x="502" y="9"/>
                    <a:pt x="494" y="9"/>
                  </a:cubicBezTo>
                  <a:cubicBezTo>
                    <a:pt x="493" y="9"/>
                    <a:pt x="492" y="9"/>
                    <a:pt x="491" y="9"/>
                  </a:cubicBezTo>
                  <a:cubicBezTo>
                    <a:pt x="491" y="9"/>
                    <a:pt x="491" y="9"/>
                    <a:pt x="491" y="9"/>
                  </a:cubicBezTo>
                  <a:cubicBezTo>
                    <a:pt x="491" y="9"/>
                    <a:pt x="490" y="9"/>
                    <a:pt x="490" y="9"/>
                  </a:cubicBezTo>
                  <a:cubicBezTo>
                    <a:pt x="489" y="9"/>
                    <a:pt x="488" y="10"/>
                    <a:pt x="487" y="10"/>
                  </a:cubicBezTo>
                  <a:cubicBezTo>
                    <a:pt x="480" y="10"/>
                    <a:pt x="472" y="11"/>
                    <a:pt x="465" y="11"/>
                  </a:cubicBezTo>
                  <a:cubicBezTo>
                    <a:pt x="464" y="11"/>
                    <a:pt x="462" y="11"/>
                    <a:pt x="461" y="11"/>
                  </a:cubicBezTo>
                  <a:cubicBezTo>
                    <a:pt x="461" y="11"/>
                    <a:pt x="461" y="11"/>
                    <a:pt x="460" y="11"/>
                  </a:cubicBezTo>
                  <a:cubicBezTo>
                    <a:pt x="460" y="11"/>
                    <a:pt x="459" y="11"/>
                    <a:pt x="458" y="12"/>
                  </a:cubicBezTo>
                  <a:cubicBezTo>
                    <a:pt x="450" y="12"/>
                    <a:pt x="442" y="13"/>
                    <a:pt x="433" y="13"/>
                  </a:cubicBezTo>
                  <a:cubicBezTo>
                    <a:pt x="431" y="14"/>
                    <a:pt x="429" y="14"/>
                    <a:pt x="427" y="14"/>
                  </a:cubicBezTo>
                  <a:cubicBezTo>
                    <a:pt x="426" y="14"/>
                    <a:pt x="426" y="14"/>
                    <a:pt x="426" y="14"/>
                  </a:cubicBezTo>
                  <a:cubicBezTo>
                    <a:pt x="417" y="15"/>
                    <a:pt x="408" y="15"/>
                    <a:pt x="399" y="16"/>
                  </a:cubicBezTo>
                  <a:cubicBezTo>
                    <a:pt x="398" y="16"/>
                    <a:pt x="397" y="16"/>
                    <a:pt x="397" y="16"/>
                  </a:cubicBezTo>
                  <a:cubicBezTo>
                    <a:pt x="396" y="16"/>
                    <a:pt x="396" y="17"/>
                    <a:pt x="395" y="17"/>
                  </a:cubicBezTo>
                  <a:cubicBezTo>
                    <a:pt x="395" y="17"/>
                    <a:pt x="395" y="17"/>
                    <a:pt x="394" y="17"/>
                  </a:cubicBezTo>
                  <a:cubicBezTo>
                    <a:pt x="385" y="17"/>
                    <a:pt x="376" y="18"/>
                    <a:pt x="366" y="19"/>
                  </a:cubicBezTo>
                  <a:cubicBezTo>
                    <a:pt x="366" y="19"/>
                    <a:pt x="366" y="19"/>
                    <a:pt x="366" y="19"/>
                  </a:cubicBezTo>
                  <a:cubicBezTo>
                    <a:pt x="365" y="19"/>
                    <a:pt x="364" y="19"/>
                    <a:pt x="363" y="20"/>
                  </a:cubicBezTo>
                  <a:cubicBezTo>
                    <a:pt x="363" y="20"/>
                    <a:pt x="362" y="20"/>
                    <a:pt x="362" y="20"/>
                  </a:cubicBezTo>
                  <a:cubicBezTo>
                    <a:pt x="353" y="21"/>
                    <a:pt x="343" y="22"/>
                    <a:pt x="334" y="23"/>
                  </a:cubicBezTo>
                  <a:cubicBezTo>
                    <a:pt x="334" y="23"/>
                    <a:pt x="334" y="23"/>
                    <a:pt x="333" y="23"/>
                  </a:cubicBezTo>
                  <a:cubicBezTo>
                    <a:pt x="332" y="23"/>
                    <a:pt x="331" y="23"/>
                    <a:pt x="330" y="23"/>
                  </a:cubicBezTo>
                  <a:cubicBezTo>
                    <a:pt x="330" y="23"/>
                    <a:pt x="329" y="23"/>
                    <a:pt x="329" y="23"/>
                  </a:cubicBezTo>
                  <a:cubicBezTo>
                    <a:pt x="319" y="24"/>
                    <a:pt x="310" y="25"/>
                    <a:pt x="300" y="26"/>
                  </a:cubicBezTo>
                  <a:cubicBezTo>
                    <a:pt x="300" y="26"/>
                    <a:pt x="300" y="26"/>
                    <a:pt x="300" y="26"/>
                  </a:cubicBezTo>
                  <a:cubicBezTo>
                    <a:pt x="299" y="27"/>
                    <a:pt x="299" y="27"/>
                    <a:pt x="298" y="27"/>
                  </a:cubicBezTo>
                  <a:cubicBezTo>
                    <a:pt x="298" y="27"/>
                    <a:pt x="298" y="27"/>
                    <a:pt x="298" y="27"/>
                  </a:cubicBezTo>
                  <a:cubicBezTo>
                    <a:pt x="288" y="28"/>
                    <a:pt x="278" y="29"/>
                    <a:pt x="268" y="31"/>
                  </a:cubicBezTo>
                  <a:cubicBezTo>
                    <a:pt x="268" y="31"/>
                    <a:pt x="267" y="31"/>
                    <a:pt x="267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66" y="31"/>
                    <a:pt x="266" y="31"/>
                    <a:pt x="266" y="31"/>
                  </a:cubicBezTo>
                  <a:cubicBezTo>
                    <a:pt x="255" y="32"/>
                    <a:pt x="244" y="34"/>
                    <a:pt x="234" y="35"/>
                  </a:cubicBezTo>
                  <a:cubicBezTo>
                    <a:pt x="234" y="35"/>
                    <a:pt x="234" y="35"/>
                    <a:pt x="234" y="35"/>
                  </a:cubicBezTo>
                  <a:cubicBezTo>
                    <a:pt x="232" y="36"/>
                    <a:pt x="230" y="36"/>
                    <a:pt x="228" y="36"/>
                  </a:cubicBezTo>
                  <a:cubicBezTo>
                    <a:pt x="225" y="37"/>
                    <a:pt x="222" y="37"/>
                    <a:pt x="219" y="38"/>
                  </a:cubicBezTo>
                  <a:cubicBezTo>
                    <a:pt x="217" y="38"/>
                    <a:pt x="215" y="38"/>
                    <a:pt x="213" y="39"/>
                  </a:cubicBezTo>
                  <a:cubicBezTo>
                    <a:pt x="208" y="39"/>
                    <a:pt x="204" y="40"/>
                    <a:pt x="200" y="41"/>
                  </a:cubicBezTo>
                  <a:cubicBezTo>
                    <a:pt x="199" y="41"/>
                    <a:pt x="199" y="41"/>
                    <a:pt x="198" y="41"/>
                  </a:cubicBezTo>
                  <a:cubicBezTo>
                    <a:pt x="198" y="41"/>
                    <a:pt x="198" y="41"/>
                    <a:pt x="198" y="41"/>
                  </a:cubicBezTo>
                  <a:cubicBezTo>
                    <a:pt x="197" y="41"/>
                    <a:pt x="197" y="42"/>
                    <a:pt x="196" y="42"/>
                  </a:cubicBezTo>
                  <a:cubicBezTo>
                    <a:pt x="193" y="42"/>
                    <a:pt x="191" y="42"/>
                    <a:pt x="188" y="43"/>
                  </a:cubicBezTo>
                  <a:cubicBezTo>
                    <a:pt x="186" y="43"/>
                    <a:pt x="184" y="44"/>
                    <a:pt x="182" y="44"/>
                  </a:cubicBezTo>
                  <a:cubicBezTo>
                    <a:pt x="181" y="44"/>
                    <a:pt x="179" y="45"/>
                    <a:pt x="177" y="45"/>
                  </a:cubicBezTo>
                  <a:cubicBezTo>
                    <a:pt x="173" y="46"/>
                    <a:pt x="169" y="46"/>
                    <a:pt x="165" y="47"/>
                  </a:cubicBezTo>
                  <a:cubicBezTo>
                    <a:pt x="165" y="47"/>
                    <a:pt x="165" y="47"/>
                    <a:pt x="165" y="47"/>
                  </a:cubicBezTo>
                  <a:cubicBezTo>
                    <a:pt x="164" y="48"/>
                    <a:pt x="163" y="48"/>
                    <a:pt x="162" y="48"/>
                  </a:cubicBezTo>
                  <a:cubicBezTo>
                    <a:pt x="162" y="48"/>
                    <a:pt x="162" y="48"/>
                    <a:pt x="162" y="48"/>
                  </a:cubicBezTo>
                  <a:cubicBezTo>
                    <a:pt x="160" y="48"/>
                    <a:pt x="159" y="49"/>
                    <a:pt x="157" y="49"/>
                  </a:cubicBezTo>
                  <a:cubicBezTo>
                    <a:pt x="156" y="49"/>
                    <a:pt x="154" y="50"/>
                    <a:pt x="153" y="50"/>
                  </a:cubicBezTo>
                  <a:cubicBezTo>
                    <a:pt x="151" y="50"/>
                    <a:pt x="149" y="51"/>
                    <a:pt x="146" y="51"/>
                  </a:cubicBezTo>
                  <a:cubicBezTo>
                    <a:pt x="145" y="52"/>
                    <a:pt x="143" y="52"/>
                    <a:pt x="142" y="52"/>
                  </a:cubicBezTo>
                  <a:cubicBezTo>
                    <a:pt x="139" y="53"/>
                    <a:pt x="137" y="53"/>
                    <a:pt x="135" y="54"/>
                  </a:cubicBezTo>
                  <a:cubicBezTo>
                    <a:pt x="134" y="54"/>
                    <a:pt x="134" y="54"/>
                    <a:pt x="133" y="54"/>
                  </a:cubicBezTo>
                  <a:cubicBezTo>
                    <a:pt x="131" y="55"/>
                    <a:pt x="129" y="55"/>
                    <a:pt x="127" y="56"/>
                  </a:cubicBezTo>
                  <a:cubicBezTo>
                    <a:pt x="125" y="56"/>
                    <a:pt x="124" y="56"/>
                    <a:pt x="123" y="56"/>
                  </a:cubicBezTo>
                  <a:cubicBezTo>
                    <a:pt x="120" y="57"/>
                    <a:pt x="117" y="58"/>
                    <a:pt x="114" y="59"/>
                  </a:cubicBezTo>
                  <a:cubicBezTo>
                    <a:pt x="114" y="59"/>
                    <a:pt x="114" y="59"/>
                    <a:pt x="114" y="59"/>
                  </a:cubicBezTo>
                  <a:cubicBezTo>
                    <a:pt x="111" y="59"/>
                    <a:pt x="108" y="60"/>
                    <a:pt x="105" y="61"/>
                  </a:cubicBezTo>
                  <a:cubicBezTo>
                    <a:pt x="104" y="61"/>
                    <a:pt x="103" y="61"/>
                    <a:pt x="103" y="62"/>
                  </a:cubicBezTo>
                  <a:cubicBezTo>
                    <a:pt x="97" y="63"/>
                    <a:pt x="91" y="65"/>
                    <a:pt x="85" y="67"/>
                  </a:cubicBezTo>
                  <a:cubicBezTo>
                    <a:pt x="85" y="67"/>
                    <a:pt x="85" y="67"/>
                    <a:pt x="85" y="67"/>
                  </a:cubicBezTo>
                  <a:cubicBezTo>
                    <a:pt x="84" y="67"/>
                    <a:pt x="84" y="67"/>
                    <a:pt x="83" y="67"/>
                  </a:cubicBezTo>
                  <a:cubicBezTo>
                    <a:pt x="81" y="68"/>
                    <a:pt x="79" y="68"/>
                    <a:pt x="77" y="69"/>
                  </a:cubicBezTo>
                  <a:cubicBezTo>
                    <a:pt x="76" y="69"/>
                    <a:pt x="75" y="70"/>
                    <a:pt x="74" y="70"/>
                  </a:cubicBezTo>
                  <a:cubicBezTo>
                    <a:pt x="74" y="70"/>
                    <a:pt x="74" y="70"/>
                    <a:pt x="73" y="70"/>
                  </a:cubicBezTo>
                  <a:cubicBezTo>
                    <a:pt x="71" y="71"/>
                    <a:pt x="68" y="72"/>
                    <a:pt x="66" y="73"/>
                  </a:cubicBezTo>
                  <a:cubicBezTo>
                    <a:pt x="65" y="73"/>
                    <a:pt x="64" y="73"/>
                    <a:pt x="64" y="74"/>
                  </a:cubicBezTo>
                  <a:cubicBezTo>
                    <a:pt x="64" y="74"/>
                    <a:pt x="63" y="74"/>
                    <a:pt x="63" y="74"/>
                  </a:cubicBezTo>
                  <a:cubicBezTo>
                    <a:pt x="61" y="75"/>
                    <a:pt x="59" y="75"/>
                    <a:pt x="56" y="76"/>
                  </a:cubicBezTo>
                  <a:cubicBezTo>
                    <a:pt x="55" y="77"/>
                    <a:pt x="54" y="77"/>
                    <a:pt x="53" y="78"/>
                  </a:cubicBezTo>
                  <a:cubicBezTo>
                    <a:pt x="52" y="78"/>
                    <a:pt x="50" y="79"/>
                    <a:pt x="49" y="79"/>
                  </a:cubicBezTo>
                  <a:cubicBezTo>
                    <a:pt x="48" y="80"/>
                    <a:pt x="48" y="80"/>
                    <a:pt x="48" y="80"/>
                  </a:cubicBezTo>
                  <a:cubicBezTo>
                    <a:pt x="47" y="80"/>
                    <a:pt x="46" y="80"/>
                    <a:pt x="45" y="81"/>
                  </a:cubicBezTo>
                  <a:cubicBezTo>
                    <a:pt x="44" y="81"/>
                    <a:pt x="43" y="82"/>
                    <a:pt x="41" y="83"/>
                  </a:cubicBezTo>
                  <a:cubicBezTo>
                    <a:pt x="40" y="83"/>
                    <a:pt x="39" y="83"/>
                    <a:pt x="38" y="84"/>
                  </a:cubicBezTo>
                  <a:cubicBezTo>
                    <a:pt x="37" y="84"/>
                    <a:pt x="36" y="85"/>
                    <a:pt x="35" y="86"/>
                  </a:cubicBezTo>
                  <a:cubicBezTo>
                    <a:pt x="34" y="86"/>
                    <a:pt x="34" y="86"/>
                    <a:pt x="33" y="86"/>
                  </a:cubicBezTo>
                  <a:cubicBezTo>
                    <a:pt x="33" y="87"/>
                    <a:pt x="33" y="87"/>
                    <a:pt x="32" y="87"/>
                  </a:cubicBezTo>
                  <a:cubicBezTo>
                    <a:pt x="30" y="88"/>
                    <a:pt x="28" y="89"/>
                    <a:pt x="27" y="90"/>
                  </a:cubicBezTo>
                  <a:cubicBezTo>
                    <a:pt x="26" y="90"/>
                    <a:pt x="25" y="91"/>
                    <a:pt x="25" y="91"/>
                  </a:cubicBezTo>
                  <a:cubicBezTo>
                    <a:pt x="23" y="92"/>
                    <a:pt x="22" y="93"/>
                    <a:pt x="21" y="93"/>
                  </a:cubicBezTo>
                  <a:cubicBezTo>
                    <a:pt x="21" y="93"/>
                    <a:pt x="21" y="93"/>
                    <a:pt x="21" y="94"/>
                  </a:cubicBezTo>
                  <a:cubicBezTo>
                    <a:pt x="20" y="94"/>
                    <a:pt x="19" y="94"/>
                    <a:pt x="19" y="95"/>
                  </a:cubicBezTo>
                  <a:cubicBezTo>
                    <a:pt x="18" y="95"/>
                    <a:pt x="17" y="96"/>
                    <a:pt x="16" y="97"/>
                  </a:cubicBezTo>
                  <a:cubicBezTo>
                    <a:pt x="16" y="97"/>
                    <a:pt x="16" y="97"/>
                    <a:pt x="15" y="97"/>
                  </a:cubicBezTo>
                  <a:cubicBezTo>
                    <a:pt x="15" y="98"/>
                    <a:pt x="15" y="98"/>
                    <a:pt x="14" y="98"/>
                  </a:cubicBezTo>
                  <a:cubicBezTo>
                    <a:pt x="14" y="99"/>
                    <a:pt x="13" y="99"/>
                    <a:pt x="12" y="100"/>
                  </a:cubicBezTo>
                  <a:cubicBezTo>
                    <a:pt x="12" y="100"/>
                    <a:pt x="11" y="101"/>
                    <a:pt x="11" y="101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10" y="102"/>
                    <a:pt x="9" y="103"/>
                    <a:pt x="8" y="104"/>
                  </a:cubicBezTo>
                  <a:cubicBezTo>
                    <a:pt x="8" y="104"/>
                    <a:pt x="8" y="104"/>
                    <a:pt x="7" y="105"/>
                  </a:cubicBezTo>
                  <a:cubicBezTo>
                    <a:pt x="6" y="106"/>
                    <a:pt x="5" y="107"/>
                    <a:pt x="5" y="108"/>
                  </a:cubicBezTo>
                  <a:cubicBezTo>
                    <a:pt x="5" y="108"/>
                    <a:pt x="5" y="108"/>
                    <a:pt x="4" y="108"/>
                  </a:cubicBezTo>
                  <a:cubicBezTo>
                    <a:pt x="4" y="109"/>
                    <a:pt x="4" y="109"/>
                    <a:pt x="4" y="109"/>
                  </a:cubicBezTo>
                  <a:cubicBezTo>
                    <a:pt x="3" y="110"/>
                    <a:pt x="3" y="111"/>
                    <a:pt x="3" y="111"/>
                  </a:cubicBezTo>
                  <a:cubicBezTo>
                    <a:pt x="2" y="112"/>
                    <a:pt x="2" y="112"/>
                    <a:pt x="2" y="113"/>
                  </a:cubicBezTo>
                  <a:cubicBezTo>
                    <a:pt x="2" y="113"/>
                    <a:pt x="1" y="114"/>
                    <a:pt x="1" y="115"/>
                  </a:cubicBezTo>
                  <a:cubicBezTo>
                    <a:pt x="1" y="115"/>
                    <a:pt x="1" y="116"/>
                    <a:pt x="1" y="116"/>
                  </a:cubicBezTo>
                  <a:cubicBezTo>
                    <a:pt x="1" y="117"/>
                    <a:pt x="0" y="118"/>
                    <a:pt x="0" y="118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119"/>
                    <a:pt x="0" y="119"/>
                    <a:pt x="0" y="120"/>
                  </a:cubicBezTo>
                  <a:cubicBezTo>
                    <a:pt x="0" y="121"/>
                    <a:pt x="0" y="122"/>
                    <a:pt x="0" y="123"/>
                  </a:cubicBezTo>
                  <a:cubicBezTo>
                    <a:pt x="0" y="124"/>
                    <a:pt x="1" y="125"/>
                    <a:pt x="1" y="126"/>
                  </a:cubicBezTo>
                  <a:cubicBezTo>
                    <a:pt x="1" y="126"/>
                    <a:pt x="1" y="127"/>
                    <a:pt x="1" y="127"/>
                  </a:cubicBezTo>
                  <a:cubicBezTo>
                    <a:pt x="1" y="127"/>
                    <a:pt x="1" y="128"/>
                    <a:pt x="2" y="129"/>
                  </a:cubicBezTo>
                  <a:cubicBezTo>
                    <a:pt x="2" y="129"/>
                    <a:pt x="2" y="129"/>
                    <a:pt x="2" y="130"/>
                  </a:cubicBezTo>
                  <a:cubicBezTo>
                    <a:pt x="3" y="130"/>
                    <a:pt x="3" y="131"/>
                    <a:pt x="3" y="132"/>
                  </a:cubicBezTo>
                  <a:cubicBezTo>
                    <a:pt x="3" y="132"/>
                    <a:pt x="4" y="132"/>
                    <a:pt x="4" y="133"/>
                  </a:cubicBezTo>
                  <a:cubicBezTo>
                    <a:pt x="42" y="193"/>
                    <a:pt x="375" y="241"/>
                    <a:pt x="780" y="242"/>
                  </a:cubicBezTo>
                  <a:cubicBezTo>
                    <a:pt x="780" y="242"/>
                    <a:pt x="780" y="242"/>
                    <a:pt x="780" y="242"/>
                  </a:cubicBezTo>
                  <a:cubicBezTo>
                    <a:pt x="780" y="242"/>
                    <a:pt x="781" y="242"/>
                    <a:pt x="781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782" y="242"/>
                    <a:pt x="782" y="242"/>
                    <a:pt x="782" y="242"/>
                  </a:cubicBezTo>
                  <a:cubicBezTo>
                    <a:pt x="1188" y="241"/>
                    <a:pt x="1521" y="193"/>
                    <a:pt x="1559" y="133"/>
                  </a:cubicBezTo>
                  <a:cubicBezTo>
                    <a:pt x="1559" y="132"/>
                    <a:pt x="1559" y="132"/>
                    <a:pt x="1559" y="132"/>
                  </a:cubicBezTo>
                  <a:cubicBezTo>
                    <a:pt x="1560" y="131"/>
                    <a:pt x="1560" y="130"/>
                    <a:pt x="1560" y="130"/>
                  </a:cubicBezTo>
                  <a:cubicBezTo>
                    <a:pt x="1560" y="129"/>
                    <a:pt x="1561" y="129"/>
                    <a:pt x="1561" y="129"/>
                  </a:cubicBezTo>
                  <a:cubicBezTo>
                    <a:pt x="1561" y="128"/>
                    <a:pt x="1561" y="127"/>
                    <a:pt x="1561" y="127"/>
                  </a:cubicBezTo>
                  <a:cubicBezTo>
                    <a:pt x="1561" y="127"/>
                    <a:pt x="1562" y="126"/>
                    <a:pt x="1562" y="126"/>
                  </a:cubicBezTo>
                  <a:cubicBezTo>
                    <a:pt x="1562" y="125"/>
                    <a:pt x="1562" y="124"/>
                    <a:pt x="1562" y="123"/>
                  </a:cubicBezTo>
                  <a:cubicBezTo>
                    <a:pt x="1562" y="122"/>
                    <a:pt x="1562" y="121"/>
                    <a:pt x="1562" y="120"/>
                  </a:cubicBezTo>
                  <a:cubicBezTo>
                    <a:pt x="1562" y="119"/>
                    <a:pt x="1562" y="119"/>
                    <a:pt x="1562" y="119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Freeform 26">
            <a:extLst>
              <a:ext uri="{FF2B5EF4-FFF2-40B4-BE49-F238E27FC236}">
                <a16:creationId xmlns:a16="http://schemas.microsoft.com/office/drawing/2014/main" id="{D0C4AC14-57EC-E749-8618-12D5149A6303}"/>
              </a:ext>
            </a:extLst>
          </p:cNvPr>
          <p:cNvSpPr>
            <a:spLocks/>
          </p:cNvSpPr>
          <p:nvPr/>
        </p:nvSpPr>
        <p:spPr bwMode="auto">
          <a:xfrm>
            <a:off x="4005199" y="9651350"/>
            <a:ext cx="4633373" cy="1472724"/>
          </a:xfrm>
          <a:custGeom>
            <a:avLst/>
            <a:gdLst>
              <a:gd name="T0" fmla="*/ 381 w 757"/>
              <a:gd name="T1" fmla="*/ 26 h 247"/>
              <a:gd name="T2" fmla="*/ 380 w 757"/>
              <a:gd name="T3" fmla="*/ 26 h 247"/>
              <a:gd name="T4" fmla="*/ 380 w 757"/>
              <a:gd name="T5" fmla="*/ 26 h 247"/>
              <a:gd name="T6" fmla="*/ 379 w 757"/>
              <a:gd name="T7" fmla="*/ 26 h 247"/>
              <a:gd name="T8" fmla="*/ 379 w 757"/>
              <a:gd name="T9" fmla="*/ 26 h 247"/>
              <a:gd name="T10" fmla="*/ 378 w 757"/>
              <a:gd name="T11" fmla="*/ 26 h 247"/>
              <a:gd name="T12" fmla="*/ 377 w 757"/>
              <a:gd name="T13" fmla="*/ 26 h 247"/>
              <a:gd name="T14" fmla="*/ 377 w 757"/>
              <a:gd name="T15" fmla="*/ 26 h 247"/>
              <a:gd name="T16" fmla="*/ 377 w 757"/>
              <a:gd name="T17" fmla="*/ 26 h 247"/>
              <a:gd name="T18" fmla="*/ 376 w 757"/>
              <a:gd name="T19" fmla="*/ 26 h 247"/>
              <a:gd name="T20" fmla="*/ 375 w 757"/>
              <a:gd name="T21" fmla="*/ 26 h 247"/>
              <a:gd name="T22" fmla="*/ 0 w 757"/>
              <a:gd name="T23" fmla="*/ 0 h 247"/>
              <a:gd name="T24" fmla="*/ 88 w 757"/>
              <a:gd name="T25" fmla="*/ 231 h 247"/>
              <a:gd name="T26" fmla="*/ 88 w 757"/>
              <a:gd name="T27" fmla="*/ 232 h 247"/>
              <a:gd name="T28" fmla="*/ 371 w 757"/>
              <a:gd name="T29" fmla="*/ 247 h 247"/>
              <a:gd name="T30" fmla="*/ 372 w 757"/>
              <a:gd name="T31" fmla="*/ 247 h 247"/>
              <a:gd name="T32" fmla="*/ 372 w 757"/>
              <a:gd name="T33" fmla="*/ 247 h 247"/>
              <a:gd name="T34" fmla="*/ 378 w 757"/>
              <a:gd name="T35" fmla="*/ 247 h 247"/>
              <a:gd name="T36" fmla="*/ 384 w 757"/>
              <a:gd name="T37" fmla="*/ 247 h 247"/>
              <a:gd name="T38" fmla="*/ 385 w 757"/>
              <a:gd name="T39" fmla="*/ 247 h 247"/>
              <a:gd name="T40" fmla="*/ 385 w 757"/>
              <a:gd name="T41" fmla="*/ 247 h 247"/>
              <a:gd name="T42" fmla="*/ 668 w 757"/>
              <a:gd name="T43" fmla="*/ 232 h 247"/>
              <a:gd name="T44" fmla="*/ 669 w 757"/>
              <a:gd name="T45" fmla="*/ 231 h 247"/>
              <a:gd name="T46" fmla="*/ 757 w 757"/>
              <a:gd name="T47" fmla="*/ 0 h 247"/>
              <a:gd name="T48" fmla="*/ 381 w 757"/>
              <a:gd name="T49" fmla="*/ 26 h 2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757" h="247">
                <a:moveTo>
                  <a:pt x="381" y="26"/>
                </a:moveTo>
                <a:cubicBezTo>
                  <a:pt x="381" y="26"/>
                  <a:pt x="381" y="26"/>
                  <a:pt x="380" y="26"/>
                </a:cubicBezTo>
                <a:cubicBezTo>
                  <a:pt x="380" y="26"/>
                  <a:pt x="380" y="26"/>
                  <a:pt x="380" y="26"/>
                </a:cubicBezTo>
                <a:cubicBezTo>
                  <a:pt x="380" y="26"/>
                  <a:pt x="379" y="26"/>
                  <a:pt x="379" y="26"/>
                </a:cubicBezTo>
                <a:cubicBezTo>
                  <a:pt x="379" y="26"/>
                  <a:pt x="379" y="26"/>
                  <a:pt x="379" y="26"/>
                </a:cubicBezTo>
                <a:cubicBezTo>
                  <a:pt x="379" y="26"/>
                  <a:pt x="379" y="26"/>
                  <a:pt x="378" y="26"/>
                </a:cubicBezTo>
                <a:cubicBezTo>
                  <a:pt x="378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7" y="26"/>
                  <a:pt x="377" y="26"/>
                </a:cubicBezTo>
                <a:cubicBezTo>
                  <a:pt x="377" y="26"/>
                  <a:pt x="376" y="26"/>
                  <a:pt x="376" y="26"/>
                </a:cubicBezTo>
                <a:cubicBezTo>
                  <a:pt x="376" y="26"/>
                  <a:pt x="376" y="26"/>
                  <a:pt x="375" y="26"/>
                </a:cubicBezTo>
                <a:cubicBezTo>
                  <a:pt x="243" y="26"/>
                  <a:pt x="117" y="16"/>
                  <a:pt x="0" y="0"/>
                </a:cubicBezTo>
                <a:cubicBezTo>
                  <a:pt x="32" y="85"/>
                  <a:pt x="62" y="164"/>
                  <a:pt x="88" y="231"/>
                </a:cubicBezTo>
                <a:cubicBezTo>
                  <a:pt x="88" y="232"/>
                  <a:pt x="88" y="232"/>
                  <a:pt x="88" y="232"/>
                </a:cubicBezTo>
                <a:cubicBezTo>
                  <a:pt x="178" y="242"/>
                  <a:pt x="273" y="247"/>
                  <a:pt x="371" y="247"/>
                </a:cubicBezTo>
                <a:cubicBezTo>
                  <a:pt x="371" y="247"/>
                  <a:pt x="371" y="247"/>
                  <a:pt x="372" y="247"/>
                </a:cubicBezTo>
                <a:cubicBezTo>
                  <a:pt x="372" y="247"/>
                  <a:pt x="372" y="247"/>
                  <a:pt x="372" y="247"/>
                </a:cubicBezTo>
                <a:cubicBezTo>
                  <a:pt x="374" y="247"/>
                  <a:pt x="376" y="247"/>
                  <a:pt x="378" y="247"/>
                </a:cubicBezTo>
                <a:cubicBezTo>
                  <a:pt x="380" y="247"/>
                  <a:pt x="382" y="247"/>
                  <a:pt x="384" y="247"/>
                </a:cubicBezTo>
                <a:cubicBezTo>
                  <a:pt x="384" y="247"/>
                  <a:pt x="385" y="247"/>
                  <a:pt x="385" y="247"/>
                </a:cubicBezTo>
                <a:cubicBezTo>
                  <a:pt x="385" y="247"/>
                  <a:pt x="385" y="247"/>
                  <a:pt x="385" y="247"/>
                </a:cubicBezTo>
                <a:cubicBezTo>
                  <a:pt x="483" y="247"/>
                  <a:pt x="578" y="242"/>
                  <a:pt x="668" y="232"/>
                </a:cubicBezTo>
                <a:cubicBezTo>
                  <a:pt x="668" y="232"/>
                  <a:pt x="669" y="232"/>
                  <a:pt x="669" y="231"/>
                </a:cubicBezTo>
                <a:cubicBezTo>
                  <a:pt x="694" y="164"/>
                  <a:pt x="724" y="85"/>
                  <a:pt x="757" y="0"/>
                </a:cubicBezTo>
                <a:cubicBezTo>
                  <a:pt x="640" y="16"/>
                  <a:pt x="513" y="26"/>
                  <a:pt x="381" y="26"/>
                </a:cubicBezTo>
                <a:close/>
              </a:path>
            </a:pathLst>
          </a:custGeom>
          <a:solidFill>
            <a:schemeClr val="accent5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Freeform 27">
            <a:extLst>
              <a:ext uri="{FF2B5EF4-FFF2-40B4-BE49-F238E27FC236}">
                <a16:creationId xmlns:a16="http://schemas.microsoft.com/office/drawing/2014/main" id="{E2CA3EB3-3A3E-F746-8E89-AF8B244824A3}"/>
              </a:ext>
            </a:extLst>
          </p:cNvPr>
          <p:cNvSpPr>
            <a:spLocks/>
          </p:cNvSpPr>
          <p:nvPr/>
        </p:nvSpPr>
        <p:spPr bwMode="auto">
          <a:xfrm>
            <a:off x="3441543" y="8242325"/>
            <a:ext cx="5758102" cy="1573424"/>
          </a:xfrm>
          <a:custGeom>
            <a:avLst/>
            <a:gdLst>
              <a:gd name="T0" fmla="*/ 470 w 941"/>
              <a:gd name="T1" fmla="*/ 43 h 264"/>
              <a:gd name="T2" fmla="*/ 0 w 941"/>
              <a:gd name="T3" fmla="*/ 0 h 264"/>
              <a:gd name="T4" fmla="*/ 92 w 941"/>
              <a:gd name="T5" fmla="*/ 238 h 264"/>
              <a:gd name="T6" fmla="*/ 467 w 941"/>
              <a:gd name="T7" fmla="*/ 264 h 264"/>
              <a:gd name="T8" fmla="*/ 468 w 941"/>
              <a:gd name="T9" fmla="*/ 264 h 264"/>
              <a:gd name="T10" fmla="*/ 469 w 941"/>
              <a:gd name="T11" fmla="*/ 264 h 264"/>
              <a:gd name="T12" fmla="*/ 470 w 941"/>
              <a:gd name="T13" fmla="*/ 264 h 264"/>
              <a:gd name="T14" fmla="*/ 472 w 941"/>
              <a:gd name="T15" fmla="*/ 264 h 264"/>
              <a:gd name="T16" fmla="*/ 472 w 941"/>
              <a:gd name="T17" fmla="*/ 264 h 264"/>
              <a:gd name="T18" fmla="*/ 473 w 941"/>
              <a:gd name="T19" fmla="*/ 264 h 264"/>
              <a:gd name="T20" fmla="*/ 849 w 941"/>
              <a:gd name="T21" fmla="*/ 238 h 264"/>
              <a:gd name="T22" fmla="*/ 941 w 941"/>
              <a:gd name="T23" fmla="*/ 0 h 264"/>
              <a:gd name="T24" fmla="*/ 470 w 941"/>
              <a:gd name="T25" fmla="*/ 43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941" h="264">
                <a:moveTo>
                  <a:pt x="470" y="43"/>
                </a:moveTo>
                <a:cubicBezTo>
                  <a:pt x="301" y="42"/>
                  <a:pt x="142" y="27"/>
                  <a:pt x="0" y="0"/>
                </a:cubicBezTo>
                <a:cubicBezTo>
                  <a:pt x="32" y="81"/>
                  <a:pt x="63" y="162"/>
                  <a:pt x="92" y="238"/>
                </a:cubicBezTo>
                <a:cubicBezTo>
                  <a:pt x="209" y="254"/>
                  <a:pt x="335" y="264"/>
                  <a:pt x="467" y="264"/>
                </a:cubicBezTo>
                <a:cubicBezTo>
                  <a:pt x="468" y="264"/>
                  <a:pt x="468" y="264"/>
                  <a:pt x="468" y="264"/>
                </a:cubicBezTo>
                <a:cubicBezTo>
                  <a:pt x="468" y="264"/>
                  <a:pt x="469" y="264"/>
                  <a:pt x="469" y="264"/>
                </a:cubicBezTo>
                <a:cubicBezTo>
                  <a:pt x="469" y="264"/>
                  <a:pt x="470" y="264"/>
                  <a:pt x="470" y="264"/>
                </a:cubicBezTo>
                <a:cubicBezTo>
                  <a:pt x="471" y="264"/>
                  <a:pt x="471" y="264"/>
                  <a:pt x="472" y="264"/>
                </a:cubicBezTo>
                <a:cubicBezTo>
                  <a:pt x="472" y="264"/>
                  <a:pt x="472" y="264"/>
                  <a:pt x="472" y="264"/>
                </a:cubicBezTo>
                <a:cubicBezTo>
                  <a:pt x="473" y="264"/>
                  <a:pt x="473" y="264"/>
                  <a:pt x="473" y="264"/>
                </a:cubicBezTo>
                <a:cubicBezTo>
                  <a:pt x="605" y="264"/>
                  <a:pt x="732" y="254"/>
                  <a:pt x="849" y="238"/>
                </a:cubicBezTo>
                <a:cubicBezTo>
                  <a:pt x="878" y="162"/>
                  <a:pt x="909" y="81"/>
                  <a:pt x="941" y="0"/>
                </a:cubicBezTo>
                <a:cubicBezTo>
                  <a:pt x="799" y="27"/>
                  <a:pt x="639" y="42"/>
                  <a:pt x="470" y="43"/>
                </a:cubicBezTo>
                <a:close/>
              </a:path>
            </a:pathLst>
          </a:custGeom>
          <a:solidFill>
            <a:schemeClr val="accent4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9" name="Freeform 28">
            <a:extLst>
              <a:ext uri="{FF2B5EF4-FFF2-40B4-BE49-F238E27FC236}">
                <a16:creationId xmlns:a16="http://schemas.microsoft.com/office/drawing/2014/main" id="{1DAB724E-D0C1-3B47-BBA7-6AE9C1D02C29}"/>
              </a:ext>
            </a:extLst>
          </p:cNvPr>
          <p:cNvSpPr>
            <a:spLocks/>
          </p:cNvSpPr>
          <p:nvPr/>
        </p:nvSpPr>
        <p:spPr bwMode="auto">
          <a:xfrm>
            <a:off x="2864957" y="6838332"/>
            <a:ext cx="6906103" cy="1669087"/>
          </a:xfrm>
          <a:custGeom>
            <a:avLst/>
            <a:gdLst>
              <a:gd name="T0" fmla="*/ 1128 w 1128"/>
              <a:gd name="T1" fmla="*/ 0 h 280"/>
              <a:gd name="T2" fmla="*/ 564 w 1128"/>
              <a:gd name="T3" fmla="*/ 64 h 280"/>
              <a:gd name="T4" fmla="*/ 0 w 1128"/>
              <a:gd name="T5" fmla="*/ 0 h 280"/>
              <a:gd name="T6" fmla="*/ 94 w 1128"/>
              <a:gd name="T7" fmla="*/ 237 h 280"/>
              <a:gd name="T8" fmla="*/ 563 w 1128"/>
              <a:gd name="T9" fmla="*/ 280 h 280"/>
              <a:gd name="T10" fmla="*/ 563 w 1128"/>
              <a:gd name="T11" fmla="*/ 280 h 280"/>
              <a:gd name="T12" fmla="*/ 564 w 1128"/>
              <a:gd name="T13" fmla="*/ 280 h 280"/>
              <a:gd name="T14" fmla="*/ 565 w 1128"/>
              <a:gd name="T15" fmla="*/ 280 h 280"/>
              <a:gd name="T16" fmla="*/ 565 w 1128"/>
              <a:gd name="T17" fmla="*/ 280 h 280"/>
              <a:gd name="T18" fmla="*/ 1035 w 1128"/>
              <a:gd name="T19" fmla="*/ 237 h 280"/>
              <a:gd name="T20" fmla="*/ 1128 w 1128"/>
              <a:gd name="T21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128" h="280">
                <a:moveTo>
                  <a:pt x="1128" y="0"/>
                </a:moveTo>
                <a:cubicBezTo>
                  <a:pt x="965" y="40"/>
                  <a:pt x="772" y="63"/>
                  <a:pt x="564" y="64"/>
                </a:cubicBezTo>
                <a:cubicBezTo>
                  <a:pt x="357" y="63"/>
                  <a:pt x="163" y="40"/>
                  <a:pt x="0" y="0"/>
                </a:cubicBezTo>
                <a:cubicBezTo>
                  <a:pt x="31" y="77"/>
                  <a:pt x="63" y="157"/>
                  <a:pt x="94" y="237"/>
                </a:cubicBezTo>
                <a:cubicBezTo>
                  <a:pt x="235" y="264"/>
                  <a:pt x="395" y="279"/>
                  <a:pt x="563" y="280"/>
                </a:cubicBezTo>
                <a:cubicBezTo>
                  <a:pt x="563" y="280"/>
                  <a:pt x="563" y="280"/>
                  <a:pt x="563" y="280"/>
                </a:cubicBezTo>
                <a:cubicBezTo>
                  <a:pt x="563" y="280"/>
                  <a:pt x="564" y="280"/>
                  <a:pt x="564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565" y="280"/>
                  <a:pt x="565" y="280"/>
                  <a:pt x="565" y="280"/>
                </a:cubicBezTo>
                <a:cubicBezTo>
                  <a:pt x="734" y="279"/>
                  <a:pt x="893" y="264"/>
                  <a:pt x="1035" y="237"/>
                </a:cubicBezTo>
                <a:cubicBezTo>
                  <a:pt x="1066" y="157"/>
                  <a:pt x="1097" y="77"/>
                  <a:pt x="1128" y="0"/>
                </a:cubicBezTo>
                <a:close/>
              </a:path>
            </a:pathLst>
          </a:custGeom>
          <a:solidFill>
            <a:schemeClr val="accent3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F0735B6D-67CC-864B-B628-8A2714FC56CF}"/>
              </a:ext>
            </a:extLst>
          </p:cNvPr>
          <p:cNvSpPr>
            <a:spLocks/>
          </p:cNvSpPr>
          <p:nvPr/>
        </p:nvSpPr>
        <p:spPr bwMode="auto">
          <a:xfrm>
            <a:off x="2241828" y="5393037"/>
            <a:ext cx="8152356" cy="1847829"/>
          </a:xfrm>
          <a:custGeom>
            <a:avLst/>
            <a:gdLst>
              <a:gd name="T0" fmla="*/ 666 w 1332"/>
              <a:gd name="T1" fmla="*/ 91 h 310"/>
              <a:gd name="T2" fmla="*/ 0 w 1332"/>
              <a:gd name="T3" fmla="*/ 0 h 310"/>
              <a:gd name="T4" fmla="*/ 96 w 1332"/>
              <a:gd name="T5" fmla="*/ 231 h 310"/>
              <a:gd name="T6" fmla="*/ 102 w 1332"/>
              <a:gd name="T7" fmla="*/ 246 h 310"/>
              <a:gd name="T8" fmla="*/ 665 w 1332"/>
              <a:gd name="T9" fmla="*/ 310 h 310"/>
              <a:gd name="T10" fmla="*/ 665 w 1332"/>
              <a:gd name="T11" fmla="*/ 310 h 310"/>
              <a:gd name="T12" fmla="*/ 666 w 1332"/>
              <a:gd name="T13" fmla="*/ 310 h 310"/>
              <a:gd name="T14" fmla="*/ 667 w 1332"/>
              <a:gd name="T15" fmla="*/ 310 h 310"/>
              <a:gd name="T16" fmla="*/ 667 w 1332"/>
              <a:gd name="T17" fmla="*/ 310 h 310"/>
              <a:gd name="T18" fmla="*/ 1230 w 1332"/>
              <a:gd name="T19" fmla="*/ 246 h 310"/>
              <a:gd name="T20" fmla="*/ 1237 w 1332"/>
              <a:gd name="T21" fmla="*/ 231 h 310"/>
              <a:gd name="T22" fmla="*/ 1332 w 1332"/>
              <a:gd name="T23" fmla="*/ 0 h 310"/>
              <a:gd name="T24" fmla="*/ 666 w 1332"/>
              <a:gd name="T25" fmla="*/ 91 h 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32" h="310">
                <a:moveTo>
                  <a:pt x="666" y="91"/>
                </a:moveTo>
                <a:cubicBezTo>
                  <a:pt x="414" y="90"/>
                  <a:pt x="182" y="56"/>
                  <a:pt x="0" y="0"/>
                </a:cubicBezTo>
                <a:cubicBezTo>
                  <a:pt x="30" y="69"/>
                  <a:pt x="62" y="148"/>
                  <a:pt x="96" y="231"/>
                </a:cubicBezTo>
                <a:cubicBezTo>
                  <a:pt x="98" y="236"/>
                  <a:pt x="100" y="241"/>
                  <a:pt x="102" y="246"/>
                </a:cubicBezTo>
                <a:cubicBezTo>
                  <a:pt x="265" y="286"/>
                  <a:pt x="458" y="309"/>
                  <a:pt x="665" y="310"/>
                </a:cubicBezTo>
                <a:cubicBezTo>
                  <a:pt x="665" y="310"/>
                  <a:pt x="665" y="310"/>
                  <a:pt x="665" y="310"/>
                </a:cubicBezTo>
                <a:cubicBezTo>
                  <a:pt x="665" y="310"/>
                  <a:pt x="666" y="310"/>
                  <a:pt x="666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667" y="310"/>
                  <a:pt x="667" y="310"/>
                  <a:pt x="667" y="310"/>
                </a:cubicBezTo>
                <a:cubicBezTo>
                  <a:pt x="874" y="309"/>
                  <a:pt x="1068" y="286"/>
                  <a:pt x="1230" y="246"/>
                </a:cubicBezTo>
                <a:cubicBezTo>
                  <a:pt x="1232" y="241"/>
                  <a:pt x="1234" y="236"/>
                  <a:pt x="1237" y="231"/>
                </a:cubicBezTo>
                <a:cubicBezTo>
                  <a:pt x="1270" y="148"/>
                  <a:pt x="1303" y="69"/>
                  <a:pt x="1332" y="0"/>
                </a:cubicBezTo>
                <a:cubicBezTo>
                  <a:pt x="1151" y="56"/>
                  <a:pt x="919" y="90"/>
                  <a:pt x="666" y="91"/>
                </a:cubicBezTo>
                <a:close/>
              </a:path>
            </a:pathLst>
          </a:custGeom>
          <a:solidFill>
            <a:schemeClr val="accent2"/>
          </a:solidFill>
          <a:ln w="14288" cap="flat">
            <a:noFill/>
            <a:prstDash val="solid"/>
            <a:miter lim="800000"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823DD3-60C6-4042-B2CA-2A1D87F7DF7A}"/>
              </a:ext>
            </a:extLst>
          </p:cNvPr>
          <p:cNvGrpSpPr/>
          <p:nvPr/>
        </p:nvGrpSpPr>
        <p:grpSpPr>
          <a:xfrm>
            <a:off x="4543003" y="11028409"/>
            <a:ext cx="3555182" cy="1443592"/>
            <a:chOff x="3328550" y="5744422"/>
            <a:chExt cx="1778054" cy="721984"/>
          </a:xfrm>
        </p:grpSpPr>
        <p:sp>
          <p:nvSpPr>
            <p:cNvPr id="13" name="Freeform 30">
              <a:extLst>
                <a:ext uri="{FF2B5EF4-FFF2-40B4-BE49-F238E27FC236}">
                  <a16:creationId xmlns:a16="http://schemas.microsoft.com/office/drawing/2014/main" id="{AA65A170-AE7C-4148-AE71-23FC448F4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6281323"/>
              <a:ext cx="1778054" cy="185083"/>
            </a:xfrm>
            <a:custGeom>
              <a:avLst/>
              <a:gdLst>
                <a:gd name="T0" fmla="*/ 291 w 581"/>
                <a:gd name="T1" fmla="*/ 0 h 62"/>
                <a:gd name="T2" fmla="*/ 291 w 581"/>
                <a:gd name="T3" fmla="*/ 0 h 62"/>
                <a:gd name="T4" fmla="*/ 290 w 581"/>
                <a:gd name="T5" fmla="*/ 0 h 62"/>
                <a:gd name="T6" fmla="*/ 289 w 581"/>
                <a:gd name="T7" fmla="*/ 0 h 62"/>
                <a:gd name="T8" fmla="*/ 289 w 581"/>
                <a:gd name="T9" fmla="*/ 0 h 62"/>
                <a:gd name="T10" fmla="*/ 0 w 581"/>
                <a:gd name="T11" fmla="*/ 31 h 62"/>
                <a:gd name="T12" fmla="*/ 0 w 581"/>
                <a:gd name="T13" fmla="*/ 31 h 62"/>
                <a:gd name="T14" fmla="*/ 289 w 581"/>
                <a:gd name="T15" fmla="*/ 62 h 62"/>
                <a:gd name="T16" fmla="*/ 289 w 581"/>
                <a:gd name="T17" fmla="*/ 62 h 62"/>
                <a:gd name="T18" fmla="*/ 290 w 581"/>
                <a:gd name="T19" fmla="*/ 62 h 62"/>
                <a:gd name="T20" fmla="*/ 291 w 581"/>
                <a:gd name="T21" fmla="*/ 62 h 62"/>
                <a:gd name="T22" fmla="*/ 291 w 581"/>
                <a:gd name="T23" fmla="*/ 62 h 62"/>
                <a:gd name="T24" fmla="*/ 581 w 581"/>
                <a:gd name="T25" fmla="*/ 31 h 62"/>
                <a:gd name="T26" fmla="*/ 581 w 581"/>
                <a:gd name="T27" fmla="*/ 31 h 62"/>
                <a:gd name="T28" fmla="*/ 291 w 581"/>
                <a:gd name="T29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81" h="62">
                  <a:moveTo>
                    <a:pt x="291" y="0"/>
                  </a:moveTo>
                  <a:cubicBezTo>
                    <a:pt x="291" y="0"/>
                    <a:pt x="291" y="0"/>
                    <a:pt x="291" y="0"/>
                  </a:cubicBezTo>
                  <a:cubicBezTo>
                    <a:pt x="291" y="0"/>
                    <a:pt x="291" y="0"/>
                    <a:pt x="290" y="0"/>
                  </a:cubicBezTo>
                  <a:cubicBezTo>
                    <a:pt x="290" y="0"/>
                    <a:pt x="289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129" y="0"/>
                    <a:pt x="0" y="14"/>
                    <a:pt x="0" y="31"/>
                  </a:cubicBezTo>
                  <a:cubicBezTo>
                    <a:pt x="0" y="31"/>
                    <a:pt x="0" y="31"/>
                    <a:pt x="0" y="31"/>
                  </a:cubicBezTo>
                  <a:cubicBezTo>
                    <a:pt x="0" y="48"/>
                    <a:pt x="129" y="62"/>
                    <a:pt x="289" y="62"/>
                  </a:cubicBezTo>
                  <a:cubicBezTo>
                    <a:pt x="289" y="62"/>
                    <a:pt x="289" y="62"/>
                    <a:pt x="289" y="62"/>
                  </a:cubicBezTo>
                  <a:cubicBezTo>
                    <a:pt x="289" y="62"/>
                    <a:pt x="290" y="62"/>
                    <a:pt x="290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291" y="62"/>
                    <a:pt x="291" y="62"/>
                    <a:pt x="291" y="62"/>
                  </a:cubicBezTo>
                  <a:cubicBezTo>
                    <a:pt x="451" y="62"/>
                    <a:pt x="581" y="48"/>
                    <a:pt x="581" y="31"/>
                  </a:cubicBezTo>
                  <a:cubicBezTo>
                    <a:pt x="581" y="31"/>
                    <a:pt x="581" y="31"/>
                    <a:pt x="581" y="31"/>
                  </a:cubicBezTo>
                  <a:cubicBezTo>
                    <a:pt x="581" y="14"/>
                    <a:pt x="451" y="0"/>
                    <a:pt x="291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2" name="Freeform 25">
              <a:extLst>
                <a:ext uri="{FF2B5EF4-FFF2-40B4-BE49-F238E27FC236}">
                  <a16:creationId xmlns:a16="http://schemas.microsoft.com/office/drawing/2014/main" id="{C3399C1B-1D1B-3145-9D0E-6D7EFBA6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550" y="5744422"/>
              <a:ext cx="1778054" cy="630793"/>
            </a:xfrm>
            <a:custGeom>
              <a:avLst/>
              <a:gdLst>
                <a:gd name="T0" fmla="*/ 580 w 581"/>
                <a:gd name="T1" fmla="*/ 1 h 212"/>
                <a:gd name="T2" fmla="*/ 297 w 581"/>
                <a:gd name="T3" fmla="*/ 16 h 212"/>
                <a:gd name="T4" fmla="*/ 297 w 581"/>
                <a:gd name="T5" fmla="*/ 16 h 212"/>
                <a:gd name="T6" fmla="*/ 296 w 581"/>
                <a:gd name="T7" fmla="*/ 16 h 212"/>
                <a:gd name="T8" fmla="*/ 291 w 581"/>
                <a:gd name="T9" fmla="*/ 16 h 212"/>
                <a:gd name="T10" fmla="*/ 291 w 581"/>
                <a:gd name="T11" fmla="*/ 16 h 212"/>
                <a:gd name="T12" fmla="*/ 290 w 581"/>
                <a:gd name="T13" fmla="*/ 16 h 212"/>
                <a:gd name="T14" fmla="*/ 289 w 581"/>
                <a:gd name="T15" fmla="*/ 16 h 212"/>
                <a:gd name="T16" fmla="*/ 289 w 581"/>
                <a:gd name="T17" fmla="*/ 16 h 212"/>
                <a:gd name="T18" fmla="*/ 284 w 581"/>
                <a:gd name="T19" fmla="*/ 16 h 212"/>
                <a:gd name="T20" fmla="*/ 284 w 581"/>
                <a:gd name="T21" fmla="*/ 16 h 212"/>
                <a:gd name="T22" fmla="*/ 283 w 581"/>
                <a:gd name="T23" fmla="*/ 16 h 212"/>
                <a:gd name="T24" fmla="*/ 0 w 581"/>
                <a:gd name="T25" fmla="*/ 1 h 212"/>
                <a:gd name="T26" fmla="*/ 0 w 581"/>
                <a:gd name="T27" fmla="*/ 0 h 212"/>
                <a:gd name="T28" fmla="*/ 0 w 581"/>
                <a:gd name="T29" fmla="*/ 212 h 212"/>
                <a:gd name="T30" fmla="*/ 290 w 581"/>
                <a:gd name="T31" fmla="*/ 181 h 212"/>
                <a:gd name="T32" fmla="*/ 581 w 581"/>
                <a:gd name="T33" fmla="*/ 212 h 212"/>
                <a:gd name="T34" fmla="*/ 581 w 581"/>
                <a:gd name="T35" fmla="*/ 0 h 212"/>
                <a:gd name="T36" fmla="*/ 580 w 581"/>
                <a:gd name="T37" fmla="*/ 1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81" h="212">
                  <a:moveTo>
                    <a:pt x="580" y="1"/>
                  </a:moveTo>
                  <a:cubicBezTo>
                    <a:pt x="490" y="11"/>
                    <a:pt x="395" y="16"/>
                    <a:pt x="297" y="16"/>
                  </a:cubicBezTo>
                  <a:cubicBezTo>
                    <a:pt x="297" y="16"/>
                    <a:pt x="297" y="16"/>
                    <a:pt x="297" y="16"/>
                  </a:cubicBezTo>
                  <a:cubicBezTo>
                    <a:pt x="297" y="16"/>
                    <a:pt x="296" y="16"/>
                    <a:pt x="296" y="16"/>
                  </a:cubicBezTo>
                  <a:cubicBezTo>
                    <a:pt x="294" y="16"/>
                    <a:pt x="293" y="16"/>
                    <a:pt x="291" y="16"/>
                  </a:cubicBezTo>
                  <a:cubicBezTo>
                    <a:pt x="291" y="16"/>
                    <a:pt x="291" y="16"/>
                    <a:pt x="291" y="16"/>
                  </a:cubicBezTo>
                  <a:cubicBezTo>
                    <a:pt x="291" y="16"/>
                    <a:pt x="291" y="16"/>
                    <a:pt x="290" y="16"/>
                  </a:cubicBezTo>
                  <a:cubicBezTo>
                    <a:pt x="290" y="16"/>
                    <a:pt x="289" y="16"/>
                    <a:pt x="289" y="16"/>
                  </a:cubicBezTo>
                  <a:cubicBezTo>
                    <a:pt x="289" y="16"/>
                    <a:pt x="289" y="16"/>
                    <a:pt x="289" y="16"/>
                  </a:cubicBezTo>
                  <a:cubicBezTo>
                    <a:pt x="288" y="16"/>
                    <a:pt x="286" y="16"/>
                    <a:pt x="284" y="16"/>
                  </a:cubicBezTo>
                  <a:cubicBezTo>
                    <a:pt x="284" y="16"/>
                    <a:pt x="284" y="16"/>
                    <a:pt x="284" y="16"/>
                  </a:cubicBezTo>
                  <a:cubicBezTo>
                    <a:pt x="283" y="16"/>
                    <a:pt x="283" y="16"/>
                    <a:pt x="283" y="16"/>
                  </a:cubicBezTo>
                  <a:cubicBezTo>
                    <a:pt x="185" y="16"/>
                    <a:pt x="90" y="1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212"/>
                    <a:pt x="0" y="212"/>
                    <a:pt x="0" y="212"/>
                  </a:cubicBezTo>
                  <a:cubicBezTo>
                    <a:pt x="0" y="195"/>
                    <a:pt x="130" y="181"/>
                    <a:pt x="290" y="181"/>
                  </a:cubicBezTo>
                  <a:cubicBezTo>
                    <a:pt x="451" y="181"/>
                    <a:pt x="581" y="195"/>
                    <a:pt x="581" y="212"/>
                  </a:cubicBezTo>
                  <a:cubicBezTo>
                    <a:pt x="581" y="0"/>
                    <a:pt x="581" y="0"/>
                    <a:pt x="581" y="0"/>
                  </a:cubicBezTo>
                  <a:cubicBezTo>
                    <a:pt x="581" y="1"/>
                    <a:pt x="580" y="1"/>
                    <a:pt x="5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85A1A8-6756-4044-8269-9FF6527FE159}"/>
              </a:ext>
            </a:extLst>
          </p:cNvPr>
          <p:cNvSpPr txBox="1"/>
          <p:nvPr/>
        </p:nvSpPr>
        <p:spPr>
          <a:xfrm>
            <a:off x="5040252" y="500217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2BF35D-9536-BC46-A5B2-CF5DAF64D13A}"/>
              </a:ext>
            </a:extLst>
          </p:cNvPr>
          <p:cNvSpPr txBox="1"/>
          <p:nvPr/>
        </p:nvSpPr>
        <p:spPr>
          <a:xfrm>
            <a:off x="5040252" y="629935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8427BB-3A77-8D44-A2CE-D002D71A3A69}"/>
              </a:ext>
            </a:extLst>
          </p:cNvPr>
          <p:cNvSpPr txBox="1"/>
          <p:nvPr/>
        </p:nvSpPr>
        <p:spPr>
          <a:xfrm>
            <a:off x="5040252" y="7554808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7C5D5-ED4C-B34D-AD3F-A977EC0EDD32}"/>
              </a:ext>
            </a:extLst>
          </p:cNvPr>
          <p:cNvSpPr txBox="1"/>
          <p:nvPr/>
        </p:nvSpPr>
        <p:spPr>
          <a:xfrm>
            <a:off x="5040252" y="885823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F73DCB-9C9F-8648-BC50-989D4BBE65EC}"/>
              </a:ext>
            </a:extLst>
          </p:cNvPr>
          <p:cNvSpPr txBox="1"/>
          <p:nvPr/>
        </p:nvSpPr>
        <p:spPr>
          <a:xfrm>
            <a:off x="5040252" y="1012969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84E5C91-EF4F-AD4B-ABC8-D944929D239B}"/>
              </a:ext>
            </a:extLst>
          </p:cNvPr>
          <p:cNvCxnSpPr>
            <a:cxnSpLocks/>
          </p:cNvCxnSpPr>
          <p:nvPr/>
        </p:nvCxnSpPr>
        <p:spPr>
          <a:xfrm>
            <a:off x="10120745" y="4600541"/>
            <a:ext cx="2830080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2A4B40C-5C6E-CA45-A797-DE4E931883C9}"/>
              </a:ext>
            </a:extLst>
          </p:cNvPr>
          <p:cNvCxnSpPr>
            <a:cxnSpLocks/>
          </p:cNvCxnSpPr>
          <p:nvPr/>
        </p:nvCxnSpPr>
        <p:spPr>
          <a:xfrm>
            <a:off x="9673936" y="6139168"/>
            <a:ext cx="32768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22C11B-D2CD-AA47-A4F0-1AE4464E795A}"/>
              </a:ext>
            </a:extLst>
          </p:cNvPr>
          <p:cNvCxnSpPr>
            <a:cxnSpLocks/>
          </p:cNvCxnSpPr>
          <p:nvPr/>
        </p:nvCxnSpPr>
        <p:spPr>
          <a:xfrm>
            <a:off x="8884227" y="7680189"/>
            <a:ext cx="406659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38BC1A3-D70B-6A44-A49B-4EDA72244753}"/>
              </a:ext>
            </a:extLst>
          </p:cNvPr>
          <p:cNvCxnSpPr>
            <a:cxnSpLocks/>
          </p:cNvCxnSpPr>
          <p:nvPr/>
        </p:nvCxnSpPr>
        <p:spPr>
          <a:xfrm>
            <a:off x="8302336" y="9153869"/>
            <a:ext cx="4648489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224F5E-B32F-3E40-9BE8-6D5E07FF41F2}"/>
              </a:ext>
            </a:extLst>
          </p:cNvPr>
          <p:cNvCxnSpPr>
            <a:cxnSpLocks/>
          </p:cNvCxnSpPr>
          <p:nvPr/>
        </p:nvCxnSpPr>
        <p:spPr>
          <a:xfrm>
            <a:off x="7927551" y="10652165"/>
            <a:ext cx="502327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970">
            <a:extLst>
              <a:ext uri="{FF2B5EF4-FFF2-40B4-BE49-F238E27FC236}">
                <a16:creationId xmlns:a16="http://schemas.microsoft.com/office/drawing/2014/main" id="{785AFB46-927F-AA48-B1A7-6C273202E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4232519"/>
            <a:ext cx="732106" cy="736041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4" name="Freeform 975">
            <a:extLst>
              <a:ext uri="{FF2B5EF4-FFF2-40B4-BE49-F238E27FC236}">
                <a16:creationId xmlns:a16="http://schemas.microsoft.com/office/drawing/2014/main" id="{F3A51170-BA68-1342-A8E7-450F47ED2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7306822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5" name="Freeform 988">
            <a:extLst>
              <a:ext uri="{FF2B5EF4-FFF2-40B4-BE49-F238E27FC236}">
                <a16:creationId xmlns:a16="http://schemas.microsoft.com/office/drawing/2014/main" id="{7BB6B3C9-9D75-5F4B-B36F-0D48B37024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1740" y="5773115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6" name="Freeform 994">
            <a:extLst>
              <a:ext uri="{FF2B5EF4-FFF2-40B4-BE49-F238E27FC236}">
                <a16:creationId xmlns:a16="http://schemas.microsoft.com/office/drawing/2014/main" id="{940B2B52-B709-734F-965D-2202267E0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10286112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7" name="Freeform 1007">
            <a:extLst>
              <a:ext uri="{FF2B5EF4-FFF2-40B4-BE49-F238E27FC236}">
                <a16:creationId xmlns:a16="http://schemas.microsoft.com/office/drawing/2014/main" id="{EE73116A-87BA-F043-AF95-AC9BE4FE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4446" y="8811445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779B87CD-96C2-E04A-B5C5-F5190517F2CC}"/>
              </a:ext>
            </a:extLst>
          </p:cNvPr>
          <p:cNvSpPr txBox="1">
            <a:spLocks/>
          </p:cNvSpPr>
          <p:nvPr/>
        </p:nvSpPr>
        <p:spPr>
          <a:xfrm>
            <a:off x="14638481" y="4052088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D847DFA-98B2-CC4F-8284-42FA0B76273B}"/>
              </a:ext>
            </a:extLst>
          </p:cNvPr>
          <p:cNvSpPr txBox="1">
            <a:spLocks/>
          </p:cNvSpPr>
          <p:nvPr/>
        </p:nvSpPr>
        <p:spPr>
          <a:xfrm>
            <a:off x="14638481" y="5571959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5BD47D0-31B8-B742-8AF1-A7EEBB6AA3B6}"/>
              </a:ext>
            </a:extLst>
          </p:cNvPr>
          <p:cNvSpPr txBox="1">
            <a:spLocks/>
          </p:cNvSpPr>
          <p:nvPr/>
        </p:nvSpPr>
        <p:spPr>
          <a:xfrm>
            <a:off x="14638481" y="7124422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E24C5F9-6454-454F-A44D-A94792B75BA8}"/>
              </a:ext>
            </a:extLst>
          </p:cNvPr>
          <p:cNvSpPr txBox="1">
            <a:spLocks/>
          </p:cNvSpPr>
          <p:nvPr/>
        </p:nvSpPr>
        <p:spPr>
          <a:xfrm>
            <a:off x="14638481" y="8602167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0B77E45-2335-0F41-BE0E-638082222355}"/>
              </a:ext>
            </a:extLst>
          </p:cNvPr>
          <p:cNvSpPr txBox="1">
            <a:spLocks/>
          </p:cNvSpPr>
          <p:nvPr/>
        </p:nvSpPr>
        <p:spPr>
          <a:xfrm>
            <a:off x="14638481" y="10166013"/>
            <a:ext cx="7719042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B96B806-77B1-EA43-B32D-BC4B37E03F1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594F88-9F57-3446-80D9-ADC678B7B671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18197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76">
            <a:extLst>
              <a:ext uri="{FF2B5EF4-FFF2-40B4-BE49-F238E27FC236}">
                <a16:creationId xmlns:a16="http://schemas.microsoft.com/office/drawing/2014/main" id="{2EC52933-00EB-5D47-9E95-7AC644EAF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9577" y="9528900"/>
            <a:ext cx="9024293" cy="1475508"/>
          </a:xfrm>
          <a:prstGeom prst="rect">
            <a:avLst/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3" name="Rectangle 178">
            <a:extLst>
              <a:ext uri="{FF2B5EF4-FFF2-40B4-BE49-F238E27FC236}">
                <a16:creationId xmlns:a16="http://schemas.microsoft.com/office/drawing/2014/main" id="{10DC637A-4954-AA4D-A11A-D63281D7B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122" y="11476718"/>
            <a:ext cx="9045748" cy="1477017"/>
          </a:xfrm>
          <a:prstGeom prst="rect">
            <a:avLst/>
          </a:prstGeom>
          <a:solidFill>
            <a:schemeClr val="accent5">
              <a:lumMod val="90000"/>
              <a:lumOff val="1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4706A9-3945-B641-88BB-C1F2108CCB73}"/>
              </a:ext>
            </a:extLst>
          </p:cNvPr>
          <p:cNvGrpSpPr/>
          <p:nvPr/>
        </p:nvGrpSpPr>
        <p:grpSpPr>
          <a:xfrm>
            <a:off x="3714843" y="9243153"/>
            <a:ext cx="3396625" cy="1835246"/>
            <a:chOff x="3411301" y="4528590"/>
            <a:chExt cx="1698755" cy="917862"/>
          </a:xfrm>
        </p:grpSpPr>
        <p:sp>
          <p:nvSpPr>
            <p:cNvPr id="5" name="Freeform 149">
              <a:extLst>
                <a:ext uri="{FF2B5EF4-FFF2-40B4-BE49-F238E27FC236}">
                  <a16:creationId xmlns:a16="http://schemas.microsoft.com/office/drawing/2014/main" id="{AAE0F213-4C97-034E-B05B-BB9D7C6C3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7262" y="4530483"/>
              <a:ext cx="1684450" cy="915969"/>
            </a:xfrm>
            <a:custGeom>
              <a:avLst/>
              <a:gdLst>
                <a:gd name="T0" fmla="*/ 595 w 597"/>
                <a:gd name="T1" fmla="*/ 53 h 409"/>
                <a:gd name="T2" fmla="*/ 588 w 597"/>
                <a:gd name="T3" fmla="*/ 46 h 409"/>
                <a:gd name="T4" fmla="*/ 577 w 597"/>
                <a:gd name="T5" fmla="*/ 39 h 409"/>
                <a:gd name="T6" fmla="*/ 565 w 597"/>
                <a:gd name="T7" fmla="*/ 34 h 409"/>
                <a:gd name="T8" fmla="*/ 537 w 597"/>
                <a:gd name="T9" fmla="*/ 24 h 409"/>
                <a:gd name="T10" fmla="*/ 518 w 597"/>
                <a:gd name="T11" fmla="*/ 20 h 409"/>
                <a:gd name="T12" fmla="*/ 486 w 597"/>
                <a:gd name="T13" fmla="*/ 13 h 409"/>
                <a:gd name="T14" fmla="*/ 460 w 597"/>
                <a:gd name="T15" fmla="*/ 10 h 409"/>
                <a:gd name="T16" fmla="*/ 425 w 597"/>
                <a:gd name="T17" fmla="*/ 5 h 409"/>
                <a:gd name="T18" fmla="*/ 392 w 597"/>
                <a:gd name="T19" fmla="*/ 3 h 409"/>
                <a:gd name="T20" fmla="*/ 372 w 597"/>
                <a:gd name="T21" fmla="*/ 2 h 409"/>
                <a:gd name="T22" fmla="*/ 353 w 597"/>
                <a:gd name="T23" fmla="*/ 1 h 409"/>
                <a:gd name="T24" fmla="*/ 335 w 597"/>
                <a:gd name="T25" fmla="*/ 0 h 409"/>
                <a:gd name="T26" fmla="*/ 312 w 597"/>
                <a:gd name="T27" fmla="*/ 0 h 409"/>
                <a:gd name="T28" fmla="*/ 289 w 597"/>
                <a:gd name="T29" fmla="*/ 0 h 409"/>
                <a:gd name="T30" fmla="*/ 273 w 597"/>
                <a:gd name="T31" fmla="*/ 0 h 409"/>
                <a:gd name="T32" fmla="*/ 244 w 597"/>
                <a:gd name="T33" fmla="*/ 1 h 409"/>
                <a:gd name="T34" fmla="*/ 203 w 597"/>
                <a:gd name="T35" fmla="*/ 3 h 409"/>
                <a:gd name="T36" fmla="*/ 187 w 597"/>
                <a:gd name="T37" fmla="*/ 4 h 409"/>
                <a:gd name="T38" fmla="*/ 173 w 597"/>
                <a:gd name="T39" fmla="*/ 5 h 409"/>
                <a:gd name="T40" fmla="*/ 155 w 597"/>
                <a:gd name="T41" fmla="*/ 7 h 409"/>
                <a:gd name="T42" fmla="*/ 140 w 597"/>
                <a:gd name="T43" fmla="*/ 9 h 409"/>
                <a:gd name="T44" fmla="*/ 119 w 597"/>
                <a:gd name="T45" fmla="*/ 12 h 409"/>
                <a:gd name="T46" fmla="*/ 103 w 597"/>
                <a:gd name="T47" fmla="*/ 15 h 409"/>
                <a:gd name="T48" fmla="*/ 77 w 597"/>
                <a:gd name="T49" fmla="*/ 20 h 409"/>
                <a:gd name="T50" fmla="*/ 60 w 597"/>
                <a:gd name="T51" fmla="*/ 25 h 409"/>
                <a:gd name="T52" fmla="*/ 42 w 597"/>
                <a:gd name="T53" fmla="*/ 30 h 409"/>
                <a:gd name="T54" fmla="*/ 27 w 597"/>
                <a:gd name="T55" fmla="*/ 36 h 409"/>
                <a:gd name="T56" fmla="*/ 13 w 597"/>
                <a:gd name="T57" fmla="*/ 44 h 409"/>
                <a:gd name="T58" fmla="*/ 4 w 597"/>
                <a:gd name="T59" fmla="*/ 52 h 409"/>
                <a:gd name="T60" fmla="*/ 1 w 597"/>
                <a:gd name="T61" fmla="*/ 59 h 409"/>
                <a:gd name="T62" fmla="*/ 1 w 597"/>
                <a:gd name="T63" fmla="*/ 65 h 409"/>
                <a:gd name="T64" fmla="*/ 139 w 597"/>
                <a:gd name="T65" fmla="*/ 367 h 409"/>
                <a:gd name="T66" fmla="*/ 148 w 597"/>
                <a:gd name="T67" fmla="*/ 384 h 409"/>
                <a:gd name="T68" fmla="*/ 153 w 597"/>
                <a:gd name="T69" fmla="*/ 388 h 409"/>
                <a:gd name="T70" fmla="*/ 161 w 597"/>
                <a:gd name="T71" fmla="*/ 392 h 409"/>
                <a:gd name="T72" fmla="*/ 172 w 597"/>
                <a:gd name="T73" fmla="*/ 396 h 409"/>
                <a:gd name="T74" fmla="*/ 183 w 597"/>
                <a:gd name="T75" fmla="*/ 398 h 409"/>
                <a:gd name="T76" fmla="*/ 197 w 597"/>
                <a:gd name="T77" fmla="*/ 401 h 409"/>
                <a:gd name="T78" fmla="*/ 212 w 597"/>
                <a:gd name="T79" fmla="*/ 404 h 409"/>
                <a:gd name="T80" fmla="*/ 226 w 597"/>
                <a:gd name="T81" fmla="*/ 406 h 409"/>
                <a:gd name="T82" fmla="*/ 243 w 597"/>
                <a:gd name="T83" fmla="*/ 407 h 409"/>
                <a:gd name="T84" fmla="*/ 263 w 597"/>
                <a:gd name="T85" fmla="*/ 408 h 409"/>
                <a:gd name="T86" fmla="*/ 279 w 597"/>
                <a:gd name="T87" fmla="*/ 409 h 409"/>
                <a:gd name="T88" fmla="*/ 307 w 597"/>
                <a:gd name="T89" fmla="*/ 409 h 409"/>
                <a:gd name="T90" fmla="*/ 327 w 597"/>
                <a:gd name="T91" fmla="*/ 409 h 409"/>
                <a:gd name="T92" fmla="*/ 341 w 597"/>
                <a:gd name="T93" fmla="*/ 408 h 409"/>
                <a:gd name="T94" fmla="*/ 362 w 597"/>
                <a:gd name="T95" fmla="*/ 407 h 409"/>
                <a:gd name="T96" fmla="*/ 381 w 597"/>
                <a:gd name="T97" fmla="*/ 404 h 409"/>
                <a:gd name="T98" fmla="*/ 396 w 597"/>
                <a:gd name="T99" fmla="*/ 402 h 409"/>
                <a:gd name="T100" fmla="*/ 407 w 597"/>
                <a:gd name="T101" fmla="*/ 400 h 409"/>
                <a:gd name="T102" fmla="*/ 419 w 597"/>
                <a:gd name="T103" fmla="*/ 397 h 409"/>
                <a:gd name="T104" fmla="*/ 431 w 597"/>
                <a:gd name="T105" fmla="*/ 394 h 409"/>
                <a:gd name="T106" fmla="*/ 440 w 597"/>
                <a:gd name="T107" fmla="*/ 390 h 409"/>
                <a:gd name="T108" fmla="*/ 446 w 597"/>
                <a:gd name="T109" fmla="*/ 387 h 409"/>
                <a:gd name="T110" fmla="*/ 450 w 597"/>
                <a:gd name="T111" fmla="*/ 384 h 409"/>
                <a:gd name="T112" fmla="*/ 453 w 597"/>
                <a:gd name="T113" fmla="*/ 380 h 4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97" h="409">
                  <a:moveTo>
                    <a:pt x="597" y="60"/>
                  </a:moveTo>
                  <a:cubicBezTo>
                    <a:pt x="597" y="60"/>
                    <a:pt x="597" y="60"/>
                    <a:pt x="597" y="59"/>
                  </a:cubicBezTo>
                  <a:cubicBezTo>
                    <a:pt x="597" y="59"/>
                    <a:pt x="597" y="59"/>
                    <a:pt x="597" y="59"/>
                  </a:cubicBezTo>
                  <a:cubicBezTo>
                    <a:pt x="597" y="58"/>
                    <a:pt x="597" y="58"/>
                    <a:pt x="597" y="57"/>
                  </a:cubicBezTo>
                  <a:cubicBezTo>
                    <a:pt x="597" y="57"/>
                    <a:pt x="597" y="57"/>
                    <a:pt x="597" y="57"/>
                  </a:cubicBezTo>
                  <a:cubicBezTo>
                    <a:pt x="596" y="56"/>
                    <a:pt x="596" y="56"/>
                    <a:pt x="596" y="56"/>
                  </a:cubicBezTo>
                  <a:cubicBezTo>
                    <a:pt x="596" y="55"/>
                    <a:pt x="596" y="55"/>
                    <a:pt x="596" y="55"/>
                  </a:cubicBezTo>
                  <a:cubicBezTo>
                    <a:pt x="595" y="54"/>
                    <a:pt x="595" y="54"/>
                    <a:pt x="595" y="53"/>
                  </a:cubicBezTo>
                  <a:cubicBezTo>
                    <a:pt x="594" y="53"/>
                    <a:pt x="594" y="53"/>
                    <a:pt x="594" y="53"/>
                  </a:cubicBezTo>
                  <a:cubicBezTo>
                    <a:pt x="594" y="53"/>
                    <a:pt x="594" y="52"/>
                    <a:pt x="593" y="52"/>
                  </a:cubicBezTo>
                  <a:cubicBezTo>
                    <a:pt x="593" y="51"/>
                    <a:pt x="593" y="51"/>
                    <a:pt x="593" y="51"/>
                  </a:cubicBezTo>
                  <a:cubicBezTo>
                    <a:pt x="592" y="50"/>
                    <a:pt x="592" y="50"/>
                    <a:pt x="592" y="50"/>
                  </a:cubicBezTo>
                  <a:cubicBezTo>
                    <a:pt x="591" y="49"/>
                    <a:pt x="591" y="49"/>
                    <a:pt x="591" y="49"/>
                  </a:cubicBezTo>
                  <a:cubicBezTo>
                    <a:pt x="591" y="49"/>
                    <a:pt x="591" y="49"/>
                    <a:pt x="590" y="48"/>
                  </a:cubicBezTo>
                  <a:cubicBezTo>
                    <a:pt x="590" y="48"/>
                    <a:pt x="590" y="48"/>
                    <a:pt x="590" y="48"/>
                  </a:cubicBezTo>
                  <a:cubicBezTo>
                    <a:pt x="589" y="47"/>
                    <a:pt x="589" y="47"/>
                    <a:pt x="588" y="46"/>
                  </a:cubicBezTo>
                  <a:cubicBezTo>
                    <a:pt x="588" y="46"/>
                    <a:pt x="588" y="46"/>
                    <a:pt x="588" y="46"/>
                  </a:cubicBezTo>
                  <a:cubicBezTo>
                    <a:pt x="587" y="45"/>
                    <a:pt x="586" y="45"/>
                    <a:pt x="585" y="44"/>
                  </a:cubicBezTo>
                  <a:cubicBezTo>
                    <a:pt x="585" y="44"/>
                    <a:pt x="585" y="44"/>
                    <a:pt x="585" y="44"/>
                  </a:cubicBezTo>
                  <a:cubicBezTo>
                    <a:pt x="584" y="43"/>
                    <a:pt x="584" y="43"/>
                    <a:pt x="583" y="43"/>
                  </a:cubicBezTo>
                  <a:cubicBezTo>
                    <a:pt x="582" y="42"/>
                    <a:pt x="582" y="42"/>
                    <a:pt x="582" y="42"/>
                  </a:cubicBezTo>
                  <a:cubicBezTo>
                    <a:pt x="581" y="42"/>
                    <a:pt x="581" y="41"/>
                    <a:pt x="580" y="41"/>
                  </a:cubicBezTo>
                  <a:cubicBezTo>
                    <a:pt x="579" y="40"/>
                    <a:pt x="579" y="40"/>
                    <a:pt x="579" y="40"/>
                  </a:cubicBezTo>
                  <a:cubicBezTo>
                    <a:pt x="579" y="40"/>
                    <a:pt x="578" y="40"/>
                    <a:pt x="577" y="39"/>
                  </a:cubicBezTo>
                  <a:cubicBezTo>
                    <a:pt x="576" y="39"/>
                    <a:pt x="576" y="39"/>
                    <a:pt x="576" y="39"/>
                  </a:cubicBezTo>
                  <a:cubicBezTo>
                    <a:pt x="576" y="38"/>
                    <a:pt x="575" y="38"/>
                    <a:pt x="574" y="37"/>
                  </a:cubicBezTo>
                  <a:cubicBezTo>
                    <a:pt x="573" y="37"/>
                    <a:pt x="573" y="37"/>
                    <a:pt x="573" y="37"/>
                  </a:cubicBezTo>
                  <a:cubicBezTo>
                    <a:pt x="572" y="37"/>
                    <a:pt x="571" y="36"/>
                    <a:pt x="570" y="36"/>
                  </a:cubicBezTo>
                  <a:cubicBezTo>
                    <a:pt x="569" y="35"/>
                    <a:pt x="569" y="35"/>
                    <a:pt x="569" y="35"/>
                  </a:cubicBezTo>
                  <a:cubicBezTo>
                    <a:pt x="568" y="35"/>
                    <a:pt x="567" y="35"/>
                    <a:pt x="566" y="34"/>
                  </a:cubicBezTo>
                  <a:cubicBezTo>
                    <a:pt x="566" y="34"/>
                    <a:pt x="566" y="34"/>
                    <a:pt x="566" y="34"/>
                  </a:cubicBezTo>
                  <a:cubicBezTo>
                    <a:pt x="565" y="34"/>
                    <a:pt x="565" y="34"/>
                    <a:pt x="565" y="34"/>
                  </a:cubicBezTo>
                  <a:cubicBezTo>
                    <a:pt x="563" y="33"/>
                    <a:pt x="561" y="32"/>
                    <a:pt x="559" y="31"/>
                  </a:cubicBezTo>
                  <a:cubicBezTo>
                    <a:pt x="558" y="31"/>
                    <a:pt x="558" y="31"/>
                    <a:pt x="558" y="31"/>
                  </a:cubicBezTo>
                  <a:cubicBezTo>
                    <a:pt x="556" y="30"/>
                    <a:pt x="554" y="29"/>
                    <a:pt x="551" y="29"/>
                  </a:cubicBezTo>
                  <a:cubicBezTo>
                    <a:pt x="551" y="28"/>
                    <a:pt x="551" y="28"/>
                    <a:pt x="551" y="28"/>
                  </a:cubicBezTo>
                  <a:cubicBezTo>
                    <a:pt x="550" y="28"/>
                    <a:pt x="550" y="28"/>
                    <a:pt x="550" y="28"/>
                  </a:cubicBezTo>
                  <a:cubicBezTo>
                    <a:pt x="548" y="28"/>
                    <a:pt x="546" y="27"/>
                    <a:pt x="544" y="26"/>
                  </a:cubicBezTo>
                  <a:cubicBezTo>
                    <a:pt x="544" y="26"/>
                    <a:pt x="543" y="26"/>
                    <a:pt x="543" y="26"/>
                  </a:cubicBezTo>
                  <a:cubicBezTo>
                    <a:pt x="541" y="25"/>
                    <a:pt x="539" y="25"/>
                    <a:pt x="537" y="24"/>
                  </a:cubicBezTo>
                  <a:cubicBezTo>
                    <a:pt x="537" y="24"/>
                    <a:pt x="537" y="24"/>
                    <a:pt x="537" y="24"/>
                  </a:cubicBezTo>
                  <a:cubicBezTo>
                    <a:pt x="535" y="24"/>
                    <a:pt x="535" y="24"/>
                    <a:pt x="535" y="24"/>
                  </a:cubicBezTo>
                  <a:cubicBezTo>
                    <a:pt x="534" y="23"/>
                    <a:pt x="532" y="23"/>
                    <a:pt x="531" y="23"/>
                  </a:cubicBezTo>
                  <a:cubicBezTo>
                    <a:pt x="530" y="23"/>
                    <a:pt x="530" y="22"/>
                    <a:pt x="529" y="22"/>
                  </a:cubicBezTo>
                  <a:cubicBezTo>
                    <a:pt x="527" y="22"/>
                    <a:pt x="525" y="21"/>
                    <a:pt x="523" y="21"/>
                  </a:cubicBezTo>
                  <a:cubicBezTo>
                    <a:pt x="523" y="21"/>
                    <a:pt x="523" y="21"/>
                    <a:pt x="523" y="21"/>
                  </a:cubicBezTo>
                  <a:cubicBezTo>
                    <a:pt x="522" y="21"/>
                    <a:pt x="522" y="21"/>
                    <a:pt x="522" y="21"/>
                  </a:cubicBezTo>
                  <a:cubicBezTo>
                    <a:pt x="521" y="20"/>
                    <a:pt x="519" y="20"/>
                    <a:pt x="518" y="20"/>
                  </a:cubicBezTo>
                  <a:cubicBezTo>
                    <a:pt x="517" y="19"/>
                    <a:pt x="516" y="19"/>
                    <a:pt x="516" y="19"/>
                  </a:cubicBezTo>
                  <a:cubicBezTo>
                    <a:pt x="514" y="19"/>
                    <a:pt x="513" y="19"/>
                    <a:pt x="512" y="18"/>
                  </a:cubicBezTo>
                  <a:cubicBezTo>
                    <a:pt x="511" y="18"/>
                    <a:pt x="511" y="18"/>
                    <a:pt x="510" y="18"/>
                  </a:cubicBezTo>
                  <a:cubicBezTo>
                    <a:pt x="510" y="18"/>
                    <a:pt x="510" y="18"/>
                    <a:pt x="510" y="18"/>
                  </a:cubicBezTo>
                  <a:cubicBezTo>
                    <a:pt x="506" y="17"/>
                    <a:pt x="502" y="16"/>
                    <a:pt x="498" y="15"/>
                  </a:cubicBezTo>
                  <a:cubicBezTo>
                    <a:pt x="498" y="15"/>
                    <a:pt x="498" y="15"/>
                    <a:pt x="498" y="15"/>
                  </a:cubicBezTo>
                  <a:cubicBezTo>
                    <a:pt x="497" y="15"/>
                    <a:pt x="497" y="15"/>
                    <a:pt x="497" y="15"/>
                  </a:cubicBezTo>
                  <a:cubicBezTo>
                    <a:pt x="494" y="15"/>
                    <a:pt x="490" y="14"/>
                    <a:pt x="486" y="13"/>
                  </a:cubicBezTo>
                  <a:cubicBezTo>
                    <a:pt x="486" y="13"/>
                    <a:pt x="486" y="13"/>
                    <a:pt x="486" y="13"/>
                  </a:cubicBezTo>
                  <a:cubicBezTo>
                    <a:pt x="485" y="13"/>
                    <a:pt x="485" y="13"/>
                    <a:pt x="485" y="13"/>
                  </a:cubicBezTo>
                  <a:cubicBezTo>
                    <a:pt x="481" y="13"/>
                    <a:pt x="478" y="12"/>
                    <a:pt x="474" y="12"/>
                  </a:cubicBezTo>
                  <a:cubicBezTo>
                    <a:pt x="473" y="11"/>
                    <a:pt x="473" y="11"/>
                    <a:pt x="473" y="11"/>
                  </a:cubicBezTo>
                  <a:cubicBezTo>
                    <a:pt x="472" y="11"/>
                    <a:pt x="472" y="11"/>
                    <a:pt x="472" y="11"/>
                  </a:cubicBezTo>
                  <a:cubicBezTo>
                    <a:pt x="469" y="11"/>
                    <a:pt x="465" y="10"/>
                    <a:pt x="462" y="10"/>
                  </a:cubicBezTo>
                  <a:cubicBezTo>
                    <a:pt x="461" y="10"/>
                    <a:pt x="461" y="10"/>
                    <a:pt x="461" y="10"/>
                  </a:cubicBezTo>
                  <a:cubicBezTo>
                    <a:pt x="460" y="10"/>
                    <a:pt x="460" y="10"/>
                    <a:pt x="460" y="10"/>
                  </a:cubicBezTo>
                  <a:cubicBezTo>
                    <a:pt x="457" y="9"/>
                    <a:pt x="453" y="9"/>
                    <a:pt x="450" y="8"/>
                  </a:cubicBezTo>
                  <a:cubicBezTo>
                    <a:pt x="449" y="8"/>
                    <a:pt x="449" y="8"/>
                    <a:pt x="449" y="8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45" y="8"/>
                    <a:pt x="441" y="7"/>
                    <a:pt x="438" y="7"/>
                  </a:cubicBezTo>
                  <a:cubicBezTo>
                    <a:pt x="437" y="7"/>
                    <a:pt x="437" y="7"/>
                    <a:pt x="437" y="7"/>
                  </a:cubicBezTo>
                  <a:cubicBezTo>
                    <a:pt x="436" y="7"/>
                    <a:pt x="436" y="7"/>
                    <a:pt x="435" y="7"/>
                  </a:cubicBezTo>
                  <a:cubicBezTo>
                    <a:pt x="432" y="6"/>
                    <a:pt x="429" y="6"/>
                    <a:pt x="426" y="6"/>
                  </a:cubicBezTo>
                  <a:cubicBezTo>
                    <a:pt x="425" y="5"/>
                    <a:pt x="425" y="5"/>
                    <a:pt x="425" y="5"/>
                  </a:cubicBezTo>
                  <a:cubicBezTo>
                    <a:pt x="424" y="5"/>
                    <a:pt x="424" y="5"/>
                    <a:pt x="423" y="5"/>
                  </a:cubicBezTo>
                  <a:cubicBezTo>
                    <a:pt x="420" y="5"/>
                    <a:pt x="417" y="5"/>
                    <a:pt x="414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3" y="4"/>
                    <a:pt x="413" y="4"/>
                    <a:pt x="413" y="4"/>
                  </a:cubicBezTo>
                  <a:cubicBezTo>
                    <a:pt x="410" y="4"/>
                    <a:pt x="407" y="4"/>
                    <a:pt x="404" y="4"/>
                  </a:cubicBezTo>
                  <a:cubicBezTo>
                    <a:pt x="403" y="4"/>
                    <a:pt x="403" y="4"/>
                    <a:pt x="402" y="4"/>
                  </a:cubicBezTo>
                  <a:cubicBezTo>
                    <a:pt x="402" y="3"/>
                    <a:pt x="402" y="3"/>
                    <a:pt x="401" y="3"/>
                  </a:cubicBezTo>
                  <a:cubicBezTo>
                    <a:pt x="398" y="3"/>
                    <a:pt x="395" y="3"/>
                    <a:pt x="392" y="3"/>
                  </a:cubicBezTo>
                  <a:cubicBezTo>
                    <a:pt x="392" y="3"/>
                    <a:pt x="392" y="3"/>
                    <a:pt x="392" y="3"/>
                  </a:cubicBezTo>
                  <a:cubicBezTo>
                    <a:pt x="391" y="3"/>
                    <a:pt x="391" y="3"/>
                    <a:pt x="391" y="3"/>
                  </a:cubicBezTo>
                  <a:cubicBezTo>
                    <a:pt x="389" y="3"/>
                    <a:pt x="387" y="2"/>
                    <a:pt x="384" y="2"/>
                  </a:cubicBezTo>
                  <a:cubicBezTo>
                    <a:pt x="384" y="2"/>
                    <a:pt x="383" y="2"/>
                    <a:pt x="383" y="2"/>
                  </a:cubicBezTo>
                  <a:cubicBezTo>
                    <a:pt x="382" y="2"/>
                    <a:pt x="382" y="2"/>
                    <a:pt x="381" y="2"/>
                  </a:cubicBezTo>
                  <a:cubicBezTo>
                    <a:pt x="380" y="2"/>
                    <a:pt x="378" y="2"/>
                    <a:pt x="376" y="2"/>
                  </a:cubicBezTo>
                  <a:cubicBezTo>
                    <a:pt x="376" y="2"/>
                    <a:pt x="375" y="2"/>
                    <a:pt x="374" y="2"/>
                  </a:cubicBezTo>
                  <a:cubicBezTo>
                    <a:pt x="374" y="2"/>
                    <a:pt x="373" y="2"/>
                    <a:pt x="372" y="2"/>
                  </a:cubicBezTo>
                  <a:cubicBezTo>
                    <a:pt x="372" y="2"/>
                    <a:pt x="371" y="1"/>
                    <a:pt x="370" y="1"/>
                  </a:cubicBezTo>
                  <a:cubicBezTo>
                    <a:pt x="369" y="1"/>
                    <a:pt x="368" y="1"/>
                    <a:pt x="367" y="1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364" y="1"/>
                    <a:pt x="363" y="1"/>
                    <a:pt x="362" y="1"/>
                  </a:cubicBezTo>
                  <a:cubicBezTo>
                    <a:pt x="362" y="1"/>
                    <a:pt x="361" y="1"/>
                    <a:pt x="360" y="1"/>
                  </a:cubicBezTo>
                  <a:cubicBezTo>
                    <a:pt x="360" y="1"/>
                    <a:pt x="359" y="1"/>
                    <a:pt x="358" y="1"/>
                  </a:cubicBezTo>
                  <a:cubicBezTo>
                    <a:pt x="357" y="1"/>
                    <a:pt x="356" y="1"/>
                    <a:pt x="355" y="1"/>
                  </a:cubicBezTo>
                  <a:cubicBezTo>
                    <a:pt x="355" y="1"/>
                    <a:pt x="354" y="1"/>
                    <a:pt x="353" y="1"/>
                  </a:cubicBezTo>
                  <a:cubicBezTo>
                    <a:pt x="352" y="1"/>
                    <a:pt x="351" y="1"/>
                    <a:pt x="350" y="1"/>
                  </a:cubicBezTo>
                  <a:cubicBezTo>
                    <a:pt x="349" y="1"/>
                    <a:pt x="349" y="1"/>
                    <a:pt x="349" y="1"/>
                  </a:cubicBezTo>
                  <a:cubicBezTo>
                    <a:pt x="349" y="1"/>
                    <a:pt x="348" y="1"/>
                    <a:pt x="348" y="1"/>
                  </a:cubicBezTo>
                  <a:cubicBezTo>
                    <a:pt x="346" y="0"/>
                    <a:pt x="344" y="0"/>
                    <a:pt x="343" y="0"/>
                  </a:cubicBezTo>
                  <a:cubicBezTo>
                    <a:pt x="342" y="0"/>
                    <a:pt x="342" y="0"/>
                    <a:pt x="342" y="0"/>
                  </a:cubicBezTo>
                  <a:cubicBezTo>
                    <a:pt x="342" y="0"/>
                    <a:pt x="342" y="0"/>
                    <a:pt x="341" y="0"/>
                  </a:cubicBezTo>
                  <a:cubicBezTo>
                    <a:pt x="340" y="0"/>
                    <a:pt x="339" y="0"/>
                    <a:pt x="338" y="0"/>
                  </a:cubicBezTo>
                  <a:cubicBezTo>
                    <a:pt x="337" y="0"/>
                    <a:pt x="336" y="0"/>
                    <a:pt x="335" y="0"/>
                  </a:cubicBezTo>
                  <a:cubicBezTo>
                    <a:pt x="335" y="0"/>
                    <a:pt x="334" y="0"/>
                    <a:pt x="334" y="0"/>
                  </a:cubicBezTo>
                  <a:cubicBezTo>
                    <a:pt x="334" y="0"/>
                    <a:pt x="333" y="0"/>
                    <a:pt x="333" y="0"/>
                  </a:cubicBezTo>
                  <a:cubicBezTo>
                    <a:pt x="331" y="0"/>
                    <a:pt x="329" y="0"/>
                    <a:pt x="328" y="0"/>
                  </a:cubicBezTo>
                  <a:cubicBezTo>
                    <a:pt x="326" y="0"/>
                    <a:pt x="325" y="0"/>
                    <a:pt x="324" y="0"/>
                  </a:cubicBezTo>
                  <a:cubicBezTo>
                    <a:pt x="322" y="0"/>
                    <a:pt x="321" y="0"/>
                    <a:pt x="320" y="0"/>
                  </a:cubicBezTo>
                  <a:cubicBezTo>
                    <a:pt x="318" y="0"/>
                    <a:pt x="317" y="0"/>
                    <a:pt x="316" y="0"/>
                  </a:cubicBezTo>
                  <a:cubicBezTo>
                    <a:pt x="314" y="0"/>
                    <a:pt x="313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0" y="0"/>
                    <a:pt x="309" y="0"/>
                    <a:pt x="308" y="0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304" y="0"/>
                    <a:pt x="304" y="0"/>
                    <a:pt x="304" y="0"/>
                  </a:cubicBezTo>
                  <a:cubicBezTo>
                    <a:pt x="302" y="0"/>
                    <a:pt x="301" y="0"/>
                    <a:pt x="300" y="0"/>
                  </a:cubicBezTo>
                  <a:cubicBezTo>
                    <a:pt x="299" y="0"/>
                    <a:pt x="298" y="0"/>
                    <a:pt x="296" y="0"/>
                  </a:cubicBezTo>
                  <a:cubicBezTo>
                    <a:pt x="295" y="0"/>
                    <a:pt x="294" y="0"/>
                    <a:pt x="293" y="0"/>
                  </a:cubicBezTo>
                  <a:cubicBezTo>
                    <a:pt x="292" y="0"/>
                    <a:pt x="290" y="0"/>
                    <a:pt x="289" y="0"/>
                  </a:cubicBezTo>
                  <a:cubicBezTo>
                    <a:pt x="289" y="0"/>
                    <a:pt x="289" y="0"/>
                    <a:pt x="289" y="0"/>
                  </a:cubicBezTo>
                  <a:cubicBezTo>
                    <a:pt x="288" y="0"/>
                    <a:pt x="288" y="0"/>
                    <a:pt x="288" y="0"/>
                  </a:cubicBezTo>
                  <a:cubicBezTo>
                    <a:pt x="287" y="0"/>
                    <a:pt x="287" y="0"/>
                    <a:pt x="286" y="0"/>
                  </a:cubicBezTo>
                  <a:cubicBezTo>
                    <a:pt x="284" y="0"/>
                    <a:pt x="283" y="0"/>
                    <a:pt x="282" y="0"/>
                  </a:cubicBezTo>
                  <a:cubicBezTo>
                    <a:pt x="281" y="0"/>
                    <a:pt x="280" y="0"/>
                    <a:pt x="278" y="0"/>
                  </a:cubicBezTo>
                  <a:cubicBezTo>
                    <a:pt x="277" y="0"/>
                    <a:pt x="275" y="0"/>
                    <a:pt x="274" y="0"/>
                  </a:cubicBezTo>
                  <a:cubicBezTo>
                    <a:pt x="274" y="0"/>
                    <a:pt x="274" y="0"/>
                    <a:pt x="274" y="0"/>
                  </a:cubicBezTo>
                  <a:cubicBezTo>
                    <a:pt x="274" y="0"/>
                    <a:pt x="273" y="0"/>
                    <a:pt x="273" y="0"/>
                  </a:cubicBezTo>
                  <a:cubicBezTo>
                    <a:pt x="272" y="0"/>
                    <a:pt x="271" y="0"/>
                    <a:pt x="270" y="0"/>
                  </a:cubicBezTo>
                  <a:cubicBezTo>
                    <a:pt x="269" y="0"/>
                    <a:pt x="267" y="0"/>
                    <a:pt x="266" y="0"/>
                  </a:cubicBezTo>
                  <a:cubicBezTo>
                    <a:pt x="264" y="0"/>
                    <a:pt x="263" y="0"/>
                    <a:pt x="262" y="0"/>
                  </a:cubicBezTo>
                  <a:cubicBezTo>
                    <a:pt x="261" y="0"/>
                    <a:pt x="260" y="0"/>
                    <a:pt x="259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8" y="0"/>
                    <a:pt x="258" y="0"/>
                    <a:pt x="258" y="0"/>
                  </a:cubicBezTo>
                  <a:cubicBezTo>
                    <a:pt x="256" y="0"/>
                    <a:pt x="254" y="0"/>
                    <a:pt x="252" y="0"/>
                  </a:cubicBezTo>
                  <a:cubicBezTo>
                    <a:pt x="249" y="1"/>
                    <a:pt x="247" y="1"/>
                    <a:pt x="244" y="1"/>
                  </a:cubicBezTo>
                  <a:cubicBezTo>
                    <a:pt x="244" y="1"/>
                    <a:pt x="244" y="1"/>
                    <a:pt x="244" y="1"/>
                  </a:cubicBezTo>
                  <a:cubicBezTo>
                    <a:pt x="237" y="1"/>
                    <a:pt x="230" y="1"/>
                    <a:pt x="223" y="2"/>
                  </a:cubicBezTo>
                  <a:cubicBezTo>
                    <a:pt x="223" y="2"/>
                    <a:pt x="223" y="2"/>
                    <a:pt x="223" y="2"/>
                  </a:cubicBezTo>
                  <a:cubicBezTo>
                    <a:pt x="219" y="2"/>
                    <a:pt x="215" y="2"/>
                    <a:pt x="211" y="2"/>
                  </a:cubicBezTo>
                  <a:cubicBezTo>
                    <a:pt x="210" y="2"/>
                    <a:pt x="210" y="2"/>
                    <a:pt x="209" y="3"/>
                  </a:cubicBezTo>
                  <a:cubicBezTo>
                    <a:pt x="208" y="3"/>
                    <a:pt x="208" y="3"/>
                    <a:pt x="208" y="3"/>
                  </a:cubicBezTo>
                  <a:cubicBezTo>
                    <a:pt x="208" y="3"/>
                    <a:pt x="207" y="3"/>
                    <a:pt x="207" y="3"/>
                  </a:cubicBezTo>
                  <a:cubicBezTo>
                    <a:pt x="206" y="3"/>
                    <a:pt x="205" y="3"/>
                    <a:pt x="203" y="3"/>
                  </a:cubicBezTo>
                  <a:cubicBezTo>
                    <a:pt x="203" y="3"/>
                    <a:pt x="203" y="3"/>
                    <a:pt x="202" y="3"/>
                  </a:cubicBezTo>
                  <a:cubicBezTo>
                    <a:pt x="201" y="3"/>
                    <a:pt x="200" y="3"/>
                    <a:pt x="199" y="3"/>
                  </a:cubicBezTo>
                  <a:cubicBezTo>
                    <a:pt x="199" y="3"/>
                    <a:pt x="198" y="3"/>
                    <a:pt x="197" y="3"/>
                  </a:cubicBezTo>
                  <a:cubicBezTo>
                    <a:pt x="197" y="3"/>
                    <a:pt x="196" y="3"/>
                    <a:pt x="196" y="3"/>
                  </a:cubicBezTo>
                  <a:cubicBezTo>
                    <a:pt x="195" y="4"/>
                    <a:pt x="194" y="4"/>
                    <a:pt x="193" y="4"/>
                  </a:cubicBezTo>
                  <a:cubicBezTo>
                    <a:pt x="192" y="4"/>
                    <a:pt x="192" y="4"/>
                    <a:pt x="191" y="4"/>
                  </a:cubicBezTo>
                  <a:cubicBezTo>
                    <a:pt x="191" y="4"/>
                    <a:pt x="190" y="4"/>
                    <a:pt x="189" y="4"/>
                  </a:cubicBezTo>
                  <a:cubicBezTo>
                    <a:pt x="188" y="4"/>
                    <a:pt x="188" y="4"/>
                    <a:pt x="187" y="4"/>
                  </a:cubicBezTo>
                  <a:cubicBezTo>
                    <a:pt x="186" y="4"/>
                    <a:pt x="186" y="4"/>
                    <a:pt x="186" y="4"/>
                  </a:cubicBezTo>
                  <a:cubicBezTo>
                    <a:pt x="185" y="4"/>
                    <a:pt x="183" y="5"/>
                    <a:pt x="182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1" y="5"/>
                    <a:pt x="181" y="5"/>
                    <a:pt x="181" y="5"/>
                  </a:cubicBezTo>
                  <a:cubicBezTo>
                    <a:pt x="180" y="5"/>
                    <a:pt x="179" y="5"/>
                    <a:pt x="178" y="5"/>
                  </a:cubicBezTo>
                  <a:cubicBezTo>
                    <a:pt x="177" y="5"/>
                    <a:pt x="176" y="5"/>
                    <a:pt x="175" y="5"/>
                  </a:cubicBezTo>
                  <a:cubicBezTo>
                    <a:pt x="175" y="5"/>
                    <a:pt x="174" y="5"/>
                    <a:pt x="174" y="5"/>
                  </a:cubicBezTo>
                  <a:cubicBezTo>
                    <a:pt x="173" y="5"/>
                    <a:pt x="173" y="5"/>
                    <a:pt x="173" y="5"/>
                  </a:cubicBezTo>
                  <a:cubicBezTo>
                    <a:pt x="172" y="6"/>
                    <a:pt x="171" y="6"/>
                    <a:pt x="169" y="6"/>
                  </a:cubicBezTo>
                  <a:cubicBezTo>
                    <a:pt x="169" y="6"/>
                    <a:pt x="168" y="6"/>
                    <a:pt x="168" y="6"/>
                  </a:cubicBezTo>
                  <a:cubicBezTo>
                    <a:pt x="168" y="6"/>
                    <a:pt x="168" y="6"/>
                    <a:pt x="168" y="6"/>
                  </a:cubicBezTo>
                  <a:cubicBezTo>
                    <a:pt x="167" y="6"/>
                    <a:pt x="166" y="6"/>
                    <a:pt x="165" y="6"/>
                  </a:cubicBezTo>
                  <a:cubicBezTo>
                    <a:pt x="164" y="6"/>
                    <a:pt x="163" y="7"/>
                    <a:pt x="161" y="7"/>
                  </a:cubicBezTo>
                  <a:cubicBezTo>
                    <a:pt x="160" y="7"/>
                    <a:pt x="159" y="7"/>
                    <a:pt x="157" y="7"/>
                  </a:cubicBezTo>
                  <a:cubicBezTo>
                    <a:pt x="157" y="7"/>
                    <a:pt x="156" y="7"/>
                    <a:pt x="155" y="7"/>
                  </a:cubicBezTo>
                  <a:cubicBezTo>
                    <a:pt x="155" y="7"/>
                    <a:pt x="155" y="7"/>
                    <a:pt x="155" y="7"/>
                  </a:cubicBezTo>
                  <a:cubicBezTo>
                    <a:pt x="154" y="7"/>
                    <a:pt x="154" y="8"/>
                    <a:pt x="153" y="8"/>
                  </a:cubicBezTo>
                  <a:cubicBezTo>
                    <a:pt x="152" y="8"/>
                    <a:pt x="151" y="8"/>
                    <a:pt x="149" y="8"/>
                  </a:cubicBezTo>
                  <a:cubicBezTo>
                    <a:pt x="149" y="8"/>
                    <a:pt x="149" y="8"/>
                    <a:pt x="149" y="8"/>
                  </a:cubicBezTo>
                  <a:cubicBezTo>
                    <a:pt x="148" y="8"/>
                    <a:pt x="148" y="8"/>
                    <a:pt x="148" y="8"/>
                  </a:cubicBezTo>
                  <a:cubicBezTo>
                    <a:pt x="147" y="8"/>
                    <a:pt x="146" y="8"/>
                    <a:pt x="145" y="9"/>
                  </a:cubicBezTo>
                  <a:cubicBezTo>
                    <a:pt x="145" y="9"/>
                    <a:pt x="144" y="9"/>
                    <a:pt x="144" y="9"/>
                  </a:cubicBezTo>
                  <a:cubicBezTo>
                    <a:pt x="143" y="9"/>
                    <a:pt x="142" y="9"/>
                    <a:pt x="141" y="9"/>
                  </a:cubicBezTo>
                  <a:cubicBezTo>
                    <a:pt x="141" y="9"/>
                    <a:pt x="140" y="9"/>
                    <a:pt x="140" y="9"/>
                  </a:cubicBezTo>
                  <a:cubicBezTo>
                    <a:pt x="139" y="9"/>
                    <a:pt x="139" y="9"/>
                    <a:pt x="138" y="9"/>
                  </a:cubicBezTo>
                  <a:cubicBezTo>
                    <a:pt x="137" y="10"/>
                    <a:pt x="137" y="10"/>
                    <a:pt x="136" y="10"/>
                  </a:cubicBezTo>
                  <a:cubicBezTo>
                    <a:pt x="135" y="10"/>
                    <a:pt x="135" y="10"/>
                    <a:pt x="135" y="10"/>
                  </a:cubicBezTo>
                  <a:cubicBezTo>
                    <a:pt x="134" y="10"/>
                    <a:pt x="133" y="10"/>
                    <a:pt x="132" y="10"/>
                  </a:cubicBezTo>
                  <a:cubicBezTo>
                    <a:pt x="130" y="11"/>
                    <a:pt x="129" y="11"/>
                    <a:pt x="128" y="11"/>
                  </a:cubicBezTo>
                  <a:cubicBezTo>
                    <a:pt x="127" y="11"/>
                    <a:pt x="126" y="11"/>
                    <a:pt x="125" y="11"/>
                  </a:cubicBezTo>
                  <a:cubicBezTo>
                    <a:pt x="125" y="11"/>
                    <a:pt x="125" y="11"/>
                    <a:pt x="125" y="11"/>
                  </a:cubicBezTo>
                  <a:cubicBezTo>
                    <a:pt x="123" y="12"/>
                    <a:pt x="121" y="12"/>
                    <a:pt x="119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18" y="12"/>
                    <a:pt x="117" y="12"/>
                    <a:pt x="117" y="13"/>
                  </a:cubicBezTo>
                  <a:cubicBezTo>
                    <a:pt x="115" y="13"/>
                    <a:pt x="114" y="13"/>
                    <a:pt x="112" y="13"/>
                  </a:cubicBezTo>
                  <a:cubicBezTo>
                    <a:pt x="112" y="13"/>
                    <a:pt x="112" y="13"/>
                    <a:pt x="112" y="13"/>
                  </a:cubicBezTo>
                  <a:cubicBezTo>
                    <a:pt x="111" y="13"/>
                    <a:pt x="111" y="14"/>
                    <a:pt x="111" y="14"/>
                  </a:cubicBezTo>
                  <a:cubicBezTo>
                    <a:pt x="109" y="14"/>
                    <a:pt x="107" y="14"/>
                    <a:pt x="105" y="15"/>
                  </a:cubicBezTo>
                  <a:cubicBezTo>
                    <a:pt x="105" y="15"/>
                    <a:pt x="104" y="15"/>
                    <a:pt x="104" y="15"/>
                  </a:cubicBezTo>
                  <a:cubicBezTo>
                    <a:pt x="103" y="15"/>
                    <a:pt x="103" y="15"/>
                    <a:pt x="103" y="15"/>
                  </a:cubicBezTo>
                  <a:cubicBezTo>
                    <a:pt x="100" y="15"/>
                    <a:pt x="98" y="16"/>
                    <a:pt x="95" y="16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4" y="17"/>
                    <a:pt x="94" y="17"/>
                    <a:pt x="94" y="17"/>
                  </a:cubicBezTo>
                  <a:cubicBezTo>
                    <a:pt x="90" y="17"/>
                    <a:pt x="87" y="18"/>
                    <a:pt x="84" y="19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3" y="19"/>
                    <a:pt x="83" y="19"/>
                    <a:pt x="83" y="19"/>
                  </a:cubicBezTo>
                  <a:cubicBezTo>
                    <a:pt x="82" y="19"/>
                    <a:pt x="80" y="20"/>
                    <a:pt x="79" y="20"/>
                  </a:cubicBezTo>
                  <a:cubicBezTo>
                    <a:pt x="78" y="20"/>
                    <a:pt x="78" y="20"/>
                    <a:pt x="77" y="20"/>
                  </a:cubicBezTo>
                  <a:cubicBezTo>
                    <a:pt x="76" y="21"/>
                    <a:pt x="74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2" y="21"/>
                    <a:pt x="72" y="21"/>
                    <a:pt x="72" y="21"/>
                  </a:cubicBezTo>
                  <a:cubicBezTo>
                    <a:pt x="70" y="22"/>
                    <a:pt x="68" y="22"/>
                    <a:pt x="67" y="23"/>
                  </a:cubicBezTo>
                  <a:cubicBezTo>
                    <a:pt x="66" y="23"/>
                    <a:pt x="66" y="23"/>
                    <a:pt x="65" y="23"/>
                  </a:cubicBezTo>
                  <a:cubicBezTo>
                    <a:pt x="64" y="23"/>
                    <a:pt x="63" y="24"/>
                    <a:pt x="61" y="24"/>
                  </a:cubicBezTo>
                  <a:cubicBezTo>
                    <a:pt x="61" y="24"/>
                    <a:pt x="61" y="24"/>
                    <a:pt x="61" y="24"/>
                  </a:cubicBezTo>
                  <a:cubicBezTo>
                    <a:pt x="60" y="25"/>
                    <a:pt x="60" y="25"/>
                    <a:pt x="60" y="25"/>
                  </a:cubicBezTo>
                  <a:cubicBezTo>
                    <a:pt x="59" y="25"/>
                    <a:pt x="58" y="25"/>
                    <a:pt x="56" y="26"/>
                  </a:cubicBezTo>
                  <a:cubicBezTo>
                    <a:pt x="56" y="26"/>
                    <a:pt x="56" y="26"/>
                    <a:pt x="55" y="26"/>
                  </a:cubicBezTo>
                  <a:cubicBezTo>
                    <a:pt x="54" y="26"/>
                    <a:pt x="52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51" y="27"/>
                    <a:pt x="51" y="27"/>
                    <a:pt x="51" y="27"/>
                  </a:cubicBezTo>
                  <a:cubicBezTo>
                    <a:pt x="49" y="28"/>
                    <a:pt x="48" y="28"/>
                    <a:pt x="46" y="29"/>
                  </a:cubicBezTo>
                  <a:cubicBezTo>
                    <a:pt x="45" y="29"/>
                    <a:pt x="45" y="29"/>
                    <a:pt x="45" y="29"/>
                  </a:cubicBezTo>
                  <a:cubicBezTo>
                    <a:pt x="44" y="29"/>
                    <a:pt x="43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39" y="31"/>
                    <a:pt x="37" y="32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4" y="33"/>
                    <a:pt x="34" y="33"/>
                    <a:pt x="34" y="33"/>
                  </a:cubicBezTo>
                  <a:cubicBezTo>
                    <a:pt x="32" y="34"/>
                    <a:pt x="30" y="35"/>
                    <a:pt x="28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7" y="36"/>
                    <a:pt x="27" y="36"/>
                    <a:pt x="27" y="36"/>
                  </a:cubicBezTo>
                  <a:cubicBezTo>
                    <a:pt x="25" y="37"/>
                    <a:pt x="24" y="38"/>
                    <a:pt x="22" y="38"/>
                  </a:cubicBezTo>
                  <a:cubicBezTo>
                    <a:pt x="22" y="39"/>
                    <a:pt x="22" y="39"/>
                    <a:pt x="22" y="39"/>
                  </a:cubicBezTo>
                  <a:cubicBezTo>
                    <a:pt x="21" y="39"/>
                    <a:pt x="21" y="39"/>
                    <a:pt x="21" y="39"/>
                  </a:cubicBezTo>
                  <a:cubicBezTo>
                    <a:pt x="20" y="40"/>
                    <a:pt x="18" y="40"/>
                    <a:pt x="17" y="41"/>
                  </a:cubicBezTo>
                  <a:cubicBezTo>
                    <a:pt x="17" y="41"/>
                    <a:pt x="17" y="41"/>
                    <a:pt x="17" y="41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15" y="42"/>
                    <a:pt x="14" y="43"/>
                    <a:pt x="13" y="44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2" y="44"/>
                    <a:pt x="12" y="44"/>
                    <a:pt x="12" y="44"/>
                  </a:cubicBezTo>
                  <a:cubicBezTo>
                    <a:pt x="11" y="45"/>
                    <a:pt x="10" y="46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9" y="47"/>
                    <a:pt x="9" y="47"/>
                    <a:pt x="9" y="47"/>
                  </a:cubicBezTo>
                  <a:cubicBezTo>
                    <a:pt x="8" y="48"/>
                    <a:pt x="7" y="49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6" y="50"/>
                    <a:pt x="6" y="50"/>
                    <a:pt x="6" y="50"/>
                  </a:cubicBezTo>
                  <a:cubicBezTo>
                    <a:pt x="5" y="51"/>
                    <a:pt x="4" y="52"/>
                    <a:pt x="4" y="52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4" y="53"/>
                    <a:pt x="4" y="53"/>
                    <a:pt x="4" y="53"/>
                  </a:cubicBezTo>
                  <a:cubicBezTo>
                    <a:pt x="3" y="54"/>
                    <a:pt x="2" y="54"/>
                    <a:pt x="2" y="55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2" y="56"/>
                    <a:pt x="2" y="56"/>
                    <a:pt x="2" y="56"/>
                  </a:cubicBezTo>
                  <a:cubicBezTo>
                    <a:pt x="1" y="57"/>
                    <a:pt x="1" y="57"/>
                    <a:pt x="1" y="58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1" y="59"/>
                    <a:pt x="0" y="60"/>
                    <a:pt x="0" y="61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2"/>
                    <a:pt x="0" y="62"/>
                    <a:pt x="0" y="6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" y="64"/>
                    <a:pt x="1" y="64"/>
                    <a:pt x="1" y="64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5"/>
                    <a:pt x="1" y="65"/>
                    <a:pt x="1" y="65"/>
                  </a:cubicBezTo>
                  <a:cubicBezTo>
                    <a:pt x="1" y="66"/>
                    <a:pt x="1" y="67"/>
                    <a:pt x="2" y="68"/>
                  </a:cubicBezTo>
                  <a:cubicBezTo>
                    <a:pt x="35" y="141"/>
                    <a:pt x="35" y="141"/>
                    <a:pt x="35" y="141"/>
                  </a:cubicBezTo>
                  <a:cubicBezTo>
                    <a:pt x="63" y="200"/>
                    <a:pt x="63" y="200"/>
                    <a:pt x="63" y="200"/>
                  </a:cubicBezTo>
                  <a:cubicBezTo>
                    <a:pt x="66" y="208"/>
                    <a:pt x="70" y="216"/>
                    <a:pt x="73" y="224"/>
                  </a:cubicBezTo>
                  <a:cubicBezTo>
                    <a:pt x="84" y="248"/>
                    <a:pt x="84" y="248"/>
                    <a:pt x="84" y="248"/>
                  </a:cubicBezTo>
                  <a:cubicBezTo>
                    <a:pt x="92" y="264"/>
                    <a:pt x="100" y="281"/>
                    <a:pt x="107" y="297"/>
                  </a:cubicBezTo>
                  <a:cubicBezTo>
                    <a:pt x="113" y="309"/>
                    <a:pt x="113" y="309"/>
                    <a:pt x="113" y="309"/>
                  </a:cubicBezTo>
                  <a:cubicBezTo>
                    <a:pt x="122" y="329"/>
                    <a:pt x="131" y="349"/>
                    <a:pt x="139" y="367"/>
                  </a:cubicBezTo>
                  <a:cubicBezTo>
                    <a:pt x="141" y="372"/>
                    <a:pt x="143" y="376"/>
                    <a:pt x="145" y="380"/>
                  </a:cubicBezTo>
                  <a:cubicBezTo>
                    <a:pt x="146" y="381"/>
                    <a:pt x="146" y="381"/>
                    <a:pt x="146" y="381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6" y="382"/>
                    <a:pt x="146" y="382"/>
                    <a:pt x="146" y="382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7" y="383"/>
                    <a:pt x="147" y="383"/>
                    <a:pt x="147" y="383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8" y="384"/>
                    <a:pt x="148" y="384"/>
                    <a:pt x="148" y="384"/>
                  </a:cubicBezTo>
                  <a:cubicBezTo>
                    <a:pt x="149" y="385"/>
                    <a:pt x="149" y="385"/>
                    <a:pt x="149" y="385"/>
                  </a:cubicBezTo>
                  <a:cubicBezTo>
                    <a:pt x="150" y="385"/>
                    <a:pt x="150" y="385"/>
                    <a:pt x="150" y="385"/>
                  </a:cubicBezTo>
                  <a:cubicBezTo>
                    <a:pt x="150" y="386"/>
                    <a:pt x="150" y="386"/>
                    <a:pt x="150" y="386"/>
                  </a:cubicBezTo>
                  <a:cubicBezTo>
                    <a:pt x="151" y="386"/>
                    <a:pt x="151" y="386"/>
                    <a:pt x="151" y="386"/>
                  </a:cubicBezTo>
                  <a:cubicBezTo>
                    <a:pt x="151" y="387"/>
                    <a:pt x="151" y="387"/>
                    <a:pt x="151" y="387"/>
                  </a:cubicBezTo>
                  <a:cubicBezTo>
                    <a:pt x="152" y="387"/>
                    <a:pt x="152" y="387"/>
                    <a:pt x="153" y="388"/>
                  </a:cubicBezTo>
                  <a:cubicBezTo>
                    <a:pt x="153" y="388"/>
                    <a:pt x="153" y="388"/>
                    <a:pt x="153" y="388"/>
                  </a:cubicBezTo>
                  <a:cubicBezTo>
                    <a:pt x="154" y="388"/>
                    <a:pt x="154" y="388"/>
                    <a:pt x="154" y="388"/>
                  </a:cubicBezTo>
                  <a:cubicBezTo>
                    <a:pt x="154" y="388"/>
                    <a:pt x="155" y="389"/>
                    <a:pt x="155" y="389"/>
                  </a:cubicBezTo>
                  <a:cubicBezTo>
                    <a:pt x="156" y="389"/>
                    <a:pt x="156" y="389"/>
                    <a:pt x="156" y="389"/>
                  </a:cubicBezTo>
                  <a:cubicBezTo>
                    <a:pt x="157" y="390"/>
                    <a:pt x="157" y="390"/>
                    <a:pt x="157" y="390"/>
                  </a:cubicBezTo>
                  <a:cubicBezTo>
                    <a:pt x="157" y="390"/>
                    <a:pt x="158" y="390"/>
                    <a:pt x="158" y="390"/>
                  </a:cubicBezTo>
                  <a:cubicBezTo>
                    <a:pt x="159" y="391"/>
                    <a:pt x="159" y="391"/>
                    <a:pt x="159" y="391"/>
                  </a:cubicBezTo>
                  <a:cubicBezTo>
                    <a:pt x="160" y="391"/>
                    <a:pt x="160" y="391"/>
                    <a:pt x="160" y="391"/>
                  </a:cubicBezTo>
                  <a:cubicBezTo>
                    <a:pt x="160" y="391"/>
                    <a:pt x="161" y="392"/>
                    <a:pt x="161" y="392"/>
                  </a:cubicBezTo>
                  <a:cubicBezTo>
                    <a:pt x="162" y="392"/>
                    <a:pt x="162" y="392"/>
                    <a:pt x="163" y="392"/>
                  </a:cubicBezTo>
                  <a:cubicBezTo>
                    <a:pt x="164" y="393"/>
                    <a:pt x="164" y="393"/>
                    <a:pt x="164" y="393"/>
                  </a:cubicBezTo>
                  <a:cubicBezTo>
                    <a:pt x="165" y="393"/>
                    <a:pt x="165" y="393"/>
                    <a:pt x="165" y="393"/>
                  </a:cubicBezTo>
                  <a:cubicBezTo>
                    <a:pt x="165" y="393"/>
                    <a:pt x="166" y="393"/>
                    <a:pt x="166" y="394"/>
                  </a:cubicBezTo>
                  <a:cubicBezTo>
                    <a:pt x="167" y="394"/>
                    <a:pt x="167" y="394"/>
                    <a:pt x="168" y="394"/>
                  </a:cubicBezTo>
                  <a:cubicBezTo>
                    <a:pt x="169" y="394"/>
                    <a:pt x="169" y="394"/>
                    <a:pt x="169" y="394"/>
                  </a:cubicBezTo>
                  <a:cubicBezTo>
                    <a:pt x="169" y="395"/>
                    <a:pt x="170" y="395"/>
                    <a:pt x="170" y="395"/>
                  </a:cubicBezTo>
                  <a:cubicBezTo>
                    <a:pt x="171" y="395"/>
                    <a:pt x="172" y="395"/>
                    <a:pt x="172" y="396"/>
                  </a:cubicBezTo>
                  <a:cubicBezTo>
                    <a:pt x="173" y="396"/>
                    <a:pt x="173" y="396"/>
                    <a:pt x="173" y="396"/>
                  </a:cubicBezTo>
                  <a:cubicBezTo>
                    <a:pt x="174" y="396"/>
                    <a:pt x="174" y="396"/>
                    <a:pt x="174" y="396"/>
                  </a:cubicBezTo>
                  <a:cubicBezTo>
                    <a:pt x="175" y="396"/>
                    <a:pt x="176" y="397"/>
                    <a:pt x="177" y="397"/>
                  </a:cubicBezTo>
                  <a:cubicBezTo>
                    <a:pt x="177" y="397"/>
                    <a:pt x="178" y="397"/>
                    <a:pt x="178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79" y="397"/>
                    <a:pt x="179" y="397"/>
                    <a:pt x="179" y="397"/>
                  </a:cubicBezTo>
                  <a:cubicBezTo>
                    <a:pt x="180" y="398"/>
                    <a:pt x="180" y="398"/>
                    <a:pt x="181" y="398"/>
                  </a:cubicBezTo>
                  <a:cubicBezTo>
                    <a:pt x="182" y="398"/>
                    <a:pt x="183" y="398"/>
                    <a:pt x="183" y="398"/>
                  </a:cubicBezTo>
                  <a:cubicBezTo>
                    <a:pt x="184" y="399"/>
                    <a:pt x="184" y="399"/>
                    <a:pt x="184" y="399"/>
                  </a:cubicBezTo>
                  <a:cubicBezTo>
                    <a:pt x="185" y="399"/>
                    <a:pt x="185" y="399"/>
                    <a:pt x="186" y="399"/>
                  </a:cubicBezTo>
                  <a:cubicBezTo>
                    <a:pt x="187" y="399"/>
                    <a:pt x="188" y="399"/>
                    <a:pt x="188" y="400"/>
                  </a:cubicBezTo>
                  <a:cubicBezTo>
                    <a:pt x="189" y="400"/>
                    <a:pt x="189" y="400"/>
                    <a:pt x="189" y="400"/>
                  </a:cubicBezTo>
                  <a:cubicBezTo>
                    <a:pt x="190" y="400"/>
                    <a:pt x="191" y="400"/>
                    <a:pt x="191" y="400"/>
                  </a:cubicBezTo>
                  <a:cubicBezTo>
                    <a:pt x="192" y="400"/>
                    <a:pt x="193" y="400"/>
                    <a:pt x="193" y="401"/>
                  </a:cubicBezTo>
                  <a:cubicBezTo>
                    <a:pt x="194" y="401"/>
                    <a:pt x="194" y="401"/>
                    <a:pt x="195" y="401"/>
                  </a:cubicBezTo>
                  <a:cubicBezTo>
                    <a:pt x="196" y="401"/>
                    <a:pt x="196" y="401"/>
                    <a:pt x="197" y="401"/>
                  </a:cubicBezTo>
                  <a:cubicBezTo>
                    <a:pt x="198" y="401"/>
                    <a:pt x="198" y="402"/>
                    <a:pt x="199" y="402"/>
                  </a:cubicBezTo>
                  <a:cubicBezTo>
                    <a:pt x="200" y="402"/>
                    <a:pt x="200" y="402"/>
                    <a:pt x="201" y="402"/>
                  </a:cubicBezTo>
                  <a:cubicBezTo>
                    <a:pt x="202" y="402"/>
                    <a:pt x="203" y="402"/>
                    <a:pt x="203" y="402"/>
                  </a:cubicBezTo>
                  <a:cubicBezTo>
                    <a:pt x="204" y="403"/>
                    <a:pt x="204" y="403"/>
                    <a:pt x="204" y="403"/>
                  </a:cubicBezTo>
                  <a:cubicBezTo>
                    <a:pt x="205" y="403"/>
                    <a:pt x="206" y="403"/>
                    <a:pt x="206" y="403"/>
                  </a:cubicBezTo>
                  <a:cubicBezTo>
                    <a:pt x="207" y="403"/>
                    <a:pt x="208" y="403"/>
                    <a:pt x="209" y="403"/>
                  </a:cubicBezTo>
                  <a:cubicBezTo>
                    <a:pt x="210" y="403"/>
                    <a:pt x="210" y="403"/>
                    <a:pt x="210" y="403"/>
                  </a:cubicBezTo>
                  <a:cubicBezTo>
                    <a:pt x="211" y="404"/>
                    <a:pt x="212" y="404"/>
                    <a:pt x="212" y="404"/>
                  </a:cubicBezTo>
                  <a:cubicBezTo>
                    <a:pt x="214" y="404"/>
                    <a:pt x="215" y="404"/>
                    <a:pt x="216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7" y="404"/>
                    <a:pt x="217" y="404"/>
                  </a:cubicBezTo>
                  <a:cubicBezTo>
                    <a:pt x="217" y="404"/>
                    <a:pt x="218" y="404"/>
                    <a:pt x="218" y="405"/>
                  </a:cubicBezTo>
                  <a:cubicBezTo>
                    <a:pt x="219" y="405"/>
                    <a:pt x="219" y="405"/>
                    <a:pt x="219" y="405"/>
                  </a:cubicBezTo>
                  <a:cubicBezTo>
                    <a:pt x="220" y="405"/>
                    <a:pt x="221" y="405"/>
                    <a:pt x="222" y="405"/>
                  </a:cubicBezTo>
                  <a:cubicBezTo>
                    <a:pt x="223" y="405"/>
                    <a:pt x="224" y="405"/>
                    <a:pt x="225" y="405"/>
                  </a:cubicBezTo>
                  <a:cubicBezTo>
                    <a:pt x="225" y="405"/>
                    <a:pt x="226" y="405"/>
                    <a:pt x="226" y="406"/>
                  </a:cubicBezTo>
                  <a:cubicBezTo>
                    <a:pt x="227" y="406"/>
                    <a:pt x="228" y="406"/>
                    <a:pt x="229" y="406"/>
                  </a:cubicBezTo>
                  <a:cubicBezTo>
                    <a:pt x="230" y="406"/>
                    <a:pt x="231" y="406"/>
                    <a:pt x="231" y="406"/>
                  </a:cubicBezTo>
                  <a:cubicBezTo>
                    <a:pt x="232" y="406"/>
                    <a:pt x="233" y="406"/>
                    <a:pt x="234" y="406"/>
                  </a:cubicBezTo>
                  <a:cubicBezTo>
                    <a:pt x="234" y="406"/>
                    <a:pt x="234" y="406"/>
                    <a:pt x="234" y="406"/>
                  </a:cubicBezTo>
                  <a:cubicBezTo>
                    <a:pt x="235" y="406"/>
                    <a:pt x="235" y="406"/>
                    <a:pt x="235" y="406"/>
                  </a:cubicBezTo>
                  <a:cubicBezTo>
                    <a:pt x="236" y="407"/>
                    <a:pt x="237" y="407"/>
                    <a:pt x="238" y="407"/>
                  </a:cubicBezTo>
                  <a:cubicBezTo>
                    <a:pt x="239" y="407"/>
                    <a:pt x="240" y="407"/>
                    <a:pt x="241" y="407"/>
                  </a:cubicBezTo>
                  <a:cubicBezTo>
                    <a:pt x="242" y="407"/>
                    <a:pt x="242" y="407"/>
                    <a:pt x="243" y="407"/>
                  </a:cubicBezTo>
                  <a:cubicBezTo>
                    <a:pt x="243" y="407"/>
                    <a:pt x="244" y="407"/>
                    <a:pt x="245" y="407"/>
                  </a:cubicBezTo>
                  <a:cubicBezTo>
                    <a:pt x="246" y="407"/>
                    <a:pt x="247" y="407"/>
                    <a:pt x="248" y="408"/>
                  </a:cubicBezTo>
                  <a:cubicBezTo>
                    <a:pt x="249" y="408"/>
                    <a:pt x="249" y="408"/>
                    <a:pt x="250" y="408"/>
                  </a:cubicBezTo>
                  <a:cubicBezTo>
                    <a:pt x="250" y="408"/>
                    <a:pt x="250" y="408"/>
                    <a:pt x="250" y="408"/>
                  </a:cubicBezTo>
                  <a:cubicBezTo>
                    <a:pt x="251" y="408"/>
                    <a:pt x="251" y="408"/>
                    <a:pt x="252" y="408"/>
                  </a:cubicBezTo>
                  <a:cubicBezTo>
                    <a:pt x="253" y="408"/>
                    <a:pt x="254" y="408"/>
                    <a:pt x="256" y="408"/>
                  </a:cubicBezTo>
                  <a:cubicBezTo>
                    <a:pt x="257" y="408"/>
                    <a:pt x="258" y="408"/>
                    <a:pt x="259" y="408"/>
                  </a:cubicBezTo>
                  <a:cubicBezTo>
                    <a:pt x="260" y="408"/>
                    <a:pt x="262" y="408"/>
                    <a:pt x="263" y="408"/>
                  </a:cubicBezTo>
                  <a:cubicBezTo>
                    <a:pt x="263" y="408"/>
                    <a:pt x="264" y="408"/>
                    <a:pt x="264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8"/>
                    <a:pt x="265" y="408"/>
                    <a:pt x="265" y="408"/>
                  </a:cubicBezTo>
                  <a:cubicBezTo>
                    <a:pt x="265" y="409"/>
                    <a:pt x="266" y="409"/>
                    <a:pt x="266" y="409"/>
                  </a:cubicBezTo>
                  <a:cubicBezTo>
                    <a:pt x="268" y="409"/>
                    <a:pt x="269" y="409"/>
                    <a:pt x="270" y="409"/>
                  </a:cubicBezTo>
                  <a:cubicBezTo>
                    <a:pt x="271" y="409"/>
                    <a:pt x="272" y="409"/>
                    <a:pt x="273" y="409"/>
                  </a:cubicBezTo>
                  <a:cubicBezTo>
                    <a:pt x="275" y="409"/>
                    <a:pt x="277" y="409"/>
                    <a:pt x="278" y="409"/>
                  </a:cubicBezTo>
                  <a:cubicBezTo>
                    <a:pt x="278" y="409"/>
                    <a:pt x="279" y="409"/>
                    <a:pt x="279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0" y="409"/>
                    <a:pt x="280" y="409"/>
                    <a:pt x="280" y="409"/>
                  </a:cubicBezTo>
                  <a:cubicBezTo>
                    <a:pt x="281" y="409"/>
                    <a:pt x="281" y="409"/>
                    <a:pt x="281" y="409"/>
                  </a:cubicBezTo>
                  <a:cubicBezTo>
                    <a:pt x="283" y="409"/>
                    <a:pt x="284" y="409"/>
                    <a:pt x="286" y="409"/>
                  </a:cubicBezTo>
                  <a:cubicBezTo>
                    <a:pt x="287" y="409"/>
                    <a:pt x="288" y="409"/>
                    <a:pt x="289" y="409"/>
                  </a:cubicBezTo>
                  <a:cubicBezTo>
                    <a:pt x="291" y="409"/>
                    <a:pt x="294" y="409"/>
                    <a:pt x="296" y="409"/>
                  </a:cubicBezTo>
                  <a:cubicBezTo>
                    <a:pt x="299" y="409"/>
                    <a:pt x="301" y="409"/>
                    <a:pt x="304" y="409"/>
                  </a:cubicBezTo>
                  <a:cubicBezTo>
                    <a:pt x="305" y="409"/>
                    <a:pt x="306" y="409"/>
                    <a:pt x="307" y="409"/>
                  </a:cubicBezTo>
                  <a:cubicBezTo>
                    <a:pt x="308" y="409"/>
                    <a:pt x="310" y="409"/>
                    <a:pt x="312" y="409"/>
                  </a:cubicBezTo>
                  <a:cubicBezTo>
                    <a:pt x="313" y="409"/>
                    <a:pt x="313" y="409"/>
                    <a:pt x="314" y="409"/>
                  </a:cubicBezTo>
                  <a:cubicBezTo>
                    <a:pt x="315" y="409"/>
                    <a:pt x="315" y="409"/>
                    <a:pt x="315" y="409"/>
                  </a:cubicBezTo>
                  <a:cubicBezTo>
                    <a:pt x="316" y="409"/>
                    <a:pt x="316" y="409"/>
                    <a:pt x="316" y="409"/>
                  </a:cubicBezTo>
                  <a:cubicBezTo>
                    <a:pt x="317" y="409"/>
                    <a:pt x="318" y="409"/>
                    <a:pt x="319" y="409"/>
                  </a:cubicBezTo>
                  <a:cubicBezTo>
                    <a:pt x="320" y="409"/>
                    <a:pt x="321" y="409"/>
                    <a:pt x="322" y="409"/>
                  </a:cubicBezTo>
                  <a:cubicBezTo>
                    <a:pt x="324" y="409"/>
                    <a:pt x="325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7" y="409"/>
                    <a:pt x="327" y="409"/>
                    <a:pt x="327" y="409"/>
                  </a:cubicBezTo>
                  <a:cubicBezTo>
                    <a:pt x="328" y="409"/>
                    <a:pt x="329" y="409"/>
                    <a:pt x="330" y="409"/>
                  </a:cubicBezTo>
                  <a:cubicBezTo>
                    <a:pt x="331" y="409"/>
                    <a:pt x="333" y="409"/>
                    <a:pt x="334" y="408"/>
                  </a:cubicBezTo>
                  <a:cubicBezTo>
                    <a:pt x="335" y="408"/>
                    <a:pt x="336" y="408"/>
                    <a:pt x="337" y="408"/>
                  </a:cubicBezTo>
                  <a:cubicBezTo>
                    <a:pt x="338" y="408"/>
                    <a:pt x="338" y="408"/>
                    <a:pt x="339" y="408"/>
                  </a:cubicBezTo>
                  <a:cubicBezTo>
                    <a:pt x="339" y="408"/>
                    <a:pt x="339" y="408"/>
                    <a:pt x="339" y="408"/>
                  </a:cubicBezTo>
                  <a:cubicBezTo>
                    <a:pt x="340" y="408"/>
                    <a:pt x="340" y="408"/>
                    <a:pt x="340" y="408"/>
                  </a:cubicBezTo>
                  <a:cubicBezTo>
                    <a:pt x="340" y="408"/>
                    <a:pt x="341" y="408"/>
                    <a:pt x="341" y="408"/>
                  </a:cubicBezTo>
                  <a:cubicBezTo>
                    <a:pt x="342" y="408"/>
                    <a:pt x="343" y="408"/>
                    <a:pt x="345" y="408"/>
                  </a:cubicBezTo>
                  <a:cubicBezTo>
                    <a:pt x="345" y="408"/>
                    <a:pt x="346" y="408"/>
                    <a:pt x="347" y="408"/>
                  </a:cubicBezTo>
                  <a:cubicBezTo>
                    <a:pt x="348" y="408"/>
                    <a:pt x="348" y="408"/>
                    <a:pt x="348" y="408"/>
                  </a:cubicBezTo>
                  <a:cubicBezTo>
                    <a:pt x="349" y="408"/>
                    <a:pt x="350" y="407"/>
                    <a:pt x="352" y="407"/>
                  </a:cubicBezTo>
                  <a:cubicBezTo>
                    <a:pt x="352" y="407"/>
                    <a:pt x="353" y="407"/>
                    <a:pt x="354" y="407"/>
                  </a:cubicBezTo>
                  <a:cubicBezTo>
                    <a:pt x="355" y="407"/>
                    <a:pt x="355" y="407"/>
                    <a:pt x="356" y="407"/>
                  </a:cubicBezTo>
                  <a:cubicBezTo>
                    <a:pt x="357" y="407"/>
                    <a:pt x="357" y="407"/>
                    <a:pt x="358" y="407"/>
                  </a:cubicBezTo>
                  <a:cubicBezTo>
                    <a:pt x="359" y="407"/>
                    <a:pt x="361" y="407"/>
                    <a:pt x="362" y="407"/>
                  </a:cubicBezTo>
                  <a:cubicBezTo>
                    <a:pt x="362" y="406"/>
                    <a:pt x="362" y="406"/>
                    <a:pt x="363" y="406"/>
                  </a:cubicBezTo>
                  <a:cubicBezTo>
                    <a:pt x="364" y="406"/>
                    <a:pt x="364" y="406"/>
                    <a:pt x="365" y="406"/>
                  </a:cubicBezTo>
                  <a:cubicBezTo>
                    <a:pt x="366" y="406"/>
                    <a:pt x="367" y="406"/>
                    <a:pt x="368" y="406"/>
                  </a:cubicBezTo>
                  <a:cubicBezTo>
                    <a:pt x="369" y="406"/>
                    <a:pt x="369" y="406"/>
                    <a:pt x="370" y="406"/>
                  </a:cubicBezTo>
                  <a:cubicBezTo>
                    <a:pt x="370" y="406"/>
                    <a:pt x="371" y="406"/>
                    <a:pt x="372" y="406"/>
                  </a:cubicBezTo>
                  <a:cubicBezTo>
                    <a:pt x="373" y="405"/>
                    <a:pt x="374" y="405"/>
                    <a:pt x="375" y="405"/>
                  </a:cubicBezTo>
                  <a:cubicBezTo>
                    <a:pt x="376" y="405"/>
                    <a:pt x="377" y="405"/>
                    <a:pt x="378" y="405"/>
                  </a:cubicBezTo>
                  <a:cubicBezTo>
                    <a:pt x="379" y="405"/>
                    <a:pt x="380" y="404"/>
                    <a:pt x="381" y="404"/>
                  </a:cubicBezTo>
                  <a:cubicBezTo>
                    <a:pt x="382" y="404"/>
                    <a:pt x="383" y="404"/>
                    <a:pt x="383" y="404"/>
                  </a:cubicBezTo>
                  <a:cubicBezTo>
                    <a:pt x="384" y="404"/>
                    <a:pt x="384" y="404"/>
                    <a:pt x="384" y="404"/>
                  </a:cubicBezTo>
                  <a:cubicBezTo>
                    <a:pt x="385" y="404"/>
                    <a:pt x="386" y="404"/>
                    <a:pt x="387" y="403"/>
                  </a:cubicBezTo>
                  <a:cubicBezTo>
                    <a:pt x="388" y="403"/>
                    <a:pt x="389" y="403"/>
                    <a:pt x="390" y="403"/>
                  </a:cubicBezTo>
                  <a:cubicBezTo>
                    <a:pt x="390" y="403"/>
                    <a:pt x="390" y="403"/>
                    <a:pt x="390" y="403"/>
                  </a:cubicBezTo>
                  <a:cubicBezTo>
                    <a:pt x="391" y="403"/>
                    <a:pt x="392" y="403"/>
                    <a:pt x="393" y="403"/>
                  </a:cubicBezTo>
                  <a:cubicBezTo>
                    <a:pt x="394" y="402"/>
                    <a:pt x="395" y="402"/>
                    <a:pt x="396" y="402"/>
                  </a:cubicBezTo>
                  <a:cubicBezTo>
                    <a:pt x="396" y="402"/>
                    <a:pt x="396" y="402"/>
                    <a:pt x="396" y="402"/>
                  </a:cubicBezTo>
                  <a:cubicBezTo>
                    <a:pt x="397" y="402"/>
                    <a:pt x="397" y="402"/>
                    <a:pt x="397" y="402"/>
                  </a:cubicBezTo>
                  <a:cubicBezTo>
                    <a:pt x="397" y="402"/>
                    <a:pt x="397" y="402"/>
                    <a:pt x="398" y="402"/>
                  </a:cubicBezTo>
                  <a:cubicBezTo>
                    <a:pt x="399" y="402"/>
                    <a:pt x="399" y="402"/>
                    <a:pt x="400" y="401"/>
                  </a:cubicBezTo>
                  <a:cubicBezTo>
                    <a:pt x="401" y="401"/>
                    <a:pt x="401" y="401"/>
                    <a:pt x="401" y="401"/>
                  </a:cubicBezTo>
                  <a:cubicBezTo>
                    <a:pt x="402" y="401"/>
                    <a:pt x="402" y="401"/>
                    <a:pt x="402" y="401"/>
                  </a:cubicBezTo>
                  <a:cubicBezTo>
                    <a:pt x="402" y="401"/>
                    <a:pt x="403" y="401"/>
                    <a:pt x="403" y="401"/>
                  </a:cubicBezTo>
                  <a:cubicBezTo>
                    <a:pt x="404" y="401"/>
                    <a:pt x="405" y="400"/>
                    <a:pt x="406" y="400"/>
                  </a:cubicBezTo>
                  <a:cubicBezTo>
                    <a:pt x="407" y="400"/>
                    <a:pt x="407" y="400"/>
                    <a:pt x="407" y="400"/>
                  </a:cubicBezTo>
                  <a:cubicBezTo>
                    <a:pt x="407" y="400"/>
                    <a:pt x="408" y="400"/>
                    <a:pt x="408" y="400"/>
                  </a:cubicBezTo>
                  <a:cubicBezTo>
                    <a:pt x="409" y="400"/>
                    <a:pt x="410" y="399"/>
                    <a:pt x="411" y="399"/>
                  </a:cubicBezTo>
                  <a:cubicBezTo>
                    <a:pt x="412" y="399"/>
                    <a:pt x="412" y="399"/>
                    <a:pt x="412" y="399"/>
                  </a:cubicBezTo>
                  <a:cubicBezTo>
                    <a:pt x="412" y="399"/>
                    <a:pt x="413" y="399"/>
                    <a:pt x="413" y="399"/>
                  </a:cubicBezTo>
                  <a:cubicBezTo>
                    <a:pt x="414" y="399"/>
                    <a:pt x="414" y="399"/>
                    <a:pt x="415" y="398"/>
                  </a:cubicBezTo>
                  <a:cubicBezTo>
                    <a:pt x="415" y="398"/>
                    <a:pt x="415" y="398"/>
                    <a:pt x="415" y="398"/>
                  </a:cubicBezTo>
                  <a:cubicBezTo>
                    <a:pt x="416" y="398"/>
                    <a:pt x="416" y="398"/>
                    <a:pt x="417" y="398"/>
                  </a:cubicBezTo>
                  <a:cubicBezTo>
                    <a:pt x="418" y="398"/>
                    <a:pt x="418" y="397"/>
                    <a:pt x="419" y="397"/>
                  </a:cubicBezTo>
                  <a:cubicBezTo>
                    <a:pt x="420" y="397"/>
                    <a:pt x="420" y="397"/>
                    <a:pt x="421" y="397"/>
                  </a:cubicBezTo>
                  <a:cubicBezTo>
                    <a:pt x="421" y="397"/>
                    <a:pt x="421" y="397"/>
                    <a:pt x="421" y="397"/>
                  </a:cubicBezTo>
                  <a:cubicBezTo>
                    <a:pt x="423" y="396"/>
                    <a:pt x="424" y="396"/>
                    <a:pt x="426" y="396"/>
                  </a:cubicBezTo>
                  <a:cubicBezTo>
                    <a:pt x="426" y="395"/>
                    <a:pt x="426" y="395"/>
                    <a:pt x="426" y="395"/>
                  </a:cubicBezTo>
                  <a:cubicBezTo>
                    <a:pt x="427" y="395"/>
                    <a:pt x="427" y="395"/>
                    <a:pt x="427" y="395"/>
                  </a:cubicBezTo>
                  <a:cubicBezTo>
                    <a:pt x="428" y="395"/>
                    <a:pt x="429" y="395"/>
                    <a:pt x="430" y="394"/>
                  </a:cubicBezTo>
                  <a:cubicBezTo>
                    <a:pt x="430" y="394"/>
                    <a:pt x="430" y="394"/>
                    <a:pt x="430" y="394"/>
                  </a:cubicBezTo>
                  <a:cubicBezTo>
                    <a:pt x="430" y="394"/>
                    <a:pt x="431" y="394"/>
                    <a:pt x="431" y="394"/>
                  </a:cubicBezTo>
                  <a:cubicBezTo>
                    <a:pt x="432" y="393"/>
                    <a:pt x="433" y="393"/>
                    <a:pt x="433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4" y="393"/>
                    <a:pt x="434" y="393"/>
                    <a:pt x="434" y="393"/>
                  </a:cubicBezTo>
                  <a:cubicBezTo>
                    <a:pt x="435" y="392"/>
                    <a:pt x="435" y="392"/>
                    <a:pt x="435" y="392"/>
                  </a:cubicBezTo>
                  <a:cubicBezTo>
                    <a:pt x="436" y="392"/>
                    <a:pt x="436" y="392"/>
                    <a:pt x="437" y="392"/>
                  </a:cubicBezTo>
                  <a:cubicBezTo>
                    <a:pt x="437" y="391"/>
                    <a:pt x="437" y="391"/>
                    <a:pt x="437" y="391"/>
                  </a:cubicBezTo>
                  <a:cubicBezTo>
                    <a:pt x="438" y="391"/>
                    <a:pt x="438" y="391"/>
                    <a:pt x="439" y="391"/>
                  </a:cubicBezTo>
                  <a:cubicBezTo>
                    <a:pt x="439" y="391"/>
                    <a:pt x="439" y="390"/>
                    <a:pt x="440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1" y="390"/>
                    <a:pt x="441" y="390"/>
                    <a:pt x="441" y="390"/>
                  </a:cubicBezTo>
                  <a:cubicBezTo>
                    <a:pt x="442" y="389"/>
                    <a:pt x="442" y="389"/>
                    <a:pt x="442" y="389"/>
                  </a:cubicBezTo>
                  <a:cubicBezTo>
                    <a:pt x="442" y="389"/>
                    <a:pt x="442" y="389"/>
                    <a:pt x="443" y="389"/>
                  </a:cubicBezTo>
                  <a:cubicBezTo>
                    <a:pt x="443" y="389"/>
                    <a:pt x="443" y="389"/>
                    <a:pt x="443" y="389"/>
                  </a:cubicBezTo>
                  <a:cubicBezTo>
                    <a:pt x="444" y="388"/>
                    <a:pt x="444" y="388"/>
                    <a:pt x="444" y="388"/>
                  </a:cubicBezTo>
                  <a:cubicBezTo>
                    <a:pt x="445" y="387"/>
                    <a:pt x="445" y="387"/>
                    <a:pt x="445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6" y="387"/>
                    <a:pt x="446" y="387"/>
                    <a:pt x="446" y="387"/>
                  </a:cubicBezTo>
                  <a:cubicBezTo>
                    <a:pt x="447" y="387"/>
                    <a:pt x="447" y="387"/>
                    <a:pt x="447" y="387"/>
                  </a:cubicBezTo>
                  <a:cubicBezTo>
                    <a:pt x="447" y="386"/>
                    <a:pt x="447" y="386"/>
                    <a:pt x="447" y="386"/>
                  </a:cubicBezTo>
                  <a:cubicBezTo>
                    <a:pt x="448" y="385"/>
                    <a:pt x="448" y="385"/>
                    <a:pt x="448" y="385"/>
                  </a:cubicBezTo>
                  <a:cubicBezTo>
                    <a:pt x="449" y="385"/>
                    <a:pt x="449" y="385"/>
                    <a:pt x="449" y="385"/>
                  </a:cubicBezTo>
                  <a:cubicBezTo>
                    <a:pt x="449" y="384"/>
                    <a:pt x="449" y="384"/>
                    <a:pt x="449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4"/>
                    <a:pt x="450" y="384"/>
                    <a:pt x="450" y="384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0" y="383"/>
                    <a:pt x="450" y="383"/>
                    <a:pt x="450" y="383"/>
                  </a:cubicBezTo>
                  <a:cubicBezTo>
                    <a:pt x="451" y="383"/>
                    <a:pt x="451" y="383"/>
                    <a:pt x="451" y="383"/>
                  </a:cubicBezTo>
                  <a:cubicBezTo>
                    <a:pt x="451" y="382"/>
                    <a:pt x="451" y="382"/>
                    <a:pt x="451" y="382"/>
                  </a:cubicBezTo>
                  <a:cubicBezTo>
                    <a:pt x="452" y="382"/>
                    <a:pt x="452" y="382"/>
                    <a:pt x="452" y="382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2" y="381"/>
                    <a:pt x="452" y="381"/>
                    <a:pt x="452" y="381"/>
                  </a:cubicBezTo>
                  <a:cubicBezTo>
                    <a:pt x="453" y="380"/>
                    <a:pt x="453" y="380"/>
                    <a:pt x="453" y="380"/>
                  </a:cubicBezTo>
                  <a:cubicBezTo>
                    <a:pt x="455" y="376"/>
                    <a:pt x="457" y="372"/>
                    <a:pt x="459" y="367"/>
                  </a:cubicBezTo>
                  <a:cubicBezTo>
                    <a:pt x="493" y="292"/>
                    <a:pt x="528" y="216"/>
                    <a:pt x="563" y="141"/>
                  </a:cubicBezTo>
                  <a:cubicBezTo>
                    <a:pt x="574" y="116"/>
                    <a:pt x="585" y="92"/>
                    <a:pt x="596" y="68"/>
                  </a:cubicBezTo>
                  <a:cubicBezTo>
                    <a:pt x="597" y="66"/>
                    <a:pt x="597" y="64"/>
                    <a:pt x="597" y="63"/>
                  </a:cubicBezTo>
                  <a:cubicBezTo>
                    <a:pt x="597" y="62"/>
                    <a:pt x="597" y="62"/>
                    <a:pt x="597" y="61"/>
                  </a:cubicBezTo>
                  <a:cubicBezTo>
                    <a:pt x="597" y="60"/>
                    <a:pt x="597" y="60"/>
                    <a:pt x="597" y="6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150">
              <a:extLst>
                <a:ext uri="{FF2B5EF4-FFF2-40B4-BE49-F238E27FC236}">
                  <a16:creationId xmlns:a16="http://schemas.microsoft.com/office/drawing/2014/main" id="{D24177DA-26AF-6A4E-9033-736602EF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1301" y="4528590"/>
              <a:ext cx="1698755" cy="280090"/>
            </a:xfrm>
            <a:custGeom>
              <a:avLst/>
              <a:gdLst>
                <a:gd name="T0" fmla="*/ 599 w 602"/>
                <a:gd name="T1" fmla="*/ 64 h 125"/>
                <a:gd name="T2" fmla="*/ 296 w 602"/>
                <a:gd name="T3" fmla="*/ 125 h 125"/>
                <a:gd name="T4" fmla="*/ 2 w 602"/>
                <a:gd name="T5" fmla="*/ 62 h 125"/>
                <a:gd name="T6" fmla="*/ 306 w 602"/>
                <a:gd name="T7" fmla="*/ 1 h 125"/>
                <a:gd name="T8" fmla="*/ 599 w 602"/>
                <a:gd name="T9" fmla="*/ 64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2" h="125">
                  <a:moveTo>
                    <a:pt x="599" y="64"/>
                  </a:moveTo>
                  <a:cubicBezTo>
                    <a:pt x="597" y="98"/>
                    <a:pt x="461" y="125"/>
                    <a:pt x="296" y="125"/>
                  </a:cubicBezTo>
                  <a:cubicBezTo>
                    <a:pt x="131" y="124"/>
                    <a:pt x="0" y="96"/>
                    <a:pt x="2" y="62"/>
                  </a:cubicBezTo>
                  <a:cubicBezTo>
                    <a:pt x="5" y="27"/>
                    <a:pt x="141" y="0"/>
                    <a:pt x="306" y="1"/>
                  </a:cubicBezTo>
                  <a:cubicBezTo>
                    <a:pt x="471" y="1"/>
                    <a:pt x="602" y="30"/>
                    <a:pt x="599" y="64"/>
                  </a:cubicBez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Rectangle 177">
            <a:extLst>
              <a:ext uri="{FF2B5EF4-FFF2-40B4-BE49-F238E27FC236}">
                <a16:creationId xmlns:a16="http://schemas.microsoft.com/office/drawing/2014/main" id="{9663F3E2-D2A1-1A4B-809D-12D580C68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417" y="9833460"/>
            <a:ext cx="9024293" cy="10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Rectangle 179">
            <a:extLst>
              <a:ext uri="{FF2B5EF4-FFF2-40B4-BE49-F238E27FC236}">
                <a16:creationId xmlns:a16="http://schemas.microsoft.com/office/drawing/2014/main" id="{75CBB94C-A51E-5F4E-8FB2-00D8EE4E1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3417" y="11501998"/>
            <a:ext cx="9045748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01DF52-0351-1841-98FA-7A7A8E25B958}"/>
              </a:ext>
            </a:extLst>
          </p:cNvPr>
          <p:cNvGrpSpPr/>
          <p:nvPr/>
        </p:nvGrpSpPr>
        <p:grpSpPr>
          <a:xfrm>
            <a:off x="4627762" y="11200524"/>
            <a:ext cx="1597010" cy="1844705"/>
            <a:chOff x="3867879" y="5495657"/>
            <a:chExt cx="798713" cy="772139"/>
          </a:xfrm>
        </p:grpSpPr>
        <p:sp>
          <p:nvSpPr>
            <p:cNvPr id="12" name="Freeform 143">
              <a:extLst>
                <a:ext uri="{FF2B5EF4-FFF2-40B4-BE49-F238E27FC236}">
                  <a16:creationId xmlns:a16="http://schemas.microsoft.com/office/drawing/2014/main" id="{431FD84A-9F39-4F4D-9429-E809D31EDC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1455" y="5495657"/>
              <a:ext cx="792752" cy="772139"/>
            </a:xfrm>
            <a:custGeom>
              <a:avLst/>
              <a:gdLst>
                <a:gd name="T0" fmla="*/ 279 w 281"/>
                <a:gd name="T1" fmla="*/ 45 h 345"/>
                <a:gd name="T2" fmla="*/ 276 w 281"/>
                <a:gd name="T3" fmla="*/ 39 h 345"/>
                <a:gd name="T4" fmla="*/ 271 w 281"/>
                <a:gd name="T5" fmla="*/ 34 h 345"/>
                <a:gd name="T6" fmla="*/ 266 w 281"/>
                <a:gd name="T7" fmla="*/ 29 h 345"/>
                <a:gd name="T8" fmla="*/ 252 w 281"/>
                <a:gd name="T9" fmla="*/ 21 h 345"/>
                <a:gd name="T10" fmla="*/ 243 w 281"/>
                <a:gd name="T11" fmla="*/ 17 h 345"/>
                <a:gd name="T12" fmla="*/ 228 w 281"/>
                <a:gd name="T13" fmla="*/ 12 h 345"/>
                <a:gd name="T14" fmla="*/ 216 w 281"/>
                <a:gd name="T15" fmla="*/ 8 h 345"/>
                <a:gd name="T16" fmla="*/ 199 w 281"/>
                <a:gd name="T17" fmla="*/ 5 h 345"/>
                <a:gd name="T18" fmla="*/ 184 w 281"/>
                <a:gd name="T19" fmla="*/ 3 h 345"/>
                <a:gd name="T20" fmla="*/ 175 w 281"/>
                <a:gd name="T21" fmla="*/ 2 h 345"/>
                <a:gd name="T22" fmla="*/ 166 w 281"/>
                <a:gd name="T23" fmla="*/ 1 h 345"/>
                <a:gd name="T24" fmla="*/ 157 w 281"/>
                <a:gd name="T25" fmla="*/ 1 h 345"/>
                <a:gd name="T26" fmla="*/ 146 w 281"/>
                <a:gd name="T27" fmla="*/ 0 h 345"/>
                <a:gd name="T28" fmla="*/ 136 w 281"/>
                <a:gd name="T29" fmla="*/ 0 h 345"/>
                <a:gd name="T30" fmla="*/ 128 w 281"/>
                <a:gd name="T31" fmla="*/ 0 h 345"/>
                <a:gd name="T32" fmla="*/ 114 w 281"/>
                <a:gd name="T33" fmla="*/ 1 h 345"/>
                <a:gd name="T34" fmla="*/ 95 w 281"/>
                <a:gd name="T35" fmla="*/ 3 h 345"/>
                <a:gd name="T36" fmla="*/ 88 w 281"/>
                <a:gd name="T37" fmla="*/ 4 h 345"/>
                <a:gd name="T38" fmla="*/ 81 w 281"/>
                <a:gd name="T39" fmla="*/ 5 h 345"/>
                <a:gd name="T40" fmla="*/ 72 w 281"/>
                <a:gd name="T41" fmla="*/ 7 h 345"/>
                <a:gd name="T42" fmla="*/ 66 w 281"/>
                <a:gd name="T43" fmla="*/ 8 h 345"/>
                <a:gd name="T44" fmla="*/ 56 w 281"/>
                <a:gd name="T45" fmla="*/ 11 h 345"/>
                <a:gd name="T46" fmla="*/ 48 w 281"/>
                <a:gd name="T47" fmla="*/ 13 h 345"/>
                <a:gd name="T48" fmla="*/ 36 w 281"/>
                <a:gd name="T49" fmla="*/ 17 h 345"/>
                <a:gd name="T50" fmla="*/ 28 w 281"/>
                <a:gd name="T51" fmla="*/ 21 h 345"/>
                <a:gd name="T52" fmla="*/ 20 w 281"/>
                <a:gd name="T53" fmla="*/ 26 h 345"/>
                <a:gd name="T54" fmla="*/ 13 w 281"/>
                <a:gd name="T55" fmla="*/ 31 h 345"/>
                <a:gd name="T56" fmla="*/ 6 w 281"/>
                <a:gd name="T57" fmla="*/ 38 h 345"/>
                <a:gd name="T58" fmla="*/ 2 w 281"/>
                <a:gd name="T59" fmla="*/ 45 h 345"/>
                <a:gd name="T60" fmla="*/ 0 w 281"/>
                <a:gd name="T61" fmla="*/ 50 h 345"/>
                <a:gd name="T62" fmla="*/ 0 w 281"/>
                <a:gd name="T63" fmla="*/ 55 h 345"/>
                <a:gd name="T64" fmla="*/ 64 w 281"/>
                <a:gd name="T65" fmla="*/ 305 h 345"/>
                <a:gd name="T66" fmla="*/ 69 w 281"/>
                <a:gd name="T67" fmla="*/ 323 h 345"/>
                <a:gd name="T68" fmla="*/ 72 w 281"/>
                <a:gd name="T69" fmla="*/ 327 h 345"/>
                <a:gd name="T70" fmla="*/ 76 w 281"/>
                <a:gd name="T71" fmla="*/ 330 h 345"/>
                <a:gd name="T72" fmla="*/ 81 w 281"/>
                <a:gd name="T73" fmla="*/ 333 h 345"/>
                <a:gd name="T74" fmla="*/ 86 w 281"/>
                <a:gd name="T75" fmla="*/ 336 h 345"/>
                <a:gd name="T76" fmla="*/ 92 w 281"/>
                <a:gd name="T77" fmla="*/ 338 h 345"/>
                <a:gd name="T78" fmla="*/ 100 w 281"/>
                <a:gd name="T79" fmla="*/ 340 h 345"/>
                <a:gd name="T80" fmla="*/ 106 w 281"/>
                <a:gd name="T81" fmla="*/ 342 h 345"/>
                <a:gd name="T82" fmla="*/ 114 w 281"/>
                <a:gd name="T83" fmla="*/ 343 h 345"/>
                <a:gd name="T84" fmla="*/ 123 w 281"/>
                <a:gd name="T85" fmla="*/ 344 h 345"/>
                <a:gd name="T86" fmla="*/ 131 w 281"/>
                <a:gd name="T87" fmla="*/ 345 h 345"/>
                <a:gd name="T88" fmla="*/ 144 w 281"/>
                <a:gd name="T89" fmla="*/ 345 h 345"/>
                <a:gd name="T90" fmla="*/ 154 w 281"/>
                <a:gd name="T91" fmla="*/ 345 h 345"/>
                <a:gd name="T92" fmla="*/ 160 w 281"/>
                <a:gd name="T93" fmla="*/ 344 h 345"/>
                <a:gd name="T94" fmla="*/ 170 w 281"/>
                <a:gd name="T95" fmla="*/ 343 h 345"/>
                <a:gd name="T96" fmla="*/ 179 w 281"/>
                <a:gd name="T97" fmla="*/ 341 h 345"/>
                <a:gd name="T98" fmla="*/ 186 w 281"/>
                <a:gd name="T99" fmla="*/ 339 h 345"/>
                <a:gd name="T100" fmla="*/ 191 w 281"/>
                <a:gd name="T101" fmla="*/ 337 h 345"/>
                <a:gd name="T102" fmla="*/ 197 w 281"/>
                <a:gd name="T103" fmla="*/ 335 h 345"/>
                <a:gd name="T104" fmla="*/ 202 w 281"/>
                <a:gd name="T105" fmla="*/ 332 h 345"/>
                <a:gd name="T106" fmla="*/ 207 w 281"/>
                <a:gd name="T107" fmla="*/ 329 h 345"/>
                <a:gd name="T108" fmla="*/ 209 w 281"/>
                <a:gd name="T109" fmla="*/ 326 h 345"/>
                <a:gd name="T110" fmla="*/ 211 w 281"/>
                <a:gd name="T111" fmla="*/ 324 h 345"/>
                <a:gd name="T112" fmla="*/ 213 w 281"/>
                <a:gd name="T113" fmla="*/ 32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81" h="345">
                  <a:moveTo>
                    <a:pt x="280" y="51"/>
                  </a:moveTo>
                  <a:cubicBezTo>
                    <a:pt x="280" y="50"/>
                    <a:pt x="280" y="50"/>
                    <a:pt x="280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280" y="49"/>
                    <a:pt x="280" y="49"/>
                    <a:pt x="280" y="49"/>
                  </a:cubicBezTo>
                  <a:cubicBezTo>
                    <a:pt x="280" y="48"/>
                    <a:pt x="280" y="48"/>
                    <a:pt x="280" y="48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7"/>
                    <a:pt x="280" y="47"/>
                    <a:pt x="280" y="47"/>
                  </a:cubicBezTo>
                  <a:cubicBezTo>
                    <a:pt x="280" y="46"/>
                    <a:pt x="279" y="46"/>
                    <a:pt x="279" y="45"/>
                  </a:cubicBezTo>
                  <a:cubicBezTo>
                    <a:pt x="279" y="45"/>
                    <a:pt x="279" y="45"/>
                    <a:pt x="279" y="45"/>
                  </a:cubicBezTo>
                  <a:cubicBezTo>
                    <a:pt x="279" y="45"/>
                    <a:pt x="279" y="44"/>
                    <a:pt x="279" y="44"/>
                  </a:cubicBezTo>
                  <a:cubicBezTo>
                    <a:pt x="278" y="43"/>
                    <a:pt x="278" y="43"/>
                    <a:pt x="278" y="43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8" y="42"/>
                    <a:pt x="278" y="42"/>
                    <a:pt x="278" y="42"/>
                  </a:cubicBezTo>
                  <a:cubicBezTo>
                    <a:pt x="277" y="41"/>
                    <a:pt x="277" y="41"/>
                    <a:pt x="277" y="41"/>
                  </a:cubicBezTo>
                  <a:cubicBezTo>
                    <a:pt x="277" y="40"/>
                    <a:pt x="277" y="40"/>
                    <a:pt x="277" y="40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6" y="39"/>
                    <a:pt x="276" y="39"/>
                  </a:cubicBezTo>
                  <a:cubicBezTo>
                    <a:pt x="276" y="39"/>
                    <a:pt x="275" y="38"/>
                    <a:pt x="275" y="38"/>
                  </a:cubicBezTo>
                  <a:cubicBezTo>
                    <a:pt x="275" y="37"/>
                    <a:pt x="275" y="37"/>
                    <a:pt x="275" y="37"/>
                  </a:cubicBezTo>
                  <a:cubicBezTo>
                    <a:pt x="274" y="36"/>
                    <a:pt x="274" y="36"/>
                    <a:pt x="274" y="36"/>
                  </a:cubicBezTo>
                  <a:cubicBezTo>
                    <a:pt x="273" y="36"/>
                    <a:pt x="273" y="36"/>
                    <a:pt x="273" y="36"/>
                  </a:cubicBezTo>
                  <a:cubicBezTo>
                    <a:pt x="272" y="35"/>
                    <a:pt x="272" y="35"/>
                    <a:pt x="272" y="35"/>
                  </a:cubicBezTo>
                  <a:cubicBezTo>
                    <a:pt x="272" y="34"/>
                    <a:pt x="272" y="34"/>
                    <a:pt x="272" y="34"/>
                  </a:cubicBezTo>
                  <a:cubicBezTo>
                    <a:pt x="271" y="34"/>
                    <a:pt x="271" y="34"/>
                    <a:pt x="271" y="34"/>
                  </a:cubicBezTo>
                  <a:cubicBezTo>
                    <a:pt x="271" y="33"/>
                    <a:pt x="271" y="33"/>
                    <a:pt x="271" y="33"/>
                  </a:cubicBezTo>
                  <a:cubicBezTo>
                    <a:pt x="270" y="33"/>
                    <a:pt x="270" y="32"/>
                    <a:pt x="269" y="32"/>
                  </a:cubicBezTo>
                  <a:cubicBezTo>
                    <a:pt x="269" y="32"/>
                    <a:pt x="269" y="32"/>
                    <a:pt x="269" y="32"/>
                  </a:cubicBezTo>
                  <a:cubicBezTo>
                    <a:pt x="269" y="31"/>
                    <a:pt x="268" y="31"/>
                    <a:pt x="268" y="31"/>
                  </a:cubicBezTo>
                  <a:cubicBezTo>
                    <a:pt x="267" y="30"/>
                    <a:pt x="267" y="30"/>
                    <a:pt x="267" y="30"/>
                  </a:cubicBezTo>
                  <a:cubicBezTo>
                    <a:pt x="267" y="30"/>
                    <a:pt x="266" y="30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6" y="29"/>
                    <a:pt x="266" y="29"/>
                    <a:pt x="266" y="29"/>
                  </a:cubicBezTo>
                  <a:cubicBezTo>
                    <a:pt x="265" y="28"/>
                    <a:pt x="264" y="27"/>
                    <a:pt x="262" y="27"/>
                  </a:cubicBezTo>
                  <a:cubicBezTo>
                    <a:pt x="262" y="27"/>
                    <a:pt x="262" y="27"/>
                    <a:pt x="262" y="27"/>
                  </a:cubicBezTo>
                  <a:cubicBezTo>
                    <a:pt x="261" y="26"/>
                    <a:pt x="260" y="25"/>
                    <a:pt x="259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8" y="24"/>
                    <a:pt x="258" y="24"/>
                    <a:pt x="258" y="24"/>
                  </a:cubicBezTo>
                  <a:cubicBezTo>
                    <a:pt x="257" y="24"/>
                    <a:pt x="256" y="23"/>
                    <a:pt x="256" y="23"/>
                  </a:cubicBezTo>
                  <a:cubicBezTo>
                    <a:pt x="255" y="22"/>
                    <a:pt x="255" y="22"/>
                    <a:pt x="255" y="22"/>
                  </a:cubicBezTo>
                  <a:cubicBezTo>
                    <a:pt x="254" y="22"/>
                    <a:pt x="253" y="21"/>
                    <a:pt x="252" y="21"/>
                  </a:cubicBezTo>
                  <a:cubicBezTo>
                    <a:pt x="252" y="21"/>
                    <a:pt x="252" y="21"/>
                    <a:pt x="252" y="21"/>
                  </a:cubicBezTo>
                  <a:cubicBezTo>
                    <a:pt x="251" y="21"/>
                    <a:pt x="251" y="21"/>
                    <a:pt x="251" y="21"/>
                  </a:cubicBezTo>
                  <a:cubicBezTo>
                    <a:pt x="251" y="20"/>
                    <a:pt x="250" y="20"/>
                    <a:pt x="249" y="20"/>
                  </a:cubicBezTo>
                  <a:cubicBezTo>
                    <a:pt x="248" y="19"/>
                    <a:pt x="248" y="19"/>
                    <a:pt x="248" y="19"/>
                  </a:cubicBezTo>
                  <a:cubicBezTo>
                    <a:pt x="248" y="19"/>
                    <a:pt x="247" y="18"/>
                    <a:pt x="246" y="18"/>
                  </a:cubicBezTo>
                  <a:cubicBezTo>
                    <a:pt x="246" y="18"/>
                    <a:pt x="246" y="18"/>
                    <a:pt x="246" y="18"/>
                  </a:cubicBezTo>
                  <a:cubicBezTo>
                    <a:pt x="245" y="18"/>
                    <a:pt x="245" y="18"/>
                    <a:pt x="245" y="18"/>
                  </a:cubicBezTo>
                  <a:cubicBezTo>
                    <a:pt x="245" y="18"/>
                    <a:pt x="244" y="17"/>
                    <a:pt x="243" y="17"/>
                  </a:cubicBezTo>
                  <a:cubicBezTo>
                    <a:pt x="242" y="16"/>
                    <a:pt x="242" y="16"/>
                    <a:pt x="242" y="16"/>
                  </a:cubicBezTo>
                  <a:cubicBezTo>
                    <a:pt x="241" y="16"/>
                    <a:pt x="241" y="16"/>
                    <a:pt x="240" y="16"/>
                  </a:cubicBezTo>
                  <a:cubicBezTo>
                    <a:pt x="240" y="16"/>
                    <a:pt x="240" y="16"/>
                    <a:pt x="240" y="16"/>
                  </a:cubicBezTo>
                  <a:cubicBezTo>
                    <a:pt x="239" y="15"/>
                    <a:pt x="239" y="15"/>
                    <a:pt x="239" y="15"/>
                  </a:cubicBezTo>
                  <a:cubicBezTo>
                    <a:pt x="238" y="15"/>
                    <a:pt x="236" y="14"/>
                    <a:pt x="234" y="14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4" y="13"/>
                    <a:pt x="234" y="13"/>
                    <a:pt x="234" y="13"/>
                  </a:cubicBezTo>
                  <a:cubicBezTo>
                    <a:pt x="232" y="13"/>
                    <a:pt x="230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8" y="12"/>
                    <a:pt x="228" y="12"/>
                    <a:pt x="228" y="12"/>
                  </a:cubicBezTo>
                  <a:cubicBezTo>
                    <a:pt x="226" y="11"/>
                    <a:pt x="224" y="11"/>
                    <a:pt x="223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2" y="10"/>
                    <a:pt x="222" y="10"/>
                    <a:pt x="222" y="10"/>
                  </a:cubicBezTo>
                  <a:cubicBezTo>
                    <a:pt x="220" y="9"/>
                    <a:pt x="218" y="9"/>
                    <a:pt x="217" y="9"/>
                  </a:cubicBezTo>
                  <a:cubicBezTo>
                    <a:pt x="216" y="9"/>
                    <a:pt x="216" y="9"/>
                    <a:pt x="216" y="9"/>
                  </a:cubicBezTo>
                  <a:cubicBezTo>
                    <a:pt x="216" y="8"/>
                    <a:pt x="216" y="8"/>
                    <a:pt x="216" y="8"/>
                  </a:cubicBezTo>
                  <a:cubicBezTo>
                    <a:pt x="214" y="8"/>
                    <a:pt x="213" y="8"/>
                    <a:pt x="211" y="7"/>
                  </a:cubicBezTo>
                  <a:cubicBezTo>
                    <a:pt x="211" y="7"/>
                    <a:pt x="211" y="7"/>
                    <a:pt x="211" y="7"/>
                  </a:cubicBezTo>
                  <a:cubicBezTo>
                    <a:pt x="210" y="7"/>
                    <a:pt x="210" y="7"/>
                    <a:pt x="210" y="7"/>
                  </a:cubicBezTo>
                  <a:cubicBezTo>
                    <a:pt x="209" y="7"/>
                    <a:pt x="207" y="6"/>
                    <a:pt x="206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3" y="6"/>
                    <a:pt x="201" y="5"/>
                    <a:pt x="200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9" y="5"/>
                    <a:pt x="199" y="5"/>
                    <a:pt x="199" y="5"/>
                  </a:cubicBezTo>
                  <a:cubicBezTo>
                    <a:pt x="197" y="5"/>
                    <a:pt x="196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4" y="4"/>
                    <a:pt x="194" y="4"/>
                    <a:pt x="194" y="4"/>
                  </a:cubicBezTo>
                  <a:cubicBezTo>
                    <a:pt x="192" y="4"/>
                    <a:pt x="191" y="4"/>
                    <a:pt x="189" y="4"/>
                  </a:cubicBezTo>
                  <a:cubicBezTo>
                    <a:pt x="189" y="3"/>
                    <a:pt x="189" y="3"/>
                    <a:pt x="189" y="3"/>
                  </a:cubicBezTo>
                  <a:cubicBezTo>
                    <a:pt x="188" y="3"/>
                    <a:pt x="188" y="3"/>
                    <a:pt x="188" y="3"/>
                  </a:cubicBezTo>
                  <a:cubicBezTo>
                    <a:pt x="187" y="3"/>
                    <a:pt x="186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4" y="3"/>
                    <a:pt x="184" y="3"/>
                    <a:pt x="184" y="3"/>
                  </a:cubicBezTo>
                  <a:cubicBezTo>
                    <a:pt x="183" y="3"/>
                    <a:pt x="181" y="2"/>
                    <a:pt x="180" y="2"/>
                  </a:cubicBezTo>
                  <a:cubicBezTo>
                    <a:pt x="180" y="2"/>
                    <a:pt x="180" y="2"/>
                    <a:pt x="180" y="2"/>
                  </a:cubicBezTo>
                  <a:cubicBezTo>
                    <a:pt x="179" y="2"/>
                    <a:pt x="179" y="2"/>
                    <a:pt x="179" y="2"/>
                  </a:cubicBezTo>
                  <a:cubicBezTo>
                    <a:pt x="178" y="2"/>
                    <a:pt x="177" y="2"/>
                    <a:pt x="177" y="2"/>
                  </a:cubicBezTo>
                  <a:cubicBezTo>
                    <a:pt x="176" y="2"/>
                    <a:pt x="176" y="2"/>
                    <a:pt x="176" y="2"/>
                  </a:cubicBezTo>
                  <a:cubicBezTo>
                    <a:pt x="175" y="2"/>
                    <a:pt x="175" y="2"/>
                    <a:pt x="175" y="2"/>
                  </a:cubicBezTo>
                  <a:cubicBezTo>
                    <a:pt x="174" y="2"/>
                    <a:pt x="174" y="2"/>
                    <a:pt x="174" y="2"/>
                  </a:cubicBezTo>
                  <a:cubicBezTo>
                    <a:pt x="173" y="2"/>
                    <a:pt x="173" y="2"/>
                    <a:pt x="172" y="2"/>
                  </a:cubicBezTo>
                  <a:cubicBezTo>
                    <a:pt x="172" y="2"/>
                    <a:pt x="172" y="2"/>
                    <a:pt x="172" y="2"/>
                  </a:cubicBezTo>
                  <a:cubicBezTo>
                    <a:pt x="171" y="1"/>
                    <a:pt x="171" y="1"/>
                    <a:pt x="170" y="1"/>
                  </a:cubicBezTo>
                  <a:cubicBezTo>
                    <a:pt x="169" y="1"/>
                    <a:pt x="169" y="1"/>
                    <a:pt x="169" y="1"/>
                  </a:cubicBezTo>
                  <a:cubicBezTo>
                    <a:pt x="168" y="1"/>
                    <a:pt x="168" y="1"/>
                    <a:pt x="168" y="1"/>
                  </a:cubicBezTo>
                  <a:cubicBezTo>
                    <a:pt x="168" y="1"/>
                    <a:pt x="167" y="1"/>
                    <a:pt x="167" y="1"/>
                  </a:cubicBezTo>
                  <a:cubicBezTo>
                    <a:pt x="166" y="1"/>
                    <a:pt x="166" y="1"/>
                    <a:pt x="166" y="1"/>
                  </a:cubicBezTo>
                  <a:cubicBezTo>
                    <a:pt x="165" y="1"/>
                    <a:pt x="165" y="1"/>
                    <a:pt x="164" y="1"/>
                  </a:cubicBezTo>
                  <a:cubicBezTo>
                    <a:pt x="164" y="1"/>
                    <a:pt x="164" y="1"/>
                    <a:pt x="164" y="1"/>
                  </a:cubicBezTo>
                  <a:cubicBezTo>
                    <a:pt x="163" y="1"/>
                    <a:pt x="163" y="1"/>
                    <a:pt x="163" y="1"/>
                  </a:cubicBezTo>
                  <a:cubicBezTo>
                    <a:pt x="162" y="1"/>
                    <a:pt x="162" y="1"/>
                    <a:pt x="161" y="1"/>
                  </a:cubicBezTo>
                  <a:cubicBezTo>
                    <a:pt x="161" y="1"/>
                    <a:pt x="161" y="1"/>
                    <a:pt x="161" y="1"/>
                  </a:cubicBezTo>
                  <a:cubicBezTo>
                    <a:pt x="160" y="1"/>
                    <a:pt x="160" y="1"/>
                    <a:pt x="160" y="1"/>
                  </a:cubicBezTo>
                  <a:cubicBezTo>
                    <a:pt x="160" y="1"/>
                    <a:pt x="159" y="1"/>
                    <a:pt x="158" y="1"/>
                  </a:cubicBezTo>
                  <a:cubicBezTo>
                    <a:pt x="158" y="1"/>
                    <a:pt x="158" y="1"/>
                    <a:pt x="157" y="1"/>
                  </a:cubicBezTo>
                  <a:cubicBezTo>
                    <a:pt x="157" y="1"/>
                    <a:pt x="157" y="1"/>
                    <a:pt x="157" y="1"/>
                  </a:cubicBezTo>
                  <a:cubicBezTo>
                    <a:pt x="156" y="1"/>
                    <a:pt x="156" y="1"/>
                    <a:pt x="156" y="1"/>
                  </a:cubicBezTo>
                  <a:cubicBezTo>
                    <a:pt x="155" y="0"/>
                    <a:pt x="155" y="0"/>
                    <a:pt x="154" y="0"/>
                  </a:cubicBezTo>
                  <a:cubicBezTo>
                    <a:pt x="153" y="0"/>
                    <a:pt x="153" y="0"/>
                    <a:pt x="152" y="0"/>
                  </a:cubicBezTo>
                  <a:cubicBezTo>
                    <a:pt x="151" y="0"/>
                    <a:pt x="151" y="0"/>
                    <a:pt x="150" y="0"/>
                  </a:cubicBezTo>
                  <a:cubicBezTo>
                    <a:pt x="149" y="0"/>
                    <a:pt x="149" y="0"/>
                    <a:pt x="148" y="0"/>
                  </a:cubicBezTo>
                  <a:cubicBezTo>
                    <a:pt x="148" y="0"/>
                    <a:pt x="147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6" y="0"/>
                    <a:pt x="146" y="0"/>
                  </a:cubicBezTo>
                  <a:cubicBezTo>
                    <a:pt x="146" y="0"/>
                    <a:pt x="145" y="0"/>
                    <a:pt x="144" y="0"/>
                  </a:cubicBezTo>
                  <a:cubicBezTo>
                    <a:pt x="144" y="0"/>
                    <a:pt x="143" y="0"/>
                    <a:pt x="143" y="0"/>
                  </a:cubicBezTo>
                  <a:cubicBezTo>
                    <a:pt x="143" y="0"/>
                    <a:pt x="143" y="0"/>
                    <a:pt x="143" y="0"/>
                  </a:cubicBezTo>
                  <a:cubicBezTo>
                    <a:pt x="142" y="0"/>
                    <a:pt x="141" y="0"/>
                    <a:pt x="141" y="0"/>
                  </a:cubicBezTo>
                  <a:cubicBezTo>
                    <a:pt x="140" y="0"/>
                    <a:pt x="140" y="0"/>
                    <a:pt x="139" y="0"/>
                  </a:cubicBezTo>
                  <a:cubicBezTo>
                    <a:pt x="139" y="0"/>
                    <a:pt x="138" y="0"/>
                    <a:pt x="137" y="0"/>
                  </a:cubicBezTo>
                  <a:cubicBezTo>
                    <a:pt x="137" y="0"/>
                    <a:pt x="136" y="0"/>
                    <a:pt x="136" y="0"/>
                  </a:cubicBezTo>
                  <a:cubicBezTo>
                    <a:pt x="136" y="0"/>
                    <a:pt x="136" y="0"/>
                    <a:pt x="136" y="0"/>
                  </a:cubicBezTo>
                  <a:cubicBezTo>
                    <a:pt x="135" y="0"/>
                    <a:pt x="135" y="0"/>
                    <a:pt x="135" y="0"/>
                  </a:cubicBezTo>
                  <a:cubicBezTo>
                    <a:pt x="135" y="0"/>
                    <a:pt x="134" y="0"/>
                    <a:pt x="134" y="0"/>
                  </a:cubicBezTo>
                  <a:cubicBezTo>
                    <a:pt x="133" y="0"/>
                    <a:pt x="133" y="0"/>
                    <a:pt x="132" y="0"/>
                  </a:cubicBezTo>
                  <a:cubicBezTo>
                    <a:pt x="132" y="0"/>
                    <a:pt x="131" y="0"/>
                    <a:pt x="131" y="0"/>
                  </a:cubicBezTo>
                  <a:cubicBezTo>
                    <a:pt x="130" y="0"/>
                    <a:pt x="129" y="0"/>
                    <a:pt x="129" y="0"/>
                  </a:cubicBezTo>
                  <a:cubicBezTo>
                    <a:pt x="129" y="0"/>
                    <a:pt x="129" y="0"/>
                    <a:pt x="129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8" y="0"/>
                    <a:pt x="127" y="0"/>
                    <a:pt x="127" y="0"/>
                  </a:cubicBezTo>
                  <a:cubicBezTo>
                    <a:pt x="126" y="0"/>
                    <a:pt x="125" y="0"/>
                    <a:pt x="125" y="1"/>
                  </a:cubicBezTo>
                  <a:cubicBezTo>
                    <a:pt x="124" y="1"/>
                    <a:pt x="123" y="1"/>
                    <a:pt x="123" y="1"/>
                  </a:cubicBezTo>
                  <a:cubicBezTo>
                    <a:pt x="122" y="1"/>
                    <a:pt x="122" y="1"/>
                    <a:pt x="122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1" y="1"/>
                    <a:pt x="121" y="1"/>
                    <a:pt x="121" y="1"/>
                  </a:cubicBezTo>
                  <a:cubicBezTo>
                    <a:pt x="120" y="1"/>
                    <a:pt x="119" y="1"/>
                    <a:pt x="118" y="1"/>
                  </a:cubicBezTo>
                  <a:cubicBezTo>
                    <a:pt x="117" y="1"/>
                    <a:pt x="116" y="1"/>
                    <a:pt x="114" y="1"/>
                  </a:cubicBezTo>
                  <a:cubicBezTo>
                    <a:pt x="114" y="1"/>
                    <a:pt x="114" y="1"/>
                    <a:pt x="114" y="1"/>
                  </a:cubicBezTo>
                  <a:cubicBezTo>
                    <a:pt x="111" y="1"/>
                    <a:pt x="108" y="2"/>
                    <a:pt x="105" y="2"/>
                  </a:cubicBezTo>
                  <a:cubicBezTo>
                    <a:pt x="104" y="2"/>
                    <a:pt x="104" y="2"/>
                    <a:pt x="104" y="2"/>
                  </a:cubicBezTo>
                  <a:cubicBezTo>
                    <a:pt x="103" y="2"/>
                    <a:pt x="101" y="2"/>
                    <a:pt x="99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8" y="3"/>
                    <a:pt x="98" y="3"/>
                    <a:pt x="98" y="3"/>
                  </a:cubicBezTo>
                  <a:cubicBezTo>
                    <a:pt x="97" y="3"/>
                    <a:pt x="97" y="3"/>
                    <a:pt x="97" y="3"/>
                  </a:cubicBezTo>
                  <a:cubicBezTo>
                    <a:pt x="97" y="3"/>
                    <a:pt x="96" y="3"/>
                    <a:pt x="95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4" y="3"/>
                    <a:pt x="94" y="3"/>
                    <a:pt x="93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91" y="3"/>
                    <a:pt x="91" y="4"/>
                    <a:pt x="90" y="4"/>
                  </a:cubicBezTo>
                  <a:cubicBezTo>
                    <a:pt x="90" y="4"/>
                    <a:pt x="90" y="4"/>
                    <a:pt x="90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88" y="4"/>
                    <a:pt x="88" y="4"/>
                    <a:pt x="88" y="4"/>
                  </a:cubicBezTo>
                  <a:cubicBezTo>
                    <a:pt x="87" y="4"/>
                    <a:pt x="87" y="4"/>
                    <a:pt x="87" y="4"/>
                  </a:cubicBezTo>
                  <a:cubicBezTo>
                    <a:pt x="87" y="4"/>
                    <a:pt x="86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5" y="4"/>
                    <a:pt x="85" y="4"/>
                    <a:pt x="85" y="4"/>
                  </a:cubicBezTo>
                  <a:cubicBezTo>
                    <a:pt x="84" y="5"/>
                    <a:pt x="84" y="5"/>
                    <a:pt x="83" y="5"/>
                  </a:cubicBezTo>
                  <a:cubicBezTo>
                    <a:pt x="83" y="5"/>
                    <a:pt x="82" y="5"/>
                    <a:pt x="82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1" y="5"/>
                    <a:pt x="81" y="5"/>
                  </a:cubicBezTo>
                  <a:cubicBezTo>
                    <a:pt x="81" y="5"/>
                    <a:pt x="80" y="5"/>
                    <a:pt x="79" y="5"/>
                  </a:cubicBezTo>
                  <a:cubicBezTo>
                    <a:pt x="79" y="5"/>
                    <a:pt x="79" y="5"/>
                    <a:pt x="79" y="5"/>
                  </a:cubicBezTo>
                  <a:cubicBezTo>
                    <a:pt x="79" y="6"/>
                    <a:pt x="79" y="6"/>
                    <a:pt x="79" y="6"/>
                  </a:cubicBezTo>
                  <a:cubicBezTo>
                    <a:pt x="77" y="6"/>
                    <a:pt x="77" y="6"/>
                    <a:pt x="77" y="6"/>
                  </a:cubicBezTo>
                  <a:cubicBezTo>
                    <a:pt x="77" y="6"/>
                    <a:pt x="76" y="6"/>
                    <a:pt x="76" y="6"/>
                  </a:cubicBezTo>
                  <a:cubicBezTo>
                    <a:pt x="75" y="6"/>
                    <a:pt x="74" y="6"/>
                    <a:pt x="74" y="6"/>
                  </a:cubicBezTo>
                  <a:cubicBezTo>
                    <a:pt x="73" y="7"/>
                    <a:pt x="73" y="7"/>
                    <a:pt x="73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2" y="7"/>
                    <a:pt x="72" y="7"/>
                    <a:pt x="72" y="7"/>
                  </a:cubicBezTo>
                  <a:cubicBezTo>
                    <a:pt x="71" y="7"/>
                    <a:pt x="71" y="7"/>
                    <a:pt x="70" y="7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69" y="7"/>
                    <a:pt x="69" y="7"/>
                    <a:pt x="69" y="7"/>
                  </a:cubicBezTo>
                  <a:cubicBezTo>
                    <a:pt x="69" y="7"/>
                    <a:pt x="68" y="8"/>
                    <a:pt x="68" y="8"/>
                  </a:cubicBezTo>
                  <a:cubicBezTo>
                    <a:pt x="67" y="8"/>
                    <a:pt x="67" y="8"/>
                    <a:pt x="67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3" y="9"/>
                    <a:pt x="63" y="9"/>
                    <a:pt x="63" y="9"/>
                  </a:cubicBezTo>
                  <a:cubicBezTo>
                    <a:pt x="63" y="9"/>
                    <a:pt x="62" y="9"/>
                    <a:pt x="62" y="9"/>
                  </a:cubicBezTo>
                  <a:cubicBezTo>
                    <a:pt x="61" y="9"/>
                    <a:pt x="60" y="9"/>
                    <a:pt x="60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9" y="10"/>
                    <a:pt x="59" y="10"/>
                    <a:pt x="59" y="10"/>
                  </a:cubicBezTo>
                  <a:cubicBezTo>
                    <a:pt x="58" y="10"/>
                    <a:pt x="57" y="11"/>
                    <a:pt x="56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5" y="11"/>
                    <a:pt x="55" y="11"/>
                    <a:pt x="55" y="11"/>
                  </a:cubicBezTo>
                  <a:cubicBezTo>
                    <a:pt x="54" y="11"/>
                    <a:pt x="53" y="11"/>
                    <a:pt x="53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1" y="12"/>
                    <a:pt x="50" y="12"/>
                    <a:pt x="49" y="13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48" y="13"/>
                    <a:pt x="48" y="13"/>
                    <a:pt x="48" y="13"/>
                  </a:cubicBezTo>
                  <a:cubicBezTo>
                    <a:pt x="47" y="13"/>
                    <a:pt x="46" y="14"/>
                    <a:pt x="45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4" y="14"/>
                    <a:pt x="44" y="14"/>
                    <a:pt x="44" y="14"/>
                  </a:cubicBezTo>
                  <a:cubicBezTo>
                    <a:pt x="42" y="15"/>
                    <a:pt x="41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9" y="16"/>
                    <a:pt x="39" y="16"/>
                    <a:pt x="39" y="16"/>
                  </a:cubicBezTo>
                  <a:cubicBezTo>
                    <a:pt x="38" y="17"/>
                    <a:pt x="37" y="17"/>
                    <a:pt x="37" y="17"/>
                  </a:cubicBezTo>
                  <a:cubicBezTo>
                    <a:pt x="36" y="17"/>
                    <a:pt x="36" y="17"/>
                    <a:pt x="36" y="17"/>
                  </a:cubicBezTo>
                  <a:cubicBezTo>
                    <a:pt x="35" y="18"/>
                    <a:pt x="35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4" y="18"/>
                    <a:pt x="34" y="18"/>
                    <a:pt x="34" y="18"/>
                  </a:cubicBezTo>
                  <a:cubicBezTo>
                    <a:pt x="33" y="19"/>
                    <a:pt x="32" y="19"/>
                    <a:pt x="31" y="20"/>
                  </a:cubicBezTo>
                  <a:cubicBezTo>
                    <a:pt x="31" y="20"/>
                    <a:pt x="31" y="20"/>
                    <a:pt x="31" y="20"/>
                  </a:cubicBezTo>
                  <a:cubicBezTo>
                    <a:pt x="30" y="20"/>
                    <a:pt x="29" y="20"/>
                    <a:pt x="29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7" y="21"/>
                    <a:pt x="27" y="22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5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4" y="23"/>
                    <a:pt x="24" y="23"/>
                    <a:pt x="24" y="23"/>
                  </a:cubicBezTo>
                  <a:cubicBezTo>
                    <a:pt x="23" y="24"/>
                    <a:pt x="22" y="24"/>
                    <a:pt x="22" y="25"/>
                  </a:cubicBezTo>
                  <a:cubicBezTo>
                    <a:pt x="21" y="25"/>
                    <a:pt x="21" y="25"/>
                    <a:pt x="21" y="25"/>
                  </a:cubicBezTo>
                  <a:cubicBezTo>
                    <a:pt x="21" y="25"/>
                    <a:pt x="20" y="25"/>
                    <a:pt x="20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8" y="27"/>
                    <a:pt x="17" y="27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6" y="28"/>
                    <a:pt x="16" y="28"/>
                    <a:pt x="16" y="28"/>
                  </a:cubicBezTo>
                  <a:cubicBezTo>
                    <a:pt x="15" y="29"/>
                    <a:pt x="14" y="30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2" y="31"/>
                    <a:pt x="11" y="32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9" y="34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7" y="36"/>
                    <a:pt x="6" y="37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9"/>
                    <a:pt x="5" y="39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3" y="41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3" y="42"/>
                    <a:pt x="3" y="42"/>
                    <a:pt x="3" y="42"/>
                  </a:cubicBezTo>
                  <a:cubicBezTo>
                    <a:pt x="2" y="43"/>
                    <a:pt x="2" y="44"/>
                    <a:pt x="2" y="45"/>
                  </a:cubicBezTo>
                  <a:cubicBezTo>
                    <a:pt x="2" y="45"/>
                    <a:pt x="2" y="45"/>
                    <a:pt x="2" y="45"/>
                  </a:cubicBezTo>
                  <a:cubicBezTo>
                    <a:pt x="1" y="45"/>
                    <a:pt x="1" y="45"/>
                    <a:pt x="1" y="45"/>
                  </a:cubicBezTo>
                  <a:cubicBezTo>
                    <a:pt x="1" y="46"/>
                    <a:pt x="1" y="46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0" y="48"/>
                    <a:pt x="0" y="49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0"/>
                    <a:pt x="0" y="50"/>
                  </a:cubicBezTo>
                  <a:cubicBezTo>
                    <a:pt x="0" y="50"/>
                    <a:pt x="0" y="51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56"/>
                    <a:pt x="0" y="57"/>
                    <a:pt x="1" y="57"/>
                  </a:cubicBezTo>
                  <a:cubicBezTo>
                    <a:pt x="6" y="78"/>
                    <a:pt x="6" y="78"/>
                    <a:pt x="6" y="78"/>
                  </a:cubicBezTo>
                  <a:cubicBezTo>
                    <a:pt x="29" y="169"/>
                    <a:pt x="29" y="169"/>
                    <a:pt x="29" y="169"/>
                  </a:cubicBezTo>
                  <a:cubicBezTo>
                    <a:pt x="31" y="176"/>
                    <a:pt x="33" y="182"/>
                    <a:pt x="34" y="189"/>
                  </a:cubicBezTo>
                  <a:cubicBezTo>
                    <a:pt x="39" y="209"/>
                    <a:pt x="39" y="209"/>
                    <a:pt x="39" y="209"/>
                  </a:cubicBezTo>
                  <a:cubicBezTo>
                    <a:pt x="43" y="223"/>
                    <a:pt x="47" y="237"/>
                    <a:pt x="50" y="251"/>
                  </a:cubicBezTo>
                  <a:cubicBezTo>
                    <a:pt x="53" y="261"/>
                    <a:pt x="53" y="261"/>
                    <a:pt x="53" y="261"/>
                  </a:cubicBezTo>
                  <a:cubicBezTo>
                    <a:pt x="57" y="276"/>
                    <a:pt x="60" y="291"/>
                    <a:pt x="64" y="305"/>
                  </a:cubicBezTo>
                  <a:cubicBezTo>
                    <a:pt x="65" y="310"/>
                    <a:pt x="67" y="315"/>
                    <a:pt x="68" y="321"/>
                  </a:cubicBezTo>
                  <a:cubicBezTo>
                    <a:pt x="68" y="321"/>
                    <a:pt x="68" y="321"/>
                    <a:pt x="68" y="321"/>
                  </a:cubicBezTo>
                  <a:cubicBezTo>
                    <a:pt x="68" y="322"/>
                    <a:pt x="68" y="322"/>
                    <a:pt x="68" y="322"/>
                  </a:cubicBezTo>
                  <a:cubicBezTo>
                    <a:pt x="69" y="322"/>
                    <a:pt x="69" y="322"/>
                    <a:pt x="69" y="322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3"/>
                    <a:pt x="69" y="323"/>
                    <a:pt x="69" y="323"/>
                  </a:cubicBezTo>
                  <a:cubicBezTo>
                    <a:pt x="69" y="324"/>
                    <a:pt x="69" y="324"/>
                    <a:pt x="69" y="324"/>
                  </a:cubicBezTo>
                  <a:cubicBezTo>
                    <a:pt x="70" y="324"/>
                    <a:pt x="70" y="324"/>
                    <a:pt x="70" y="324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0" y="325"/>
                    <a:pt x="70" y="325"/>
                    <a:pt x="70" y="325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1" y="326"/>
                    <a:pt x="71" y="326"/>
                    <a:pt x="71" y="326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2" y="327"/>
                    <a:pt x="72" y="327"/>
                    <a:pt x="72" y="327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8"/>
                    <a:pt x="73" y="328"/>
                    <a:pt x="73" y="328"/>
                  </a:cubicBezTo>
                  <a:cubicBezTo>
                    <a:pt x="73" y="329"/>
                    <a:pt x="73" y="329"/>
                    <a:pt x="73" y="329"/>
                  </a:cubicBezTo>
                  <a:cubicBezTo>
                    <a:pt x="74" y="329"/>
                    <a:pt x="74" y="329"/>
                    <a:pt x="74" y="329"/>
                  </a:cubicBezTo>
                  <a:cubicBezTo>
                    <a:pt x="75" y="329"/>
                    <a:pt x="75" y="329"/>
                    <a:pt x="75" y="329"/>
                  </a:cubicBezTo>
                  <a:cubicBezTo>
                    <a:pt x="75" y="330"/>
                    <a:pt x="75" y="330"/>
                    <a:pt x="75" y="330"/>
                  </a:cubicBezTo>
                  <a:cubicBezTo>
                    <a:pt x="76" y="330"/>
                    <a:pt x="76" y="330"/>
                    <a:pt x="76" y="330"/>
                  </a:cubicBezTo>
                  <a:cubicBezTo>
                    <a:pt x="76" y="331"/>
                    <a:pt x="76" y="331"/>
                    <a:pt x="76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7" y="331"/>
                    <a:pt x="77" y="331"/>
                    <a:pt x="77" y="331"/>
                  </a:cubicBezTo>
                  <a:cubicBezTo>
                    <a:pt x="78" y="332"/>
                    <a:pt x="78" y="332"/>
                    <a:pt x="78" y="332"/>
                  </a:cubicBezTo>
                  <a:cubicBezTo>
                    <a:pt x="79" y="332"/>
                    <a:pt x="79" y="332"/>
                    <a:pt x="79" y="332"/>
                  </a:cubicBezTo>
                  <a:cubicBezTo>
                    <a:pt x="79" y="333"/>
                    <a:pt x="79" y="333"/>
                    <a:pt x="79" y="333"/>
                  </a:cubicBezTo>
                  <a:cubicBezTo>
                    <a:pt x="80" y="333"/>
                    <a:pt x="80" y="333"/>
                    <a:pt x="80" y="333"/>
                  </a:cubicBezTo>
                  <a:cubicBezTo>
                    <a:pt x="81" y="333"/>
                    <a:pt x="81" y="333"/>
                    <a:pt x="81" y="333"/>
                  </a:cubicBezTo>
                  <a:cubicBezTo>
                    <a:pt x="81" y="334"/>
                    <a:pt x="81" y="334"/>
                    <a:pt x="81" y="334"/>
                  </a:cubicBezTo>
                  <a:cubicBezTo>
                    <a:pt x="82" y="334"/>
                    <a:pt x="82" y="334"/>
                    <a:pt x="82" y="334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3" y="335"/>
                    <a:pt x="83" y="335"/>
                    <a:pt x="83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4" y="335"/>
                    <a:pt x="84" y="335"/>
                  </a:cubicBezTo>
                  <a:cubicBezTo>
                    <a:pt x="84" y="335"/>
                    <a:pt x="85" y="335"/>
                    <a:pt x="85" y="335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6" y="336"/>
                    <a:pt x="86" y="336"/>
                    <a:pt x="86" y="336"/>
                  </a:cubicBezTo>
                  <a:cubicBezTo>
                    <a:pt x="87" y="336"/>
                    <a:pt x="87" y="336"/>
                    <a:pt x="87" y="336"/>
                  </a:cubicBezTo>
                  <a:cubicBezTo>
                    <a:pt x="88" y="337"/>
                    <a:pt x="88" y="337"/>
                    <a:pt x="88" y="337"/>
                  </a:cubicBezTo>
                  <a:cubicBezTo>
                    <a:pt x="89" y="337"/>
                    <a:pt x="89" y="337"/>
                    <a:pt x="89" y="337"/>
                  </a:cubicBezTo>
                  <a:cubicBezTo>
                    <a:pt x="90" y="337"/>
                    <a:pt x="90" y="337"/>
                    <a:pt x="90" y="337"/>
                  </a:cubicBezTo>
                  <a:cubicBezTo>
                    <a:pt x="90" y="337"/>
                    <a:pt x="90" y="338"/>
                    <a:pt x="91" y="338"/>
                  </a:cubicBezTo>
                  <a:cubicBezTo>
                    <a:pt x="91" y="338"/>
                    <a:pt x="91" y="338"/>
                    <a:pt x="91" y="338"/>
                  </a:cubicBezTo>
                  <a:cubicBezTo>
                    <a:pt x="92" y="338"/>
                    <a:pt x="92" y="338"/>
                    <a:pt x="92" y="338"/>
                  </a:cubicBezTo>
                  <a:cubicBezTo>
                    <a:pt x="93" y="339"/>
                    <a:pt x="93" y="339"/>
                    <a:pt x="93" y="339"/>
                  </a:cubicBezTo>
                  <a:cubicBezTo>
                    <a:pt x="94" y="339"/>
                    <a:pt x="94" y="339"/>
                    <a:pt x="94" y="339"/>
                  </a:cubicBezTo>
                  <a:cubicBezTo>
                    <a:pt x="95" y="339"/>
                    <a:pt x="95" y="339"/>
                    <a:pt x="95" y="339"/>
                  </a:cubicBezTo>
                  <a:cubicBezTo>
                    <a:pt x="96" y="339"/>
                    <a:pt x="96" y="339"/>
                    <a:pt x="96" y="339"/>
                  </a:cubicBezTo>
                  <a:cubicBezTo>
                    <a:pt x="97" y="340"/>
                    <a:pt x="97" y="340"/>
                    <a:pt x="97" y="340"/>
                  </a:cubicBezTo>
                  <a:cubicBezTo>
                    <a:pt x="97" y="340"/>
                    <a:pt x="98" y="340"/>
                    <a:pt x="98" y="340"/>
                  </a:cubicBezTo>
                  <a:cubicBezTo>
                    <a:pt x="99" y="340"/>
                    <a:pt x="99" y="340"/>
                    <a:pt x="99" y="340"/>
                  </a:cubicBezTo>
                  <a:cubicBezTo>
                    <a:pt x="99" y="340"/>
                    <a:pt x="99" y="340"/>
                    <a:pt x="100" y="340"/>
                  </a:cubicBezTo>
                  <a:cubicBezTo>
                    <a:pt x="100" y="341"/>
                    <a:pt x="101" y="341"/>
                    <a:pt x="101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2" y="341"/>
                    <a:pt x="102" y="341"/>
                    <a:pt x="102" y="341"/>
                  </a:cubicBezTo>
                  <a:cubicBezTo>
                    <a:pt x="103" y="341"/>
                    <a:pt x="103" y="341"/>
                    <a:pt x="103" y="341"/>
                  </a:cubicBezTo>
                  <a:cubicBezTo>
                    <a:pt x="103" y="341"/>
                    <a:pt x="104" y="341"/>
                    <a:pt x="104" y="341"/>
                  </a:cubicBezTo>
                  <a:cubicBezTo>
                    <a:pt x="105" y="342"/>
                    <a:pt x="105" y="342"/>
                    <a:pt x="105" y="342"/>
                  </a:cubicBezTo>
                  <a:cubicBezTo>
                    <a:pt x="106" y="342"/>
                    <a:pt x="106" y="342"/>
                    <a:pt x="106" y="342"/>
                  </a:cubicBezTo>
                  <a:cubicBezTo>
                    <a:pt x="107" y="342"/>
                    <a:pt x="107" y="342"/>
                    <a:pt x="107" y="342"/>
                  </a:cubicBezTo>
                  <a:cubicBezTo>
                    <a:pt x="108" y="342"/>
                    <a:pt x="108" y="342"/>
                    <a:pt x="109" y="342"/>
                  </a:cubicBezTo>
                  <a:cubicBezTo>
                    <a:pt x="109" y="342"/>
                    <a:pt x="109" y="342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0" y="343"/>
                    <a:pt x="110" y="343"/>
                    <a:pt x="110" y="343"/>
                  </a:cubicBezTo>
                  <a:cubicBezTo>
                    <a:pt x="111" y="343"/>
                    <a:pt x="111" y="343"/>
                    <a:pt x="112" y="343"/>
                  </a:cubicBezTo>
                  <a:cubicBezTo>
                    <a:pt x="112" y="343"/>
                    <a:pt x="113" y="343"/>
                    <a:pt x="113" y="343"/>
                  </a:cubicBezTo>
                  <a:cubicBezTo>
                    <a:pt x="114" y="343"/>
                    <a:pt x="114" y="343"/>
                    <a:pt x="114" y="343"/>
                  </a:cubicBezTo>
                  <a:cubicBezTo>
                    <a:pt x="115" y="343"/>
                    <a:pt x="115" y="343"/>
                    <a:pt x="115" y="343"/>
                  </a:cubicBezTo>
                  <a:cubicBezTo>
                    <a:pt x="115" y="343"/>
                    <a:pt x="116" y="343"/>
                    <a:pt x="116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7" y="344"/>
                    <a:pt x="117" y="344"/>
                    <a:pt x="117" y="344"/>
                  </a:cubicBezTo>
                  <a:cubicBezTo>
                    <a:pt x="118" y="344"/>
                    <a:pt x="118" y="344"/>
                    <a:pt x="118" y="344"/>
                  </a:cubicBezTo>
                  <a:cubicBezTo>
                    <a:pt x="119" y="344"/>
                    <a:pt x="119" y="344"/>
                    <a:pt x="120" y="344"/>
                  </a:cubicBezTo>
                  <a:cubicBezTo>
                    <a:pt x="120" y="344"/>
                    <a:pt x="121" y="344"/>
                    <a:pt x="121" y="344"/>
                  </a:cubicBezTo>
                  <a:cubicBezTo>
                    <a:pt x="122" y="344"/>
                    <a:pt x="123" y="344"/>
                    <a:pt x="123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4" y="344"/>
                    <a:pt x="124" y="344"/>
                    <a:pt x="124" y="344"/>
                  </a:cubicBezTo>
                  <a:cubicBezTo>
                    <a:pt x="125" y="344"/>
                    <a:pt x="125" y="344"/>
                    <a:pt x="125" y="344"/>
                  </a:cubicBezTo>
                  <a:cubicBezTo>
                    <a:pt x="126" y="344"/>
                    <a:pt x="126" y="345"/>
                    <a:pt x="127" y="345"/>
                  </a:cubicBezTo>
                  <a:cubicBezTo>
                    <a:pt x="127" y="345"/>
                    <a:pt x="128" y="345"/>
                    <a:pt x="128" y="345"/>
                  </a:cubicBezTo>
                  <a:cubicBezTo>
                    <a:pt x="129" y="345"/>
                    <a:pt x="130" y="345"/>
                    <a:pt x="130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1" y="345"/>
                    <a:pt x="131" y="345"/>
                    <a:pt x="131" y="345"/>
                  </a:cubicBezTo>
                  <a:cubicBezTo>
                    <a:pt x="132" y="345"/>
                    <a:pt x="132" y="345"/>
                    <a:pt x="132" y="345"/>
                  </a:cubicBezTo>
                  <a:cubicBezTo>
                    <a:pt x="133" y="345"/>
                    <a:pt x="133" y="345"/>
                    <a:pt x="134" y="345"/>
                  </a:cubicBezTo>
                  <a:cubicBezTo>
                    <a:pt x="135" y="345"/>
                    <a:pt x="135" y="345"/>
                    <a:pt x="135" y="345"/>
                  </a:cubicBezTo>
                  <a:cubicBezTo>
                    <a:pt x="137" y="345"/>
                    <a:pt x="138" y="345"/>
                    <a:pt x="139" y="345"/>
                  </a:cubicBezTo>
                  <a:cubicBezTo>
                    <a:pt x="140" y="345"/>
                    <a:pt x="141" y="345"/>
                    <a:pt x="143" y="345"/>
                  </a:cubicBezTo>
                  <a:cubicBezTo>
                    <a:pt x="143" y="345"/>
                    <a:pt x="144" y="345"/>
                    <a:pt x="144" y="345"/>
                  </a:cubicBezTo>
                  <a:cubicBezTo>
                    <a:pt x="145" y="345"/>
                    <a:pt x="145" y="345"/>
                    <a:pt x="146" y="345"/>
                  </a:cubicBezTo>
                  <a:cubicBezTo>
                    <a:pt x="147" y="345"/>
                    <a:pt x="147" y="345"/>
                    <a:pt x="147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8" y="345"/>
                    <a:pt x="148" y="345"/>
                    <a:pt x="148" y="345"/>
                  </a:cubicBezTo>
                  <a:cubicBezTo>
                    <a:pt x="149" y="345"/>
                    <a:pt x="149" y="345"/>
                    <a:pt x="150" y="345"/>
                  </a:cubicBezTo>
                  <a:cubicBezTo>
                    <a:pt x="150" y="345"/>
                    <a:pt x="151" y="345"/>
                    <a:pt x="151" y="345"/>
                  </a:cubicBezTo>
                  <a:cubicBezTo>
                    <a:pt x="152" y="345"/>
                    <a:pt x="153" y="345"/>
                    <a:pt x="153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4" y="345"/>
                  </a:cubicBezTo>
                  <a:cubicBezTo>
                    <a:pt x="154" y="345"/>
                    <a:pt x="154" y="345"/>
                    <a:pt x="155" y="344"/>
                  </a:cubicBezTo>
                  <a:cubicBezTo>
                    <a:pt x="156" y="344"/>
                    <a:pt x="156" y="344"/>
                    <a:pt x="157" y="344"/>
                  </a:cubicBezTo>
                  <a:cubicBezTo>
                    <a:pt x="157" y="344"/>
                    <a:pt x="158" y="344"/>
                    <a:pt x="158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59" y="344"/>
                    <a:pt x="159" y="344"/>
                    <a:pt x="159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0" y="344"/>
                    <a:pt x="160" y="344"/>
                    <a:pt x="160" y="344"/>
                  </a:cubicBezTo>
                  <a:cubicBezTo>
                    <a:pt x="161" y="344"/>
                    <a:pt x="161" y="344"/>
                    <a:pt x="162" y="344"/>
                  </a:cubicBezTo>
                  <a:cubicBezTo>
                    <a:pt x="162" y="344"/>
                    <a:pt x="163" y="344"/>
                    <a:pt x="163" y="344"/>
                  </a:cubicBezTo>
                  <a:cubicBezTo>
                    <a:pt x="163" y="344"/>
                    <a:pt x="163" y="344"/>
                    <a:pt x="163" y="344"/>
                  </a:cubicBezTo>
                  <a:cubicBezTo>
                    <a:pt x="164" y="344"/>
                    <a:pt x="164" y="343"/>
                    <a:pt x="165" y="343"/>
                  </a:cubicBezTo>
                  <a:cubicBezTo>
                    <a:pt x="165" y="343"/>
                    <a:pt x="166" y="343"/>
                    <a:pt x="166" y="343"/>
                  </a:cubicBezTo>
                  <a:cubicBezTo>
                    <a:pt x="167" y="343"/>
                    <a:pt x="167" y="343"/>
                    <a:pt x="167" y="343"/>
                  </a:cubicBezTo>
                  <a:cubicBezTo>
                    <a:pt x="167" y="343"/>
                    <a:pt x="168" y="343"/>
                    <a:pt x="168" y="343"/>
                  </a:cubicBezTo>
                  <a:cubicBezTo>
                    <a:pt x="169" y="343"/>
                    <a:pt x="169" y="343"/>
                    <a:pt x="170" y="343"/>
                  </a:cubicBezTo>
                  <a:cubicBezTo>
                    <a:pt x="170" y="343"/>
                    <a:pt x="170" y="343"/>
                    <a:pt x="170" y="343"/>
                  </a:cubicBezTo>
                  <a:cubicBezTo>
                    <a:pt x="171" y="342"/>
                    <a:pt x="171" y="342"/>
                    <a:pt x="171" y="342"/>
                  </a:cubicBezTo>
                  <a:cubicBezTo>
                    <a:pt x="172" y="342"/>
                    <a:pt x="172" y="342"/>
                    <a:pt x="173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4" y="342"/>
                    <a:pt x="174" y="342"/>
                    <a:pt x="174" y="342"/>
                  </a:cubicBezTo>
                  <a:cubicBezTo>
                    <a:pt x="175" y="342"/>
                    <a:pt x="176" y="342"/>
                    <a:pt x="176" y="342"/>
                  </a:cubicBezTo>
                  <a:cubicBezTo>
                    <a:pt x="177" y="341"/>
                    <a:pt x="177" y="341"/>
                    <a:pt x="177" y="341"/>
                  </a:cubicBezTo>
                  <a:cubicBezTo>
                    <a:pt x="178" y="341"/>
                    <a:pt x="178" y="341"/>
                    <a:pt x="179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0" y="341"/>
                    <a:pt x="180" y="341"/>
                    <a:pt x="180" y="341"/>
                  </a:cubicBezTo>
                  <a:cubicBezTo>
                    <a:pt x="181" y="340"/>
                    <a:pt x="181" y="340"/>
                    <a:pt x="182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3" y="340"/>
                    <a:pt x="183" y="340"/>
                    <a:pt x="183" y="340"/>
                  </a:cubicBezTo>
                  <a:cubicBezTo>
                    <a:pt x="184" y="340"/>
                    <a:pt x="184" y="340"/>
                    <a:pt x="185" y="339"/>
                  </a:cubicBezTo>
                  <a:cubicBezTo>
                    <a:pt x="185" y="339"/>
                    <a:pt x="185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6" y="339"/>
                    <a:pt x="186" y="339"/>
                    <a:pt x="186" y="339"/>
                  </a:cubicBezTo>
                  <a:cubicBezTo>
                    <a:pt x="187" y="339"/>
                    <a:pt x="187" y="339"/>
                    <a:pt x="187" y="339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8" y="338"/>
                    <a:pt x="188" y="338"/>
                    <a:pt x="188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89" y="338"/>
                    <a:pt x="189" y="338"/>
                    <a:pt x="189" y="338"/>
                  </a:cubicBezTo>
                  <a:cubicBezTo>
                    <a:pt x="190" y="338"/>
                    <a:pt x="190" y="338"/>
                    <a:pt x="191" y="337"/>
                  </a:cubicBezTo>
                  <a:cubicBezTo>
                    <a:pt x="191" y="337"/>
                    <a:pt x="191" y="337"/>
                    <a:pt x="191" y="337"/>
                  </a:cubicBezTo>
                  <a:cubicBezTo>
                    <a:pt x="192" y="337"/>
                    <a:pt x="192" y="337"/>
                    <a:pt x="192" y="337"/>
                  </a:cubicBezTo>
                  <a:cubicBezTo>
                    <a:pt x="192" y="337"/>
                    <a:pt x="193" y="337"/>
                    <a:pt x="193" y="337"/>
                  </a:cubicBezTo>
                  <a:cubicBezTo>
                    <a:pt x="193" y="336"/>
                    <a:pt x="193" y="336"/>
                    <a:pt x="193" y="336"/>
                  </a:cubicBezTo>
                  <a:cubicBezTo>
                    <a:pt x="194" y="336"/>
                    <a:pt x="194" y="336"/>
                    <a:pt x="194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5" y="336"/>
                    <a:pt x="195" y="336"/>
                    <a:pt x="195" y="336"/>
                  </a:cubicBezTo>
                  <a:cubicBezTo>
                    <a:pt x="196" y="336"/>
                    <a:pt x="196" y="336"/>
                    <a:pt x="196" y="336"/>
                  </a:cubicBezTo>
                  <a:cubicBezTo>
                    <a:pt x="196" y="335"/>
                    <a:pt x="196" y="335"/>
                    <a:pt x="197" y="335"/>
                  </a:cubicBezTo>
                  <a:cubicBezTo>
                    <a:pt x="197" y="335"/>
                    <a:pt x="197" y="335"/>
                    <a:pt x="197" y="335"/>
                  </a:cubicBezTo>
                  <a:cubicBezTo>
                    <a:pt x="198" y="335"/>
                    <a:pt x="198" y="335"/>
                    <a:pt x="198" y="335"/>
                  </a:cubicBezTo>
                  <a:cubicBezTo>
                    <a:pt x="198" y="334"/>
                    <a:pt x="199" y="334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0" y="333"/>
                    <a:pt x="200" y="333"/>
                    <a:pt x="200" y="333"/>
                  </a:cubicBezTo>
                  <a:cubicBezTo>
                    <a:pt x="201" y="333"/>
                    <a:pt x="201" y="333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2" y="332"/>
                    <a:pt x="202" y="332"/>
                    <a:pt x="202" y="332"/>
                  </a:cubicBezTo>
                  <a:cubicBezTo>
                    <a:pt x="203" y="331"/>
                    <a:pt x="203" y="331"/>
                    <a:pt x="203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4" y="331"/>
                    <a:pt x="204" y="331"/>
                    <a:pt x="204" y="331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5" y="330"/>
                    <a:pt x="205" y="330"/>
                    <a:pt x="205" y="330"/>
                  </a:cubicBezTo>
                  <a:cubicBezTo>
                    <a:pt x="206" y="330"/>
                    <a:pt x="206" y="330"/>
                    <a:pt x="206" y="330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9"/>
                    <a:pt x="207" y="329"/>
                    <a:pt x="207" y="329"/>
                  </a:cubicBezTo>
                  <a:cubicBezTo>
                    <a:pt x="207" y="328"/>
                    <a:pt x="207" y="328"/>
                    <a:pt x="207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8" y="328"/>
                    <a:pt x="208" y="328"/>
                    <a:pt x="208" y="328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7"/>
                    <a:pt x="209" y="327"/>
                    <a:pt x="209" y="327"/>
                  </a:cubicBezTo>
                  <a:cubicBezTo>
                    <a:pt x="209" y="326"/>
                    <a:pt x="209" y="326"/>
                    <a:pt x="209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6"/>
                    <a:pt x="210" y="326"/>
                    <a:pt x="210" y="326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0" y="325"/>
                    <a:pt x="210" y="325"/>
                    <a:pt x="210" y="325"/>
                  </a:cubicBezTo>
                  <a:cubicBezTo>
                    <a:pt x="211" y="325"/>
                    <a:pt x="211" y="325"/>
                    <a:pt x="211" y="325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4"/>
                    <a:pt x="211" y="324"/>
                    <a:pt x="211" y="324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12" y="323"/>
                    <a:pt x="212" y="323"/>
                    <a:pt x="212" y="323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2"/>
                    <a:pt x="212" y="322"/>
                    <a:pt x="212" y="322"/>
                  </a:cubicBezTo>
                  <a:cubicBezTo>
                    <a:pt x="212" y="321"/>
                    <a:pt x="212" y="321"/>
                    <a:pt x="212" y="321"/>
                  </a:cubicBezTo>
                  <a:cubicBezTo>
                    <a:pt x="213" y="321"/>
                    <a:pt x="213" y="321"/>
                    <a:pt x="213" y="321"/>
                  </a:cubicBezTo>
                  <a:cubicBezTo>
                    <a:pt x="214" y="315"/>
                    <a:pt x="215" y="310"/>
                    <a:pt x="217" y="305"/>
                  </a:cubicBezTo>
                  <a:cubicBezTo>
                    <a:pt x="236" y="229"/>
                    <a:pt x="255" y="154"/>
                    <a:pt x="275" y="78"/>
                  </a:cubicBezTo>
                  <a:cubicBezTo>
                    <a:pt x="276" y="71"/>
                    <a:pt x="278" y="64"/>
                    <a:pt x="280" y="57"/>
                  </a:cubicBezTo>
                  <a:cubicBezTo>
                    <a:pt x="280" y="56"/>
                    <a:pt x="280" y="55"/>
                    <a:pt x="281" y="53"/>
                  </a:cubicBezTo>
                  <a:cubicBezTo>
                    <a:pt x="281" y="53"/>
                    <a:pt x="281" y="52"/>
                    <a:pt x="281" y="52"/>
                  </a:cubicBezTo>
                  <a:cubicBezTo>
                    <a:pt x="280" y="51"/>
                    <a:pt x="280" y="51"/>
                    <a:pt x="280" y="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144">
              <a:extLst>
                <a:ext uri="{FF2B5EF4-FFF2-40B4-BE49-F238E27FC236}">
                  <a16:creationId xmlns:a16="http://schemas.microsoft.com/office/drawing/2014/main" id="{DC14480C-9ECE-2242-B78E-BF5C142C38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7879" y="5495657"/>
              <a:ext cx="798713" cy="194927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4" name="Freeform 144">
              <a:extLst>
                <a:ext uri="{FF2B5EF4-FFF2-40B4-BE49-F238E27FC236}">
                  <a16:creationId xmlns:a16="http://schemas.microsoft.com/office/drawing/2014/main" id="{809E0EBF-0D1E-2C48-A450-1AF377DEF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4573" y="5556166"/>
              <a:ext cx="328632" cy="80203"/>
            </a:xfrm>
            <a:custGeom>
              <a:avLst/>
              <a:gdLst>
                <a:gd name="T0" fmla="*/ 282 w 283"/>
                <a:gd name="T1" fmla="*/ 44 h 87"/>
                <a:gd name="T2" fmla="*/ 139 w 283"/>
                <a:gd name="T3" fmla="*/ 87 h 87"/>
                <a:gd name="T4" fmla="*/ 1 w 283"/>
                <a:gd name="T5" fmla="*/ 43 h 87"/>
                <a:gd name="T6" fmla="*/ 144 w 283"/>
                <a:gd name="T7" fmla="*/ 0 h 87"/>
                <a:gd name="T8" fmla="*/ 282 w 283"/>
                <a:gd name="T9" fmla="*/ 4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87">
                  <a:moveTo>
                    <a:pt x="282" y="44"/>
                  </a:moveTo>
                  <a:cubicBezTo>
                    <a:pt x="280" y="68"/>
                    <a:pt x="216" y="87"/>
                    <a:pt x="139" y="87"/>
                  </a:cubicBezTo>
                  <a:cubicBezTo>
                    <a:pt x="61" y="86"/>
                    <a:pt x="0" y="66"/>
                    <a:pt x="1" y="43"/>
                  </a:cubicBezTo>
                  <a:cubicBezTo>
                    <a:pt x="2" y="19"/>
                    <a:pt x="66" y="0"/>
                    <a:pt x="144" y="0"/>
                  </a:cubicBezTo>
                  <a:cubicBezTo>
                    <a:pt x="221" y="1"/>
                    <a:pt x="283" y="20"/>
                    <a:pt x="282" y="44"/>
                  </a:cubicBez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5" name="Rectangle 170">
            <a:extLst>
              <a:ext uri="{FF2B5EF4-FFF2-40B4-BE49-F238E27FC236}">
                <a16:creationId xmlns:a16="http://schemas.microsoft.com/office/drawing/2014/main" id="{5F46BCCC-C5B5-8246-A87E-D976B3561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3518" y="3737195"/>
            <a:ext cx="8940353" cy="14578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6" name="Rectangle 172">
            <a:extLst>
              <a:ext uri="{FF2B5EF4-FFF2-40B4-BE49-F238E27FC236}">
                <a16:creationId xmlns:a16="http://schemas.microsoft.com/office/drawing/2014/main" id="{F09F3858-B65D-1C4B-940C-0BE4F2312A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2" y="5657528"/>
            <a:ext cx="9024293" cy="1467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7" name="Rectangle 174">
            <a:extLst>
              <a:ext uri="{FF2B5EF4-FFF2-40B4-BE49-F238E27FC236}">
                <a16:creationId xmlns:a16="http://schemas.microsoft.com/office/drawing/2014/main" id="{2B846579-426F-9B45-A94B-6537F58D1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9958" y="7592248"/>
            <a:ext cx="9014760" cy="147355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2B2BC88-7357-0547-B2CC-BF12E63B01F4}"/>
              </a:ext>
            </a:extLst>
          </p:cNvPr>
          <p:cNvGrpSpPr/>
          <p:nvPr/>
        </p:nvGrpSpPr>
        <p:grpSpPr>
          <a:xfrm>
            <a:off x="2776549" y="7160111"/>
            <a:ext cx="5236760" cy="2136072"/>
            <a:chOff x="2951147" y="3594643"/>
            <a:chExt cx="2619062" cy="1068314"/>
          </a:xfrm>
        </p:grpSpPr>
        <p:sp>
          <p:nvSpPr>
            <p:cNvPr id="19" name="Freeform 155">
              <a:extLst>
                <a:ext uri="{FF2B5EF4-FFF2-40B4-BE49-F238E27FC236}">
                  <a16:creationId xmlns:a16="http://schemas.microsoft.com/office/drawing/2014/main" id="{30EEDD36-4FD5-2440-8CAA-242FBC2E03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068" y="3597481"/>
              <a:ext cx="2595220" cy="1065476"/>
            </a:xfrm>
            <a:custGeom>
              <a:avLst/>
              <a:gdLst>
                <a:gd name="T0" fmla="*/ 913 w 920"/>
                <a:gd name="T1" fmla="*/ 79 h 476"/>
                <a:gd name="T2" fmla="*/ 897 w 920"/>
                <a:gd name="T3" fmla="*/ 66 h 476"/>
                <a:gd name="T4" fmla="*/ 872 w 920"/>
                <a:gd name="T5" fmla="*/ 53 h 476"/>
                <a:gd name="T6" fmla="*/ 847 w 920"/>
                <a:gd name="T7" fmla="*/ 44 h 476"/>
                <a:gd name="T8" fmla="*/ 805 w 920"/>
                <a:gd name="T9" fmla="*/ 32 h 476"/>
                <a:gd name="T10" fmla="*/ 766 w 920"/>
                <a:gd name="T11" fmla="*/ 24 h 476"/>
                <a:gd name="T12" fmla="*/ 728 w 920"/>
                <a:gd name="T13" fmla="*/ 18 h 476"/>
                <a:gd name="T14" fmla="*/ 671 w 920"/>
                <a:gd name="T15" fmla="*/ 10 h 476"/>
                <a:gd name="T16" fmla="*/ 591 w 920"/>
                <a:gd name="T17" fmla="*/ 3 h 476"/>
                <a:gd name="T18" fmla="*/ 554 w 920"/>
                <a:gd name="T19" fmla="*/ 2 h 476"/>
                <a:gd name="T20" fmla="*/ 520 w 920"/>
                <a:gd name="T21" fmla="*/ 0 h 476"/>
                <a:gd name="T22" fmla="*/ 492 w 920"/>
                <a:gd name="T23" fmla="*/ 0 h 476"/>
                <a:gd name="T24" fmla="*/ 445 w 920"/>
                <a:gd name="T25" fmla="*/ 0 h 476"/>
                <a:gd name="T26" fmla="*/ 403 w 920"/>
                <a:gd name="T27" fmla="*/ 0 h 476"/>
                <a:gd name="T28" fmla="*/ 322 w 920"/>
                <a:gd name="T29" fmla="*/ 4 h 476"/>
                <a:gd name="T30" fmla="*/ 289 w 920"/>
                <a:gd name="T31" fmla="*/ 6 h 476"/>
                <a:gd name="T32" fmla="*/ 261 w 920"/>
                <a:gd name="T33" fmla="*/ 9 h 476"/>
                <a:gd name="T34" fmla="*/ 223 w 920"/>
                <a:gd name="T35" fmla="*/ 13 h 476"/>
                <a:gd name="T36" fmla="*/ 193 w 920"/>
                <a:gd name="T37" fmla="*/ 17 h 476"/>
                <a:gd name="T38" fmla="*/ 159 w 920"/>
                <a:gd name="T39" fmla="*/ 23 h 476"/>
                <a:gd name="T40" fmla="*/ 119 w 920"/>
                <a:gd name="T41" fmla="*/ 31 h 476"/>
                <a:gd name="T42" fmla="*/ 84 w 920"/>
                <a:gd name="T43" fmla="*/ 40 h 476"/>
                <a:gd name="T44" fmla="*/ 56 w 920"/>
                <a:gd name="T45" fmla="*/ 49 h 476"/>
                <a:gd name="T46" fmla="*/ 36 w 920"/>
                <a:gd name="T47" fmla="*/ 58 h 476"/>
                <a:gd name="T48" fmla="*/ 21 w 920"/>
                <a:gd name="T49" fmla="*/ 67 h 476"/>
                <a:gd name="T50" fmla="*/ 9 w 920"/>
                <a:gd name="T51" fmla="*/ 76 h 476"/>
                <a:gd name="T52" fmla="*/ 3 w 920"/>
                <a:gd name="T53" fmla="*/ 86 h 476"/>
                <a:gd name="T54" fmla="*/ 0 w 920"/>
                <a:gd name="T55" fmla="*/ 97 h 476"/>
                <a:gd name="T56" fmla="*/ 146 w 920"/>
                <a:gd name="T57" fmla="*/ 417 h 476"/>
                <a:gd name="T58" fmla="*/ 150 w 920"/>
                <a:gd name="T59" fmla="*/ 423 h 476"/>
                <a:gd name="T60" fmla="*/ 157 w 920"/>
                <a:gd name="T61" fmla="*/ 429 h 476"/>
                <a:gd name="T62" fmla="*/ 166 w 920"/>
                <a:gd name="T63" fmla="*/ 435 h 476"/>
                <a:gd name="T64" fmla="*/ 178 w 920"/>
                <a:gd name="T65" fmla="*/ 440 h 476"/>
                <a:gd name="T66" fmla="*/ 192 w 920"/>
                <a:gd name="T67" fmla="*/ 445 h 476"/>
                <a:gd name="T68" fmla="*/ 207 w 920"/>
                <a:gd name="T69" fmla="*/ 450 h 476"/>
                <a:gd name="T70" fmla="*/ 226 w 920"/>
                <a:gd name="T71" fmla="*/ 454 h 476"/>
                <a:gd name="T72" fmla="*/ 246 w 920"/>
                <a:gd name="T73" fmla="*/ 459 h 476"/>
                <a:gd name="T74" fmla="*/ 269 w 920"/>
                <a:gd name="T75" fmla="*/ 463 h 476"/>
                <a:gd name="T76" fmla="*/ 293 w 920"/>
                <a:gd name="T77" fmla="*/ 466 h 476"/>
                <a:gd name="T78" fmla="*/ 329 w 920"/>
                <a:gd name="T79" fmla="*/ 470 h 476"/>
                <a:gd name="T80" fmla="*/ 366 w 920"/>
                <a:gd name="T81" fmla="*/ 473 h 476"/>
                <a:gd name="T82" fmla="*/ 396 w 920"/>
                <a:gd name="T83" fmla="*/ 475 h 476"/>
                <a:gd name="T84" fmla="*/ 437 w 920"/>
                <a:gd name="T85" fmla="*/ 476 h 476"/>
                <a:gd name="T86" fmla="*/ 486 w 920"/>
                <a:gd name="T87" fmla="*/ 476 h 476"/>
                <a:gd name="T88" fmla="*/ 518 w 920"/>
                <a:gd name="T89" fmla="*/ 475 h 476"/>
                <a:gd name="T90" fmla="*/ 558 w 920"/>
                <a:gd name="T91" fmla="*/ 473 h 476"/>
                <a:gd name="T92" fmla="*/ 599 w 920"/>
                <a:gd name="T93" fmla="*/ 469 h 476"/>
                <a:gd name="T94" fmla="*/ 632 w 920"/>
                <a:gd name="T95" fmla="*/ 465 h 476"/>
                <a:gd name="T96" fmla="*/ 659 w 920"/>
                <a:gd name="T97" fmla="*/ 461 h 476"/>
                <a:gd name="T98" fmla="*/ 686 w 920"/>
                <a:gd name="T99" fmla="*/ 456 h 476"/>
                <a:gd name="T100" fmla="*/ 707 w 920"/>
                <a:gd name="T101" fmla="*/ 451 h 476"/>
                <a:gd name="T102" fmla="*/ 720 w 920"/>
                <a:gd name="T103" fmla="*/ 448 h 476"/>
                <a:gd name="T104" fmla="*/ 736 w 920"/>
                <a:gd name="T105" fmla="*/ 442 h 476"/>
                <a:gd name="T106" fmla="*/ 750 w 920"/>
                <a:gd name="T107" fmla="*/ 436 h 476"/>
                <a:gd name="T108" fmla="*/ 759 w 920"/>
                <a:gd name="T109" fmla="*/ 431 h 476"/>
                <a:gd name="T110" fmla="*/ 767 w 920"/>
                <a:gd name="T111" fmla="*/ 426 h 476"/>
                <a:gd name="T112" fmla="*/ 772 w 920"/>
                <a:gd name="T113" fmla="*/ 420 h 476"/>
                <a:gd name="T114" fmla="*/ 919 w 920"/>
                <a:gd name="T115" fmla="*/ 94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920" h="476">
                  <a:moveTo>
                    <a:pt x="919" y="93"/>
                  </a:moveTo>
                  <a:cubicBezTo>
                    <a:pt x="919" y="93"/>
                    <a:pt x="919" y="92"/>
                    <a:pt x="919" y="91"/>
                  </a:cubicBezTo>
                  <a:cubicBezTo>
                    <a:pt x="919" y="90"/>
                    <a:pt x="919" y="90"/>
                    <a:pt x="919" y="90"/>
                  </a:cubicBezTo>
                  <a:cubicBezTo>
                    <a:pt x="919" y="90"/>
                    <a:pt x="919" y="89"/>
                    <a:pt x="918" y="88"/>
                  </a:cubicBezTo>
                  <a:cubicBezTo>
                    <a:pt x="918" y="87"/>
                    <a:pt x="918" y="87"/>
                    <a:pt x="918" y="87"/>
                  </a:cubicBezTo>
                  <a:cubicBezTo>
                    <a:pt x="918" y="87"/>
                    <a:pt x="918" y="86"/>
                    <a:pt x="917" y="86"/>
                  </a:cubicBezTo>
                  <a:cubicBezTo>
                    <a:pt x="917" y="85"/>
                    <a:pt x="917" y="85"/>
                    <a:pt x="917" y="85"/>
                  </a:cubicBezTo>
                  <a:cubicBezTo>
                    <a:pt x="916" y="84"/>
                    <a:pt x="916" y="83"/>
                    <a:pt x="915" y="82"/>
                  </a:cubicBezTo>
                  <a:cubicBezTo>
                    <a:pt x="915" y="82"/>
                    <a:pt x="915" y="82"/>
                    <a:pt x="915" y="82"/>
                  </a:cubicBezTo>
                  <a:cubicBezTo>
                    <a:pt x="914" y="81"/>
                    <a:pt x="914" y="80"/>
                    <a:pt x="913" y="79"/>
                  </a:cubicBezTo>
                  <a:cubicBezTo>
                    <a:pt x="913" y="79"/>
                    <a:pt x="913" y="79"/>
                    <a:pt x="913" y="79"/>
                  </a:cubicBezTo>
                  <a:cubicBezTo>
                    <a:pt x="912" y="78"/>
                    <a:pt x="912" y="77"/>
                    <a:pt x="911" y="77"/>
                  </a:cubicBezTo>
                  <a:cubicBezTo>
                    <a:pt x="910" y="76"/>
                    <a:pt x="910" y="76"/>
                    <a:pt x="910" y="76"/>
                  </a:cubicBezTo>
                  <a:cubicBezTo>
                    <a:pt x="910" y="75"/>
                    <a:pt x="909" y="75"/>
                    <a:pt x="908" y="74"/>
                  </a:cubicBezTo>
                  <a:cubicBezTo>
                    <a:pt x="907" y="73"/>
                    <a:pt x="907" y="73"/>
                    <a:pt x="907" y="73"/>
                  </a:cubicBezTo>
                  <a:cubicBezTo>
                    <a:pt x="907" y="73"/>
                    <a:pt x="906" y="72"/>
                    <a:pt x="905" y="71"/>
                  </a:cubicBezTo>
                  <a:cubicBezTo>
                    <a:pt x="904" y="71"/>
                    <a:pt x="904" y="71"/>
                    <a:pt x="904" y="71"/>
                  </a:cubicBezTo>
                  <a:cubicBezTo>
                    <a:pt x="903" y="70"/>
                    <a:pt x="902" y="69"/>
                    <a:pt x="901" y="68"/>
                  </a:cubicBezTo>
                  <a:cubicBezTo>
                    <a:pt x="900" y="67"/>
                    <a:pt x="900" y="67"/>
                    <a:pt x="900" y="67"/>
                  </a:cubicBezTo>
                  <a:cubicBezTo>
                    <a:pt x="899" y="67"/>
                    <a:pt x="898" y="66"/>
                    <a:pt x="897" y="66"/>
                  </a:cubicBezTo>
                  <a:cubicBezTo>
                    <a:pt x="897" y="65"/>
                    <a:pt x="896" y="65"/>
                    <a:pt x="896" y="65"/>
                  </a:cubicBezTo>
                  <a:cubicBezTo>
                    <a:pt x="895" y="64"/>
                    <a:pt x="894" y="64"/>
                    <a:pt x="893" y="63"/>
                  </a:cubicBezTo>
                  <a:cubicBezTo>
                    <a:pt x="893" y="63"/>
                    <a:pt x="892" y="63"/>
                    <a:pt x="891" y="62"/>
                  </a:cubicBezTo>
                  <a:cubicBezTo>
                    <a:pt x="891" y="62"/>
                    <a:pt x="890" y="61"/>
                    <a:pt x="889" y="61"/>
                  </a:cubicBezTo>
                  <a:cubicBezTo>
                    <a:pt x="888" y="60"/>
                    <a:pt x="888" y="60"/>
                    <a:pt x="887" y="60"/>
                  </a:cubicBezTo>
                  <a:cubicBezTo>
                    <a:pt x="886" y="59"/>
                    <a:pt x="884" y="58"/>
                    <a:pt x="883" y="58"/>
                  </a:cubicBezTo>
                  <a:cubicBezTo>
                    <a:pt x="882" y="57"/>
                    <a:pt x="882" y="57"/>
                    <a:pt x="882" y="57"/>
                  </a:cubicBezTo>
                  <a:cubicBezTo>
                    <a:pt x="881" y="57"/>
                    <a:pt x="879" y="56"/>
                    <a:pt x="877" y="55"/>
                  </a:cubicBezTo>
                  <a:cubicBezTo>
                    <a:pt x="877" y="55"/>
                    <a:pt x="876" y="54"/>
                    <a:pt x="875" y="54"/>
                  </a:cubicBezTo>
                  <a:cubicBezTo>
                    <a:pt x="874" y="54"/>
                    <a:pt x="873" y="53"/>
                    <a:pt x="872" y="53"/>
                  </a:cubicBezTo>
                  <a:cubicBezTo>
                    <a:pt x="871" y="52"/>
                    <a:pt x="871" y="52"/>
                    <a:pt x="871" y="52"/>
                  </a:cubicBezTo>
                  <a:cubicBezTo>
                    <a:pt x="870" y="52"/>
                    <a:pt x="870" y="52"/>
                    <a:pt x="869" y="52"/>
                  </a:cubicBezTo>
                  <a:cubicBezTo>
                    <a:pt x="868" y="51"/>
                    <a:pt x="868" y="51"/>
                    <a:pt x="867" y="51"/>
                  </a:cubicBezTo>
                  <a:cubicBezTo>
                    <a:pt x="866" y="50"/>
                    <a:pt x="865" y="50"/>
                    <a:pt x="864" y="50"/>
                  </a:cubicBezTo>
                  <a:cubicBezTo>
                    <a:pt x="863" y="49"/>
                    <a:pt x="862" y="49"/>
                    <a:pt x="861" y="48"/>
                  </a:cubicBezTo>
                  <a:cubicBezTo>
                    <a:pt x="860" y="48"/>
                    <a:pt x="859" y="48"/>
                    <a:pt x="858" y="47"/>
                  </a:cubicBezTo>
                  <a:cubicBezTo>
                    <a:pt x="857" y="47"/>
                    <a:pt x="856" y="47"/>
                    <a:pt x="855" y="46"/>
                  </a:cubicBezTo>
                  <a:cubicBezTo>
                    <a:pt x="854" y="46"/>
                    <a:pt x="853" y="46"/>
                    <a:pt x="853" y="45"/>
                  </a:cubicBezTo>
                  <a:cubicBezTo>
                    <a:pt x="851" y="45"/>
                    <a:pt x="850" y="45"/>
                    <a:pt x="849" y="44"/>
                  </a:cubicBezTo>
                  <a:cubicBezTo>
                    <a:pt x="849" y="44"/>
                    <a:pt x="848" y="44"/>
                    <a:pt x="847" y="44"/>
                  </a:cubicBezTo>
                  <a:cubicBezTo>
                    <a:pt x="847" y="43"/>
                    <a:pt x="847" y="43"/>
                    <a:pt x="847" y="43"/>
                  </a:cubicBezTo>
                  <a:cubicBezTo>
                    <a:pt x="844" y="43"/>
                    <a:pt x="841" y="42"/>
                    <a:pt x="838" y="41"/>
                  </a:cubicBezTo>
                  <a:cubicBezTo>
                    <a:pt x="837" y="40"/>
                    <a:pt x="836" y="40"/>
                    <a:pt x="836" y="40"/>
                  </a:cubicBezTo>
                  <a:cubicBezTo>
                    <a:pt x="833" y="39"/>
                    <a:pt x="829" y="38"/>
                    <a:pt x="826" y="37"/>
                  </a:cubicBezTo>
                  <a:cubicBezTo>
                    <a:pt x="826" y="37"/>
                    <a:pt x="826" y="37"/>
                    <a:pt x="826" y="37"/>
                  </a:cubicBezTo>
                  <a:cubicBezTo>
                    <a:pt x="825" y="37"/>
                    <a:pt x="825" y="37"/>
                    <a:pt x="824" y="37"/>
                  </a:cubicBezTo>
                  <a:cubicBezTo>
                    <a:pt x="822" y="36"/>
                    <a:pt x="820" y="36"/>
                    <a:pt x="817" y="35"/>
                  </a:cubicBezTo>
                  <a:cubicBezTo>
                    <a:pt x="816" y="35"/>
                    <a:pt x="815" y="35"/>
                    <a:pt x="815" y="34"/>
                  </a:cubicBezTo>
                  <a:cubicBezTo>
                    <a:pt x="812" y="34"/>
                    <a:pt x="809" y="33"/>
                    <a:pt x="805" y="32"/>
                  </a:cubicBezTo>
                  <a:cubicBezTo>
                    <a:pt x="805" y="32"/>
                    <a:pt x="805" y="32"/>
                    <a:pt x="805" y="32"/>
                  </a:cubicBezTo>
                  <a:cubicBezTo>
                    <a:pt x="804" y="32"/>
                    <a:pt x="804" y="32"/>
                    <a:pt x="804" y="32"/>
                  </a:cubicBezTo>
                  <a:cubicBezTo>
                    <a:pt x="802" y="31"/>
                    <a:pt x="799" y="31"/>
                    <a:pt x="797" y="30"/>
                  </a:cubicBezTo>
                  <a:cubicBezTo>
                    <a:pt x="796" y="30"/>
                    <a:pt x="795" y="30"/>
                    <a:pt x="794" y="29"/>
                  </a:cubicBezTo>
                  <a:cubicBezTo>
                    <a:pt x="792" y="29"/>
                    <a:pt x="789" y="28"/>
                    <a:pt x="787" y="28"/>
                  </a:cubicBezTo>
                  <a:cubicBezTo>
                    <a:pt x="787" y="28"/>
                    <a:pt x="786" y="28"/>
                    <a:pt x="785" y="28"/>
                  </a:cubicBezTo>
                  <a:cubicBezTo>
                    <a:pt x="785" y="28"/>
                    <a:pt x="785" y="27"/>
                    <a:pt x="784" y="27"/>
                  </a:cubicBezTo>
                  <a:cubicBezTo>
                    <a:pt x="782" y="27"/>
                    <a:pt x="780" y="27"/>
                    <a:pt x="778" y="26"/>
                  </a:cubicBezTo>
                  <a:cubicBezTo>
                    <a:pt x="777" y="26"/>
                    <a:pt x="776" y="26"/>
                    <a:pt x="775" y="26"/>
                  </a:cubicBezTo>
                  <a:cubicBezTo>
                    <a:pt x="772" y="25"/>
                    <a:pt x="769" y="24"/>
                    <a:pt x="766" y="24"/>
                  </a:cubicBezTo>
                  <a:cubicBezTo>
                    <a:pt x="766" y="24"/>
                    <a:pt x="766" y="24"/>
                    <a:pt x="766" y="24"/>
                  </a:cubicBezTo>
                  <a:cubicBezTo>
                    <a:pt x="765" y="24"/>
                    <a:pt x="765" y="24"/>
                    <a:pt x="764" y="23"/>
                  </a:cubicBezTo>
                  <a:cubicBezTo>
                    <a:pt x="762" y="23"/>
                    <a:pt x="760" y="23"/>
                    <a:pt x="758" y="22"/>
                  </a:cubicBezTo>
                  <a:cubicBezTo>
                    <a:pt x="756" y="22"/>
                    <a:pt x="755" y="22"/>
                    <a:pt x="754" y="22"/>
                  </a:cubicBezTo>
                  <a:cubicBezTo>
                    <a:pt x="752" y="21"/>
                    <a:pt x="750" y="21"/>
                    <a:pt x="748" y="21"/>
                  </a:cubicBezTo>
                  <a:cubicBezTo>
                    <a:pt x="747" y="21"/>
                    <a:pt x="747" y="21"/>
                    <a:pt x="747" y="21"/>
                  </a:cubicBezTo>
                  <a:cubicBezTo>
                    <a:pt x="746" y="20"/>
                    <a:pt x="746" y="20"/>
                    <a:pt x="745" y="20"/>
                  </a:cubicBezTo>
                  <a:cubicBezTo>
                    <a:pt x="743" y="20"/>
                    <a:pt x="741" y="20"/>
                    <a:pt x="739" y="19"/>
                  </a:cubicBezTo>
                  <a:cubicBezTo>
                    <a:pt x="738" y="19"/>
                    <a:pt x="737" y="19"/>
                    <a:pt x="735" y="19"/>
                  </a:cubicBezTo>
                  <a:cubicBezTo>
                    <a:pt x="734" y="18"/>
                    <a:pt x="732" y="18"/>
                    <a:pt x="730" y="18"/>
                  </a:cubicBezTo>
                  <a:cubicBezTo>
                    <a:pt x="730" y="18"/>
                    <a:pt x="729" y="18"/>
                    <a:pt x="728" y="18"/>
                  </a:cubicBezTo>
                  <a:cubicBezTo>
                    <a:pt x="728" y="17"/>
                    <a:pt x="728" y="17"/>
                    <a:pt x="727" y="17"/>
                  </a:cubicBezTo>
                  <a:cubicBezTo>
                    <a:pt x="722" y="17"/>
                    <a:pt x="716" y="16"/>
                    <a:pt x="710" y="15"/>
                  </a:cubicBezTo>
                  <a:cubicBezTo>
                    <a:pt x="709" y="15"/>
                    <a:pt x="709" y="15"/>
                    <a:pt x="709" y="15"/>
                  </a:cubicBezTo>
                  <a:cubicBezTo>
                    <a:pt x="708" y="15"/>
                    <a:pt x="708" y="15"/>
                    <a:pt x="708" y="15"/>
                  </a:cubicBezTo>
                  <a:cubicBezTo>
                    <a:pt x="703" y="14"/>
                    <a:pt x="698" y="13"/>
                    <a:pt x="692" y="13"/>
                  </a:cubicBezTo>
                  <a:cubicBezTo>
                    <a:pt x="692" y="13"/>
                    <a:pt x="691" y="13"/>
                    <a:pt x="691" y="12"/>
                  </a:cubicBezTo>
                  <a:cubicBezTo>
                    <a:pt x="690" y="12"/>
                    <a:pt x="690" y="12"/>
                    <a:pt x="690" y="12"/>
                  </a:cubicBezTo>
                  <a:cubicBezTo>
                    <a:pt x="684" y="12"/>
                    <a:pt x="679" y="11"/>
                    <a:pt x="673" y="10"/>
                  </a:cubicBezTo>
                  <a:cubicBezTo>
                    <a:pt x="672" y="10"/>
                    <a:pt x="672" y="10"/>
                    <a:pt x="672" y="10"/>
                  </a:cubicBezTo>
                  <a:cubicBezTo>
                    <a:pt x="672" y="10"/>
                    <a:pt x="671" y="10"/>
                    <a:pt x="671" y="10"/>
                  </a:cubicBezTo>
                  <a:cubicBezTo>
                    <a:pt x="666" y="10"/>
                    <a:pt x="660" y="9"/>
                    <a:pt x="655" y="9"/>
                  </a:cubicBezTo>
                  <a:cubicBezTo>
                    <a:pt x="654" y="8"/>
                    <a:pt x="654" y="8"/>
                    <a:pt x="654" y="8"/>
                  </a:cubicBezTo>
                  <a:cubicBezTo>
                    <a:pt x="653" y="8"/>
                    <a:pt x="653" y="8"/>
                    <a:pt x="652" y="8"/>
                  </a:cubicBezTo>
                  <a:cubicBezTo>
                    <a:pt x="642" y="7"/>
                    <a:pt x="631" y="6"/>
                    <a:pt x="621" y="6"/>
                  </a:cubicBezTo>
                  <a:cubicBezTo>
                    <a:pt x="620" y="6"/>
                    <a:pt x="620" y="5"/>
                    <a:pt x="619" y="5"/>
                  </a:cubicBezTo>
                  <a:cubicBezTo>
                    <a:pt x="619" y="5"/>
                    <a:pt x="618" y="5"/>
                    <a:pt x="617" y="5"/>
                  </a:cubicBezTo>
                  <a:cubicBezTo>
                    <a:pt x="613" y="5"/>
                    <a:pt x="609" y="5"/>
                    <a:pt x="604" y="4"/>
                  </a:cubicBezTo>
                  <a:cubicBezTo>
                    <a:pt x="604" y="4"/>
                    <a:pt x="604" y="4"/>
                    <a:pt x="604" y="4"/>
                  </a:cubicBezTo>
                  <a:cubicBezTo>
                    <a:pt x="603" y="4"/>
                    <a:pt x="603" y="4"/>
                    <a:pt x="602" y="4"/>
                  </a:cubicBezTo>
                  <a:cubicBezTo>
                    <a:pt x="598" y="4"/>
                    <a:pt x="595" y="4"/>
                    <a:pt x="591" y="3"/>
                  </a:cubicBezTo>
                  <a:cubicBezTo>
                    <a:pt x="591" y="3"/>
                    <a:pt x="590" y="3"/>
                    <a:pt x="589" y="3"/>
                  </a:cubicBezTo>
                  <a:cubicBezTo>
                    <a:pt x="588" y="3"/>
                    <a:pt x="587" y="3"/>
                    <a:pt x="587" y="3"/>
                  </a:cubicBezTo>
                  <a:cubicBezTo>
                    <a:pt x="584" y="3"/>
                    <a:pt x="581" y="3"/>
                    <a:pt x="579" y="3"/>
                  </a:cubicBezTo>
                  <a:cubicBezTo>
                    <a:pt x="578" y="3"/>
                    <a:pt x="577" y="3"/>
                    <a:pt x="576" y="3"/>
                  </a:cubicBezTo>
                  <a:cubicBezTo>
                    <a:pt x="575" y="3"/>
                    <a:pt x="574" y="3"/>
                    <a:pt x="573" y="2"/>
                  </a:cubicBezTo>
                  <a:cubicBezTo>
                    <a:pt x="572" y="2"/>
                    <a:pt x="570" y="2"/>
                    <a:pt x="569" y="2"/>
                  </a:cubicBezTo>
                  <a:cubicBezTo>
                    <a:pt x="568" y="2"/>
                    <a:pt x="566" y="2"/>
                    <a:pt x="565" y="2"/>
                  </a:cubicBezTo>
                  <a:cubicBezTo>
                    <a:pt x="564" y="2"/>
                    <a:pt x="563" y="2"/>
                    <a:pt x="563" y="2"/>
                  </a:cubicBezTo>
                  <a:cubicBezTo>
                    <a:pt x="561" y="2"/>
                    <a:pt x="559" y="2"/>
                    <a:pt x="557" y="2"/>
                  </a:cubicBezTo>
                  <a:cubicBezTo>
                    <a:pt x="556" y="2"/>
                    <a:pt x="555" y="2"/>
                    <a:pt x="554" y="2"/>
                  </a:cubicBezTo>
                  <a:cubicBezTo>
                    <a:pt x="554" y="2"/>
                    <a:pt x="553" y="1"/>
                    <a:pt x="552" y="1"/>
                  </a:cubicBezTo>
                  <a:cubicBezTo>
                    <a:pt x="550" y="1"/>
                    <a:pt x="548" y="1"/>
                    <a:pt x="546" y="1"/>
                  </a:cubicBezTo>
                  <a:cubicBezTo>
                    <a:pt x="545" y="1"/>
                    <a:pt x="544" y="1"/>
                    <a:pt x="543" y="1"/>
                  </a:cubicBezTo>
                  <a:cubicBezTo>
                    <a:pt x="542" y="1"/>
                    <a:pt x="541" y="1"/>
                    <a:pt x="540" y="1"/>
                  </a:cubicBezTo>
                  <a:cubicBezTo>
                    <a:pt x="539" y="1"/>
                    <a:pt x="538" y="1"/>
                    <a:pt x="537" y="1"/>
                  </a:cubicBezTo>
                  <a:cubicBezTo>
                    <a:pt x="536" y="1"/>
                    <a:pt x="536" y="1"/>
                    <a:pt x="535" y="1"/>
                  </a:cubicBezTo>
                  <a:cubicBezTo>
                    <a:pt x="533" y="1"/>
                    <a:pt x="530" y="1"/>
                    <a:pt x="527" y="1"/>
                  </a:cubicBezTo>
                  <a:cubicBezTo>
                    <a:pt x="527" y="1"/>
                    <a:pt x="527" y="1"/>
                    <a:pt x="527" y="1"/>
                  </a:cubicBezTo>
                  <a:cubicBezTo>
                    <a:pt x="526" y="1"/>
                    <a:pt x="526" y="1"/>
                    <a:pt x="526" y="1"/>
                  </a:cubicBezTo>
                  <a:cubicBezTo>
                    <a:pt x="524" y="0"/>
                    <a:pt x="522" y="0"/>
                    <a:pt x="520" y="0"/>
                  </a:cubicBezTo>
                  <a:cubicBezTo>
                    <a:pt x="519" y="0"/>
                    <a:pt x="518" y="0"/>
                    <a:pt x="516" y="0"/>
                  </a:cubicBezTo>
                  <a:cubicBezTo>
                    <a:pt x="516" y="0"/>
                    <a:pt x="515" y="0"/>
                    <a:pt x="514" y="0"/>
                  </a:cubicBezTo>
                  <a:cubicBezTo>
                    <a:pt x="513" y="0"/>
                    <a:pt x="512" y="0"/>
                    <a:pt x="512" y="0"/>
                  </a:cubicBezTo>
                  <a:cubicBezTo>
                    <a:pt x="512" y="0"/>
                    <a:pt x="512" y="0"/>
                    <a:pt x="512" y="0"/>
                  </a:cubicBezTo>
                  <a:cubicBezTo>
                    <a:pt x="509" y="0"/>
                    <a:pt x="507" y="0"/>
                    <a:pt x="504" y="0"/>
                  </a:cubicBezTo>
                  <a:cubicBezTo>
                    <a:pt x="504" y="0"/>
                    <a:pt x="504" y="0"/>
                    <a:pt x="504" y="0"/>
                  </a:cubicBezTo>
                  <a:cubicBezTo>
                    <a:pt x="503" y="0"/>
                    <a:pt x="503" y="0"/>
                    <a:pt x="503" y="0"/>
                  </a:cubicBezTo>
                  <a:cubicBezTo>
                    <a:pt x="501" y="0"/>
                    <a:pt x="500" y="0"/>
                    <a:pt x="498" y="0"/>
                  </a:cubicBezTo>
                  <a:cubicBezTo>
                    <a:pt x="496" y="0"/>
                    <a:pt x="494" y="0"/>
                    <a:pt x="492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0" y="0"/>
                    <a:pt x="488" y="0"/>
                    <a:pt x="486" y="0"/>
                  </a:cubicBezTo>
                  <a:cubicBezTo>
                    <a:pt x="484" y="0"/>
                    <a:pt x="482" y="0"/>
                    <a:pt x="480" y="0"/>
                  </a:cubicBezTo>
                  <a:cubicBezTo>
                    <a:pt x="478" y="0"/>
                    <a:pt x="475" y="0"/>
                    <a:pt x="473" y="0"/>
                  </a:cubicBezTo>
                  <a:cubicBezTo>
                    <a:pt x="472" y="0"/>
                    <a:pt x="470" y="0"/>
                    <a:pt x="468" y="0"/>
                  </a:cubicBezTo>
                  <a:cubicBezTo>
                    <a:pt x="467" y="0"/>
                    <a:pt x="467" y="0"/>
                    <a:pt x="467" y="0"/>
                  </a:cubicBezTo>
                  <a:cubicBezTo>
                    <a:pt x="465" y="0"/>
                    <a:pt x="464" y="0"/>
                    <a:pt x="462" y="0"/>
                  </a:cubicBezTo>
                  <a:cubicBezTo>
                    <a:pt x="460" y="0"/>
                    <a:pt x="458" y="0"/>
                    <a:pt x="456" y="0"/>
                  </a:cubicBezTo>
                  <a:cubicBezTo>
                    <a:pt x="454" y="0"/>
                    <a:pt x="452" y="0"/>
                    <a:pt x="451" y="0"/>
                  </a:cubicBezTo>
                  <a:cubicBezTo>
                    <a:pt x="449" y="0"/>
                    <a:pt x="447" y="0"/>
                    <a:pt x="445" y="0"/>
                  </a:cubicBezTo>
                  <a:cubicBezTo>
                    <a:pt x="445" y="0"/>
                    <a:pt x="445" y="0"/>
                    <a:pt x="445" y="0"/>
                  </a:cubicBezTo>
                  <a:cubicBezTo>
                    <a:pt x="444" y="0"/>
                    <a:pt x="444" y="0"/>
                    <a:pt x="444" y="0"/>
                  </a:cubicBezTo>
                  <a:cubicBezTo>
                    <a:pt x="442" y="0"/>
                    <a:pt x="441" y="0"/>
                    <a:pt x="439" y="0"/>
                  </a:cubicBezTo>
                  <a:cubicBezTo>
                    <a:pt x="438" y="0"/>
                    <a:pt x="436" y="0"/>
                    <a:pt x="434" y="0"/>
                  </a:cubicBezTo>
                  <a:cubicBezTo>
                    <a:pt x="432" y="0"/>
                    <a:pt x="430" y="0"/>
                    <a:pt x="428" y="0"/>
                  </a:cubicBezTo>
                  <a:cubicBezTo>
                    <a:pt x="426" y="0"/>
                    <a:pt x="424" y="0"/>
                    <a:pt x="422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21" y="0"/>
                    <a:pt x="421" y="0"/>
                    <a:pt x="421" y="0"/>
                  </a:cubicBezTo>
                  <a:cubicBezTo>
                    <a:pt x="419" y="0"/>
                    <a:pt x="417" y="0"/>
                    <a:pt x="415" y="0"/>
                  </a:cubicBezTo>
                  <a:cubicBezTo>
                    <a:pt x="413" y="0"/>
                    <a:pt x="411" y="0"/>
                    <a:pt x="409" y="0"/>
                  </a:cubicBezTo>
                  <a:cubicBezTo>
                    <a:pt x="407" y="0"/>
                    <a:pt x="405" y="0"/>
                    <a:pt x="403" y="0"/>
                  </a:cubicBezTo>
                  <a:cubicBezTo>
                    <a:pt x="401" y="0"/>
                    <a:pt x="400" y="0"/>
                    <a:pt x="398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7" y="0"/>
                    <a:pt x="397" y="0"/>
                    <a:pt x="396" y="0"/>
                  </a:cubicBezTo>
                  <a:cubicBezTo>
                    <a:pt x="393" y="1"/>
                    <a:pt x="390" y="1"/>
                    <a:pt x="387" y="1"/>
                  </a:cubicBezTo>
                  <a:cubicBezTo>
                    <a:pt x="383" y="1"/>
                    <a:pt x="379" y="1"/>
                    <a:pt x="375" y="1"/>
                  </a:cubicBezTo>
                  <a:cubicBezTo>
                    <a:pt x="374" y="1"/>
                    <a:pt x="372" y="1"/>
                    <a:pt x="370" y="1"/>
                  </a:cubicBezTo>
                  <a:cubicBezTo>
                    <a:pt x="361" y="2"/>
                    <a:pt x="352" y="2"/>
                    <a:pt x="344" y="3"/>
                  </a:cubicBezTo>
                  <a:cubicBezTo>
                    <a:pt x="343" y="3"/>
                    <a:pt x="343" y="3"/>
                    <a:pt x="342" y="3"/>
                  </a:cubicBezTo>
                  <a:cubicBezTo>
                    <a:pt x="336" y="3"/>
                    <a:pt x="330" y="3"/>
                    <a:pt x="324" y="4"/>
                  </a:cubicBezTo>
                  <a:cubicBezTo>
                    <a:pt x="323" y="4"/>
                    <a:pt x="323" y="4"/>
                    <a:pt x="322" y="4"/>
                  </a:cubicBezTo>
                  <a:cubicBezTo>
                    <a:pt x="322" y="4"/>
                    <a:pt x="321" y="4"/>
                    <a:pt x="321" y="4"/>
                  </a:cubicBezTo>
                  <a:cubicBezTo>
                    <a:pt x="320" y="4"/>
                    <a:pt x="319" y="4"/>
                    <a:pt x="318" y="4"/>
                  </a:cubicBezTo>
                  <a:cubicBezTo>
                    <a:pt x="316" y="4"/>
                    <a:pt x="314" y="4"/>
                    <a:pt x="313" y="5"/>
                  </a:cubicBezTo>
                  <a:cubicBezTo>
                    <a:pt x="312" y="5"/>
                    <a:pt x="311" y="5"/>
                    <a:pt x="310" y="5"/>
                  </a:cubicBezTo>
                  <a:cubicBezTo>
                    <a:pt x="310" y="5"/>
                    <a:pt x="309" y="5"/>
                    <a:pt x="308" y="5"/>
                  </a:cubicBezTo>
                  <a:cubicBezTo>
                    <a:pt x="306" y="5"/>
                    <a:pt x="305" y="5"/>
                    <a:pt x="303" y="5"/>
                  </a:cubicBezTo>
                  <a:cubicBezTo>
                    <a:pt x="302" y="5"/>
                    <a:pt x="301" y="5"/>
                    <a:pt x="300" y="5"/>
                  </a:cubicBezTo>
                  <a:cubicBezTo>
                    <a:pt x="299" y="6"/>
                    <a:pt x="298" y="6"/>
                    <a:pt x="298" y="6"/>
                  </a:cubicBezTo>
                  <a:cubicBezTo>
                    <a:pt x="296" y="6"/>
                    <a:pt x="295" y="6"/>
                    <a:pt x="294" y="6"/>
                  </a:cubicBezTo>
                  <a:cubicBezTo>
                    <a:pt x="293" y="6"/>
                    <a:pt x="291" y="6"/>
                    <a:pt x="289" y="6"/>
                  </a:cubicBezTo>
                  <a:cubicBezTo>
                    <a:pt x="289" y="6"/>
                    <a:pt x="288" y="6"/>
                    <a:pt x="288" y="6"/>
                  </a:cubicBezTo>
                  <a:cubicBezTo>
                    <a:pt x="287" y="7"/>
                    <a:pt x="287" y="7"/>
                    <a:pt x="286" y="7"/>
                  </a:cubicBezTo>
                  <a:cubicBezTo>
                    <a:pt x="284" y="7"/>
                    <a:pt x="282" y="7"/>
                    <a:pt x="280" y="7"/>
                  </a:cubicBezTo>
                  <a:cubicBezTo>
                    <a:pt x="279" y="7"/>
                    <a:pt x="279" y="7"/>
                    <a:pt x="278" y="7"/>
                  </a:cubicBezTo>
                  <a:cubicBezTo>
                    <a:pt x="278" y="7"/>
                    <a:pt x="278" y="7"/>
                    <a:pt x="278" y="7"/>
                  </a:cubicBezTo>
                  <a:cubicBezTo>
                    <a:pt x="276" y="7"/>
                    <a:pt x="275" y="8"/>
                    <a:pt x="273" y="8"/>
                  </a:cubicBezTo>
                  <a:cubicBezTo>
                    <a:pt x="272" y="8"/>
                    <a:pt x="270" y="8"/>
                    <a:pt x="269" y="8"/>
                  </a:cubicBezTo>
                  <a:cubicBezTo>
                    <a:pt x="268" y="8"/>
                    <a:pt x="268" y="8"/>
                    <a:pt x="268" y="8"/>
                  </a:cubicBezTo>
                  <a:cubicBezTo>
                    <a:pt x="267" y="8"/>
                    <a:pt x="267" y="8"/>
                    <a:pt x="267" y="8"/>
                  </a:cubicBezTo>
                  <a:cubicBezTo>
                    <a:pt x="265" y="9"/>
                    <a:pt x="263" y="9"/>
                    <a:pt x="261" y="9"/>
                  </a:cubicBezTo>
                  <a:cubicBezTo>
                    <a:pt x="260" y="9"/>
                    <a:pt x="259" y="9"/>
                    <a:pt x="259" y="9"/>
                  </a:cubicBezTo>
                  <a:cubicBezTo>
                    <a:pt x="258" y="9"/>
                    <a:pt x="258" y="9"/>
                    <a:pt x="257" y="9"/>
                  </a:cubicBezTo>
                  <a:cubicBezTo>
                    <a:pt x="256" y="9"/>
                    <a:pt x="255" y="10"/>
                    <a:pt x="254" y="10"/>
                  </a:cubicBezTo>
                  <a:cubicBezTo>
                    <a:pt x="252" y="10"/>
                    <a:pt x="250" y="10"/>
                    <a:pt x="248" y="10"/>
                  </a:cubicBezTo>
                  <a:cubicBezTo>
                    <a:pt x="246" y="11"/>
                    <a:pt x="244" y="11"/>
                    <a:pt x="242" y="11"/>
                  </a:cubicBezTo>
                  <a:cubicBezTo>
                    <a:pt x="241" y="11"/>
                    <a:pt x="240" y="11"/>
                    <a:pt x="239" y="11"/>
                  </a:cubicBezTo>
                  <a:cubicBezTo>
                    <a:pt x="238" y="11"/>
                    <a:pt x="238" y="11"/>
                    <a:pt x="238" y="11"/>
                  </a:cubicBezTo>
                  <a:cubicBezTo>
                    <a:pt x="237" y="12"/>
                    <a:pt x="236" y="12"/>
                    <a:pt x="236" y="12"/>
                  </a:cubicBezTo>
                  <a:cubicBezTo>
                    <a:pt x="234" y="12"/>
                    <a:pt x="231" y="12"/>
                    <a:pt x="229" y="12"/>
                  </a:cubicBezTo>
                  <a:cubicBezTo>
                    <a:pt x="227" y="13"/>
                    <a:pt x="225" y="13"/>
                    <a:pt x="223" y="13"/>
                  </a:cubicBezTo>
                  <a:cubicBezTo>
                    <a:pt x="222" y="13"/>
                    <a:pt x="221" y="13"/>
                    <a:pt x="220" y="14"/>
                  </a:cubicBezTo>
                  <a:cubicBezTo>
                    <a:pt x="219" y="14"/>
                    <a:pt x="219" y="14"/>
                    <a:pt x="218" y="14"/>
                  </a:cubicBezTo>
                  <a:cubicBezTo>
                    <a:pt x="217" y="14"/>
                    <a:pt x="216" y="14"/>
                    <a:pt x="215" y="14"/>
                  </a:cubicBezTo>
                  <a:cubicBezTo>
                    <a:pt x="214" y="14"/>
                    <a:pt x="213" y="14"/>
                    <a:pt x="212" y="15"/>
                  </a:cubicBezTo>
                  <a:cubicBezTo>
                    <a:pt x="211" y="15"/>
                    <a:pt x="210" y="15"/>
                    <a:pt x="209" y="15"/>
                  </a:cubicBezTo>
                  <a:cubicBezTo>
                    <a:pt x="208" y="15"/>
                    <a:pt x="208" y="15"/>
                    <a:pt x="208" y="15"/>
                  </a:cubicBezTo>
                  <a:cubicBezTo>
                    <a:pt x="205" y="16"/>
                    <a:pt x="203" y="16"/>
                    <a:pt x="201" y="16"/>
                  </a:cubicBezTo>
                  <a:cubicBezTo>
                    <a:pt x="201" y="16"/>
                    <a:pt x="201" y="16"/>
                    <a:pt x="201" y="16"/>
                  </a:cubicBezTo>
                  <a:cubicBezTo>
                    <a:pt x="200" y="16"/>
                    <a:pt x="199" y="16"/>
                    <a:pt x="199" y="16"/>
                  </a:cubicBezTo>
                  <a:cubicBezTo>
                    <a:pt x="197" y="17"/>
                    <a:pt x="195" y="17"/>
                    <a:pt x="193" y="17"/>
                  </a:cubicBezTo>
                  <a:cubicBezTo>
                    <a:pt x="192" y="17"/>
                    <a:pt x="192" y="17"/>
                    <a:pt x="192" y="17"/>
                  </a:cubicBezTo>
                  <a:cubicBezTo>
                    <a:pt x="189" y="18"/>
                    <a:pt x="186" y="18"/>
                    <a:pt x="182" y="19"/>
                  </a:cubicBezTo>
                  <a:cubicBezTo>
                    <a:pt x="182" y="19"/>
                    <a:pt x="182" y="19"/>
                    <a:pt x="182" y="19"/>
                  </a:cubicBezTo>
                  <a:cubicBezTo>
                    <a:pt x="181" y="19"/>
                    <a:pt x="181" y="19"/>
                    <a:pt x="180" y="19"/>
                  </a:cubicBezTo>
                  <a:cubicBezTo>
                    <a:pt x="177" y="20"/>
                    <a:pt x="175" y="20"/>
                    <a:pt x="173" y="20"/>
                  </a:cubicBezTo>
                  <a:cubicBezTo>
                    <a:pt x="172" y="21"/>
                    <a:pt x="172" y="21"/>
                    <a:pt x="172" y="21"/>
                  </a:cubicBezTo>
                  <a:cubicBezTo>
                    <a:pt x="171" y="21"/>
                    <a:pt x="171" y="21"/>
                    <a:pt x="170" y="21"/>
                  </a:cubicBezTo>
                  <a:cubicBezTo>
                    <a:pt x="167" y="21"/>
                    <a:pt x="164" y="22"/>
                    <a:pt x="161" y="23"/>
                  </a:cubicBezTo>
                  <a:cubicBezTo>
                    <a:pt x="161" y="23"/>
                    <a:pt x="160" y="23"/>
                    <a:pt x="160" y="23"/>
                  </a:cubicBezTo>
                  <a:cubicBezTo>
                    <a:pt x="159" y="23"/>
                    <a:pt x="159" y="23"/>
                    <a:pt x="159" y="23"/>
                  </a:cubicBezTo>
                  <a:cubicBezTo>
                    <a:pt x="155" y="24"/>
                    <a:pt x="150" y="24"/>
                    <a:pt x="146" y="25"/>
                  </a:cubicBezTo>
                  <a:cubicBezTo>
                    <a:pt x="146" y="25"/>
                    <a:pt x="146" y="25"/>
                    <a:pt x="145" y="25"/>
                  </a:cubicBezTo>
                  <a:cubicBezTo>
                    <a:pt x="144" y="26"/>
                    <a:pt x="144" y="26"/>
                    <a:pt x="143" y="26"/>
                  </a:cubicBezTo>
                  <a:cubicBezTo>
                    <a:pt x="142" y="26"/>
                    <a:pt x="140" y="26"/>
                    <a:pt x="139" y="27"/>
                  </a:cubicBezTo>
                  <a:cubicBezTo>
                    <a:pt x="137" y="27"/>
                    <a:pt x="136" y="27"/>
                    <a:pt x="135" y="28"/>
                  </a:cubicBezTo>
                  <a:cubicBezTo>
                    <a:pt x="133" y="28"/>
                    <a:pt x="132" y="28"/>
                    <a:pt x="131" y="28"/>
                  </a:cubicBezTo>
                  <a:cubicBezTo>
                    <a:pt x="130" y="29"/>
                    <a:pt x="129" y="29"/>
                    <a:pt x="128" y="29"/>
                  </a:cubicBezTo>
                  <a:cubicBezTo>
                    <a:pt x="128" y="29"/>
                    <a:pt x="128" y="29"/>
                    <a:pt x="127" y="29"/>
                  </a:cubicBezTo>
                  <a:cubicBezTo>
                    <a:pt x="125" y="30"/>
                    <a:pt x="123" y="30"/>
                    <a:pt x="122" y="30"/>
                  </a:cubicBezTo>
                  <a:cubicBezTo>
                    <a:pt x="121" y="31"/>
                    <a:pt x="120" y="31"/>
                    <a:pt x="119" y="31"/>
                  </a:cubicBezTo>
                  <a:cubicBezTo>
                    <a:pt x="116" y="32"/>
                    <a:pt x="114" y="32"/>
                    <a:pt x="112" y="33"/>
                  </a:cubicBezTo>
                  <a:cubicBezTo>
                    <a:pt x="112" y="33"/>
                    <a:pt x="111" y="33"/>
                    <a:pt x="111" y="33"/>
                  </a:cubicBezTo>
                  <a:cubicBezTo>
                    <a:pt x="111" y="33"/>
                    <a:pt x="111" y="33"/>
                    <a:pt x="111" y="33"/>
                  </a:cubicBezTo>
                  <a:cubicBezTo>
                    <a:pt x="108" y="34"/>
                    <a:pt x="105" y="34"/>
                    <a:pt x="103" y="35"/>
                  </a:cubicBezTo>
                  <a:cubicBezTo>
                    <a:pt x="102" y="35"/>
                    <a:pt x="101" y="35"/>
                    <a:pt x="100" y="36"/>
                  </a:cubicBezTo>
                  <a:cubicBezTo>
                    <a:pt x="98" y="36"/>
                    <a:pt x="96" y="37"/>
                    <a:pt x="95" y="37"/>
                  </a:cubicBezTo>
                  <a:cubicBezTo>
                    <a:pt x="94" y="37"/>
                    <a:pt x="94" y="37"/>
                    <a:pt x="93" y="37"/>
                  </a:cubicBezTo>
                  <a:cubicBezTo>
                    <a:pt x="93" y="38"/>
                    <a:pt x="92" y="38"/>
                    <a:pt x="92" y="38"/>
                  </a:cubicBezTo>
                  <a:cubicBezTo>
                    <a:pt x="90" y="38"/>
                    <a:pt x="89" y="39"/>
                    <a:pt x="87" y="39"/>
                  </a:cubicBezTo>
                  <a:cubicBezTo>
                    <a:pt x="86" y="39"/>
                    <a:pt x="85" y="40"/>
                    <a:pt x="84" y="40"/>
                  </a:cubicBezTo>
                  <a:cubicBezTo>
                    <a:pt x="83" y="41"/>
                    <a:pt x="81" y="41"/>
                    <a:pt x="79" y="42"/>
                  </a:cubicBezTo>
                  <a:cubicBezTo>
                    <a:pt x="79" y="42"/>
                    <a:pt x="78" y="42"/>
                    <a:pt x="78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3"/>
                    <a:pt x="73" y="43"/>
                    <a:pt x="71" y="44"/>
                  </a:cubicBezTo>
                  <a:cubicBezTo>
                    <a:pt x="70" y="44"/>
                    <a:pt x="70" y="45"/>
                    <a:pt x="69" y="45"/>
                  </a:cubicBezTo>
                  <a:cubicBezTo>
                    <a:pt x="67" y="45"/>
                    <a:pt x="66" y="46"/>
                    <a:pt x="65" y="46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3" y="47"/>
                    <a:pt x="63" y="47"/>
                    <a:pt x="62" y="47"/>
                  </a:cubicBezTo>
                  <a:cubicBezTo>
                    <a:pt x="61" y="48"/>
                    <a:pt x="60" y="48"/>
                    <a:pt x="59" y="48"/>
                  </a:cubicBezTo>
                  <a:cubicBezTo>
                    <a:pt x="58" y="49"/>
                    <a:pt x="57" y="49"/>
                    <a:pt x="56" y="49"/>
                  </a:cubicBezTo>
                  <a:cubicBezTo>
                    <a:pt x="55" y="50"/>
                    <a:pt x="54" y="50"/>
                    <a:pt x="53" y="51"/>
                  </a:cubicBezTo>
                  <a:cubicBezTo>
                    <a:pt x="52" y="51"/>
                    <a:pt x="52" y="51"/>
                    <a:pt x="52" y="51"/>
                  </a:cubicBezTo>
                  <a:cubicBezTo>
                    <a:pt x="52" y="51"/>
                    <a:pt x="51" y="51"/>
                    <a:pt x="51" y="52"/>
                  </a:cubicBezTo>
                  <a:cubicBezTo>
                    <a:pt x="50" y="52"/>
                    <a:pt x="49" y="52"/>
                    <a:pt x="48" y="53"/>
                  </a:cubicBezTo>
                  <a:cubicBezTo>
                    <a:pt x="47" y="53"/>
                    <a:pt x="46" y="53"/>
                    <a:pt x="46" y="54"/>
                  </a:cubicBezTo>
                  <a:cubicBezTo>
                    <a:pt x="45" y="54"/>
                    <a:pt x="44" y="54"/>
                    <a:pt x="43" y="55"/>
                  </a:cubicBezTo>
                  <a:cubicBezTo>
                    <a:pt x="43" y="55"/>
                    <a:pt x="42" y="55"/>
                    <a:pt x="42" y="55"/>
                  </a:cubicBezTo>
                  <a:cubicBezTo>
                    <a:pt x="42" y="55"/>
                    <a:pt x="41" y="56"/>
                    <a:pt x="41" y="56"/>
                  </a:cubicBezTo>
                  <a:cubicBezTo>
                    <a:pt x="40" y="56"/>
                    <a:pt x="39" y="57"/>
                    <a:pt x="39" y="57"/>
                  </a:cubicBezTo>
                  <a:cubicBezTo>
                    <a:pt x="38" y="57"/>
                    <a:pt x="37" y="58"/>
                    <a:pt x="36" y="58"/>
                  </a:cubicBezTo>
                  <a:cubicBezTo>
                    <a:pt x="36" y="58"/>
                    <a:pt x="35" y="59"/>
                    <a:pt x="34" y="59"/>
                  </a:cubicBezTo>
                  <a:cubicBezTo>
                    <a:pt x="33" y="60"/>
                    <a:pt x="33" y="60"/>
                    <a:pt x="33" y="60"/>
                  </a:cubicBezTo>
                  <a:cubicBezTo>
                    <a:pt x="33" y="60"/>
                    <a:pt x="32" y="60"/>
                    <a:pt x="32" y="60"/>
                  </a:cubicBezTo>
                  <a:cubicBezTo>
                    <a:pt x="31" y="60"/>
                    <a:pt x="31" y="61"/>
                    <a:pt x="30" y="61"/>
                  </a:cubicBezTo>
                  <a:cubicBezTo>
                    <a:pt x="30" y="62"/>
                    <a:pt x="29" y="62"/>
                    <a:pt x="28" y="62"/>
                  </a:cubicBezTo>
                  <a:cubicBezTo>
                    <a:pt x="28" y="63"/>
                    <a:pt x="27" y="63"/>
                    <a:pt x="26" y="63"/>
                  </a:cubicBezTo>
                  <a:cubicBezTo>
                    <a:pt x="26" y="64"/>
                    <a:pt x="26" y="64"/>
                    <a:pt x="26" y="64"/>
                  </a:cubicBezTo>
                  <a:cubicBezTo>
                    <a:pt x="25" y="64"/>
                    <a:pt x="25" y="64"/>
                    <a:pt x="24" y="64"/>
                  </a:cubicBezTo>
                  <a:cubicBezTo>
                    <a:pt x="24" y="65"/>
                    <a:pt x="23" y="65"/>
                    <a:pt x="23" y="65"/>
                  </a:cubicBezTo>
                  <a:cubicBezTo>
                    <a:pt x="22" y="66"/>
                    <a:pt x="22" y="66"/>
                    <a:pt x="21" y="67"/>
                  </a:cubicBezTo>
                  <a:cubicBezTo>
                    <a:pt x="21" y="67"/>
                    <a:pt x="20" y="67"/>
                    <a:pt x="20" y="68"/>
                  </a:cubicBezTo>
                  <a:cubicBezTo>
                    <a:pt x="19" y="68"/>
                    <a:pt x="19" y="68"/>
                    <a:pt x="19" y="68"/>
                  </a:cubicBezTo>
                  <a:cubicBezTo>
                    <a:pt x="19" y="68"/>
                    <a:pt x="18" y="69"/>
                    <a:pt x="18" y="69"/>
                  </a:cubicBezTo>
                  <a:cubicBezTo>
                    <a:pt x="17" y="69"/>
                    <a:pt x="17" y="70"/>
                    <a:pt x="17" y="70"/>
                  </a:cubicBezTo>
                  <a:cubicBezTo>
                    <a:pt x="16" y="70"/>
                    <a:pt x="15" y="71"/>
                    <a:pt x="15" y="71"/>
                  </a:cubicBezTo>
                  <a:cubicBezTo>
                    <a:pt x="15" y="71"/>
                    <a:pt x="14" y="72"/>
                    <a:pt x="14" y="72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3" y="73"/>
                    <a:pt x="13" y="73"/>
                    <a:pt x="12" y="73"/>
                  </a:cubicBezTo>
                  <a:cubicBezTo>
                    <a:pt x="11" y="74"/>
                    <a:pt x="11" y="74"/>
                    <a:pt x="11" y="74"/>
                  </a:cubicBezTo>
                  <a:cubicBezTo>
                    <a:pt x="11" y="75"/>
                    <a:pt x="10" y="76"/>
                    <a:pt x="9" y="76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9" y="77"/>
                    <a:pt x="9" y="77"/>
                    <a:pt x="9" y="77"/>
                  </a:cubicBezTo>
                  <a:cubicBezTo>
                    <a:pt x="8" y="77"/>
                    <a:pt x="8" y="78"/>
                    <a:pt x="7" y="79"/>
                  </a:cubicBezTo>
                  <a:cubicBezTo>
                    <a:pt x="7" y="79"/>
                    <a:pt x="7" y="79"/>
                    <a:pt x="7" y="79"/>
                  </a:cubicBezTo>
                  <a:cubicBezTo>
                    <a:pt x="6" y="80"/>
                    <a:pt x="6" y="80"/>
                    <a:pt x="5" y="81"/>
                  </a:cubicBezTo>
                  <a:cubicBezTo>
                    <a:pt x="5" y="81"/>
                    <a:pt x="5" y="81"/>
                    <a:pt x="5" y="81"/>
                  </a:cubicBezTo>
                  <a:cubicBezTo>
                    <a:pt x="5" y="82"/>
                    <a:pt x="5" y="82"/>
                    <a:pt x="5" y="82"/>
                  </a:cubicBezTo>
                  <a:cubicBezTo>
                    <a:pt x="4" y="82"/>
                    <a:pt x="4" y="83"/>
                    <a:pt x="4" y="83"/>
                  </a:cubicBezTo>
                  <a:cubicBezTo>
                    <a:pt x="3" y="84"/>
                    <a:pt x="3" y="84"/>
                    <a:pt x="3" y="84"/>
                  </a:cubicBezTo>
                  <a:cubicBezTo>
                    <a:pt x="3" y="86"/>
                    <a:pt x="3" y="86"/>
                    <a:pt x="3" y="86"/>
                  </a:cubicBezTo>
                  <a:cubicBezTo>
                    <a:pt x="2" y="86"/>
                    <a:pt x="2" y="86"/>
                    <a:pt x="2" y="86"/>
                  </a:cubicBezTo>
                  <a:cubicBezTo>
                    <a:pt x="2" y="86"/>
                    <a:pt x="2" y="87"/>
                    <a:pt x="2" y="87"/>
                  </a:cubicBezTo>
                  <a:cubicBezTo>
                    <a:pt x="2" y="87"/>
                    <a:pt x="2" y="88"/>
                    <a:pt x="2" y="88"/>
                  </a:cubicBezTo>
                  <a:cubicBezTo>
                    <a:pt x="1" y="89"/>
                    <a:pt x="1" y="89"/>
                    <a:pt x="1" y="89"/>
                  </a:cubicBezTo>
                  <a:cubicBezTo>
                    <a:pt x="1" y="90"/>
                    <a:pt x="1" y="90"/>
                    <a:pt x="1" y="90"/>
                  </a:cubicBezTo>
                  <a:cubicBezTo>
                    <a:pt x="1" y="91"/>
                    <a:pt x="1" y="91"/>
                    <a:pt x="1" y="91"/>
                  </a:cubicBezTo>
                  <a:cubicBezTo>
                    <a:pt x="1" y="91"/>
                    <a:pt x="0" y="92"/>
                    <a:pt x="0" y="93"/>
                  </a:cubicBezTo>
                  <a:cubicBezTo>
                    <a:pt x="0" y="94"/>
                    <a:pt x="0" y="94"/>
                    <a:pt x="0" y="95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0" y="96"/>
                    <a:pt x="0" y="96"/>
                    <a:pt x="0" y="97"/>
                  </a:cubicBezTo>
                  <a:cubicBezTo>
                    <a:pt x="0" y="97"/>
                    <a:pt x="1" y="98"/>
                    <a:pt x="1" y="98"/>
                  </a:cubicBezTo>
                  <a:cubicBezTo>
                    <a:pt x="1" y="99"/>
                    <a:pt x="1" y="99"/>
                    <a:pt x="1" y="99"/>
                  </a:cubicBezTo>
                  <a:cubicBezTo>
                    <a:pt x="1" y="100"/>
                    <a:pt x="1" y="100"/>
                    <a:pt x="1" y="100"/>
                  </a:cubicBezTo>
                  <a:cubicBezTo>
                    <a:pt x="1" y="101"/>
                    <a:pt x="1" y="101"/>
                    <a:pt x="1" y="101"/>
                  </a:cubicBezTo>
                  <a:cubicBezTo>
                    <a:pt x="1" y="102"/>
                    <a:pt x="1" y="102"/>
                    <a:pt x="1" y="102"/>
                  </a:cubicBezTo>
                  <a:cubicBezTo>
                    <a:pt x="2" y="103"/>
                    <a:pt x="2" y="103"/>
                    <a:pt x="2" y="104"/>
                  </a:cubicBezTo>
                  <a:cubicBezTo>
                    <a:pt x="15" y="132"/>
                    <a:pt x="28" y="160"/>
                    <a:pt x="41" y="188"/>
                  </a:cubicBezTo>
                  <a:cubicBezTo>
                    <a:pt x="75" y="263"/>
                    <a:pt x="110" y="339"/>
                    <a:pt x="145" y="414"/>
                  </a:cubicBezTo>
                  <a:cubicBezTo>
                    <a:pt x="145" y="415"/>
                    <a:pt x="145" y="416"/>
                    <a:pt x="146" y="417"/>
                  </a:cubicBezTo>
                  <a:cubicBezTo>
                    <a:pt x="146" y="417"/>
                    <a:pt x="146" y="417"/>
                    <a:pt x="146" y="417"/>
                  </a:cubicBezTo>
                  <a:cubicBezTo>
                    <a:pt x="146" y="418"/>
                    <a:pt x="146" y="418"/>
                    <a:pt x="147" y="418"/>
                  </a:cubicBezTo>
                  <a:cubicBezTo>
                    <a:pt x="147" y="419"/>
                    <a:pt x="147" y="419"/>
                    <a:pt x="147" y="419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0"/>
                    <a:pt x="148" y="420"/>
                    <a:pt x="148" y="420"/>
                  </a:cubicBezTo>
                  <a:cubicBezTo>
                    <a:pt x="148" y="421"/>
                    <a:pt x="148" y="421"/>
                    <a:pt x="148" y="421"/>
                  </a:cubicBezTo>
                  <a:cubicBezTo>
                    <a:pt x="149" y="421"/>
                    <a:pt x="149" y="422"/>
                    <a:pt x="150" y="422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0" y="423"/>
                    <a:pt x="150" y="423"/>
                    <a:pt x="150" y="423"/>
                  </a:cubicBezTo>
                  <a:cubicBezTo>
                    <a:pt x="151" y="424"/>
                    <a:pt x="151" y="424"/>
                    <a:pt x="151" y="424"/>
                  </a:cubicBezTo>
                  <a:cubicBezTo>
                    <a:pt x="152" y="425"/>
                    <a:pt x="152" y="425"/>
                    <a:pt x="152" y="425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3" y="426"/>
                    <a:pt x="153" y="426"/>
                    <a:pt x="153" y="426"/>
                  </a:cubicBezTo>
                  <a:cubicBezTo>
                    <a:pt x="154" y="427"/>
                    <a:pt x="154" y="427"/>
                    <a:pt x="154" y="427"/>
                  </a:cubicBezTo>
                  <a:cubicBezTo>
                    <a:pt x="155" y="427"/>
                    <a:pt x="155" y="427"/>
                    <a:pt x="156" y="428"/>
                  </a:cubicBezTo>
                  <a:cubicBezTo>
                    <a:pt x="156" y="429"/>
                    <a:pt x="156" y="429"/>
                    <a:pt x="156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7" y="429"/>
                    <a:pt x="157" y="429"/>
                    <a:pt x="157" y="429"/>
                  </a:cubicBezTo>
                  <a:cubicBezTo>
                    <a:pt x="158" y="430"/>
                    <a:pt x="158" y="430"/>
                    <a:pt x="158" y="430"/>
                  </a:cubicBezTo>
                  <a:cubicBezTo>
                    <a:pt x="159" y="430"/>
                    <a:pt x="159" y="430"/>
                    <a:pt x="159" y="430"/>
                  </a:cubicBezTo>
                  <a:cubicBezTo>
                    <a:pt x="160" y="431"/>
                    <a:pt x="160" y="431"/>
                    <a:pt x="161" y="431"/>
                  </a:cubicBezTo>
                  <a:cubicBezTo>
                    <a:pt x="161" y="431"/>
                    <a:pt x="161" y="431"/>
                    <a:pt x="161" y="431"/>
                  </a:cubicBezTo>
                  <a:cubicBezTo>
                    <a:pt x="161" y="432"/>
                    <a:pt x="161" y="432"/>
                    <a:pt x="161" y="432"/>
                  </a:cubicBezTo>
                  <a:cubicBezTo>
                    <a:pt x="162" y="432"/>
                    <a:pt x="162" y="432"/>
                    <a:pt x="162" y="432"/>
                  </a:cubicBezTo>
                  <a:cubicBezTo>
                    <a:pt x="162" y="432"/>
                    <a:pt x="163" y="433"/>
                    <a:pt x="164" y="434"/>
                  </a:cubicBezTo>
                  <a:cubicBezTo>
                    <a:pt x="165" y="434"/>
                    <a:pt x="165" y="434"/>
                    <a:pt x="165" y="434"/>
                  </a:cubicBezTo>
                  <a:cubicBezTo>
                    <a:pt x="166" y="434"/>
                    <a:pt x="166" y="434"/>
                    <a:pt x="166" y="434"/>
                  </a:cubicBezTo>
                  <a:cubicBezTo>
                    <a:pt x="166" y="435"/>
                    <a:pt x="166" y="435"/>
                    <a:pt x="166" y="435"/>
                  </a:cubicBezTo>
                  <a:cubicBezTo>
                    <a:pt x="167" y="435"/>
                    <a:pt x="167" y="435"/>
                    <a:pt x="167" y="435"/>
                  </a:cubicBezTo>
                  <a:cubicBezTo>
                    <a:pt x="168" y="435"/>
                    <a:pt x="168" y="436"/>
                    <a:pt x="169" y="436"/>
                  </a:cubicBezTo>
                  <a:cubicBezTo>
                    <a:pt x="169" y="436"/>
                    <a:pt x="170" y="436"/>
                    <a:pt x="171" y="437"/>
                  </a:cubicBezTo>
                  <a:cubicBezTo>
                    <a:pt x="171" y="437"/>
                    <a:pt x="171" y="437"/>
                    <a:pt x="171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2" y="437"/>
                    <a:pt x="172" y="437"/>
                    <a:pt x="172" y="437"/>
                  </a:cubicBezTo>
                  <a:cubicBezTo>
                    <a:pt x="173" y="438"/>
                    <a:pt x="174" y="438"/>
                    <a:pt x="174" y="438"/>
                  </a:cubicBezTo>
                  <a:cubicBezTo>
                    <a:pt x="175" y="439"/>
                    <a:pt x="175" y="439"/>
                    <a:pt x="176" y="439"/>
                  </a:cubicBezTo>
                  <a:cubicBezTo>
                    <a:pt x="176" y="439"/>
                    <a:pt x="177" y="439"/>
                    <a:pt x="177" y="440"/>
                  </a:cubicBezTo>
                  <a:cubicBezTo>
                    <a:pt x="178" y="440"/>
                    <a:pt x="178" y="440"/>
                    <a:pt x="178" y="440"/>
                  </a:cubicBezTo>
                  <a:cubicBezTo>
                    <a:pt x="179" y="440"/>
                    <a:pt x="179" y="440"/>
                    <a:pt x="180" y="441"/>
                  </a:cubicBezTo>
                  <a:cubicBezTo>
                    <a:pt x="180" y="441"/>
                    <a:pt x="182" y="441"/>
                    <a:pt x="183" y="442"/>
                  </a:cubicBezTo>
                  <a:cubicBezTo>
                    <a:pt x="183" y="442"/>
                    <a:pt x="183" y="442"/>
                    <a:pt x="183" y="442"/>
                  </a:cubicBezTo>
                  <a:cubicBezTo>
                    <a:pt x="184" y="442"/>
                    <a:pt x="184" y="442"/>
                    <a:pt x="184" y="442"/>
                  </a:cubicBezTo>
                  <a:cubicBezTo>
                    <a:pt x="185" y="443"/>
                    <a:pt x="185" y="443"/>
                    <a:pt x="185" y="443"/>
                  </a:cubicBezTo>
                  <a:cubicBezTo>
                    <a:pt x="186" y="443"/>
                    <a:pt x="187" y="443"/>
                    <a:pt x="188" y="444"/>
                  </a:cubicBezTo>
                  <a:cubicBezTo>
                    <a:pt x="188" y="444"/>
                    <a:pt x="188" y="444"/>
                    <a:pt x="189" y="444"/>
                  </a:cubicBezTo>
                  <a:cubicBezTo>
                    <a:pt x="190" y="444"/>
                    <a:pt x="191" y="445"/>
                    <a:pt x="191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2" y="445"/>
                    <a:pt x="192" y="445"/>
                  </a:cubicBezTo>
                  <a:cubicBezTo>
                    <a:pt x="192" y="445"/>
                    <a:pt x="193" y="446"/>
                    <a:pt x="194" y="446"/>
                  </a:cubicBezTo>
                  <a:cubicBezTo>
                    <a:pt x="195" y="446"/>
                    <a:pt x="195" y="446"/>
                    <a:pt x="196" y="447"/>
                  </a:cubicBezTo>
                  <a:cubicBezTo>
                    <a:pt x="197" y="447"/>
                    <a:pt x="198" y="447"/>
                    <a:pt x="198" y="447"/>
                  </a:cubicBezTo>
                  <a:cubicBezTo>
                    <a:pt x="199" y="447"/>
                    <a:pt x="199" y="447"/>
                    <a:pt x="199" y="447"/>
                  </a:cubicBezTo>
                  <a:cubicBezTo>
                    <a:pt x="199" y="448"/>
                    <a:pt x="199" y="448"/>
                    <a:pt x="199" y="448"/>
                  </a:cubicBezTo>
                  <a:cubicBezTo>
                    <a:pt x="200" y="448"/>
                    <a:pt x="200" y="448"/>
                    <a:pt x="201" y="448"/>
                  </a:cubicBezTo>
                  <a:cubicBezTo>
                    <a:pt x="202" y="448"/>
                    <a:pt x="202" y="448"/>
                    <a:pt x="203" y="449"/>
                  </a:cubicBezTo>
                  <a:cubicBezTo>
                    <a:pt x="204" y="449"/>
                    <a:pt x="205" y="449"/>
                    <a:pt x="206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7" y="450"/>
                    <a:pt x="207" y="450"/>
                    <a:pt x="207" y="450"/>
                  </a:cubicBezTo>
                  <a:cubicBezTo>
                    <a:pt x="208" y="450"/>
                    <a:pt x="208" y="450"/>
                    <a:pt x="208" y="450"/>
                  </a:cubicBezTo>
                  <a:cubicBezTo>
                    <a:pt x="210" y="450"/>
                    <a:pt x="211" y="451"/>
                    <a:pt x="213" y="451"/>
                  </a:cubicBezTo>
                  <a:cubicBezTo>
                    <a:pt x="213" y="451"/>
                    <a:pt x="214" y="452"/>
                    <a:pt x="214" y="452"/>
                  </a:cubicBezTo>
                  <a:cubicBezTo>
                    <a:pt x="215" y="452"/>
                    <a:pt x="215" y="452"/>
                    <a:pt x="215" y="452"/>
                  </a:cubicBezTo>
                  <a:cubicBezTo>
                    <a:pt x="216" y="452"/>
                    <a:pt x="216" y="452"/>
                    <a:pt x="217" y="452"/>
                  </a:cubicBezTo>
                  <a:cubicBezTo>
                    <a:pt x="217" y="452"/>
                    <a:pt x="218" y="453"/>
                    <a:pt x="218" y="453"/>
                  </a:cubicBezTo>
                  <a:cubicBezTo>
                    <a:pt x="219" y="453"/>
                    <a:pt x="220" y="453"/>
                    <a:pt x="220" y="453"/>
                  </a:cubicBezTo>
                  <a:cubicBezTo>
                    <a:pt x="221" y="453"/>
                    <a:pt x="223" y="454"/>
                    <a:pt x="224" y="454"/>
                  </a:cubicBezTo>
                  <a:cubicBezTo>
                    <a:pt x="224" y="454"/>
                    <a:pt x="225" y="454"/>
                    <a:pt x="225" y="454"/>
                  </a:cubicBezTo>
                  <a:cubicBezTo>
                    <a:pt x="226" y="454"/>
                    <a:pt x="226" y="454"/>
                    <a:pt x="226" y="454"/>
                  </a:cubicBezTo>
                  <a:cubicBezTo>
                    <a:pt x="226" y="455"/>
                    <a:pt x="226" y="455"/>
                    <a:pt x="226" y="455"/>
                  </a:cubicBezTo>
                  <a:cubicBezTo>
                    <a:pt x="227" y="455"/>
                    <a:pt x="228" y="455"/>
                    <a:pt x="229" y="455"/>
                  </a:cubicBezTo>
                  <a:cubicBezTo>
                    <a:pt x="230" y="455"/>
                    <a:pt x="231" y="456"/>
                    <a:pt x="232" y="456"/>
                  </a:cubicBezTo>
                  <a:cubicBezTo>
                    <a:pt x="233" y="456"/>
                    <a:pt x="233" y="456"/>
                    <a:pt x="234" y="456"/>
                  </a:cubicBezTo>
                  <a:cubicBezTo>
                    <a:pt x="235" y="456"/>
                    <a:pt x="235" y="457"/>
                    <a:pt x="236" y="457"/>
                  </a:cubicBezTo>
                  <a:cubicBezTo>
                    <a:pt x="236" y="457"/>
                    <a:pt x="237" y="457"/>
                    <a:pt x="238" y="457"/>
                  </a:cubicBezTo>
                  <a:cubicBezTo>
                    <a:pt x="239" y="457"/>
                    <a:pt x="240" y="458"/>
                    <a:pt x="242" y="458"/>
                  </a:cubicBezTo>
                  <a:cubicBezTo>
                    <a:pt x="242" y="458"/>
                    <a:pt x="243" y="458"/>
                    <a:pt x="244" y="458"/>
                  </a:cubicBezTo>
                  <a:cubicBezTo>
                    <a:pt x="245" y="458"/>
                    <a:pt x="245" y="458"/>
                    <a:pt x="245" y="458"/>
                  </a:cubicBezTo>
                  <a:cubicBezTo>
                    <a:pt x="245" y="459"/>
                    <a:pt x="245" y="459"/>
                    <a:pt x="246" y="459"/>
                  </a:cubicBezTo>
                  <a:cubicBezTo>
                    <a:pt x="247" y="459"/>
                    <a:pt x="248" y="459"/>
                    <a:pt x="250" y="459"/>
                  </a:cubicBezTo>
                  <a:cubicBezTo>
                    <a:pt x="250" y="460"/>
                    <a:pt x="251" y="460"/>
                    <a:pt x="252" y="460"/>
                  </a:cubicBezTo>
                  <a:cubicBezTo>
                    <a:pt x="253" y="460"/>
                    <a:pt x="254" y="460"/>
                    <a:pt x="255" y="460"/>
                  </a:cubicBezTo>
                  <a:cubicBezTo>
                    <a:pt x="256" y="461"/>
                    <a:pt x="256" y="461"/>
                    <a:pt x="256" y="461"/>
                  </a:cubicBezTo>
                  <a:cubicBezTo>
                    <a:pt x="257" y="461"/>
                    <a:pt x="258" y="461"/>
                    <a:pt x="259" y="461"/>
                  </a:cubicBezTo>
                  <a:cubicBezTo>
                    <a:pt x="260" y="461"/>
                    <a:pt x="261" y="461"/>
                    <a:pt x="262" y="462"/>
                  </a:cubicBezTo>
                  <a:cubicBezTo>
                    <a:pt x="263" y="462"/>
                    <a:pt x="264" y="462"/>
                    <a:pt x="265" y="462"/>
                  </a:cubicBezTo>
                  <a:cubicBezTo>
                    <a:pt x="266" y="462"/>
                    <a:pt x="266" y="462"/>
                    <a:pt x="266" y="462"/>
                  </a:cubicBezTo>
                  <a:cubicBezTo>
                    <a:pt x="267" y="462"/>
                    <a:pt x="267" y="462"/>
                    <a:pt x="267" y="462"/>
                  </a:cubicBezTo>
                  <a:cubicBezTo>
                    <a:pt x="267" y="462"/>
                    <a:pt x="268" y="463"/>
                    <a:pt x="269" y="463"/>
                  </a:cubicBezTo>
                  <a:cubicBezTo>
                    <a:pt x="270" y="463"/>
                    <a:pt x="271" y="463"/>
                    <a:pt x="272" y="463"/>
                  </a:cubicBezTo>
                  <a:cubicBezTo>
                    <a:pt x="273" y="463"/>
                    <a:pt x="274" y="464"/>
                    <a:pt x="276" y="464"/>
                  </a:cubicBezTo>
                  <a:cubicBezTo>
                    <a:pt x="277" y="464"/>
                    <a:pt x="278" y="464"/>
                    <a:pt x="278" y="464"/>
                  </a:cubicBezTo>
                  <a:cubicBezTo>
                    <a:pt x="280" y="464"/>
                    <a:pt x="282" y="465"/>
                    <a:pt x="284" y="465"/>
                  </a:cubicBezTo>
                  <a:cubicBezTo>
                    <a:pt x="285" y="465"/>
                    <a:pt x="285" y="465"/>
                    <a:pt x="286" y="465"/>
                  </a:cubicBezTo>
                  <a:cubicBezTo>
                    <a:pt x="287" y="465"/>
                    <a:pt x="288" y="466"/>
                    <a:pt x="289" y="466"/>
                  </a:cubicBezTo>
                  <a:cubicBezTo>
                    <a:pt x="289" y="466"/>
                    <a:pt x="290" y="466"/>
                    <a:pt x="290" y="466"/>
                  </a:cubicBezTo>
                  <a:cubicBezTo>
                    <a:pt x="291" y="466"/>
                    <a:pt x="291" y="466"/>
                    <a:pt x="292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3" y="466"/>
                    <a:pt x="293" y="466"/>
                    <a:pt x="293" y="466"/>
                  </a:cubicBezTo>
                  <a:cubicBezTo>
                    <a:pt x="296" y="467"/>
                    <a:pt x="298" y="467"/>
                    <a:pt x="301" y="467"/>
                  </a:cubicBezTo>
                  <a:cubicBezTo>
                    <a:pt x="301" y="467"/>
                    <a:pt x="302" y="467"/>
                    <a:pt x="302" y="467"/>
                  </a:cubicBezTo>
                  <a:cubicBezTo>
                    <a:pt x="305" y="468"/>
                    <a:pt x="307" y="468"/>
                    <a:pt x="309" y="468"/>
                  </a:cubicBezTo>
                  <a:cubicBezTo>
                    <a:pt x="311" y="468"/>
                    <a:pt x="311" y="468"/>
                    <a:pt x="311" y="468"/>
                  </a:cubicBezTo>
                  <a:cubicBezTo>
                    <a:pt x="311" y="468"/>
                    <a:pt x="312" y="469"/>
                    <a:pt x="313" y="469"/>
                  </a:cubicBezTo>
                  <a:cubicBezTo>
                    <a:pt x="314" y="469"/>
                    <a:pt x="314" y="469"/>
                    <a:pt x="315" y="469"/>
                  </a:cubicBezTo>
                  <a:cubicBezTo>
                    <a:pt x="319" y="469"/>
                    <a:pt x="322" y="470"/>
                    <a:pt x="326" y="470"/>
                  </a:cubicBezTo>
                  <a:cubicBezTo>
                    <a:pt x="327" y="470"/>
                    <a:pt x="327" y="470"/>
                    <a:pt x="328" y="470"/>
                  </a:cubicBezTo>
                  <a:cubicBezTo>
                    <a:pt x="328" y="470"/>
                    <a:pt x="328" y="470"/>
                    <a:pt x="328" y="470"/>
                  </a:cubicBezTo>
                  <a:cubicBezTo>
                    <a:pt x="329" y="470"/>
                    <a:pt x="329" y="470"/>
                    <a:pt x="329" y="470"/>
                  </a:cubicBezTo>
                  <a:cubicBezTo>
                    <a:pt x="333" y="471"/>
                    <a:pt x="336" y="471"/>
                    <a:pt x="340" y="471"/>
                  </a:cubicBezTo>
                  <a:cubicBezTo>
                    <a:pt x="341" y="471"/>
                    <a:pt x="341" y="471"/>
                    <a:pt x="341" y="471"/>
                  </a:cubicBezTo>
                  <a:cubicBezTo>
                    <a:pt x="341" y="471"/>
                    <a:pt x="342" y="471"/>
                    <a:pt x="343" y="471"/>
                  </a:cubicBezTo>
                  <a:cubicBezTo>
                    <a:pt x="343" y="472"/>
                    <a:pt x="344" y="472"/>
                    <a:pt x="344" y="472"/>
                  </a:cubicBezTo>
                  <a:cubicBezTo>
                    <a:pt x="347" y="472"/>
                    <a:pt x="350" y="472"/>
                    <a:pt x="353" y="472"/>
                  </a:cubicBezTo>
                  <a:cubicBezTo>
                    <a:pt x="353" y="472"/>
                    <a:pt x="353" y="472"/>
                    <a:pt x="353" y="472"/>
                  </a:cubicBezTo>
                  <a:cubicBezTo>
                    <a:pt x="355" y="472"/>
                    <a:pt x="357" y="473"/>
                    <a:pt x="359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0" y="473"/>
                    <a:pt x="360" y="473"/>
                    <a:pt x="360" y="473"/>
                  </a:cubicBezTo>
                  <a:cubicBezTo>
                    <a:pt x="362" y="473"/>
                    <a:pt x="364" y="473"/>
                    <a:pt x="366" y="473"/>
                  </a:cubicBezTo>
                  <a:cubicBezTo>
                    <a:pt x="367" y="473"/>
                    <a:pt x="367" y="473"/>
                    <a:pt x="367" y="473"/>
                  </a:cubicBezTo>
                  <a:cubicBezTo>
                    <a:pt x="370" y="473"/>
                    <a:pt x="372" y="474"/>
                    <a:pt x="374" y="474"/>
                  </a:cubicBezTo>
                  <a:cubicBezTo>
                    <a:pt x="374" y="474"/>
                    <a:pt x="375" y="474"/>
                    <a:pt x="375" y="474"/>
                  </a:cubicBezTo>
                  <a:cubicBezTo>
                    <a:pt x="377" y="474"/>
                    <a:pt x="378" y="474"/>
                    <a:pt x="380" y="474"/>
                  </a:cubicBezTo>
                  <a:cubicBezTo>
                    <a:pt x="381" y="474"/>
                    <a:pt x="381" y="474"/>
                    <a:pt x="382" y="474"/>
                  </a:cubicBezTo>
                  <a:cubicBezTo>
                    <a:pt x="384" y="474"/>
                    <a:pt x="387" y="474"/>
                    <a:pt x="389" y="474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0" y="475"/>
                    <a:pt x="390" y="475"/>
                    <a:pt x="390" y="475"/>
                  </a:cubicBezTo>
                  <a:cubicBezTo>
                    <a:pt x="391" y="475"/>
                    <a:pt x="393" y="475"/>
                    <a:pt x="394" y="475"/>
                  </a:cubicBezTo>
                  <a:cubicBezTo>
                    <a:pt x="395" y="475"/>
                    <a:pt x="396" y="475"/>
                    <a:pt x="396" y="475"/>
                  </a:cubicBezTo>
                  <a:cubicBezTo>
                    <a:pt x="399" y="475"/>
                    <a:pt x="402" y="475"/>
                    <a:pt x="404" y="475"/>
                  </a:cubicBezTo>
                  <a:cubicBezTo>
                    <a:pt x="405" y="475"/>
                    <a:pt x="405" y="475"/>
                    <a:pt x="406" y="475"/>
                  </a:cubicBezTo>
                  <a:cubicBezTo>
                    <a:pt x="407" y="475"/>
                    <a:pt x="408" y="475"/>
                    <a:pt x="409" y="475"/>
                  </a:cubicBezTo>
                  <a:cubicBezTo>
                    <a:pt x="409" y="475"/>
                    <a:pt x="410" y="475"/>
                    <a:pt x="411" y="475"/>
                  </a:cubicBezTo>
                  <a:cubicBezTo>
                    <a:pt x="414" y="475"/>
                    <a:pt x="417" y="476"/>
                    <a:pt x="420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1" y="476"/>
                    <a:pt x="421" y="476"/>
                    <a:pt x="421" y="476"/>
                  </a:cubicBezTo>
                  <a:cubicBezTo>
                    <a:pt x="422" y="476"/>
                    <a:pt x="423" y="476"/>
                    <a:pt x="424" y="476"/>
                  </a:cubicBezTo>
                  <a:cubicBezTo>
                    <a:pt x="424" y="476"/>
                    <a:pt x="425" y="476"/>
                    <a:pt x="426" y="476"/>
                  </a:cubicBezTo>
                  <a:cubicBezTo>
                    <a:pt x="429" y="476"/>
                    <a:pt x="433" y="476"/>
                    <a:pt x="437" y="476"/>
                  </a:cubicBezTo>
                  <a:cubicBezTo>
                    <a:pt x="437" y="476"/>
                    <a:pt x="437" y="476"/>
                    <a:pt x="437" y="476"/>
                  </a:cubicBezTo>
                  <a:cubicBezTo>
                    <a:pt x="438" y="476"/>
                    <a:pt x="438" y="476"/>
                    <a:pt x="439" y="476"/>
                  </a:cubicBezTo>
                  <a:cubicBezTo>
                    <a:pt x="439" y="476"/>
                    <a:pt x="440" y="476"/>
                    <a:pt x="440" y="476"/>
                  </a:cubicBezTo>
                  <a:cubicBezTo>
                    <a:pt x="445" y="476"/>
                    <a:pt x="450" y="476"/>
                    <a:pt x="454" y="476"/>
                  </a:cubicBezTo>
                  <a:cubicBezTo>
                    <a:pt x="459" y="476"/>
                    <a:pt x="464" y="476"/>
                    <a:pt x="469" y="476"/>
                  </a:cubicBezTo>
                  <a:cubicBezTo>
                    <a:pt x="470" y="476"/>
                    <a:pt x="470" y="476"/>
                    <a:pt x="470" y="476"/>
                  </a:cubicBezTo>
                  <a:cubicBezTo>
                    <a:pt x="471" y="476"/>
                    <a:pt x="472" y="476"/>
                    <a:pt x="473" y="476"/>
                  </a:cubicBezTo>
                  <a:cubicBezTo>
                    <a:pt x="473" y="476"/>
                    <a:pt x="474" y="476"/>
                    <a:pt x="475" y="476"/>
                  </a:cubicBezTo>
                  <a:cubicBezTo>
                    <a:pt x="478" y="476"/>
                    <a:pt x="481" y="476"/>
                    <a:pt x="484" y="476"/>
                  </a:cubicBezTo>
                  <a:cubicBezTo>
                    <a:pt x="485" y="476"/>
                    <a:pt x="485" y="476"/>
                    <a:pt x="486" y="476"/>
                  </a:cubicBezTo>
                  <a:cubicBezTo>
                    <a:pt x="488" y="476"/>
                    <a:pt x="489" y="476"/>
                    <a:pt x="491" y="476"/>
                  </a:cubicBezTo>
                  <a:cubicBezTo>
                    <a:pt x="492" y="476"/>
                    <a:pt x="492" y="476"/>
                    <a:pt x="492" y="476"/>
                  </a:cubicBezTo>
                  <a:cubicBezTo>
                    <a:pt x="493" y="476"/>
                    <a:pt x="493" y="476"/>
                    <a:pt x="493" y="476"/>
                  </a:cubicBezTo>
                  <a:cubicBezTo>
                    <a:pt x="495" y="476"/>
                    <a:pt x="497" y="476"/>
                    <a:pt x="499" y="476"/>
                  </a:cubicBezTo>
                  <a:cubicBezTo>
                    <a:pt x="500" y="476"/>
                    <a:pt x="500" y="476"/>
                    <a:pt x="501" y="476"/>
                  </a:cubicBezTo>
                  <a:cubicBezTo>
                    <a:pt x="502" y="476"/>
                    <a:pt x="503" y="476"/>
                    <a:pt x="504" y="475"/>
                  </a:cubicBezTo>
                  <a:cubicBezTo>
                    <a:pt x="505" y="475"/>
                    <a:pt x="506" y="475"/>
                    <a:pt x="507" y="475"/>
                  </a:cubicBezTo>
                  <a:cubicBezTo>
                    <a:pt x="509" y="475"/>
                    <a:pt x="512" y="475"/>
                    <a:pt x="514" y="475"/>
                  </a:cubicBezTo>
                  <a:cubicBezTo>
                    <a:pt x="515" y="475"/>
                    <a:pt x="515" y="475"/>
                    <a:pt x="516" y="475"/>
                  </a:cubicBezTo>
                  <a:cubicBezTo>
                    <a:pt x="517" y="475"/>
                    <a:pt x="517" y="475"/>
                    <a:pt x="518" y="475"/>
                  </a:cubicBezTo>
                  <a:cubicBezTo>
                    <a:pt x="518" y="475"/>
                    <a:pt x="518" y="475"/>
                    <a:pt x="518" y="475"/>
                  </a:cubicBezTo>
                  <a:cubicBezTo>
                    <a:pt x="522" y="475"/>
                    <a:pt x="525" y="475"/>
                    <a:pt x="529" y="475"/>
                  </a:cubicBezTo>
                  <a:cubicBezTo>
                    <a:pt x="529" y="475"/>
                    <a:pt x="530" y="475"/>
                    <a:pt x="530" y="475"/>
                  </a:cubicBezTo>
                  <a:cubicBezTo>
                    <a:pt x="531" y="474"/>
                    <a:pt x="531" y="474"/>
                    <a:pt x="531" y="474"/>
                  </a:cubicBezTo>
                  <a:cubicBezTo>
                    <a:pt x="535" y="474"/>
                    <a:pt x="539" y="474"/>
                    <a:pt x="542" y="474"/>
                  </a:cubicBezTo>
                  <a:cubicBezTo>
                    <a:pt x="543" y="474"/>
                    <a:pt x="543" y="474"/>
                    <a:pt x="543" y="474"/>
                  </a:cubicBezTo>
                  <a:cubicBezTo>
                    <a:pt x="544" y="474"/>
                    <a:pt x="544" y="474"/>
                    <a:pt x="544" y="474"/>
                  </a:cubicBezTo>
                  <a:cubicBezTo>
                    <a:pt x="544" y="474"/>
                    <a:pt x="545" y="474"/>
                    <a:pt x="545" y="474"/>
                  </a:cubicBezTo>
                  <a:cubicBezTo>
                    <a:pt x="549" y="473"/>
                    <a:pt x="553" y="473"/>
                    <a:pt x="558" y="473"/>
                  </a:cubicBezTo>
                  <a:cubicBezTo>
                    <a:pt x="558" y="473"/>
                    <a:pt x="558" y="473"/>
                    <a:pt x="558" y="473"/>
                  </a:cubicBezTo>
                  <a:cubicBezTo>
                    <a:pt x="559" y="473"/>
                    <a:pt x="559" y="473"/>
                    <a:pt x="560" y="473"/>
                  </a:cubicBezTo>
                  <a:cubicBezTo>
                    <a:pt x="564" y="472"/>
                    <a:pt x="568" y="472"/>
                    <a:pt x="572" y="472"/>
                  </a:cubicBezTo>
                  <a:cubicBezTo>
                    <a:pt x="572" y="472"/>
                    <a:pt x="573" y="472"/>
                    <a:pt x="573" y="472"/>
                  </a:cubicBezTo>
                  <a:cubicBezTo>
                    <a:pt x="573" y="472"/>
                    <a:pt x="573" y="472"/>
                    <a:pt x="573" y="472"/>
                  </a:cubicBezTo>
                  <a:cubicBezTo>
                    <a:pt x="574" y="472"/>
                    <a:pt x="575" y="472"/>
                    <a:pt x="575" y="472"/>
                  </a:cubicBezTo>
                  <a:cubicBezTo>
                    <a:pt x="579" y="471"/>
                    <a:pt x="582" y="471"/>
                    <a:pt x="585" y="471"/>
                  </a:cubicBezTo>
                  <a:cubicBezTo>
                    <a:pt x="586" y="471"/>
                    <a:pt x="586" y="471"/>
                    <a:pt x="586" y="471"/>
                  </a:cubicBezTo>
                  <a:cubicBezTo>
                    <a:pt x="587" y="471"/>
                    <a:pt x="588" y="471"/>
                    <a:pt x="589" y="470"/>
                  </a:cubicBezTo>
                  <a:cubicBezTo>
                    <a:pt x="589" y="470"/>
                    <a:pt x="590" y="470"/>
                    <a:pt x="590" y="470"/>
                  </a:cubicBezTo>
                  <a:cubicBezTo>
                    <a:pt x="593" y="470"/>
                    <a:pt x="596" y="470"/>
                    <a:pt x="599" y="469"/>
                  </a:cubicBezTo>
                  <a:cubicBezTo>
                    <a:pt x="599" y="469"/>
                    <a:pt x="599" y="469"/>
                    <a:pt x="599" y="469"/>
                  </a:cubicBezTo>
                  <a:cubicBezTo>
                    <a:pt x="601" y="469"/>
                    <a:pt x="602" y="469"/>
                    <a:pt x="604" y="469"/>
                  </a:cubicBezTo>
                  <a:cubicBezTo>
                    <a:pt x="605" y="469"/>
                    <a:pt x="605" y="469"/>
                    <a:pt x="605" y="469"/>
                  </a:cubicBezTo>
                  <a:cubicBezTo>
                    <a:pt x="607" y="469"/>
                    <a:pt x="609" y="468"/>
                    <a:pt x="612" y="468"/>
                  </a:cubicBezTo>
                  <a:cubicBezTo>
                    <a:pt x="612" y="468"/>
                    <a:pt x="612" y="468"/>
                    <a:pt x="612" y="468"/>
                  </a:cubicBezTo>
                  <a:cubicBezTo>
                    <a:pt x="614" y="468"/>
                    <a:pt x="616" y="468"/>
                    <a:pt x="618" y="467"/>
                  </a:cubicBezTo>
                  <a:cubicBezTo>
                    <a:pt x="619" y="467"/>
                    <a:pt x="619" y="467"/>
                    <a:pt x="619" y="467"/>
                  </a:cubicBezTo>
                  <a:cubicBezTo>
                    <a:pt x="620" y="467"/>
                    <a:pt x="622" y="467"/>
                    <a:pt x="624" y="467"/>
                  </a:cubicBezTo>
                  <a:cubicBezTo>
                    <a:pt x="625" y="466"/>
                    <a:pt x="625" y="466"/>
                    <a:pt x="625" y="466"/>
                  </a:cubicBezTo>
                  <a:cubicBezTo>
                    <a:pt x="627" y="466"/>
                    <a:pt x="630" y="466"/>
                    <a:pt x="632" y="465"/>
                  </a:cubicBezTo>
                  <a:cubicBezTo>
                    <a:pt x="633" y="465"/>
                    <a:pt x="633" y="465"/>
                    <a:pt x="633" y="465"/>
                  </a:cubicBezTo>
                  <a:cubicBezTo>
                    <a:pt x="634" y="465"/>
                    <a:pt x="635" y="465"/>
                    <a:pt x="636" y="465"/>
                  </a:cubicBezTo>
                  <a:cubicBezTo>
                    <a:pt x="636" y="465"/>
                    <a:pt x="637" y="465"/>
                    <a:pt x="637" y="465"/>
                  </a:cubicBezTo>
                  <a:cubicBezTo>
                    <a:pt x="640" y="464"/>
                    <a:pt x="643" y="464"/>
                    <a:pt x="645" y="464"/>
                  </a:cubicBezTo>
                  <a:cubicBezTo>
                    <a:pt x="646" y="464"/>
                    <a:pt x="646" y="463"/>
                    <a:pt x="647" y="463"/>
                  </a:cubicBezTo>
                  <a:cubicBezTo>
                    <a:pt x="647" y="463"/>
                    <a:pt x="647" y="463"/>
                    <a:pt x="647" y="463"/>
                  </a:cubicBezTo>
                  <a:cubicBezTo>
                    <a:pt x="648" y="463"/>
                    <a:pt x="648" y="463"/>
                    <a:pt x="649" y="463"/>
                  </a:cubicBezTo>
                  <a:cubicBezTo>
                    <a:pt x="652" y="463"/>
                    <a:pt x="655" y="462"/>
                    <a:pt x="658" y="462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59" y="461"/>
                    <a:pt x="659" y="461"/>
                    <a:pt x="659" y="461"/>
                  </a:cubicBezTo>
                  <a:cubicBezTo>
                    <a:pt x="660" y="461"/>
                    <a:pt x="660" y="461"/>
                    <a:pt x="660" y="461"/>
                  </a:cubicBezTo>
                  <a:cubicBezTo>
                    <a:pt x="663" y="461"/>
                    <a:pt x="666" y="460"/>
                    <a:pt x="668" y="460"/>
                  </a:cubicBezTo>
                  <a:cubicBezTo>
                    <a:pt x="669" y="460"/>
                    <a:pt x="669" y="460"/>
                    <a:pt x="669" y="460"/>
                  </a:cubicBezTo>
                  <a:cubicBezTo>
                    <a:pt x="670" y="459"/>
                    <a:pt x="670" y="459"/>
                    <a:pt x="670" y="459"/>
                  </a:cubicBezTo>
                  <a:cubicBezTo>
                    <a:pt x="670" y="459"/>
                    <a:pt x="671" y="459"/>
                    <a:pt x="671" y="459"/>
                  </a:cubicBezTo>
                  <a:cubicBezTo>
                    <a:pt x="673" y="459"/>
                    <a:pt x="675" y="458"/>
                    <a:pt x="677" y="458"/>
                  </a:cubicBezTo>
                  <a:cubicBezTo>
                    <a:pt x="678" y="458"/>
                    <a:pt x="678" y="458"/>
                    <a:pt x="678" y="458"/>
                  </a:cubicBezTo>
                  <a:cubicBezTo>
                    <a:pt x="679" y="458"/>
                    <a:pt x="680" y="458"/>
                    <a:pt x="680" y="457"/>
                  </a:cubicBezTo>
                  <a:cubicBezTo>
                    <a:pt x="681" y="457"/>
                    <a:pt x="681" y="457"/>
                    <a:pt x="682" y="457"/>
                  </a:cubicBezTo>
                  <a:cubicBezTo>
                    <a:pt x="683" y="457"/>
                    <a:pt x="685" y="457"/>
                    <a:pt x="686" y="456"/>
                  </a:cubicBezTo>
                  <a:cubicBezTo>
                    <a:pt x="687" y="456"/>
                    <a:pt x="687" y="456"/>
                    <a:pt x="688" y="456"/>
                  </a:cubicBezTo>
                  <a:cubicBezTo>
                    <a:pt x="689" y="456"/>
                    <a:pt x="690" y="455"/>
                    <a:pt x="691" y="455"/>
                  </a:cubicBezTo>
                  <a:cubicBezTo>
                    <a:pt x="691" y="455"/>
                    <a:pt x="691" y="455"/>
                    <a:pt x="692" y="455"/>
                  </a:cubicBezTo>
                  <a:cubicBezTo>
                    <a:pt x="693" y="455"/>
                    <a:pt x="694" y="454"/>
                    <a:pt x="696" y="454"/>
                  </a:cubicBezTo>
                  <a:cubicBezTo>
                    <a:pt x="696" y="454"/>
                    <a:pt x="696" y="454"/>
                    <a:pt x="696" y="454"/>
                  </a:cubicBezTo>
                  <a:cubicBezTo>
                    <a:pt x="696" y="454"/>
                    <a:pt x="697" y="454"/>
                    <a:pt x="697" y="454"/>
                  </a:cubicBezTo>
                  <a:cubicBezTo>
                    <a:pt x="698" y="454"/>
                    <a:pt x="699" y="453"/>
                    <a:pt x="700" y="453"/>
                  </a:cubicBezTo>
                  <a:cubicBezTo>
                    <a:pt x="701" y="453"/>
                    <a:pt x="701" y="453"/>
                    <a:pt x="701" y="453"/>
                  </a:cubicBezTo>
                  <a:cubicBezTo>
                    <a:pt x="702" y="453"/>
                    <a:pt x="703" y="452"/>
                    <a:pt x="703" y="452"/>
                  </a:cubicBezTo>
                  <a:cubicBezTo>
                    <a:pt x="704" y="452"/>
                    <a:pt x="706" y="452"/>
                    <a:pt x="707" y="451"/>
                  </a:cubicBezTo>
                  <a:cubicBezTo>
                    <a:pt x="707" y="451"/>
                    <a:pt x="708" y="451"/>
                    <a:pt x="709" y="451"/>
                  </a:cubicBezTo>
                  <a:cubicBezTo>
                    <a:pt x="710" y="451"/>
                    <a:pt x="710" y="451"/>
                    <a:pt x="710" y="451"/>
                  </a:cubicBezTo>
                  <a:cubicBezTo>
                    <a:pt x="710" y="450"/>
                    <a:pt x="710" y="450"/>
                    <a:pt x="710" y="450"/>
                  </a:cubicBezTo>
                  <a:cubicBezTo>
                    <a:pt x="711" y="450"/>
                    <a:pt x="712" y="450"/>
                    <a:pt x="713" y="450"/>
                  </a:cubicBezTo>
                  <a:cubicBezTo>
                    <a:pt x="713" y="450"/>
                    <a:pt x="713" y="450"/>
                    <a:pt x="714" y="449"/>
                  </a:cubicBezTo>
                  <a:cubicBezTo>
                    <a:pt x="715" y="449"/>
                    <a:pt x="717" y="449"/>
                    <a:pt x="718" y="448"/>
                  </a:cubicBezTo>
                  <a:cubicBezTo>
                    <a:pt x="718" y="448"/>
                    <a:pt x="718" y="448"/>
                    <a:pt x="718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19" y="448"/>
                    <a:pt x="719" y="448"/>
                    <a:pt x="719" y="448"/>
                  </a:cubicBezTo>
                  <a:cubicBezTo>
                    <a:pt x="720" y="448"/>
                    <a:pt x="720" y="448"/>
                    <a:pt x="720" y="448"/>
                  </a:cubicBezTo>
                  <a:cubicBezTo>
                    <a:pt x="721" y="447"/>
                    <a:pt x="722" y="447"/>
                    <a:pt x="723" y="447"/>
                  </a:cubicBezTo>
                  <a:cubicBezTo>
                    <a:pt x="724" y="446"/>
                    <a:pt x="724" y="446"/>
                    <a:pt x="725" y="446"/>
                  </a:cubicBezTo>
                  <a:cubicBezTo>
                    <a:pt x="726" y="446"/>
                    <a:pt x="726" y="446"/>
                    <a:pt x="726" y="446"/>
                  </a:cubicBezTo>
                  <a:cubicBezTo>
                    <a:pt x="727" y="446"/>
                    <a:pt x="727" y="446"/>
                    <a:pt x="727" y="446"/>
                  </a:cubicBezTo>
                  <a:cubicBezTo>
                    <a:pt x="728" y="445"/>
                    <a:pt x="728" y="445"/>
                    <a:pt x="728" y="445"/>
                  </a:cubicBezTo>
                  <a:cubicBezTo>
                    <a:pt x="728" y="445"/>
                    <a:pt x="729" y="445"/>
                    <a:pt x="729" y="445"/>
                  </a:cubicBezTo>
                  <a:cubicBezTo>
                    <a:pt x="730" y="444"/>
                    <a:pt x="731" y="444"/>
                    <a:pt x="732" y="444"/>
                  </a:cubicBezTo>
                  <a:cubicBezTo>
                    <a:pt x="732" y="444"/>
                    <a:pt x="733" y="443"/>
                    <a:pt x="733" y="443"/>
                  </a:cubicBezTo>
                  <a:cubicBezTo>
                    <a:pt x="734" y="443"/>
                    <a:pt x="734" y="443"/>
                    <a:pt x="734" y="443"/>
                  </a:cubicBezTo>
                  <a:cubicBezTo>
                    <a:pt x="735" y="443"/>
                    <a:pt x="735" y="443"/>
                    <a:pt x="736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7" y="442"/>
                    <a:pt x="737" y="442"/>
                    <a:pt x="737" y="442"/>
                  </a:cubicBezTo>
                  <a:cubicBezTo>
                    <a:pt x="738" y="442"/>
                    <a:pt x="739" y="441"/>
                    <a:pt x="740" y="441"/>
                  </a:cubicBezTo>
                  <a:cubicBezTo>
                    <a:pt x="741" y="440"/>
                    <a:pt x="741" y="440"/>
                    <a:pt x="741" y="440"/>
                  </a:cubicBezTo>
                  <a:cubicBezTo>
                    <a:pt x="742" y="440"/>
                    <a:pt x="743" y="440"/>
                    <a:pt x="743" y="439"/>
                  </a:cubicBezTo>
                  <a:cubicBezTo>
                    <a:pt x="744" y="439"/>
                    <a:pt x="744" y="439"/>
                    <a:pt x="744" y="439"/>
                  </a:cubicBezTo>
                  <a:cubicBezTo>
                    <a:pt x="745" y="439"/>
                    <a:pt x="746" y="438"/>
                    <a:pt x="747" y="438"/>
                  </a:cubicBezTo>
                  <a:cubicBezTo>
                    <a:pt x="748" y="438"/>
                    <a:pt x="748" y="438"/>
                    <a:pt x="748" y="438"/>
                  </a:cubicBezTo>
                  <a:cubicBezTo>
                    <a:pt x="748" y="437"/>
                    <a:pt x="749" y="437"/>
                    <a:pt x="750" y="436"/>
                  </a:cubicBezTo>
                  <a:cubicBezTo>
                    <a:pt x="750" y="436"/>
                    <a:pt x="750" y="436"/>
                    <a:pt x="750" y="436"/>
                  </a:cubicBezTo>
                  <a:cubicBezTo>
                    <a:pt x="751" y="436"/>
                    <a:pt x="751" y="436"/>
                    <a:pt x="751" y="436"/>
                  </a:cubicBezTo>
                  <a:cubicBezTo>
                    <a:pt x="751" y="436"/>
                    <a:pt x="752" y="435"/>
                    <a:pt x="752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3" y="435"/>
                    <a:pt x="753" y="435"/>
                    <a:pt x="753" y="435"/>
                  </a:cubicBezTo>
                  <a:cubicBezTo>
                    <a:pt x="754" y="434"/>
                    <a:pt x="754" y="434"/>
                    <a:pt x="754" y="434"/>
                  </a:cubicBezTo>
                  <a:cubicBezTo>
                    <a:pt x="754" y="434"/>
                    <a:pt x="755" y="434"/>
                    <a:pt x="755" y="434"/>
                  </a:cubicBezTo>
                  <a:cubicBezTo>
                    <a:pt x="756" y="433"/>
                    <a:pt x="756" y="433"/>
                    <a:pt x="757" y="433"/>
                  </a:cubicBezTo>
                  <a:cubicBezTo>
                    <a:pt x="757" y="433"/>
                    <a:pt x="757" y="432"/>
                    <a:pt x="758" y="432"/>
                  </a:cubicBezTo>
                  <a:cubicBezTo>
                    <a:pt x="758" y="432"/>
                    <a:pt x="758" y="432"/>
                    <a:pt x="758" y="432"/>
                  </a:cubicBezTo>
                  <a:cubicBezTo>
                    <a:pt x="759" y="431"/>
                    <a:pt x="759" y="431"/>
                    <a:pt x="759" y="431"/>
                  </a:cubicBezTo>
                  <a:cubicBezTo>
                    <a:pt x="760" y="431"/>
                    <a:pt x="760" y="431"/>
                    <a:pt x="760" y="431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1" y="430"/>
                    <a:pt x="761" y="430"/>
                    <a:pt x="761" y="430"/>
                  </a:cubicBezTo>
                  <a:cubicBezTo>
                    <a:pt x="762" y="429"/>
                    <a:pt x="762" y="429"/>
                    <a:pt x="762" y="429"/>
                  </a:cubicBezTo>
                  <a:cubicBezTo>
                    <a:pt x="763" y="429"/>
                    <a:pt x="763" y="429"/>
                    <a:pt x="763" y="429"/>
                  </a:cubicBezTo>
                  <a:cubicBezTo>
                    <a:pt x="764" y="428"/>
                    <a:pt x="764" y="428"/>
                    <a:pt x="764" y="428"/>
                  </a:cubicBezTo>
                  <a:cubicBezTo>
                    <a:pt x="764" y="428"/>
                    <a:pt x="765" y="428"/>
                    <a:pt x="765" y="427"/>
                  </a:cubicBezTo>
                  <a:cubicBezTo>
                    <a:pt x="766" y="427"/>
                    <a:pt x="766" y="427"/>
                    <a:pt x="766" y="427"/>
                  </a:cubicBezTo>
                  <a:cubicBezTo>
                    <a:pt x="766" y="426"/>
                    <a:pt x="766" y="426"/>
                    <a:pt x="766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7" y="426"/>
                    <a:pt x="767" y="426"/>
                    <a:pt x="767" y="426"/>
                  </a:cubicBezTo>
                  <a:cubicBezTo>
                    <a:pt x="768" y="425"/>
                    <a:pt x="768" y="425"/>
                    <a:pt x="768" y="425"/>
                  </a:cubicBezTo>
                  <a:cubicBezTo>
                    <a:pt x="768" y="425"/>
                    <a:pt x="769" y="424"/>
                    <a:pt x="769" y="424"/>
                  </a:cubicBezTo>
                  <a:cubicBezTo>
                    <a:pt x="769" y="423"/>
                    <a:pt x="769" y="423"/>
                    <a:pt x="769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3"/>
                    <a:pt x="770" y="423"/>
                    <a:pt x="770" y="423"/>
                  </a:cubicBezTo>
                  <a:cubicBezTo>
                    <a:pt x="770" y="422"/>
                    <a:pt x="771" y="422"/>
                    <a:pt x="771" y="422"/>
                  </a:cubicBezTo>
                  <a:cubicBezTo>
                    <a:pt x="771" y="421"/>
                    <a:pt x="771" y="421"/>
                    <a:pt x="771" y="421"/>
                  </a:cubicBezTo>
                  <a:cubicBezTo>
                    <a:pt x="772" y="421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2" y="420"/>
                    <a:pt x="772" y="420"/>
                    <a:pt x="772" y="420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3" y="418"/>
                    <a:pt x="773" y="418"/>
                    <a:pt x="773" y="418"/>
                  </a:cubicBezTo>
                  <a:cubicBezTo>
                    <a:pt x="774" y="418"/>
                    <a:pt x="774" y="417"/>
                    <a:pt x="774" y="417"/>
                  </a:cubicBezTo>
                  <a:cubicBezTo>
                    <a:pt x="774" y="416"/>
                    <a:pt x="775" y="415"/>
                    <a:pt x="775" y="414"/>
                  </a:cubicBezTo>
                  <a:cubicBezTo>
                    <a:pt x="810" y="339"/>
                    <a:pt x="844" y="263"/>
                    <a:pt x="879" y="188"/>
                  </a:cubicBezTo>
                  <a:cubicBezTo>
                    <a:pt x="892" y="160"/>
                    <a:pt x="905" y="132"/>
                    <a:pt x="917" y="104"/>
                  </a:cubicBezTo>
                  <a:cubicBezTo>
                    <a:pt x="919" y="102"/>
                    <a:pt x="919" y="99"/>
                    <a:pt x="919" y="97"/>
                  </a:cubicBezTo>
                  <a:cubicBezTo>
                    <a:pt x="920" y="96"/>
                    <a:pt x="920" y="95"/>
                    <a:pt x="919" y="94"/>
                  </a:cubicBezTo>
                  <a:cubicBezTo>
                    <a:pt x="919" y="93"/>
                    <a:pt x="919" y="93"/>
                    <a:pt x="919" y="93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0" name="Freeform 156">
              <a:extLst>
                <a:ext uri="{FF2B5EF4-FFF2-40B4-BE49-F238E27FC236}">
                  <a16:creationId xmlns:a16="http://schemas.microsoft.com/office/drawing/2014/main" id="{80A2D223-8A24-AA41-9048-4E133F983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1147" y="3594643"/>
              <a:ext cx="2619062" cy="432436"/>
            </a:xfrm>
            <a:custGeom>
              <a:avLst/>
              <a:gdLst>
                <a:gd name="T0" fmla="*/ 923 w 928"/>
                <a:gd name="T1" fmla="*/ 98 h 193"/>
                <a:gd name="T2" fmla="*/ 456 w 928"/>
                <a:gd name="T3" fmla="*/ 192 h 193"/>
                <a:gd name="T4" fmla="*/ 4 w 928"/>
                <a:gd name="T5" fmla="*/ 94 h 193"/>
                <a:gd name="T6" fmla="*/ 472 w 928"/>
                <a:gd name="T7" fmla="*/ 1 h 193"/>
                <a:gd name="T8" fmla="*/ 923 w 928"/>
                <a:gd name="T9" fmla="*/ 98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193">
                  <a:moveTo>
                    <a:pt x="923" y="98"/>
                  </a:moveTo>
                  <a:cubicBezTo>
                    <a:pt x="919" y="151"/>
                    <a:pt x="710" y="193"/>
                    <a:pt x="456" y="192"/>
                  </a:cubicBezTo>
                  <a:cubicBezTo>
                    <a:pt x="202" y="191"/>
                    <a:pt x="0" y="147"/>
                    <a:pt x="4" y="94"/>
                  </a:cubicBezTo>
                  <a:cubicBezTo>
                    <a:pt x="9" y="42"/>
                    <a:pt x="218" y="0"/>
                    <a:pt x="472" y="1"/>
                  </a:cubicBezTo>
                  <a:cubicBezTo>
                    <a:pt x="726" y="1"/>
                    <a:pt x="928" y="45"/>
                    <a:pt x="923" y="98"/>
                  </a:cubicBez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C7C8582-D3E9-0E44-97CB-00AF7ED07178}"/>
              </a:ext>
            </a:extLst>
          </p:cNvPr>
          <p:cNvGrpSpPr/>
          <p:nvPr/>
        </p:nvGrpSpPr>
        <p:grpSpPr>
          <a:xfrm>
            <a:off x="1856482" y="5048302"/>
            <a:ext cx="7069744" cy="2440688"/>
            <a:chOff x="2490993" y="2652179"/>
            <a:chExt cx="3535793" cy="1220662"/>
          </a:xfrm>
        </p:grpSpPr>
        <p:sp>
          <p:nvSpPr>
            <p:cNvPr id="22" name="Freeform 163">
              <a:extLst>
                <a:ext uri="{FF2B5EF4-FFF2-40B4-BE49-F238E27FC236}">
                  <a16:creationId xmlns:a16="http://schemas.microsoft.com/office/drawing/2014/main" id="{6C83495D-8F18-BB48-9D7E-AD201E2201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8875" y="2655018"/>
              <a:ext cx="3503607" cy="1217823"/>
            </a:xfrm>
            <a:custGeom>
              <a:avLst/>
              <a:gdLst>
                <a:gd name="T0" fmla="*/ 1230 w 1242"/>
                <a:gd name="T1" fmla="*/ 105 h 544"/>
                <a:gd name="T2" fmla="*/ 1200 w 1242"/>
                <a:gd name="T3" fmla="*/ 83 h 544"/>
                <a:gd name="T4" fmla="*/ 1159 w 1242"/>
                <a:gd name="T5" fmla="*/ 65 h 544"/>
                <a:gd name="T6" fmla="*/ 1115 w 1242"/>
                <a:gd name="T7" fmla="*/ 51 h 544"/>
                <a:gd name="T8" fmla="*/ 1059 w 1242"/>
                <a:gd name="T9" fmla="*/ 38 h 544"/>
                <a:gd name="T10" fmla="*/ 993 w 1242"/>
                <a:gd name="T11" fmla="*/ 26 h 544"/>
                <a:gd name="T12" fmla="*/ 933 w 1242"/>
                <a:gd name="T13" fmla="*/ 18 h 544"/>
                <a:gd name="T14" fmla="*/ 859 w 1242"/>
                <a:gd name="T15" fmla="*/ 10 h 544"/>
                <a:gd name="T16" fmla="*/ 775 w 1242"/>
                <a:gd name="T17" fmla="*/ 4 h 544"/>
                <a:gd name="T18" fmla="*/ 712 w 1242"/>
                <a:gd name="T19" fmla="*/ 2 h 544"/>
                <a:gd name="T20" fmla="*/ 664 w 1242"/>
                <a:gd name="T21" fmla="*/ 0 h 544"/>
                <a:gd name="T22" fmla="*/ 601 w 1242"/>
                <a:gd name="T23" fmla="*/ 0 h 544"/>
                <a:gd name="T24" fmla="*/ 554 w 1242"/>
                <a:gd name="T25" fmla="*/ 1 h 544"/>
                <a:gd name="T26" fmla="*/ 491 w 1242"/>
                <a:gd name="T27" fmla="*/ 3 h 544"/>
                <a:gd name="T28" fmla="*/ 410 w 1242"/>
                <a:gd name="T29" fmla="*/ 8 h 544"/>
                <a:gd name="T30" fmla="*/ 361 w 1242"/>
                <a:gd name="T31" fmla="*/ 12 h 544"/>
                <a:gd name="T32" fmla="*/ 318 w 1242"/>
                <a:gd name="T33" fmla="*/ 17 h 544"/>
                <a:gd name="T34" fmla="*/ 271 w 1242"/>
                <a:gd name="T35" fmla="*/ 23 h 544"/>
                <a:gd name="T36" fmla="*/ 213 w 1242"/>
                <a:gd name="T37" fmla="*/ 32 h 544"/>
                <a:gd name="T38" fmla="*/ 160 w 1242"/>
                <a:gd name="T39" fmla="*/ 43 h 544"/>
                <a:gd name="T40" fmla="*/ 105 w 1242"/>
                <a:gd name="T41" fmla="*/ 58 h 544"/>
                <a:gd name="T42" fmla="*/ 65 w 1242"/>
                <a:gd name="T43" fmla="*/ 72 h 544"/>
                <a:gd name="T44" fmla="*/ 35 w 1242"/>
                <a:gd name="T45" fmla="*/ 86 h 544"/>
                <a:gd name="T46" fmla="*/ 16 w 1242"/>
                <a:gd name="T47" fmla="*/ 100 h 544"/>
                <a:gd name="T48" fmla="*/ 4 w 1242"/>
                <a:gd name="T49" fmla="*/ 115 h 544"/>
                <a:gd name="T50" fmla="*/ 1 w 1242"/>
                <a:gd name="T51" fmla="*/ 133 h 544"/>
                <a:gd name="T52" fmla="*/ 149 w 1242"/>
                <a:gd name="T53" fmla="*/ 458 h 544"/>
                <a:gd name="T54" fmla="*/ 156 w 1242"/>
                <a:gd name="T55" fmla="*/ 466 h 544"/>
                <a:gd name="T56" fmla="*/ 166 w 1242"/>
                <a:gd name="T57" fmla="*/ 474 h 544"/>
                <a:gd name="T58" fmla="*/ 180 w 1242"/>
                <a:gd name="T59" fmla="*/ 482 h 544"/>
                <a:gd name="T60" fmla="*/ 199 w 1242"/>
                <a:gd name="T61" fmla="*/ 491 h 544"/>
                <a:gd name="T62" fmla="*/ 218 w 1242"/>
                <a:gd name="T63" fmla="*/ 498 h 544"/>
                <a:gd name="T64" fmla="*/ 240 w 1242"/>
                <a:gd name="T65" fmla="*/ 504 h 544"/>
                <a:gd name="T66" fmla="*/ 268 w 1242"/>
                <a:gd name="T67" fmla="*/ 511 h 544"/>
                <a:gd name="T68" fmla="*/ 303 w 1242"/>
                <a:gd name="T69" fmla="*/ 518 h 544"/>
                <a:gd name="T70" fmla="*/ 333 w 1242"/>
                <a:gd name="T71" fmla="*/ 524 h 544"/>
                <a:gd name="T72" fmla="*/ 368 w 1242"/>
                <a:gd name="T73" fmla="*/ 529 h 544"/>
                <a:gd name="T74" fmla="*/ 408 w 1242"/>
                <a:gd name="T75" fmla="*/ 533 h 544"/>
                <a:gd name="T76" fmla="*/ 446 w 1242"/>
                <a:gd name="T77" fmla="*/ 537 h 544"/>
                <a:gd name="T78" fmla="*/ 493 w 1242"/>
                <a:gd name="T79" fmla="*/ 540 h 544"/>
                <a:gd name="T80" fmla="*/ 542 w 1242"/>
                <a:gd name="T81" fmla="*/ 542 h 544"/>
                <a:gd name="T82" fmla="*/ 587 w 1242"/>
                <a:gd name="T83" fmla="*/ 543 h 544"/>
                <a:gd name="T84" fmla="*/ 648 w 1242"/>
                <a:gd name="T85" fmla="*/ 544 h 544"/>
                <a:gd name="T86" fmla="*/ 695 w 1242"/>
                <a:gd name="T87" fmla="*/ 543 h 544"/>
                <a:gd name="T88" fmla="*/ 741 w 1242"/>
                <a:gd name="T89" fmla="*/ 541 h 544"/>
                <a:gd name="T90" fmla="*/ 778 w 1242"/>
                <a:gd name="T91" fmla="*/ 538 h 544"/>
                <a:gd name="T92" fmla="*/ 820 w 1242"/>
                <a:gd name="T93" fmla="*/ 535 h 544"/>
                <a:gd name="T94" fmla="*/ 860 w 1242"/>
                <a:gd name="T95" fmla="*/ 530 h 544"/>
                <a:gd name="T96" fmla="*/ 898 w 1242"/>
                <a:gd name="T97" fmla="*/ 525 h 544"/>
                <a:gd name="T98" fmla="*/ 933 w 1242"/>
                <a:gd name="T99" fmla="*/ 520 h 544"/>
                <a:gd name="T100" fmla="*/ 965 w 1242"/>
                <a:gd name="T101" fmla="*/ 513 h 544"/>
                <a:gd name="T102" fmla="*/ 1002 w 1242"/>
                <a:gd name="T103" fmla="*/ 504 h 544"/>
                <a:gd name="T104" fmla="*/ 1025 w 1242"/>
                <a:gd name="T105" fmla="*/ 497 h 544"/>
                <a:gd name="T106" fmla="*/ 1046 w 1242"/>
                <a:gd name="T107" fmla="*/ 489 h 544"/>
                <a:gd name="T108" fmla="*/ 1062 w 1242"/>
                <a:gd name="T109" fmla="*/ 482 h 544"/>
                <a:gd name="T110" fmla="*/ 1076 w 1242"/>
                <a:gd name="T111" fmla="*/ 474 h 544"/>
                <a:gd name="T112" fmla="*/ 1088 w 1242"/>
                <a:gd name="T113" fmla="*/ 465 h 544"/>
                <a:gd name="T114" fmla="*/ 1094 w 1242"/>
                <a:gd name="T115" fmla="*/ 457 h 5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242" h="544">
                  <a:moveTo>
                    <a:pt x="1241" y="127"/>
                  </a:moveTo>
                  <a:cubicBezTo>
                    <a:pt x="1241" y="126"/>
                    <a:pt x="1241" y="125"/>
                    <a:pt x="1241" y="124"/>
                  </a:cubicBezTo>
                  <a:cubicBezTo>
                    <a:pt x="1241" y="124"/>
                    <a:pt x="1241" y="123"/>
                    <a:pt x="1241" y="123"/>
                  </a:cubicBezTo>
                  <a:cubicBezTo>
                    <a:pt x="1241" y="122"/>
                    <a:pt x="1240" y="121"/>
                    <a:pt x="1240" y="120"/>
                  </a:cubicBezTo>
                  <a:cubicBezTo>
                    <a:pt x="1240" y="120"/>
                    <a:pt x="1240" y="119"/>
                    <a:pt x="1240" y="119"/>
                  </a:cubicBezTo>
                  <a:cubicBezTo>
                    <a:pt x="1239" y="118"/>
                    <a:pt x="1239" y="117"/>
                    <a:pt x="1238" y="116"/>
                  </a:cubicBezTo>
                  <a:cubicBezTo>
                    <a:pt x="1238" y="115"/>
                    <a:pt x="1238" y="115"/>
                    <a:pt x="1238" y="115"/>
                  </a:cubicBezTo>
                  <a:cubicBezTo>
                    <a:pt x="1237" y="114"/>
                    <a:pt x="1237" y="113"/>
                    <a:pt x="1236" y="112"/>
                  </a:cubicBezTo>
                  <a:cubicBezTo>
                    <a:pt x="1235" y="111"/>
                    <a:pt x="1235" y="111"/>
                    <a:pt x="1235" y="111"/>
                  </a:cubicBezTo>
                  <a:cubicBezTo>
                    <a:pt x="1235" y="110"/>
                    <a:pt x="1234" y="109"/>
                    <a:pt x="1233" y="108"/>
                  </a:cubicBezTo>
                  <a:cubicBezTo>
                    <a:pt x="1233" y="108"/>
                    <a:pt x="1233" y="107"/>
                    <a:pt x="1232" y="107"/>
                  </a:cubicBezTo>
                  <a:cubicBezTo>
                    <a:pt x="1232" y="106"/>
                    <a:pt x="1231" y="105"/>
                    <a:pt x="1230" y="105"/>
                  </a:cubicBezTo>
                  <a:cubicBezTo>
                    <a:pt x="1230" y="104"/>
                    <a:pt x="1229" y="104"/>
                    <a:pt x="1229" y="103"/>
                  </a:cubicBezTo>
                  <a:cubicBezTo>
                    <a:pt x="1228" y="102"/>
                    <a:pt x="1227" y="102"/>
                    <a:pt x="1227" y="101"/>
                  </a:cubicBezTo>
                  <a:cubicBezTo>
                    <a:pt x="1226" y="101"/>
                    <a:pt x="1226" y="100"/>
                    <a:pt x="1225" y="100"/>
                  </a:cubicBezTo>
                  <a:cubicBezTo>
                    <a:pt x="1224" y="99"/>
                    <a:pt x="1223" y="98"/>
                    <a:pt x="1222" y="97"/>
                  </a:cubicBezTo>
                  <a:cubicBezTo>
                    <a:pt x="1221" y="96"/>
                    <a:pt x="1221" y="96"/>
                    <a:pt x="1221" y="96"/>
                  </a:cubicBezTo>
                  <a:cubicBezTo>
                    <a:pt x="1220" y="95"/>
                    <a:pt x="1218" y="94"/>
                    <a:pt x="1216" y="93"/>
                  </a:cubicBezTo>
                  <a:cubicBezTo>
                    <a:pt x="1216" y="93"/>
                    <a:pt x="1216" y="92"/>
                    <a:pt x="1215" y="92"/>
                  </a:cubicBezTo>
                  <a:cubicBezTo>
                    <a:pt x="1214" y="91"/>
                    <a:pt x="1213" y="90"/>
                    <a:pt x="1211" y="89"/>
                  </a:cubicBezTo>
                  <a:cubicBezTo>
                    <a:pt x="1211" y="89"/>
                    <a:pt x="1210" y="89"/>
                    <a:pt x="1210" y="88"/>
                  </a:cubicBezTo>
                  <a:cubicBezTo>
                    <a:pt x="1208" y="88"/>
                    <a:pt x="1207" y="87"/>
                    <a:pt x="1206" y="86"/>
                  </a:cubicBezTo>
                  <a:cubicBezTo>
                    <a:pt x="1205" y="86"/>
                    <a:pt x="1204" y="85"/>
                    <a:pt x="1204" y="85"/>
                  </a:cubicBezTo>
                  <a:cubicBezTo>
                    <a:pt x="1202" y="84"/>
                    <a:pt x="1201" y="83"/>
                    <a:pt x="1200" y="83"/>
                  </a:cubicBezTo>
                  <a:cubicBezTo>
                    <a:pt x="1199" y="82"/>
                    <a:pt x="1198" y="82"/>
                    <a:pt x="1198" y="81"/>
                  </a:cubicBezTo>
                  <a:cubicBezTo>
                    <a:pt x="1196" y="81"/>
                    <a:pt x="1194" y="80"/>
                    <a:pt x="1192" y="79"/>
                  </a:cubicBezTo>
                  <a:cubicBezTo>
                    <a:pt x="1191" y="78"/>
                    <a:pt x="1191" y="78"/>
                    <a:pt x="1191" y="78"/>
                  </a:cubicBezTo>
                  <a:cubicBezTo>
                    <a:pt x="1189" y="77"/>
                    <a:pt x="1187" y="76"/>
                    <a:pt x="1184" y="75"/>
                  </a:cubicBezTo>
                  <a:cubicBezTo>
                    <a:pt x="1184" y="75"/>
                    <a:pt x="1183" y="74"/>
                    <a:pt x="1182" y="74"/>
                  </a:cubicBezTo>
                  <a:cubicBezTo>
                    <a:pt x="1181" y="73"/>
                    <a:pt x="1179" y="73"/>
                    <a:pt x="1177" y="72"/>
                  </a:cubicBezTo>
                  <a:cubicBezTo>
                    <a:pt x="1176" y="71"/>
                    <a:pt x="1176" y="71"/>
                    <a:pt x="1176" y="71"/>
                  </a:cubicBezTo>
                  <a:cubicBezTo>
                    <a:pt x="1175" y="71"/>
                    <a:pt x="1175" y="71"/>
                    <a:pt x="1174" y="71"/>
                  </a:cubicBezTo>
                  <a:cubicBezTo>
                    <a:pt x="1173" y="70"/>
                    <a:pt x="1171" y="70"/>
                    <a:pt x="1170" y="69"/>
                  </a:cubicBezTo>
                  <a:cubicBezTo>
                    <a:pt x="1169" y="69"/>
                    <a:pt x="1168" y="68"/>
                    <a:pt x="1167" y="68"/>
                  </a:cubicBezTo>
                  <a:cubicBezTo>
                    <a:pt x="1165" y="67"/>
                    <a:pt x="1164" y="67"/>
                    <a:pt x="1163" y="66"/>
                  </a:cubicBezTo>
                  <a:cubicBezTo>
                    <a:pt x="1161" y="66"/>
                    <a:pt x="1160" y="65"/>
                    <a:pt x="1159" y="65"/>
                  </a:cubicBezTo>
                  <a:cubicBezTo>
                    <a:pt x="1158" y="64"/>
                    <a:pt x="1156" y="64"/>
                    <a:pt x="1155" y="63"/>
                  </a:cubicBezTo>
                  <a:cubicBezTo>
                    <a:pt x="1154" y="63"/>
                    <a:pt x="1152" y="63"/>
                    <a:pt x="1151" y="62"/>
                  </a:cubicBezTo>
                  <a:cubicBezTo>
                    <a:pt x="1150" y="62"/>
                    <a:pt x="1148" y="61"/>
                    <a:pt x="1146" y="61"/>
                  </a:cubicBezTo>
                  <a:cubicBezTo>
                    <a:pt x="1146" y="60"/>
                    <a:pt x="1145" y="60"/>
                    <a:pt x="1144" y="60"/>
                  </a:cubicBezTo>
                  <a:cubicBezTo>
                    <a:pt x="1144" y="60"/>
                    <a:pt x="1143" y="59"/>
                    <a:pt x="1143" y="59"/>
                  </a:cubicBezTo>
                  <a:cubicBezTo>
                    <a:pt x="1142" y="59"/>
                    <a:pt x="1141" y="59"/>
                    <a:pt x="1140" y="58"/>
                  </a:cubicBezTo>
                  <a:cubicBezTo>
                    <a:pt x="1138" y="58"/>
                    <a:pt x="1136" y="57"/>
                    <a:pt x="1135" y="57"/>
                  </a:cubicBezTo>
                  <a:cubicBezTo>
                    <a:pt x="1134" y="57"/>
                    <a:pt x="1133" y="56"/>
                    <a:pt x="1132" y="56"/>
                  </a:cubicBezTo>
                  <a:cubicBezTo>
                    <a:pt x="1130" y="55"/>
                    <a:pt x="1128" y="55"/>
                    <a:pt x="1127" y="54"/>
                  </a:cubicBezTo>
                  <a:cubicBezTo>
                    <a:pt x="1126" y="54"/>
                    <a:pt x="1125" y="54"/>
                    <a:pt x="1124" y="54"/>
                  </a:cubicBezTo>
                  <a:cubicBezTo>
                    <a:pt x="1122" y="53"/>
                    <a:pt x="1120" y="52"/>
                    <a:pt x="1118" y="52"/>
                  </a:cubicBezTo>
                  <a:cubicBezTo>
                    <a:pt x="1117" y="52"/>
                    <a:pt x="1116" y="51"/>
                    <a:pt x="1115" y="51"/>
                  </a:cubicBezTo>
                  <a:cubicBezTo>
                    <a:pt x="1115" y="51"/>
                    <a:pt x="1115" y="51"/>
                    <a:pt x="1115" y="51"/>
                  </a:cubicBezTo>
                  <a:cubicBezTo>
                    <a:pt x="1115" y="51"/>
                    <a:pt x="1114" y="51"/>
                    <a:pt x="1114" y="51"/>
                  </a:cubicBezTo>
                  <a:cubicBezTo>
                    <a:pt x="1110" y="50"/>
                    <a:pt x="1107" y="49"/>
                    <a:pt x="1103" y="48"/>
                  </a:cubicBezTo>
                  <a:cubicBezTo>
                    <a:pt x="1102" y="48"/>
                    <a:pt x="1101" y="47"/>
                    <a:pt x="1100" y="47"/>
                  </a:cubicBezTo>
                  <a:cubicBezTo>
                    <a:pt x="1096" y="46"/>
                    <a:pt x="1092" y="45"/>
                    <a:pt x="1087" y="44"/>
                  </a:cubicBezTo>
                  <a:cubicBezTo>
                    <a:pt x="1087" y="44"/>
                    <a:pt x="1087" y="44"/>
                    <a:pt x="1087" y="44"/>
                  </a:cubicBezTo>
                  <a:cubicBezTo>
                    <a:pt x="1086" y="44"/>
                    <a:pt x="1086" y="44"/>
                    <a:pt x="1086" y="44"/>
                  </a:cubicBezTo>
                  <a:cubicBezTo>
                    <a:pt x="1083" y="43"/>
                    <a:pt x="1079" y="42"/>
                    <a:pt x="1076" y="41"/>
                  </a:cubicBezTo>
                  <a:cubicBezTo>
                    <a:pt x="1074" y="41"/>
                    <a:pt x="1073" y="41"/>
                    <a:pt x="1072" y="41"/>
                  </a:cubicBezTo>
                  <a:cubicBezTo>
                    <a:pt x="1069" y="40"/>
                    <a:pt x="1066" y="39"/>
                    <a:pt x="1063" y="39"/>
                  </a:cubicBezTo>
                  <a:cubicBezTo>
                    <a:pt x="1062" y="38"/>
                    <a:pt x="1061" y="38"/>
                    <a:pt x="1061" y="38"/>
                  </a:cubicBezTo>
                  <a:cubicBezTo>
                    <a:pt x="1060" y="38"/>
                    <a:pt x="1059" y="38"/>
                    <a:pt x="1059" y="38"/>
                  </a:cubicBezTo>
                  <a:cubicBezTo>
                    <a:pt x="1056" y="37"/>
                    <a:pt x="1053" y="37"/>
                    <a:pt x="1050" y="36"/>
                  </a:cubicBezTo>
                  <a:cubicBezTo>
                    <a:pt x="1049" y="36"/>
                    <a:pt x="1048" y="36"/>
                    <a:pt x="1047" y="35"/>
                  </a:cubicBezTo>
                  <a:cubicBezTo>
                    <a:pt x="1043" y="35"/>
                    <a:pt x="1039" y="34"/>
                    <a:pt x="1035" y="33"/>
                  </a:cubicBezTo>
                  <a:cubicBezTo>
                    <a:pt x="1034" y="33"/>
                    <a:pt x="1034" y="33"/>
                    <a:pt x="1034" y="33"/>
                  </a:cubicBezTo>
                  <a:cubicBezTo>
                    <a:pt x="1033" y="33"/>
                    <a:pt x="1033" y="33"/>
                    <a:pt x="1032" y="33"/>
                  </a:cubicBezTo>
                  <a:cubicBezTo>
                    <a:pt x="1029" y="32"/>
                    <a:pt x="1026" y="31"/>
                    <a:pt x="1023" y="31"/>
                  </a:cubicBezTo>
                  <a:cubicBezTo>
                    <a:pt x="1021" y="31"/>
                    <a:pt x="1020" y="30"/>
                    <a:pt x="1018" y="30"/>
                  </a:cubicBezTo>
                  <a:cubicBezTo>
                    <a:pt x="1016" y="30"/>
                    <a:pt x="1013" y="29"/>
                    <a:pt x="1011" y="29"/>
                  </a:cubicBezTo>
                  <a:cubicBezTo>
                    <a:pt x="1010" y="29"/>
                    <a:pt x="1009" y="29"/>
                    <a:pt x="1009" y="28"/>
                  </a:cubicBezTo>
                  <a:cubicBezTo>
                    <a:pt x="1008" y="28"/>
                    <a:pt x="1007" y="28"/>
                    <a:pt x="1005" y="28"/>
                  </a:cubicBezTo>
                  <a:cubicBezTo>
                    <a:pt x="1003" y="28"/>
                    <a:pt x="1001" y="27"/>
                    <a:pt x="998" y="27"/>
                  </a:cubicBezTo>
                  <a:cubicBezTo>
                    <a:pt x="997" y="26"/>
                    <a:pt x="995" y="26"/>
                    <a:pt x="993" y="26"/>
                  </a:cubicBezTo>
                  <a:cubicBezTo>
                    <a:pt x="991" y="26"/>
                    <a:pt x="988" y="25"/>
                    <a:pt x="986" y="25"/>
                  </a:cubicBezTo>
                  <a:cubicBezTo>
                    <a:pt x="985" y="25"/>
                    <a:pt x="984" y="25"/>
                    <a:pt x="983" y="24"/>
                  </a:cubicBezTo>
                  <a:cubicBezTo>
                    <a:pt x="982" y="24"/>
                    <a:pt x="981" y="24"/>
                    <a:pt x="980" y="24"/>
                  </a:cubicBezTo>
                  <a:cubicBezTo>
                    <a:pt x="978" y="24"/>
                    <a:pt x="976" y="23"/>
                    <a:pt x="974" y="23"/>
                  </a:cubicBezTo>
                  <a:cubicBezTo>
                    <a:pt x="972" y="23"/>
                    <a:pt x="970" y="22"/>
                    <a:pt x="968" y="22"/>
                  </a:cubicBezTo>
                  <a:cubicBezTo>
                    <a:pt x="965" y="22"/>
                    <a:pt x="963" y="22"/>
                    <a:pt x="961" y="21"/>
                  </a:cubicBezTo>
                  <a:cubicBezTo>
                    <a:pt x="960" y="21"/>
                    <a:pt x="959" y="21"/>
                    <a:pt x="958" y="21"/>
                  </a:cubicBezTo>
                  <a:cubicBezTo>
                    <a:pt x="957" y="21"/>
                    <a:pt x="956" y="21"/>
                    <a:pt x="955" y="20"/>
                  </a:cubicBezTo>
                  <a:cubicBezTo>
                    <a:pt x="953" y="20"/>
                    <a:pt x="951" y="20"/>
                    <a:pt x="949" y="20"/>
                  </a:cubicBezTo>
                  <a:cubicBezTo>
                    <a:pt x="947" y="19"/>
                    <a:pt x="944" y="19"/>
                    <a:pt x="942" y="19"/>
                  </a:cubicBezTo>
                  <a:cubicBezTo>
                    <a:pt x="940" y="19"/>
                    <a:pt x="938" y="18"/>
                    <a:pt x="936" y="18"/>
                  </a:cubicBezTo>
                  <a:cubicBezTo>
                    <a:pt x="935" y="18"/>
                    <a:pt x="934" y="18"/>
                    <a:pt x="933" y="18"/>
                  </a:cubicBezTo>
                  <a:cubicBezTo>
                    <a:pt x="932" y="17"/>
                    <a:pt x="930" y="17"/>
                    <a:pt x="929" y="17"/>
                  </a:cubicBezTo>
                  <a:cubicBezTo>
                    <a:pt x="927" y="17"/>
                    <a:pt x="925" y="17"/>
                    <a:pt x="923" y="17"/>
                  </a:cubicBezTo>
                  <a:cubicBezTo>
                    <a:pt x="921" y="16"/>
                    <a:pt x="919" y="16"/>
                    <a:pt x="917" y="16"/>
                  </a:cubicBezTo>
                  <a:cubicBezTo>
                    <a:pt x="914" y="15"/>
                    <a:pt x="912" y="15"/>
                    <a:pt x="910" y="15"/>
                  </a:cubicBezTo>
                  <a:cubicBezTo>
                    <a:pt x="909" y="15"/>
                    <a:pt x="908" y="15"/>
                    <a:pt x="908" y="15"/>
                  </a:cubicBezTo>
                  <a:cubicBezTo>
                    <a:pt x="907" y="15"/>
                    <a:pt x="906" y="15"/>
                    <a:pt x="906" y="15"/>
                  </a:cubicBezTo>
                  <a:cubicBezTo>
                    <a:pt x="899" y="14"/>
                    <a:pt x="891" y="13"/>
                    <a:pt x="884" y="12"/>
                  </a:cubicBezTo>
                  <a:cubicBezTo>
                    <a:pt x="883" y="12"/>
                    <a:pt x="883" y="12"/>
                    <a:pt x="883" y="12"/>
                  </a:cubicBezTo>
                  <a:cubicBezTo>
                    <a:pt x="882" y="12"/>
                    <a:pt x="881" y="12"/>
                    <a:pt x="881" y="12"/>
                  </a:cubicBezTo>
                  <a:cubicBezTo>
                    <a:pt x="874" y="11"/>
                    <a:pt x="867" y="11"/>
                    <a:pt x="860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9" y="10"/>
                    <a:pt x="859" y="10"/>
                    <a:pt x="859" y="10"/>
                  </a:cubicBezTo>
                  <a:cubicBezTo>
                    <a:pt x="852" y="9"/>
                    <a:pt x="845" y="9"/>
                    <a:pt x="838" y="8"/>
                  </a:cubicBezTo>
                  <a:cubicBezTo>
                    <a:pt x="837" y="8"/>
                    <a:pt x="837" y="8"/>
                    <a:pt x="836" y="8"/>
                  </a:cubicBezTo>
                  <a:cubicBezTo>
                    <a:pt x="835" y="8"/>
                    <a:pt x="834" y="8"/>
                    <a:pt x="834" y="8"/>
                  </a:cubicBezTo>
                  <a:cubicBezTo>
                    <a:pt x="828" y="8"/>
                    <a:pt x="822" y="7"/>
                    <a:pt x="815" y="7"/>
                  </a:cubicBezTo>
                  <a:cubicBezTo>
                    <a:pt x="815" y="7"/>
                    <a:pt x="815" y="7"/>
                    <a:pt x="815" y="7"/>
                  </a:cubicBezTo>
                  <a:cubicBezTo>
                    <a:pt x="815" y="7"/>
                    <a:pt x="814" y="7"/>
                    <a:pt x="813" y="6"/>
                  </a:cubicBezTo>
                  <a:cubicBezTo>
                    <a:pt x="808" y="6"/>
                    <a:pt x="803" y="6"/>
                    <a:pt x="798" y="6"/>
                  </a:cubicBezTo>
                  <a:cubicBezTo>
                    <a:pt x="797" y="5"/>
                    <a:pt x="797" y="5"/>
                    <a:pt x="796" y="5"/>
                  </a:cubicBezTo>
                  <a:cubicBezTo>
                    <a:pt x="795" y="5"/>
                    <a:pt x="793" y="5"/>
                    <a:pt x="792" y="5"/>
                  </a:cubicBezTo>
                  <a:cubicBezTo>
                    <a:pt x="788" y="5"/>
                    <a:pt x="784" y="5"/>
                    <a:pt x="781" y="4"/>
                  </a:cubicBezTo>
                  <a:cubicBezTo>
                    <a:pt x="779" y="4"/>
                    <a:pt x="778" y="4"/>
                    <a:pt x="777" y="4"/>
                  </a:cubicBezTo>
                  <a:cubicBezTo>
                    <a:pt x="776" y="4"/>
                    <a:pt x="776" y="4"/>
                    <a:pt x="775" y="4"/>
                  </a:cubicBezTo>
                  <a:cubicBezTo>
                    <a:pt x="772" y="4"/>
                    <a:pt x="770" y="4"/>
                    <a:pt x="767" y="4"/>
                  </a:cubicBezTo>
                  <a:cubicBezTo>
                    <a:pt x="766" y="4"/>
                    <a:pt x="764" y="4"/>
                    <a:pt x="763" y="4"/>
                  </a:cubicBezTo>
                  <a:cubicBezTo>
                    <a:pt x="762" y="4"/>
                    <a:pt x="761" y="3"/>
                    <a:pt x="760" y="3"/>
                  </a:cubicBezTo>
                  <a:cubicBezTo>
                    <a:pt x="757" y="3"/>
                    <a:pt x="755" y="3"/>
                    <a:pt x="753" y="3"/>
                  </a:cubicBezTo>
                  <a:cubicBezTo>
                    <a:pt x="751" y="3"/>
                    <a:pt x="750" y="3"/>
                    <a:pt x="748" y="3"/>
                  </a:cubicBezTo>
                  <a:cubicBezTo>
                    <a:pt x="747" y="3"/>
                    <a:pt x="746" y="3"/>
                    <a:pt x="745" y="3"/>
                  </a:cubicBezTo>
                  <a:cubicBezTo>
                    <a:pt x="742" y="3"/>
                    <a:pt x="740" y="3"/>
                    <a:pt x="738" y="2"/>
                  </a:cubicBezTo>
                  <a:cubicBezTo>
                    <a:pt x="736" y="2"/>
                    <a:pt x="735" y="2"/>
                    <a:pt x="734" y="2"/>
                  </a:cubicBezTo>
                  <a:cubicBezTo>
                    <a:pt x="732" y="2"/>
                    <a:pt x="730" y="2"/>
                    <a:pt x="729" y="2"/>
                  </a:cubicBezTo>
                  <a:cubicBezTo>
                    <a:pt x="727" y="2"/>
                    <a:pt x="726" y="2"/>
                    <a:pt x="724" y="2"/>
                  </a:cubicBezTo>
                  <a:cubicBezTo>
                    <a:pt x="724" y="2"/>
                    <a:pt x="723" y="2"/>
                    <a:pt x="723" y="2"/>
                  </a:cubicBezTo>
                  <a:cubicBezTo>
                    <a:pt x="719" y="2"/>
                    <a:pt x="716" y="2"/>
                    <a:pt x="712" y="2"/>
                  </a:cubicBezTo>
                  <a:cubicBezTo>
                    <a:pt x="711" y="2"/>
                    <a:pt x="711" y="2"/>
                    <a:pt x="711" y="2"/>
                  </a:cubicBezTo>
                  <a:cubicBezTo>
                    <a:pt x="710" y="2"/>
                    <a:pt x="709" y="1"/>
                    <a:pt x="708" y="1"/>
                  </a:cubicBezTo>
                  <a:cubicBezTo>
                    <a:pt x="706" y="1"/>
                    <a:pt x="704" y="1"/>
                    <a:pt x="702" y="1"/>
                  </a:cubicBezTo>
                  <a:cubicBezTo>
                    <a:pt x="700" y="1"/>
                    <a:pt x="699" y="1"/>
                    <a:pt x="697" y="1"/>
                  </a:cubicBezTo>
                  <a:cubicBezTo>
                    <a:pt x="696" y="1"/>
                    <a:pt x="695" y="1"/>
                    <a:pt x="693" y="1"/>
                  </a:cubicBezTo>
                  <a:cubicBezTo>
                    <a:pt x="693" y="1"/>
                    <a:pt x="692" y="1"/>
                    <a:pt x="691" y="1"/>
                  </a:cubicBezTo>
                  <a:cubicBezTo>
                    <a:pt x="687" y="1"/>
                    <a:pt x="684" y="1"/>
                    <a:pt x="681" y="1"/>
                  </a:cubicBezTo>
                  <a:cubicBezTo>
                    <a:pt x="680" y="1"/>
                    <a:pt x="680" y="1"/>
                    <a:pt x="680" y="1"/>
                  </a:cubicBezTo>
                  <a:cubicBezTo>
                    <a:pt x="679" y="1"/>
                    <a:pt x="679" y="1"/>
                    <a:pt x="678" y="1"/>
                  </a:cubicBezTo>
                  <a:cubicBezTo>
                    <a:pt x="676" y="1"/>
                    <a:pt x="674" y="1"/>
                    <a:pt x="672" y="1"/>
                  </a:cubicBezTo>
                  <a:cubicBezTo>
                    <a:pt x="670" y="1"/>
                    <a:pt x="667" y="1"/>
                    <a:pt x="664" y="0"/>
                  </a:cubicBezTo>
                  <a:cubicBezTo>
                    <a:pt x="664" y="0"/>
                    <a:pt x="664" y="0"/>
                    <a:pt x="664" y="0"/>
                  </a:cubicBezTo>
                  <a:cubicBezTo>
                    <a:pt x="663" y="0"/>
                    <a:pt x="663" y="0"/>
                    <a:pt x="663" y="0"/>
                  </a:cubicBezTo>
                  <a:cubicBezTo>
                    <a:pt x="661" y="0"/>
                    <a:pt x="658" y="0"/>
                    <a:pt x="656" y="0"/>
                  </a:cubicBezTo>
                  <a:cubicBezTo>
                    <a:pt x="654" y="0"/>
                    <a:pt x="651" y="0"/>
                    <a:pt x="649" y="0"/>
                  </a:cubicBezTo>
                  <a:cubicBezTo>
                    <a:pt x="648" y="0"/>
                    <a:pt x="648" y="0"/>
                    <a:pt x="647" y="0"/>
                  </a:cubicBezTo>
                  <a:cubicBezTo>
                    <a:pt x="644" y="0"/>
                    <a:pt x="642" y="0"/>
                    <a:pt x="639" y="0"/>
                  </a:cubicBezTo>
                  <a:cubicBezTo>
                    <a:pt x="637" y="0"/>
                    <a:pt x="634" y="0"/>
                    <a:pt x="632" y="0"/>
                  </a:cubicBezTo>
                  <a:cubicBezTo>
                    <a:pt x="631" y="0"/>
                    <a:pt x="631" y="0"/>
                    <a:pt x="631" y="0"/>
                  </a:cubicBezTo>
                  <a:cubicBezTo>
                    <a:pt x="628" y="0"/>
                    <a:pt x="626" y="0"/>
                    <a:pt x="623" y="0"/>
                  </a:cubicBezTo>
                  <a:cubicBezTo>
                    <a:pt x="621" y="0"/>
                    <a:pt x="618" y="0"/>
                    <a:pt x="616" y="0"/>
                  </a:cubicBezTo>
                  <a:cubicBezTo>
                    <a:pt x="616" y="0"/>
                    <a:pt x="616" y="0"/>
                    <a:pt x="616" y="0"/>
                  </a:cubicBezTo>
                  <a:cubicBezTo>
                    <a:pt x="613" y="0"/>
                    <a:pt x="611" y="0"/>
                    <a:pt x="608" y="0"/>
                  </a:cubicBezTo>
                  <a:cubicBezTo>
                    <a:pt x="606" y="0"/>
                    <a:pt x="603" y="0"/>
                    <a:pt x="601" y="0"/>
                  </a:cubicBezTo>
                  <a:cubicBezTo>
                    <a:pt x="600" y="0"/>
                    <a:pt x="600" y="0"/>
                    <a:pt x="600" y="0"/>
                  </a:cubicBezTo>
                  <a:cubicBezTo>
                    <a:pt x="600" y="0"/>
                    <a:pt x="599" y="0"/>
                    <a:pt x="599" y="0"/>
                  </a:cubicBezTo>
                  <a:cubicBezTo>
                    <a:pt x="597" y="0"/>
                    <a:pt x="595" y="0"/>
                    <a:pt x="593" y="0"/>
                  </a:cubicBezTo>
                  <a:cubicBezTo>
                    <a:pt x="591" y="0"/>
                    <a:pt x="588" y="0"/>
                    <a:pt x="586" y="0"/>
                  </a:cubicBezTo>
                  <a:cubicBezTo>
                    <a:pt x="585" y="0"/>
                    <a:pt x="585" y="0"/>
                    <a:pt x="585" y="0"/>
                  </a:cubicBezTo>
                  <a:cubicBezTo>
                    <a:pt x="584" y="0"/>
                    <a:pt x="584" y="0"/>
                    <a:pt x="583" y="0"/>
                  </a:cubicBezTo>
                  <a:cubicBezTo>
                    <a:pt x="581" y="0"/>
                    <a:pt x="580" y="0"/>
                    <a:pt x="578" y="0"/>
                  </a:cubicBezTo>
                  <a:cubicBezTo>
                    <a:pt x="575" y="1"/>
                    <a:pt x="572" y="1"/>
                    <a:pt x="569" y="1"/>
                  </a:cubicBezTo>
                  <a:cubicBezTo>
                    <a:pt x="569" y="1"/>
                    <a:pt x="569" y="1"/>
                    <a:pt x="569" y="1"/>
                  </a:cubicBezTo>
                  <a:cubicBezTo>
                    <a:pt x="568" y="1"/>
                    <a:pt x="568" y="1"/>
                    <a:pt x="567" y="1"/>
                  </a:cubicBezTo>
                  <a:cubicBezTo>
                    <a:pt x="565" y="1"/>
                    <a:pt x="563" y="1"/>
                    <a:pt x="561" y="1"/>
                  </a:cubicBezTo>
                  <a:cubicBezTo>
                    <a:pt x="558" y="1"/>
                    <a:pt x="556" y="1"/>
                    <a:pt x="554" y="1"/>
                  </a:cubicBezTo>
                  <a:cubicBezTo>
                    <a:pt x="553" y="1"/>
                    <a:pt x="553" y="1"/>
                    <a:pt x="552" y="1"/>
                  </a:cubicBezTo>
                  <a:cubicBezTo>
                    <a:pt x="552" y="1"/>
                    <a:pt x="552" y="1"/>
                    <a:pt x="552" y="1"/>
                  </a:cubicBezTo>
                  <a:cubicBezTo>
                    <a:pt x="549" y="1"/>
                    <a:pt x="546" y="1"/>
                    <a:pt x="543" y="1"/>
                  </a:cubicBezTo>
                  <a:cubicBezTo>
                    <a:pt x="542" y="1"/>
                    <a:pt x="540" y="1"/>
                    <a:pt x="538" y="1"/>
                  </a:cubicBezTo>
                  <a:cubicBezTo>
                    <a:pt x="538" y="1"/>
                    <a:pt x="537" y="1"/>
                    <a:pt x="537" y="1"/>
                  </a:cubicBezTo>
                  <a:cubicBezTo>
                    <a:pt x="536" y="1"/>
                    <a:pt x="535" y="1"/>
                    <a:pt x="535" y="1"/>
                  </a:cubicBezTo>
                  <a:cubicBezTo>
                    <a:pt x="531" y="2"/>
                    <a:pt x="527" y="2"/>
                    <a:pt x="523" y="2"/>
                  </a:cubicBezTo>
                  <a:cubicBezTo>
                    <a:pt x="522" y="2"/>
                    <a:pt x="522" y="2"/>
                    <a:pt x="522" y="2"/>
                  </a:cubicBezTo>
                  <a:cubicBezTo>
                    <a:pt x="519" y="2"/>
                    <a:pt x="515" y="2"/>
                    <a:pt x="512" y="2"/>
                  </a:cubicBezTo>
                  <a:cubicBezTo>
                    <a:pt x="510" y="2"/>
                    <a:pt x="508" y="2"/>
                    <a:pt x="507" y="2"/>
                  </a:cubicBezTo>
                  <a:cubicBezTo>
                    <a:pt x="507" y="2"/>
                    <a:pt x="507" y="2"/>
                    <a:pt x="507" y="2"/>
                  </a:cubicBezTo>
                  <a:cubicBezTo>
                    <a:pt x="501" y="3"/>
                    <a:pt x="496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91" y="3"/>
                    <a:pt x="491" y="3"/>
                    <a:pt x="491" y="3"/>
                  </a:cubicBezTo>
                  <a:cubicBezTo>
                    <a:pt x="482" y="3"/>
                    <a:pt x="473" y="4"/>
                    <a:pt x="464" y="4"/>
                  </a:cubicBezTo>
                  <a:cubicBezTo>
                    <a:pt x="463" y="4"/>
                    <a:pt x="463" y="4"/>
                    <a:pt x="462" y="4"/>
                  </a:cubicBezTo>
                  <a:cubicBezTo>
                    <a:pt x="454" y="5"/>
                    <a:pt x="445" y="5"/>
                    <a:pt x="436" y="6"/>
                  </a:cubicBezTo>
                  <a:cubicBezTo>
                    <a:pt x="436" y="6"/>
                    <a:pt x="435" y="6"/>
                    <a:pt x="435" y="6"/>
                  </a:cubicBezTo>
                  <a:cubicBezTo>
                    <a:pt x="434" y="6"/>
                    <a:pt x="434" y="6"/>
                    <a:pt x="433" y="6"/>
                  </a:cubicBezTo>
                  <a:cubicBezTo>
                    <a:pt x="432" y="6"/>
                    <a:pt x="430" y="6"/>
                    <a:pt x="428" y="7"/>
                  </a:cubicBezTo>
                  <a:cubicBezTo>
                    <a:pt x="426" y="7"/>
                    <a:pt x="424" y="7"/>
                    <a:pt x="422" y="7"/>
                  </a:cubicBezTo>
                  <a:cubicBezTo>
                    <a:pt x="421" y="7"/>
                    <a:pt x="421" y="7"/>
                    <a:pt x="420" y="7"/>
                  </a:cubicBezTo>
                  <a:cubicBezTo>
                    <a:pt x="418" y="7"/>
                    <a:pt x="416" y="7"/>
                    <a:pt x="414" y="7"/>
                  </a:cubicBezTo>
                  <a:cubicBezTo>
                    <a:pt x="413" y="8"/>
                    <a:pt x="411" y="8"/>
                    <a:pt x="410" y="8"/>
                  </a:cubicBezTo>
                  <a:cubicBezTo>
                    <a:pt x="408" y="8"/>
                    <a:pt x="407" y="8"/>
                    <a:pt x="406" y="8"/>
                  </a:cubicBezTo>
                  <a:cubicBezTo>
                    <a:pt x="404" y="8"/>
                    <a:pt x="402" y="8"/>
                    <a:pt x="401" y="9"/>
                  </a:cubicBezTo>
                  <a:cubicBezTo>
                    <a:pt x="399" y="9"/>
                    <a:pt x="398" y="9"/>
                    <a:pt x="397" y="9"/>
                  </a:cubicBezTo>
                  <a:cubicBezTo>
                    <a:pt x="395" y="9"/>
                    <a:pt x="394" y="9"/>
                    <a:pt x="392" y="9"/>
                  </a:cubicBezTo>
                  <a:cubicBezTo>
                    <a:pt x="391" y="9"/>
                    <a:pt x="389" y="9"/>
                    <a:pt x="388" y="10"/>
                  </a:cubicBezTo>
                  <a:cubicBezTo>
                    <a:pt x="387" y="10"/>
                    <a:pt x="387" y="10"/>
                    <a:pt x="386" y="10"/>
                  </a:cubicBezTo>
                  <a:cubicBezTo>
                    <a:pt x="383" y="10"/>
                    <a:pt x="380" y="10"/>
                    <a:pt x="377" y="10"/>
                  </a:cubicBezTo>
                  <a:cubicBezTo>
                    <a:pt x="377" y="11"/>
                    <a:pt x="377" y="11"/>
                    <a:pt x="376" y="11"/>
                  </a:cubicBezTo>
                  <a:cubicBezTo>
                    <a:pt x="375" y="11"/>
                    <a:pt x="375" y="11"/>
                    <a:pt x="374" y="11"/>
                  </a:cubicBezTo>
                  <a:cubicBezTo>
                    <a:pt x="372" y="11"/>
                    <a:pt x="370" y="11"/>
                    <a:pt x="369" y="11"/>
                  </a:cubicBezTo>
                  <a:cubicBezTo>
                    <a:pt x="367" y="11"/>
                    <a:pt x="365" y="12"/>
                    <a:pt x="363" y="12"/>
                  </a:cubicBezTo>
                  <a:cubicBezTo>
                    <a:pt x="362" y="12"/>
                    <a:pt x="362" y="12"/>
                    <a:pt x="361" y="12"/>
                  </a:cubicBezTo>
                  <a:cubicBezTo>
                    <a:pt x="360" y="12"/>
                    <a:pt x="360" y="12"/>
                    <a:pt x="360" y="12"/>
                  </a:cubicBezTo>
                  <a:cubicBezTo>
                    <a:pt x="357" y="12"/>
                    <a:pt x="354" y="13"/>
                    <a:pt x="352" y="13"/>
                  </a:cubicBezTo>
                  <a:cubicBezTo>
                    <a:pt x="351" y="13"/>
                    <a:pt x="350" y="13"/>
                    <a:pt x="349" y="13"/>
                  </a:cubicBezTo>
                  <a:cubicBezTo>
                    <a:pt x="348" y="13"/>
                    <a:pt x="347" y="13"/>
                    <a:pt x="347" y="13"/>
                  </a:cubicBezTo>
                  <a:cubicBezTo>
                    <a:pt x="345" y="14"/>
                    <a:pt x="344" y="14"/>
                    <a:pt x="343" y="14"/>
                  </a:cubicBezTo>
                  <a:cubicBezTo>
                    <a:pt x="340" y="14"/>
                    <a:pt x="338" y="14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5" y="15"/>
                    <a:pt x="335" y="15"/>
                    <a:pt x="335" y="15"/>
                  </a:cubicBezTo>
                  <a:cubicBezTo>
                    <a:pt x="332" y="15"/>
                    <a:pt x="329" y="15"/>
                    <a:pt x="326" y="16"/>
                  </a:cubicBezTo>
                  <a:cubicBezTo>
                    <a:pt x="325" y="16"/>
                    <a:pt x="324" y="16"/>
                    <a:pt x="323" y="16"/>
                  </a:cubicBezTo>
                  <a:cubicBezTo>
                    <a:pt x="322" y="16"/>
                    <a:pt x="321" y="16"/>
                    <a:pt x="320" y="16"/>
                  </a:cubicBezTo>
                  <a:cubicBezTo>
                    <a:pt x="320" y="16"/>
                    <a:pt x="319" y="16"/>
                    <a:pt x="318" y="17"/>
                  </a:cubicBezTo>
                  <a:cubicBezTo>
                    <a:pt x="315" y="17"/>
                    <a:pt x="312" y="17"/>
                    <a:pt x="310" y="18"/>
                  </a:cubicBezTo>
                  <a:cubicBezTo>
                    <a:pt x="309" y="18"/>
                    <a:pt x="309" y="18"/>
                    <a:pt x="309" y="18"/>
                  </a:cubicBezTo>
                  <a:cubicBezTo>
                    <a:pt x="308" y="18"/>
                    <a:pt x="308" y="18"/>
                    <a:pt x="307" y="18"/>
                  </a:cubicBezTo>
                  <a:cubicBezTo>
                    <a:pt x="305" y="18"/>
                    <a:pt x="303" y="18"/>
                    <a:pt x="301" y="19"/>
                  </a:cubicBezTo>
                  <a:cubicBezTo>
                    <a:pt x="300" y="19"/>
                    <a:pt x="299" y="19"/>
                    <a:pt x="298" y="19"/>
                  </a:cubicBezTo>
                  <a:cubicBezTo>
                    <a:pt x="296" y="19"/>
                    <a:pt x="295" y="19"/>
                    <a:pt x="294" y="20"/>
                  </a:cubicBezTo>
                  <a:cubicBezTo>
                    <a:pt x="293" y="20"/>
                    <a:pt x="292" y="20"/>
                    <a:pt x="291" y="20"/>
                  </a:cubicBezTo>
                  <a:cubicBezTo>
                    <a:pt x="289" y="20"/>
                    <a:pt x="287" y="20"/>
                    <a:pt x="285" y="21"/>
                  </a:cubicBezTo>
                  <a:cubicBezTo>
                    <a:pt x="284" y="21"/>
                    <a:pt x="283" y="21"/>
                    <a:pt x="282" y="21"/>
                  </a:cubicBezTo>
                  <a:cubicBezTo>
                    <a:pt x="282" y="21"/>
                    <a:pt x="281" y="21"/>
                    <a:pt x="281" y="21"/>
                  </a:cubicBezTo>
                  <a:cubicBezTo>
                    <a:pt x="277" y="22"/>
                    <a:pt x="274" y="22"/>
                    <a:pt x="271" y="23"/>
                  </a:cubicBezTo>
                  <a:cubicBezTo>
                    <a:pt x="271" y="23"/>
                    <a:pt x="271" y="23"/>
                    <a:pt x="271" y="23"/>
                  </a:cubicBezTo>
                  <a:cubicBezTo>
                    <a:pt x="270" y="23"/>
                    <a:pt x="270" y="23"/>
                    <a:pt x="270" y="23"/>
                  </a:cubicBezTo>
                  <a:cubicBezTo>
                    <a:pt x="266" y="23"/>
                    <a:pt x="263" y="24"/>
                    <a:pt x="260" y="24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5" y="25"/>
                    <a:pt x="250" y="26"/>
                    <a:pt x="246" y="26"/>
                  </a:cubicBezTo>
                  <a:cubicBezTo>
                    <a:pt x="246" y="26"/>
                    <a:pt x="246" y="26"/>
                    <a:pt x="246" y="26"/>
                  </a:cubicBezTo>
                  <a:cubicBezTo>
                    <a:pt x="245" y="26"/>
                    <a:pt x="245" y="27"/>
                    <a:pt x="244" y="27"/>
                  </a:cubicBezTo>
                  <a:cubicBezTo>
                    <a:pt x="241" y="27"/>
                    <a:pt x="237" y="28"/>
                    <a:pt x="233" y="28"/>
                  </a:cubicBezTo>
                  <a:cubicBezTo>
                    <a:pt x="232" y="29"/>
                    <a:pt x="232" y="29"/>
                    <a:pt x="232" y="29"/>
                  </a:cubicBezTo>
                  <a:cubicBezTo>
                    <a:pt x="231" y="29"/>
                    <a:pt x="231" y="29"/>
                    <a:pt x="230" y="29"/>
                  </a:cubicBezTo>
                  <a:cubicBezTo>
                    <a:pt x="226" y="30"/>
                    <a:pt x="222" y="30"/>
                    <a:pt x="218" y="31"/>
                  </a:cubicBezTo>
                  <a:cubicBezTo>
                    <a:pt x="217" y="31"/>
                    <a:pt x="216" y="31"/>
                    <a:pt x="215" y="32"/>
                  </a:cubicBezTo>
                  <a:cubicBezTo>
                    <a:pt x="215" y="32"/>
                    <a:pt x="214" y="32"/>
                    <a:pt x="213" y="32"/>
                  </a:cubicBezTo>
                  <a:cubicBezTo>
                    <a:pt x="212" y="32"/>
                    <a:pt x="211" y="32"/>
                    <a:pt x="209" y="33"/>
                  </a:cubicBezTo>
                  <a:cubicBezTo>
                    <a:pt x="207" y="33"/>
                    <a:pt x="205" y="33"/>
                    <a:pt x="203" y="34"/>
                  </a:cubicBezTo>
                  <a:cubicBezTo>
                    <a:pt x="201" y="34"/>
                    <a:pt x="200" y="34"/>
                    <a:pt x="199" y="35"/>
                  </a:cubicBezTo>
                  <a:cubicBezTo>
                    <a:pt x="198" y="35"/>
                    <a:pt x="197" y="35"/>
                    <a:pt x="196" y="35"/>
                  </a:cubicBezTo>
                  <a:cubicBezTo>
                    <a:pt x="195" y="35"/>
                    <a:pt x="194" y="36"/>
                    <a:pt x="193" y="36"/>
                  </a:cubicBezTo>
                  <a:cubicBezTo>
                    <a:pt x="191" y="36"/>
                    <a:pt x="189" y="37"/>
                    <a:pt x="187" y="37"/>
                  </a:cubicBezTo>
                  <a:cubicBezTo>
                    <a:pt x="185" y="37"/>
                    <a:pt x="184" y="38"/>
                    <a:pt x="182" y="38"/>
                  </a:cubicBezTo>
                  <a:cubicBezTo>
                    <a:pt x="180" y="38"/>
                    <a:pt x="178" y="39"/>
                    <a:pt x="176" y="39"/>
                  </a:cubicBezTo>
                  <a:cubicBezTo>
                    <a:pt x="175" y="39"/>
                    <a:pt x="174" y="40"/>
                    <a:pt x="173" y="40"/>
                  </a:cubicBezTo>
                  <a:cubicBezTo>
                    <a:pt x="173" y="40"/>
                    <a:pt x="172" y="40"/>
                    <a:pt x="171" y="40"/>
                  </a:cubicBezTo>
                  <a:cubicBezTo>
                    <a:pt x="169" y="41"/>
                    <a:pt x="166" y="41"/>
                    <a:pt x="164" y="42"/>
                  </a:cubicBezTo>
                  <a:cubicBezTo>
                    <a:pt x="163" y="42"/>
                    <a:pt x="161" y="42"/>
                    <a:pt x="160" y="43"/>
                  </a:cubicBezTo>
                  <a:cubicBezTo>
                    <a:pt x="157" y="43"/>
                    <a:pt x="154" y="44"/>
                    <a:pt x="151" y="45"/>
                  </a:cubicBezTo>
                  <a:cubicBezTo>
                    <a:pt x="151" y="45"/>
                    <a:pt x="150" y="45"/>
                    <a:pt x="149" y="45"/>
                  </a:cubicBezTo>
                  <a:cubicBezTo>
                    <a:pt x="149" y="45"/>
                    <a:pt x="149" y="45"/>
                    <a:pt x="149" y="45"/>
                  </a:cubicBezTo>
                  <a:cubicBezTo>
                    <a:pt x="145" y="46"/>
                    <a:pt x="142" y="47"/>
                    <a:pt x="138" y="48"/>
                  </a:cubicBezTo>
                  <a:cubicBezTo>
                    <a:pt x="137" y="48"/>
                    <a:pt x="136" y="49"/>
                    <a:pt x="135" y="49"/>
                  </a:cubicBezTo>
                  <a:cubicBezTo>
                    <a:pt x="133" y="50"/>
                    <a:pt x="130" y="50"/>
                    <a:pt x="127" y="51"/>
                  </a:cubicBezTo>
                  <a:cubicBezTo>
                    <a:pt x="127" y="51"/>
                    <a:pt x="126" y="51"/>
                    <a:pt x="126" y="51"/>
                  </a:cubicBezTo>
                  <a:cubicBezTo>
                    <a:pt x="125" y="52"/>
                    <a:pt x="125" y="52"/>
                    <a:pt x="124" y="52"/>
                  </a:cubicBezTo>
                  <a:cubicBezTo>
                    <a:pt x="122" y="53"/>
                    <a:pt x="119" y="53"/>
                    <a:pt x="117" y="54"/>
                  </a:cubicBezTo>
                  <a:cubicBezTo>
                    <a:pt x="116" y="54"/>
                    <a:pt x="115" y="54"/>
                    <a:pt x="114" y="55"/>
                  </a:cubicBezTo>
                  <a:cubicBezTo>
                    <a:pt x="111" y="56"/>
                    <a:pt x="109" y="56"/>
                    <a:pt x="106" y="57"/>
                  </a:cubicBezTo>
                  <a:cubicBezTo>
                    <a:pt x="106" y="57"/>
                    <a:pt x="105" y="57"/>
                    <a:pt x="105" y="58"/>
                  </a:cubicBezTo>
                  <a:cubicBezTo>
                    <a:pt x="104" y="58"/>
                    <a:pt x="104" y="58"/>
                    <a:pt x="104" y="58"/>
                  </a:cubicBezTo>
                  <a:cubicBezTo>
                    <a:pt x="101" y="59"/>
                    <a:pt x="98" y="60"/>
                    <a:pt x="96" y="60"/>
                  </a:cubicBezTo>
                  <a:cubicBezTo>
                    <a:pt x="95" y="61"/>
                    <a:pt x="94" y="61"/>
                    <a:pt x="93" y="61"/>
                  </a:cubicBezTo>
                  <a:cubicBezTo>
                    <a:pt x="91" y="62"/>
                    <a:pt x="89" y="63"/>
                    <a:pt x="87" y="63"/>
                  </a:cubicBezTo>
                  <a:cubicBezTo>
                    <a:pt x="86" y="64"/>
                    <a:pt x="86" y="64"/>
                    <a:pt x="86" y="64"/>
                  </a:cubicBezTo>
                  <a:cubicBezTo>
                    <a:pt x="86" y="64"/>
                    <a:pt x="85" y="64"/>
                    <a:pt x="84" y="65"/>
                  </a:cubicBezTo>
                  <a:cubicBezTo>
                    <a:pt x="82" y="65"/>
                    <a:pt x="81" y="66"/>
                    <a:pt x="79" y="66"/>
                  </a:cubicBezTo>
                  <a:cubicBezTo>
                    <a:pt x="78" y="67"/>
                    <a:pt x="77" y="67"/>
                    <a:pt x="76" y="67"/>
                  </a:cubicBezTo>
                  <a:cubicBezTo>
                    <a:pt x="75" y="68"/>
                    <a:pt x="73" y="69"/>
                    <a:pt x="72" y="69"/>
                  </a:cubicBezTo>
                  <a:cubicBezTo>
                    <a:pt x="71" y="69"/>
                    <a:pt x="71" y="69"/>
                    <a:pt x="70" y="70"/>
                  </a:cubicBezTo>
                  <a:cubicBezTo>
                    <a:pt x="70" y="70"/>
                    <a:pt x="69" y="70"/>
                    <a:pt x="68" y="70"/>
                  </a:cubicBezTo>
                  <a:cubicBezTo>
                    <a:pt x="67" y="71"/>
                    <a:pt x="66" y="71"/>
                    <a:pt x="65" y="72"/>
                  </a:cubicBezTo>
                  <a:cubicBezTo>
                    <a:pt x="64" y="72"/>
                    <a:pt x="63" y="73"/>
                    <a:pt x="62" y="73"/>
                  </a:cubicBezTo>
                  <a:cubicBezTo>
                    <a:pt x="60" y="74"/>
                    <a:pt x="59" y="74"/>
                    <a:pt x="58" y="75"/>
                  </a:cubicBezTo>
                  <a:cubicBezTo>
                    <a:pt x="58" y="75"/>
                    <a:pt x="57" y="75"/>
                    <a:pt x="57" y="75"/>
                  </a:cubicBezTo>
                  <a:cubicBezTo>
                    <a:pt x="56" y="76"/>
                    <a:pt x="56" y="76"/>
                    <a:pt x="55" y="76"/>
                  </a:cubicBezTo>
                  <a:cubicBezTo>
                    <a:pt x="54" y="77"/>
                    <a:pt x="53" y="77"/>
                    <a:pt x="52" y="78"/>
                  </a:cubicBezTo>
                  <a:cubicBezTo>
                    <a:pt x="51" y="78"/>
                    <a:pt x="50" y="79"/>
                    <a:pt x="49" y="79"/>
                  </a:cubicBezTo>
                  <a:cubicBezTo>
                    <a:pt x="48" y="80"/>
                    <a:pt x="47" y="80"/>
                    <a:pt x="46" y="80"/>
                  </a:cubicBezTo>
                  <a:cubicBezTo>
                    <a:pt x="46" y="81"/>
                    <a:pt x="45" y="81"/>
                    <a:pt x="45" y="81"/>
                  </a:cubicBezTo>
                  <a:cubicBezTo>
                    <a:pt x="44" y="81"/>
                    <a:pt x="44" y="82"/>
                    <a:pt x="43" y="82"/>
                  </a:cubicBezTo>
                  <a:cubicBezTo>
                    <a:pt x="42" y="82"/>
                    <a:pt x="41" y="83"/>
                    <a:pt x="41" y="83"/>
                  </a:cubicBezTo>
                  <a:cubicBezTo>
                    <a:pt x="40" y="84"/>
                    <a:pt x="39" y="84"/>
                    <a:pt x="38" y="85"/>
                  </a:cubicBezTo>
                  <a:cubicBezTo>
                    <a:pt x="37" y="85"/>
                    <a:pt x="36" y="86"/>
                    <a:pt x="35" y="86"/>
                  </a:cubicBezTo>
                  <a:cubicBezTo>
                    <a:pt x="34" y="87"/>
                    <a:pt x="34" y="87"/>
                    <a:pt x="34" y="87"/>
                  </a:cubicBezTo>
                  <a:cubicBezTo>
                    <a:pt x="34" y="87"/>
                    <a:pt x="33" y="88"/>
                    <a:pt x="33" y="88"/>
                  </a:cubicBezTo>
                  <a:cubicBezTo>
                    <a:pt x="32" y="88"/>
                    <a:pt x="31" y="89"/>
                    <a:pt x="31" y="89"/>
                  </a:cubicBezTo>
                  <a:cubicBezTo>
                    <a:pt x="30" y="90"/>
                    <a:pt x="29" y="90"/>
                    <a:pt x="28" y="91"/>
                  </a:cubicBezTo>
                  <a:cubicBezTo>
                    <a:pt x="28" y="91"/>
                    <a:pt x="27" y="92"/>
                    <a:pt x="26" y="92"/>
                  </a:cubicBezTo>
                  <a:cubicBezTo>
                    <a:pt x="26" y="93"/>
                    <a:pt x="26" y="93"/>
                    <a:pt x="26" y="93"/>
                  </a:cubicBezTo>
                  <a:cubicBezTo>
                    <a:pt x="25" y="93"/>
                    <a:pt x="24" y="93"/>
                    <a:pt x="24" y="94"/>
                  </a:cubicBezTo>
                  <a:cubicBezTo>
                    <a:pt x="23" y="94"/>
                    <a:pt x="23" y="95"/>
                    <a:pt x="22" y="95"/>
                  </a:cubicBezTo>
                  <a:cubicBezTo>
                    <a:pt x="21" y="96"/>
                    <a:pt x="21" y="96"/>
                    <a:pt x="20" y="97"/>
                  </a:cubicBezTo>
                  <a:cubicBezTo>
                    <a:pt x="19" y="97"/>
                    <a:pt x="19" y="98"/>
                    <a:pt x="18" y="98"/>
                  </a:cubicBezTo>
                  <a:cubicBezTo>
                    <a:pt x="18" y="98"/>
                    <a:pt x="18" y="98"/>
                    <a:pt x="18" y="98"/>
                  </a:cubicBezTo>
                  <a:cubicBezTo>
                    <a:pt x="17" y="99"/>
                    <a:pt x="17" y="99"/>
                    <a:pt x="16" y="100"/>
                  </a:cubicBezTo>
                  <a:cubicBezTo>
                    <a:pt x="16" y="100"/>
                    <a:pt x="15" y="101"/>
                    <a:pt x="15" y="101"/>
                  </a:cubicBezTo>
                  <a:cubicBezTo>
                    <a:pt x="14" y="102"/>
                    <a:pt x="14" y="103"/>
                    <a:pt x="13" y="103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5"/>
                    <a:pt x="10" y="106"/>
                    <a:pt x="9" y="107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9"/>
                    <a:pt x="7" y="110"/>
                    <a:pt x="7" y="110"/>
                  </a:cubicBezTo>
                  <a:cubicBezTo>
                    <a:pt x="7" y="110"/>
                    <a:pt x="7" y="110"/>
                    <a:pt x="7" y="110"/>
                  </a:cubicBezTo>
                  <a:cubicBezTo>
                    <a:pt x="7" y="111"/>
                    <a:pt x="6" y="111"/>
                    <a:pt x="6" y="112"/>
                  </a:cubicBezTo>
                  <a:cubicBezTo>
                    <a:pt x="6" y="112"/>
                    <a:pt x="5" y="113"/>
                    <a:pt x="5" y="114"/>
                  </a:cubicBezTo>
                  <a:cubicBezTo>
                    <a:pt x="5" y="114"/>
                    <a:pt x="4" y="114"/>
                    <a:pt x="4" y="115"/>
                  </a:cubicBezTo>
                  <a:cubicBezTo>
                    <a:pt x="4" y="115"/>
                    <a:pt x="4" y="116"/>
                    <a:pt x="3" y="116"/>
                  </a:cubicBezTo>
                  <a:cubicBezTo>
                    <a:pt x="3" y="117"/>
                    <a:pt x="3" y="117"/>
                    <a:pt x="3" y="117"/>
                  </a:cubicBezTo>
                  <a:cubicBezTo>
                    <a:pt x="3" y="117"/>
                    <a:pt x="3" y="118"/>
                    <a:pt x="3" y="118"/>
                  </a:cubicBezTo>
                  <a:cubicBezTo>
                    <a:pt x="2" y="119"/>
                    <a:pt x="2" y="119"/>
                    <a:pt x="2" y="120"/>
                  </a:cubicBezTo>
                  <a:cubicBezTo>
                    <a:pt x="2" y="120"/>
                    <a:pt x="2" y="121"/>
                    <a:pt x="1" y="121"/>
                  </a:cubicBezTo>
                  <a:cubicBezTo>
                    <a:pt x="1" y="122"/>
                    <a:pt x="1" y="122"/>
                    <a:pt x="1" y="123"/>
                  </a:cubicBezTo>
                  <a:cubicBezTo>
                    <a:pt x="1" y="123"/>
                    <a:pt x="1" y="123"/>
                    <a:pt x="1" y="123"/>
                  </a:cubicBezTo>
                  <a:cubicBezTo>
                    <a:pt x="1" y="124"/>
                    <a:pt x="0" y="126"/>
                    <a:pt x="0" y="127"/>
                  </a:cubicBezTo>
                  <a:cubicBezTo>
                    <a:pt x="0" y="128"/>
                    <a:pt x="0" y="128"/>
                    <a:pt x="0" y="129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30"/>
                    <a:pt x="0" y="131"/>
                    <a:pt x="0" y="131"/>
                  </a:cubicBezTo>
                  <a:cubicBezTo>
                    <a:pt x="0" y="132"/>
                    <a:pt x="1" y="133"/>
                    <a:pt x="1" y="133"/>
                  </a:cubicBezTo>
                  <a:cubicBezTo>
                    <a:pt x="1" y="134"/>
                    <a:pt x="1" y="135"/>
                    <a:pt x="1" y="135"/>
                  </a:cubicBezTo>
                  <a:cubicBezTo>
                    <a:pt x="1" y="136"/>
                    <a:pt x="1" y="136"/>
                    <a:pt x="1" y="136"/>
                  </a:cubicBezTo>
                  <a:cubicBezTo>
                    <a:pt x="1" y="136"/>
                    <a:pt x="1" y="137"/>
                    <a:pt x="2" y="137"/>
                  </a:cubicBezTo>
                  <a:cubicBezTo>
                    <a:pt x="2" y="138"/>
                    <a:pt x="2" y="138"/>
                    <a:pt x="2" y="138"/>
                  </a:cubicBezTo>
                  <a:cubicBezTo>
                    <a:pt x="2" y="139"/>
                    <a:pt x="3" y="141"/>
                    <a:pt x="3" y="142"/>
                  </a:cubicBezTo>
                  <a:cubicBezTo>
                    <a:pt x="18" y="174"/>
                    <a:pt x="33" y="207"/>
                    <a:pt x="48" y="239"/>
                  </a:cubicBezTo>
                  <a:cubicBezTo>
                    <a:pt x="81" y="311"/>
                    <a:pt x="114" y="383"/>
                    <a:pt x="147" y="454"/>
                  </a:cubicBezTo>
                  <a:cubicBezTo>
                    <a:pt x="147" y="455"/>
                    <a:pt x="147" y="455"/>
                    <a:pt x="147" y="455"/>
                  </a:cubicBezTo>
                  <a:cubicBezTo>
                    <a:pt x="147" y="456"/>
                    <a:pt x="147" y="456"/>
                    <a:pt x="147" y="456"/>
                  </a:cubicBezTo>
                  <a:cubicBezTo>
                    <a:pt x="148" y="457"/>
                    <a:pt x="148" y="457"/>
                    <a:pt x="148" y="457"/>
                  </a:cubicBezTo>
                  <a:cubicBezTo>
                    <a:pt x="148" y="458"/>
                    <a:pt x="148" y="458"/>
                    <a:pt x="148" y="458"/>
                  </a:cubicBezTo>
                  <a:cubicBezTo>
                    <a:pt x="149" y="458"/>
                    <a:pt x="149" y="458"/>
                    <a:pt x="149" y="458"/>
                  </a:cubicBezTo>
                  <a:cubicBezTo>
                    <a:pt x="149" y="459"/>
                    <a:pt x="149" y="459"/>
                    <a:pt x="150" y="460"/>
                  </a:cubicBezTo>
                  <a:cubicBezTo>
                    <a:pt x="150" y="460"/>
                    <a:pt x="150" y="460"/>
                    <a:pt x="150" y="460"/>
                  </a:cubicBezTo>
                  <a:cubicBezTo>
                    <a:pt x="151" y="461"/>
                    <a:pt x="151" y="461"/>
                    <a:pt x="151" y="461"/>
                  </a:cubicBezTo>
                  <a:cubicBezTo>
                    <a:pt x="151" y="461"/>
                    <a:pt x="151" y="462"/>
                    <a:pt x="152" y="462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2" y="463"/>
                    <a:pt x="152" y="463"/>
                    <a:pt x="152" y="463"/>
                  </a:cubicBezTo>
                  <a:cubicBezTo>
                    <a:pt x="153" y="463"/>
                    <a:pt x="153" y="463"/>
                    <a:pt x="153" y="463"/>
                  </a:cubicBezTo>
                  <a:cubicBezTo>
                    <a:pt x="153" y="464"/>
                    <a:pt x="154" y="464"/>
                    <a:pt x="154" y="465"/>
                  </a:cubicBezTo>
                  <a:cubicBezTo>
                    <a:pt x="155" y="465"/>
                    <a:pt x="155" y="465"/>
                    <a:pt x="155" y="465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5" y="466"/>
                    <a:pt x="155" y="466"/>
                    <a:pt x="155" y="466"/>
                  </a:cubicBezTo>
                  <a:cubicBezTo>
                    <a:pt x="156" y="466"/>
                    <a:pt x="156" y="466"/>
                    <a:pt x="156" y="466"/>
                  </a:cubicBezTo>
                  <a:cubicBezTo>
                    <a:pt x="156" y="466"/>
                    <a:pt x="156" y="467"/>
                    <a:pt x="157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58" y="468"/>
                    <a:pt x="158" y="468"/>
                    <a:pt x="158" y="468"/>
                  </a:cubicBezTo>
                  <a:cubicBezTo>
                    <a:pt x="159" y="469"/>
                    <a:pt x="159" y="469"/>
                    <a:pt x="159" y="469"/>
                  </a:cubicBezTo>
                  <a:cubicBezTo>
                    <a:pt x="159" y="469"/>
                    <a:pt x="160" y="470"/>
                    <a:pt x="160" y="470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1" y="471"/>
                    <a:pt x="161" y="471"/>
                    <a:pt x="161" y="471"/>
                  </a:cubicBezTo>
                  <a:cubicBezTo>
                    <a:pt x="162" y="471"/>
                    <a:pt x="162" y="471"/>
                    <a:pt x="162" y="472"/>
                  </a:cubicBezTo>
                  <a:cubicBezTo>
                    <a:pt x="163" y="472"/>
                    <a:pt x="163" y="472"/>
                    <a:pt x="163" y="472"/>
                  </a:cubicBezTo>
                  <a:cubicBezTo>
                    <a:pt x="164" y="473"/>
                    <a:pt x="164" y="473"/>
                    <a:pt x="164" y="473"/>
                  </a:cubicBezTo>
                  <a:cubicBezTo>
                    <a:pt x="165" y="474"/>
                    <a:pt x="165" y="474"/>
                    <a:pt x="165" y="474"/>
                  </a:cubicBezTo>
                  <a:cubicBezTo>
                    <a:pt x="166" y="474"/>
                    <a:pt x="166" y="474"/>
                    <a:pt x="166" y="474"/>
                  </a:cubicBezTo>
                  <a:cubicBezTo>
                    <a:pt x="167" y="475"/>
                    <a:pt x="167" y="475"/>
                    <a:pt x="167" y="475"/>
                  </a:cubicBezTo>
                  <a:cubicBezTo>
                    <a:pt x="167" y="475"/>
                    <a:pt x="168" y="475"/>
                    <a:pt x="168" y="476"/>
                  </a:cubicBezTo>
                  <a:cubicBezTo>
                    <a:pt x="169" y="476"/>
                    <a:pt x="169" y="476"/>
                    <a:pt x="170" y="477"/>
                  </a:cubicBezTo>
                  <a:cubicBezTo>
                    <a:pt x="170" y="477"/>
                    <a:pt x="170" y="477"/>
                    <a:pt x="170" y="477"/>
                  </a:cubicBezTo>
                  <a:cubicBezTo>
                    <a:pt x="171" y="477"/>
                    <a:pt x="171" y="477"/>
                    <a:pt x="172" y="478"/>
                  </a:cubicBezTo>
                  <a:cubicBezTo>
                    <a:pt x="172" y="478"/>
                    <a:pt x="173" y="479"/>
                    <a:pt x="174" y="479"/>
                  </a:cubicBezTo>
                  <a:cubicBezTo>
                    <a:pt x="175" y="479"/>
                    <a:pt x="175" y="479"/>
                    <a:pt x="175" y="479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6" y="480"/>
                    <a:pt x="176" y="480"/>
                  </a:cubicBezTo>
                  <a:cubicBezTo>
                    <a:pt x="176" y="480"/>
                    <a:pt x="177" y="481"/>
                    <a:pt x="178" y="481"/>
                  </a:cubicBezTo>
                  <a:cubicBezTo>
                    <a:pt x="178" y="481"/>
                    <a:pt x="179" y="482"/>
                    <a:pt x="179" y="482"/>
                  </a:cubicBezTo>
                  <a:cubicBezTo>
                    <a:pt x="180" y="482"/>
                    <a:pt x="180" y="482"/>
                    <a:pt x="180" y="482"/>
                  </a:cubicBezTo>
                  <a:cubicBezTo>
                    <a:pt x="181" y="483"/>
                    <a:pt x="182" y="483"/>
                    <a:pt x="182" y="483"/>
                  </a:cubicBezTo>
                  <a:cubicBezTo>
                    <a:pt x="183" y="484"/>
                    <a:pt x="184" y="484"/>
                    <a:pt x="184" y="484"/>
                  </a:cubicBezTo>
                  <a:cubicBezTo>
                    <a:pt x="184" y="484"/>
                    <a:pt x="184" y="484"/>
                    <a:pt x="184" y="484"/>
                  </a:cubicBezTo>
                  <a:cubicBezTo>
                    <a:pt x="185" y="485"/>
                    <a:pt x="185" y="485"/>
                    <a:pt x="185" y="485"/>
                  </a:cubicBezTo>
                  <a:cubicBezTo>
                    <a:pt x="186" y="485"/>
                    <a:pt x="186" y="485"/>
                    <a:pt x="187" y="486"/>
                  </a:cubicBezTo>
                  <a:cubicBezTo>
                    <a:pt x="187" y="486"/>
                    <a:pt x="188" y="486"/>
                    <a:pt x="189" y="486"/>
                  </a:cubicBezTo>
                  <a:cubicBezTo>
                    <a:pt x="189" y="487"/>
                    <a:pt x="190" y="487"/>
                    <a:pt x="190" y="487"/>
                  </a:cubicBezTo>
                  <a:cubicBezTo>
                    <a:pt x="191" y="487"/>
                    <a:pt x="191" y="488"/>
                    <a:pt x="192" y="488"/>
                  </a:cubicBezTo>
                  <a:cubicBezTo>
                    <a:pt x="192" y="488"/>
                    <a:pt x="193" y="488"/>
                    <a:pt x="194" y="489"/>
                  </a:cubicBezTo>
                  <a:cubicBezTo>
                    <a:pt x="194" y="489"/>
                    <a:pt x="195" y="489"/>
                    <a:pt x="196" y="489"/>
                  </a:cubicBezTo>
                  <a:cubicBezTo>
                    <a:pt x="196" y="490"/>
                    <a:pt x="197" y="490"/>
                    <a:pt x="197" y="490"/>
                  </a:cubicBezTo>
                  <a:cubicBezTo>
                    <a:pt x="198" y="490"/>
                    <a:pt x="198" y="490"/>
                    <a:pt x="199" y="491"/>
                  </a:cubicBezTo>
                  <a:cubicBezTo>
                    <a:pt x="200" y="491"/>
                    <a:pt x="201" y="491"/>
                    <a:pt x="202" y="492"/>
                  </a:cubicBezTo>
                  <a:cubicBezTo>
                    <a:pt x="202" y="492"/>
                    <a:pt x="202" y="492"/>
                    <a:pt x="202" y="492"/>
                  </a:cubicBezTo>
                  <a:cubicBezTo>
                    <a:pt x="203" y="492"/>
                    <a:pt x="203" y="492"/>
                    <a:pt x="203" y="492"/>
                  </a:cubicBezTo>
                  <a:cubicBezTo>
                    <a:pt x="204" y="493"/>
                    <a:pt x="204" y="493"/>
                    <a:pt x="204" y="493"/>
                  </a:cubicBezTo>
                  <a:cubicBezTo>
                    <a:pt x="205" y="493"/>
                    <a:pt x="206" y="493"/>
                    <a:pt x="207" y="494"/>
                  </a:cubicBezTo>
                  <a:cubicBezTo>
                    <a:pt x="208" y="494"/>
                    <a:pt x="209" y="494"/>
                    <a:pt x="209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0" y="495"/>
                    <a:pt x="210" y="495"/>
                    <a:pt x="210" y="495"/>
                  </a:cubicBezTo>
                  <a:cubicBezTo>
                    <a:pt x="211" y="495"/>
                    <a:pt x="212" y="496"/>
                    <a:pt x="213" y="496"/>
                  </a:cubicBezTo>
                  <a:cubicBezTo>
                    <a:pt x="214" y="496"/>
                    <a:pt x="215" y="496"/>
                    <a:pt x="215" y="497"/>
                  </a:cubicBezTo>
                  <a:cubicBezTo>
                    <a:pt x="216" y="497"/>
                    <a:pt x="216" y="497"/>
                    <a:pt x="216" y="497"/>
                  </a:cubicBezTo>
                  <a:cubicBezTo>
                    <a:pt x="217" y="497"/>
                    <a:pt x="218" y="497"/>
                    <a:pt x="218" y="498"/>
                  </a:cubicBezTo>
                  <a:cubicBezTo>
                    <a:pt x="219" y="498"/>
                    <a:pt x="220" y="498"/>
                    <a:pt x="221" y="499"/>
                  </a:cubicBezTo>
                  <a:cubicBezTo>
                    <a:pt x="222" y="499"/>
                    <a:pt x="222" y="499"/>
                    <a:pt x="222" y="499"/>
                  </a:cubicBezTo>
                  <a:cubicBezTo>
                    <a:pt x="223" y="499"/>
                    <a:pt x="223" y="499"/>
                    <a:pt x="223" y="499"/>
                  </a:cubicBezTo>
                  <a:cubicBezTo>
                    <a:pt x="224" y="499"/>
                    <a:pt x="225" y="500"/>
                    <a:pt x="225" y="500"/>
                  </a:cubicBezTo>
                  <a:cubicBezTo>
                    <a:pt x="226" y="500"/>
                    <a:pt x="227" y="500"/>
                    <a:pt x="227" y="501"/>
                  </a:cubicBezTo>
                  <a:cubicBezTo>
                    <a:pt x="228" y="501"/>
                    <a:pt x="229" y="501"/>
                    <a:pt x="230" y="501"/>
                  </a:cubicBezTo>
                  <a:cubicBezTo>
                    <a:pt x="230" y="501"/>
                    <a:pt x="230" y="501"/>
                    <a:pt x="230" y="501"/>
                  </a:cubicBezTo>
                  <a:cubicBezTo>
                    <a:pt x="231" y="502"/>
                    <a:pt x="232" y="502"/>
                    <a:pt x="232" y="502"/>
                  </a:cubicBezTo>
                  <a:cubicBezTo>
                    <a:pt x="233" y="502"/>
                    <a:pt x="233" y="502"/>
                    <a:pt x="234" y="502"/>
                  </a:cubicBezTo>
                  <a:cubicBezTo>
                    <a:pt x="235" y="503"/>
                    <a:pt x="235" y="503"/>
                    <a:pt x="236" y="503"/>
                  </a:cubicBezTo>
                  <a:cubicBezTo>
                    <a:pt x="237" y="503"/>
                    <a:pt x="239" y="504"/>
                    <a:pt x="240" y="504"/>
                  </a:cubicBezTo>
                  <a:cubicBezTo>
                    <a:pt x="240" y="504"/>
                    <a:pt x="240" y="504"/>
                    <a:pt x="240" y="504"/>
                  </a:cubicBezTo>
                  <a:cubicBezTo>
                    <a:pt x="241" y="505"/>
                    <a:pt x="242" y="505"/>
                    <a:pt x="243" y="505"/>
                  </a:cubicBezTo>
                  <a:cubicBezTo>
                    <a:pt x="244" y="505"/>
                    <a:pt x="246" y="506"/>
                    <a:pt x="247" y="506"/>
                  </a:cubicBezTo>
                  <a:cubicBezTo>
                    <a:pt x="247" y="506"/>
                    <a:pt x="248" y="506"/>
                    <a:pt x="248" y="506"/>
                  </a:cubicBezTo>
                  <a:cubicBezTo>
                    <a:pt x="249" y="507"/>
                    <a:pt x="249" y="507"/>
                    <a:pt x="249" y="507"/>
                  </a:cubicBezTo>
                  <a:cubicBezTo>
                    <a:pt x="250" y="507"/>
                    <a:pt x="250" y="507"/>
                    <a:pt x="250" y="507"/>
                  </a:cubicBezTo>
                  <a:cubicBezTo>
                    <a:pt x="251" y="507"/>
                    <a:pt x="253" y="508"/>
                    <a:pt x="254" y="508"/>
                  </a:cubicBezTo>
                  <a:cubicBezTo>
                    <a:pt x="255" y="508"/>
                    <a:pt x="255" y="508"/>
                    <a:pt x="256" y="508"/>
                  </a:cubicBezTo>
                  <a:cubicBezTo>
                    <a:pt x="257" y="509"/>
                    <a:pt x="257" y="509"/>
                    <a:pt x="258" y="509"/>
                  </a:cubicBezTo>
                  <a:cubicBezTo>
                    <a:pt x="259" y="509"/>
                    <a:pt x="260" y="509"/>
                    <a:pt x="261" y="510"/>
                  </a:cubicBezTo>
                  <a:cubicBezTo>
                    <a:pt x="262" y="510"/>
                    <a:pt x="263" y="510"/>
                    <a:pt x="264" y="510"/>
                  </a:cubicBezTo>
                  <a:cubicBezTo>
                    <a:pt x="265" y="510"/>
                    <a:pt x="265" y="511"/>
                    <a:pt x="266" y="511"/>
                  </a:cubicBezTo>
                  <a:cubicBezTo>
                    <a:pt x="267" y="511"/>
                    <a:pt x="268" y="511"/>
                    <a:pt x="268" y="511"/>
                  </a:cubicBezTo>
                  <a:cubicBezTo>
                    <a:pt x="270" y="512"/>
                    <a:pt x="271" y="512"/>
                    <a:pt x="272" y="512"/>
                  </a:cubicBezTo>
                  <a:cubicBezTo>
                    <a:pt x="273" y="512"/>
                    <a:pt x="273" y="512"/>
                    <a:pt x="274" y="513"/>
                  </a:cubicBezTo>
                  <a:cubicBezTo>
                    <a:pt x="275" y="513"/>
                    <a:pt x="276" y="513"/>
                    <a:pt x="276" y="513"/>
                  </a:cubicBezTo>
                  <a:cubicBezTo>
                    <a:pt x="277" y="513"/>
                    <a:pt x="278" y="514"/>
                    <a:pt x="280" y="514"/>
                  </a:cubicBezTo>
                  <a:cubicBezTo>
                    <a:pt x="281" y="514"/>
                    <a:pt x="282" y="514"/>
                    <a:pt x="283" y="514"/>
                  </a:cubicBezTo>
                  <a:cubicBezTo>
                    <a:pt x="283" y="515"/>
                    <a:pt x="284" y="515"/>
                    <a:pt x="285" y="515"/>
                  </a:cubicBezTo>
                  <a:cubicBezTo>
                    <a:pt x="286" y="515"/>
                    <a:pt x="287" y="515"/>
                    <a:pt x="287" y="515"/>
                  </a:cubicBezTo>
                  <a:cubicBezTo>
                    <a:pt x="289" y="516"/>
                    <a:pt x="290" y="516"/>
                    <a:pt x="292" y="516"/>
                  </a:cubicBezTo>
                  <a:cubicBezTo>
                    <a:pt x="292" y="516"/>
                    <a:pt x="293" y="517"/>
                    <a:pt x="294" y="517"/>
                  </a:cubicBezTo>
                  <a:cubicBezTo>
                    <a:pt x="295" y="517"/>
                    <a:pt x="295" y="517"/>
                    <a:pt x="295" y="517"/>
                  </a:cubicBezTo>
                  <a:cubicBezTo>
                    <a:pt x="297" y="517"/>
                    <a:pt x="298" y="518"/>
                    <a:pt x="300" y="518"/>
                  </a:cubicBezTo>
                  <a:cubicBezTo>
                    <a:pt x="301" y="518"/>
                    <a:pt x="302" y="518"/>
                    <a:pt x="303" y="518"/>
                  </a:cubicBezTo>
                  <a:cubicBezTo>
                    <a:pt x="304" y="519"/>
                    <a:pt x="304" y="519"/>
                    <a:pt x="304" y="519"/>
                  </a:cubicBezTo>
                  <a:cubicBezTo>
                    <a:pt x="305" y="519"/>
                    <a:pt x="307" y="519"/>
                    <a:pt x="309" y="519"/>
                  </a:cubicBezTo>
                  <a:cubicBezTo>
                    <a:pt x="310" y="520"/>
                    <a:pt x="311" y="520"/>
                    <a:pt x="312" y="520"/>
                  </a:cubicBezTo>
                  <a:cubicBezTo>
                    <a:pt x="312" y="520"/>
                    <a:pt x="313" y="520"/>
                    <a:pt x="313" y="520"/>
                  </a:cubicBezTo>
                  <a:cubicBezTo>
                    <a:pt x="314" y="520"/>
                    <a:pt x="315" y="521"/>
                    <a:pt x="316" y="521"/>
                  </a:cubicBezTo>
                  <a:cubicBezTo>
                    <a:pt x="317" y="521"/>
                    <a:pt x="318" y="521"/>
                    <a:pt x="318" y="521"/>
                  </a:cubicBezTo>
                  <a:cubicBezTo>
                    <a:pt x="319" y="521"/>
                    <a:pt x="320" y="521"/>
                    <a:pt x="320" y="522"/>
                  </a:cubicBezTo>
                  <a:cubicBezTo>
                    <a:pt x="321" y="522"/>
                    <a:pt x="322" y="522"/>
                    <a:pt x="323" y="522"/>
                  </a:cubicBezTo>
                  <a:cubicBezTo>
                    <a:pt x="324" y="522"/>
                    <a:pt x="325" y="522"/>
                    <a:pt x="326" y="523"/>
                  </a:cubicBezTo>
                  <a:cubicBezTo>
                    <a:pt x="327" y="523"/>
                    <a:pt x="328" y="523"/>
                    <a:pt x="329" y="523"/>
                  </a:cubicBezTo>
                  <a:cubicBezTo>
                    <a:pt x="330" y="523"/>
                    <a:pt x="331" y="523"/>
                    <a:pt x="332" y="523"/>
                  </a:cubicBezTo>
                  <a:cubicBezTo>
                    <a:pt x="333" y="524"/>
                    <a:pt x="333" y="524"/>
                    <a:pt x="333" y="524"/>
                  </a:cubicBezTo>
                  <a:cubicBezTo>
                    <a:pt x="334" y="524"/>
                    <a:pt x="335" y="524"/>
                    <a:pt x="336" y="524"/>
                  </a:cubicBezTo>
                  <a:cubicBezTo>
                    <a:pt x="337" y="524"/>
                    <a:pt x="337" y="524"/>
                    <a:pt x="338" y="524"/>
                  </a:cubicBezTo>
                  <a:cubicBezTo>
                    <a:pt x="339" y="525"/>
                    <a:pt x="340" y="525"/>
                    <a:pt x="341" y="525"/>
                  </a:cubicBezTo>
                  <a:cubicBezTo>
                    <a:pt x="342" y="525"/>
                    <a:pt x="343" y="525"/>
                    <a:pt x="345" y="525"/>
                  </a:cubicBezTo>
                  <a:cubicBezTo>
                    <a:pt x="345" y="525"/>
                    <a:pt x="346" y="526"/>
                    <a:pt x="347" y="526"/>
                  </a:cubicBezTo>
                  <a:cubicBezTo>
                    <a:pt x="348" y="526"/>
                    <a:pt x="349" y="526"/>
                    <a:pt x="351" y="526"/>
                  </a:cubicBezTo>
                  <a:cubicBezTo>
                    <a:pt x="352" y="527"/>
                    <a:pt x="354" y="527"/>
                    <a:pt x="356" y="527"/>
                  </a:cubicBezTo>
                  <a:cubicBezTo>
                    <a:pt x="357" y="527"/>
                    <a:pt x="357" y="527"/>
                    <a:pt x="358" y="527"/>
                  </a:cubicBezTo>
                  <a:cubicBezTo>
                    <a:pt x="359" y="527"/>
                    <a:pt x="359" y="527"/>
                    <a:pt x="360" y="528"/>
                  </a:cubicBezTo>
                  <a:cubicBezTo>
                    <a:pt x="362" y="528"/>
                    <a:pt x="363" y="528"/>
                    <a:pt x="365" y="528"/>
                  </a:cubicBezTo>
                  <a:cubicBezTo>
                    <a:pt x="366" y="528"/>
                    <a:pt x="367" y="528"/>
                    <a:pt x="367" y="529"/>
                  </a:cubicBezTo>
                  <a:cubicBezTo>
                    <a:pt x="368" y="529"/>
                    <a:pt x="368" y="529"/>
                    <a:pt x="368" y="529"/>
                  </a:cubicBezTo>
                  <a:cubicBezTo>
                    <a:pt x="369" y="529"/>
                    <a:pt x="370" y="529"/>
                    <a:pt x="370" y="529"/>
                  </a:cubicBezTo>
                  <a:cubicBezTo>
                    <a:pt x="372" y="529"/>
                    <a:pt x="373" y="529"/>
                    <a:pt x="375" y="529"/>
                  </a:cubicBezTo>
                  <a:cubicBezTo>
                    <a:pt x="376" y="530"/>
                    <a:pt x="378" y="530"/>
                    <a:pt x="379" y="530"/>
                  </a:cubicBezTo>
                  <a:cubicBezTo>
                    <a:pt x="379" y="530"/>
                    <a:pt x="380" y="530"/>
                    <a:pt x="380" y="530"/>
                  </a:cubicBezTo>
                  <a:cubicBezTo>
                    <a:pt x="381" y="530"/>
                    <a:pt x="381" y="530"/>
                    <a:pt x="382" y="530"/>
                  </a:cubicBezTo>
                  <a:cubicBezTo>
                    <a:pt x="383" y="530"/>
                    <a:pt x="383" y="531"/>
                    <a:pt x="384" y="531"/>
                  </a:cubicBezTo>
                  <a:cubicBezTo>
                    <a:pt x="386" y="531"/>
                    <a:pt x="387" y="531"/>
                    <a:pt x="389" y="531"/>
                  </a:cubicBezTo>
                  <a:cubicBezTo>
                    <a:pt x="390" y="531"/>
                    <a:pt x="392" y="532"/>
                    <a:pt x="393" y="532"/>
                  </a:cubicBezTo>
                  <a:cubicBezTo>
                    <a:pt x="394" y="532"/>
                    <a:pt x="395" y="532"/>
                    <a:pt x="396" y="532"/>
                  </a:cubicBezTo>
                  <a:cubicBezTo>
                    <a:pt x="397" y="532"/>
                    <a:pt x="398" y="532"/>
                    <a:pt x="399" y="532"/>
                  </a:cubicBezTo>
                  <a:cubicBezTo>
                    <a:pt x="400" y="532"/>
                    <a:pt x="402" y="533"/>
                    <a:pt x="404" y="533"/>
                  </a:cubicBezTo>
                  <a:cubicBezTo>
                    <a:pt x="405" y="533"/>
                    <a:pt x="406" y="533"/>
                    <a:pt x="408" y="533"/>
                  </a:cubicBezTo>
                  <a:cubicBezTo>
                    <a:pt x="408" y="533"/>
                    <a:pt x="409" y="533"/>
                    <a:pt x="409" y="533"/>
                  </a:cubicBezTo>
                  <a:cubicBezTo>
                    <a:pt x="411" y="534"/>
                    <a:pt x="412" y="534"/>
                    <a:pt x="414" y="534"/>
                  </a:cubicBezTo>
                  <a:cubicBezTo>
                    <a:pt x="416" y="534"/>
                    <a:pt x="417" y="534"/>
                    <a:pt x="419" y="534"/>
                  </a:cubicBezTo>
                  <a:cubicBezTo>
                    <a:pt x="419" y="534"/>
                    <a:pt x="420" y="535"/>
                    <a:pt x="421" y="535"/>
                  </a:cubicBezTo>
                  <a:cubicBezTo>
                    <a:pt x="422" y="535"/>
                    <a:pt x="422" y="535"/>
                    <a:pt x="422" y="535"/>
                  </a:cubicBezTo>
                  <a:cubicBezTo>
                    <a:pt x="423" y="535"/>
                    <a:pt x="423" y="535"/>
                    <a:pt x="423" y="535"/>
                  </a:cubicBezTo>
                  <a:cubicBezTo>
                    <a:pt x="423" y="535"/>
                    <a:pt x="424" y="535"/>
                    <a:pt x="424" y="535"/>
                  </a:cubicBezTo>
                  <a:cubicBezTo>
                    <a:pt x="426" y="535"/>
                    <a:pt x="427" y="535"/>
                    <a:pt x="429" y="535"/>
                  </a:cubicBezTo>
                  <a:cubicBezTo>
                    <a:pt x="431" y="536"/>
                    <a:pt x="433" y="536"/>
                    <a:pt x="435" y="536"/>
                  </a:cubicBezTo>
                  <a:cubicBezTo>
                    <a:pt x="436" y="536"/>
                    <a:pt x="438" y="536"/>
                    <a:pt x="439" y="536"/>
                  </a:cubicBezTo>
                  <a:cubicBezTo>
                    <a:pt x="441" y="536"/>
                    <a:pt x="442" y="537"/>
                    <a:pt x="444" y="537"/>
                  </a:cubicBezTo>
                  <a:cubicBezTo>
                    <a:pt x="445" y="537"/>
                    <a:pt x="446" y="537"/>
                    <a:pt x="446" y="537"/>
                  </a:cubicBezTo>
                  <a:cubicBezTo>
                    <a:pt x="447" y="537"/>
                    <a:pt x="448" y="537"/>
                    <a:pt x="450" y="537"/>
                  </a:cubicBezTo>
                  <a:cubicBezTo>
                    <a:pt x="453" y="537"/>
                    <a:pt x="457" y="538"/>
                    <a:pt x="460" y="538"/>
                  </a:cubicBezTo>
                  <a:cubicBezTo>
                    <a:pt x="461" y="538"/>
                    <a:pt x="462" y="538"/>
                    <a:pt x="463" y="538"/>
                  </a:cubicBezTo>
                  <a:cubicBezTo>
                    <a:pt x="465" y="538"/>
                    <a:pt x="467" y="538"/>
                    <a:pt x="469" y="539"/>
                  </a:cubicBezTo>
                  <a:cubicBezTo>
                    <a:pt x="469" y="539"/>
                    <a:pt x="469" y="539"/>
                    <a:pt x="469" y="539"/>
                  </a:cubicBezTo>
                  <a:cubicBezTo>
                    <a:pt x="470" y="539"/>
                    <a:pt x="470" y="539"/>
                    <a:pt x="470" y="539"/>
                  </a:cubicBezTo>
                  <a:cubicBezTo>
                    <a:pt x="470" y="539"/>
                    <a:pt x="470" y="539"/>
                    <a:pt x="471" y="539"/>
                  </a:cubicBezTo>
                  <a:cubicBezTo>
                    <a:pt x="472" y="539"/>
                    <a:pt x="474" y="539"/>
                    <a:pt x="475" y="539"/>
                  </a:cubicBezTo>
                  <a:cubicBezTo>
                    <a:pt x="477" y="539"/>
                    <a:pt x="479" y="539"/>
                    <a:pt x="482" y="539"/>
                  </a:cubicBezTo>
                  <a:cubicBezTo>
                    <a:pt x="483" y="540"/>
                    <a:pt x="485" y="540"/>
                    <a:pt x="486" y="540"/>
                  </a:cubicBezTo>
                  <a:cubicBezTo>
                    <a:pt x="488" y="540"/>
                    <a:pt x="490" y="540"/>
                    <a:pt x="492" y="540"/>
                  </a:cubicBezTo>
                  <a:cubicBezTo>
                    <a:pt x="493" y="540"/>
                    <a:pt x="493" y="540"/>
                    <a:pt x="493" y="540"/>
                  </a:cubicBezTo>
                  <a:cubicBezTo>
                    <a:pt x="494" y="540"/>
                    <a:pt x="496" y="540"/>
                    <a:pt x="497" y="540"/>
                  </a:cubicBezTo>
                  <a:cubicBezTo>
                    <a:pt x="499" y="540"/>
                    <a:pt x="501" y="541"/>
                    <a:pt x="504" y="541"/>
                  </a:cubicBezTo>
                  <a:cubicBezTo>
                    <a:pt x="505" y="541"/>
                    <a:pt x="507" y="541"/>
                    <a:pt x="508" y="541"/>
                  </a:cubicBezTo>
                  <a:cubicBezTo>
                    <a:pt x="510" y="541"/>
                    <a:pt x="512" y="541"/>
                    <a:pt x="514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5" y="541"/>
                    <a:pt x="515" y="541"/>
                    <a:pt x="515" y="541"/>
                  </a:cubicBezTo>
                  <a:cubicBezTo>
                    <a:pt x="517" y="541"/>
                    <a:pt x="518" y="541"/>
                    <a:pt x="520" y="541"/>
                  </a:cubicBezTo>
                  <a:cubicBezTo>
                    <a:pt x="522" y="542"/>
                    <a:pt x="524" y="542"/>
                    <a:pt x="526" y="542"/>
                  </a:cubicBezTo>
                  <a:cubicBezTo>
                    <a:pt x="528" y="542"/>
                    <a:pt x="529" y="542"/>
                    <a:pt x="531" y="542"/>
                  </a:cubicBezTo>
                  <a:cubicBezTo>
                    <a:pt x="533" y="542"/>
                    <a:pt x="535" y="542"/>
                    <a:pt x="537" y="542"/>
                  </a:cubicBezTo>
                  <a:cubicBezTo>
                    <a:pt x="538" y="542"/>
                    <a:pt x="538" y="542"/>
                    <a:pt x="539" y="542"/>
                  </a:cubicBezTo>
                  <a:cubicBezTo>
                    <a:pt x="540" y="542"/>
                    <a:pt x="541" y="542"/>
                    <a:pt x="542" y="542"/>
                  </a:cubicBezTo>
                  <a:cubicBezTo>
                    <a:pt x="545" y="542"/>
                    <a:pt x="547" y="543"/>
                    <a:pt x="549" y="543"/>
                  </a:cubicBezTo>
                  <a:cubicBezTo>
                    <a:pt x="551" y="543"/>
                    <a:pt x="552" y="543"/>
                    <a:pt x="554" y="543"/>
                  </a:cubicBezTo>
                  <a:cubicBezTo>
                    <a:pt x="556" y="543"/>
                    <a:pt x="558" y="543"/>
                    <a:pt x="560" y="543"/>
                  </a:cubicBezTo>
                  <a:cubicBezTo>
                    <a:pt x="561" y="543"/>
                    <a:pt x="561" y="543"/>
                    <a:pt x="561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2" y="543"/>
                    <a:pt x="562" y="543"/>
                    <a:pt x="562" y="543"/>
                  </a:cubicBezTo>
                  <a:cubicBezTo>
                    <a:pt x="563" y="543"/>
                    <a:pt x="564" y="543"/>
                    <a:pt x="565" y="543"/>
                  </a:cubicBezTo>
                  <a:cubicBezTo>
                    <a:pt x="568" y="543"/>
                    <a:pt x="570" y="543"/>
                    <a:pt x="572" y="543"/>
                  </a:cubicBezTo>
                  <a:cubicBezTo>
                    <a:pt x="574" y="543"/>
                    <a:pt x="576" y="543"/>
                    <a:pt x="577" y="543"/>
                  </a:cubicBezTo>
                  <a:cubicBezTo>
                    <a:pt x="579" y="543"/>
                    <a:pt x="582" y="543"/>
                    <a:pt x="584" y="543"/>
                  </a:cubicBezTo>
                  <a:cubicBezTo>
                    <a:pt x="585" y="543"/>
                    <a:pt x="585" y="543"/>
                    <a:pt x="586" y="543"/>
                  </a:cubicBezTo>
                  <a:cubicBezTo>
                    <a:pt x="586" y="543"/>
                    <a:pt x="587" y="543"/>
                    <a:pt x="587" y="543"/>
                  </a:cubicBezTo>
                  <a:cubicBezTo>
                    <a:pt x="588" y="543"/>
                    <a:pt x="588" y="543"/>
                    <a:pt x="589" y="544"/>
                  </a:cubicBezTo>
                  <a:cubicBezTo>
                    <a:pt x="592" y="544"/>
                    <a:pt x="594" y="544"/>
                    <a:pt x="597" y="544"/>
                  </a:cubicBezTo>
                  <a:cubicBezTo>
                    <a:pt x="598" y="544"/>
                    <a:pt x="599" y="544"/>
                    <a:pt x="601" y="544"/>
                  </a:cubicBezTo>
                  <a:cubicBezTo>
                    <a:pt x="604" y="544"/>
                    <a:pt x="608" y="544"/>
                    <a:pt x="612" y="544"/>
                  </a:cubicBezTo>
                  <a:cubicBezTo>
                    <a:pt x="612" y="544"/>
                    <a:pt x="612" y="544"/>
                    <a:pt x="612" y="544"/>
                  </a:cubicBezTo>
                  <a:cubicBezTo>
                    <a:pt x="613" y="544"/>
                    <a:pt x="613" y="544"/>
                    <a:pt x="613" y="544"/>
                  </a:cubicBezTo>
                  <a:cubicBezTo>
                    <a:pt x="617" y="544"/>
                    <a:pt x="621" y="544"/>
                    <a:pt x="625" y="544"/>
                  </a:cubicBezTo>
                  <a:cubicBezTo>
                    <a:pt x="626" y="544"/>
                    <a:pt x="627" y="544"/>
                    <a:pt x="628" y="544"/>
                  </a:cubicBezTo>
                  <a:cubicBezTo>
                    <a:pt x="631" y="544"/>
                    <a:pt x="634" y="544"/>
                    <a:pt x="637" y="544"/>
                  </a:cubicBezTo>
                  <a:cubicBezTo>
                    <a:pt x="638" y="544"/>
                    <a:pt x="639" y="544"/>
                    <a:pt x="640" y="544"/>
                  </a:cubicBezTo>
                  <a:cubicBezTo>
                    <a:pt x="641" y="544"/>
                    <a:pt x="642" y="544"/>
                    <a:pt x="643" y="544"/>
                  </a:cubicBezTo>
                  <a:cubicBezTo>
                    <a:pt x="645" y="544"/>
                    <a:pt x="647" y="544"/>
                    <a:pt x="648" y="544"/>
                  </a:cubicBezTo>
                  <a:cubicBezTo>
                    <a:pt x="650" y="544"/>
                    <a:pt x="652" y="544"/>
                    <a:pt x="653" y="543"/>
                  </a:cubicBezTo>
                  <a:cubicBezTo>
                    <a:pt x="656" y="543"/>
                    <a:pt x="658" y="543"/>
                    <a:pt x="660" y="543"/>
                  </a:cubicBezTo>
                  <a:cubicBezTo>
                    <a:pt x="662" y="543"/>
                    <a:pt x="664" y="543"/>
                    <a:pt x="665" y="543"/>
                  </a:cubicBezTo>
                  <a:cubicBezTo>
                    <a:pt x="667" y="543"/>
                    <a:pt x="668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0" y="543"/>
                    <a:pt x="670" y="543"/>
                    <a:pt x="670" y="543"/>
                  </a:cubicBezTo>
                  <a:cubicBezTo>
                    <a:pt x="671" y="543"/>
                    <a:pt x="671" y="543"/>
                    <a:pt x="672" y="543"/>
                  </a:cubicBezTo>
                  <a:cubicBezTo>
                    <a:pt x="674" y="543"/>
                    <a:pt x="675" y="543"/>
                    <a:pt x="677" y="543"/>
                  </a:cubicBezTo>
                  <a:cubicBezTo>
                    <a:pt x="679" y="543"/>
                    <a:pt x="681" y="543"/>
                    <a:pt x="684" y="543"/>
                  </a:cubicBezTo>
                  <a:cubicBezTo>
                    <a:pt x="685" y="543"/>
                    <a:pt x="686" y="543"/>
                    <a:pt x="688" y="543"/>
                  </a:cubicBezTo>
                  <a:cubicBezTo>
                    <a:pt x="689" y="543"/>
                    <a:pt x="690" y="543"/>
                    <a:pt x="691" y="543"/>
                  </a:cubicBezTo>
                  <a:cubicBezTo>
                    <a:pt x="692" y="543"/>
                    <a:pt x="694" y="543"/>
                    <a:pt x="695" y="543"/>
                  </a:cubicBezTo>
                  <a:cubicBezTo>
                    <a:pt x="697" y="542"/>
                    <a:pt x="699" y="542"/>
                    <a:pt x="700" y="542"/>
                  </a:cubicBezTo>
                  <a:cubicBezTo>
                    <a:pt x="702" y="542"/>
                    <a:pt x="705" y="542"/>
                    <a:pt x="707" y="542"/>
                  </a:cubicBezTo>
                  <a:cubicBezTo>
                    <a:pt x="707" y="542"/>
                    <a:pt x="708" y="542"/>
                    <a:pt x="708" y="542"/>
                  </a:cubicBezTo>
                  <a:cubicBezTo>
                    <a:pt x="709" y="542"/>
                    <a:pt x="709" y="542"/>
                    <a:pt x="709" y="542"/>
                  </a:cubicBezTo>
                  <a:cubicBezTo>
                    <a:pt x="710" y="542"/>
                    <a:pt x="711" y="542"/>
                    <a:pt x="712" y="542"/>
                  </a:cubicBezTo>
                  <a:cubicBezTo>
                    <a:pt x="714" y="542"/>
                    <a:pt x="716" y="542"/>
                    <a:pt x="718" y="542"/>
                  </a:cubicBezTo>
                  <a:cubicBezTo>
                    <a:pt x="720" y="542"/>
                    <a:pt x="721" y="542"/>
                    <a:pt x="723" y="541"/>
                  </a:cubicBezTo>
                  <a:cubicBezTo>
                    <a:pt x="724" y="541"/>
                    <a:pt x="726" y="541"/>
                    <a:pt x="727" y="541"/>
                  </a:cubicBezTo>
                  <a:cubicBezTo>
                    <a:pt x="728" y="541"/>
                    <a:pt x="728" y="541"/>
                    <a:pt x="728" y="541"/>
                  </a:cubicBezTo>
                  <a:cubicBezTo>
                    <a:pt x="729" y="541"/>
                    <a:pt x="729" y="541"/>
                    <a:pt x="729" y="541"/>
                  </a:cubicBezTo>
                  <a:cubicBezTo>
                    <a:pt x="731" y="541"/>
                    <a:pt x="733" y="541"/>
                    <a:pt x="734" y="541"/>
                  </a:cubicBezTo>
                  <a:cubicBezTo>
                    <a:pt x="736" y="541"/>
                    <a:pt x="739" y="541"/>
                    <a:pt x="741" y="541"/>
                  </a:cubicBezTo>
                  <a:cubicBezTo>
                    <a:pt x="742" y="540"/>
                    <a:pt x="744" y="540"/>
                    <a:pt x="745" y="540"/>
                  </a:cubicBezTo>
                  <a:cubicBezTo>
                    <a:pt x="746" y="540"/>
                    <a:pt x="746" y="540"/>
                    <a:pt x="746" y="540"/>
                  </a:cubicBezTo>
                  <a:cubicBezTo>
                    <a:pt x="747" y="540"/>
                    <a:pt x="747" y="540"/>
                    <a:pt x="747" y="540"/>
                  </a:cubicBezTo>
                  <a:cubicBezTo>
                    <a:pt x="749" y="540"/>
                    <a:pt x="750" y="540"/>
                    <a:pt x="752" y="540"/>
                  </a:cubicBezTo>
                  <a:cubicBezTo>
                    <a:pt x="753" y="540"/>
                    <a:pt x="755" y="540"/>
                    <a:pt x="757" y="540"/>
                  </a:cubicBezTo>
                  <a:cubicBezTo>
                    <a:pt x="757" y="540"/>
                    <a:pt x="758" y="540"/>
                    <a:pt x="758" y="540"/>
                  </a:cubicBezTo>
                  <a:cubicBezTo>
                    <a:pt x="760" y="539"/>
                    <a:pt x="761" y="539"/>
                    <a:pt x="763" y="539"/>
                  </a:cubicBezTo>
                  <a:cubicBezTo>
                    <a:pt x="764" y="539"/>
                    <a:pt x="766" y="539"/>
                    <a:pt x="768" y="539"/>
                  </a:cubicBezTo>
                  <a:cubicBezTo>
                    <a:pt x="768" y="539"/>
                    <a:pt x="769" y="539"/>
                    <a:pt x="770" y="539"/>
                  </a:cubicBezTo>
                  <a:cubicBezTo>
                    <a:pt x="771" y="539"/>
                    <a:pt x="771" y="539"/>
                    <a:pt x="772" y="539"/>
                  </a:cubicBezTo>
                  <a:cubicBezTo>
                    <a:pt x="773" y="539"/>
                    <a:pt x="773" y="539"/>
                    <a:pt x="774" y="539"/>
                  </a:cubicBezTo>
                  <a:cubicBezTo>
                    <a:pt x="775" y="538"/>
                    <a:pt x="777" y="538"/>
                    <a:pt x="778" y="538"/>
                  </a:cubicBezTo>
                  <a:cubicBezTo>
                    <a:pt x="779" y="538"/>
                    <a:pt x="780" y="538"/>
                    <a:pt x="781" y="538"/>
                  </a:cubicBezTo>
                  <a:cubicBezTo>
                    <a:pt x="782" y="538"/>
                    <a:pt x="784" y="538"/>
                    <a:pt x="785" y="538"/>
                  </a:cubicBezTo>
                  <a:cubicBezTo>
                    <a:pt x="786" y="538"/>
                    <a:pt x="788" y="537"/>
                    <a:pt x="789" y="537"/>
                  </a:cubicBezTo>
                  <a:cubicBezTo>
                    <a:pt x="790" y="537"/>
                    <a:pt x="791" y="537"/>
                    <a:pt x="792" y="537"/>
                  </a:cubicBezTo>
                  <a:cubicBezTo>
                    <a:pt x="794" y="537"/>
                    <a:pt x="795" y="537"/>
                    <a:pt x="796" y="537"/>
                  </a:cubicBezTo>
                  <a:cubicBezTo>
                    <a:pt x="797" y="537"/>
                    <a:pt x="798" y="537"/>
                    <a:pt x="800" y="537"/>
                  </a:cubicBezTo>
                  <a:cubicBezTo>
                    <a:pt x="801" y="536"/>
                    <a:pt x="802" y="536"/>
                    <a:pt x="803" y="536"/>
                  </a:cubicBezTo>
                  <a:cubicBezTo>
                    <a:pt x="805" y="536"/>
                    <a:pt x="806" y="536"/>
                    <a:pt x="807" y="536"/>
                  </a:cubicBezTo>
                  <a:cubicBezTo>
                    <a:pt x="808" y="536"/>
                    <a:pt x="809" y="536"/>
                    <a:pt x="810" y="536"/>
                  </a:cubicBezTo>
                  <a:cubicBezTo>
                    <a:pt x="811" y="535"/>
                    <a:pt x="813" y="535"/>
                    <a:pt x="814" y="535"/>
                  </a:cubicBezTo>
                  <a:cubicBezTo>
                    <a:pt x="816" y="535"/>
                    <a:pt x="817" y="535"/>
                    <a:pt x="818" y="535"/>
                  </a:cubicBezTo>
                  <a:cubicBezTo>
                    <a:pt x="819" y="535"/>
                    <a:pt x="820" y="535"/>
                    <a:pt x="820" y="535"/>
                  </a:cubicBezTo>
                  <a:cubicBezTo>
                    <a:pt x="822" y="535"/>
                    <a:pt x="823" y="534"/>
                    <a:pt x="825" y="534"/>
                  </a:cubicBezTo>
                  <a:cubicBezTo>
                    <a:pt x="826" y="534"/>
                    <a:pt x="828" y="534"/>
                    <a:pt x="829" y="534"/>
                  </a:cubicBezTo>
                  <a:cubicBezTo>
                    <a:pt x="830" y="534"/>
                    <a:pt x="830" y="534"/>
                    <a:pt x="831" y="534"/>
                  </a:cubicBezTo>
                  <a:cubicBezTo>
                    <a:pt x="832" y="533"/>
                    <a:pt x="834" y="533"/>
                    <a:pt x="836" y="533"/>
                  </a:cubicBezTo>
                  <a:cubicBezTo>
                    <a:pt x="837" y="533"/>
                    <a:pt x="838" y="533"/>
                    <a:pt x="840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1" y="533"/>
                    <a:pt x="841" y="533"/>
                    <a:pt x="841" y="533"/>
                  </a:cubicBezTo>
                  <a:cubicBezTo>
                    <a:pt x="843" y="532"/>
                    <a:pt x="845" y="532"/>
                    <a:pt x="847" y="532"/>
                  </a:cubicBezTo>
                  <a:cubicBezTo>
                    <a:pt x="848" y="532"/>
                    <a:pt x="849" y="532"/>
                    <a:pt x="850" y="532"/>
                  </a:cubicBezTo>
                  <a:cubicBezTo>
                    <a:pt x="851" y="531"/>
                    <a:pt x="851" y="531"/>
                    <a:pt x="851" y="531"/>
                  </a:cubicBezTo>
                  <a:cubicBezTo>
                    <a:pt x="852" y="531"/>
                    <a:pt x="853" y="531"/>
                    <a:pt x="854" y="531"/>
                  </a:cubicBezTo>
                  <a:cubicBezTo>
                    <a:pt x="856" y="531"/>
                    <a:pt x="858" y="531"/>
                    <a:pt x="860" y="530"/>
                  </a:cubicBezTo>
                  <a:cubicBezTo>
                    <a:pt x="861" y="530"/>
                    <a:pt x="861" y="530"/>
                    <a:pt x="861" y="530"/>
                  </a:cubicBezTo>
                  <a:cubicBezTo>
                    <a:pt x="862" y="530"/>
                    <a:pt x="863" y="530"/>
                    <a:pt x="864" y="530"/>
                  </a:cubicBezTo>
                  <a:cubicBezTo>
                    <a:pt x="866" y="530"/>
                    <a:pt x="868" y="529"/>
                    <a:pt x="870" y="529"/>
                  </a:cubicBezTo>
                  <a:cubicBezTo>
                    <a:pt x="871" y="529"/>
                    <a:pt x="871" y="529"/>
                    <a:pt x="871" y="529"/>
                  </a:cubicBezTo>
                  <a:cubicBezTo>
                    <a:pt x="872" y="529"/>
                    <a:pt x="873" y="529"/>
                    <a:pt x="874" y="529"/>
                  </a:cubicBezTo>
                  <a:cubicBezTo>
                    <a:pt x="876" y="528"/>
                    <a:pt x="878" y="528"/>
                    <a:pt x="879" y="528"/>
                  </a:cubicBezTo>
                  <a:cubicBezTo>
                    <a:pt x="880" y="528"/>
                    <a:pt x="880" y="528"/>
                    <a:pt x="881" y="528"/>
                  </a:cubicBezTo>
                  <a:cubicBezTo>
                    <a:pt x="882" y="528"/>
                    <a:pt x="883" y="527"/>
                    <a:pt x="884" y="527"/>
                  </a:cubicBezTo>
                  <a:cubicBezTo>
                    <a:pt x="886" y="527"/>
                    <a:pt x="887" y="527"/>
                    <a:pt x="889" y="527"/>
                  </a:cubicBezTo>
                  <a:cubicBezTo>
                    <a:pt x="889" y="527"/>
                    <a:pt x="890" y="526"/>
                    <a:pt x="891" y="526"/>
                  </a:cubicBezTo>
                  <a:cubicBezTo>
                    <a:pt x="892" y="526"/>
                    <a:pt x="893" y="526"/>
                    <a:pt x="894" y="526"/>
                  </a:cubicBezTo>
                  <a:cubicBezTo>
                    <a:pt x="895" y="526"/>
                    <a:pt x="897" y="525"/>
                    <a:pt x="898" y="525"/>
                  </a:cubicBezTo>
                  <a:cubicBezTo>
                    <a:pt x="899" y="525"/>
                    <a:pt x="900" y="525"/>
                    <a:pt x="900" y="525"/>
                  </a:cubicBezTo>
                  <a:cubicBezTo>
                    <a:pt x="902" y="525"/>
                    <a:pt x="903" y="525"/>
                    <a:pt x="904" y="524"/>
                  </a:cubicBezTo>
                  <a:cubicBezTo>
                    <a:pt x="905" y="524"/>
                    <a:pt x="906" y="524"/>
                    <a:pt x="907" y="524"/>
                  </a:cubicBezTo>
                  <a:cubicBezTo>
                    <a:pt x="908" y="524"/>
                    <a:pt x="909" y="524"/>
                    <a:pt x="910" y="523"/>
                  </a:cubicBezTo>
                  <a:cubicBezTo>
                    <a:pt x="911" y="523"/>
                    <a:pt x="912" y="523"/>
                    <a:pt x="913" y="523"/>
                  </a:cubicBezTo>
                  <a:cubicBezTo>
                    <a:pt x="914" y="523"/>
                    <a:pt x="915" y="523"/>
                    <a:pt x="916" y="522"/>
                  </a:cubicBezTo>
                  <a:cubicBezTo>
                    <a:pt x="917" y="522"/>
                    <a:pt x="918" y="522"/>
                    <a:pt x="919" y="522"/>
                  </a:cubicBezTo>
                  <a:cubicBezTo>
                    <a:pt x="920" y="522"/>
                    <a:pt x="921" y="522"/>
                    <a:pt x="921" y="522"/>
                  </a:cubicBezTo>
                  <a:cubicBezTo>
                    <a:pt x="922" y="521"/>
                    <a:pt x="922" y="521"/>
                    <a:pt x="922" y="521"/>
                  </a:cubicBezTo>
                  <a:cubicBezTo>
                    <a:pt x="923" y="521"/>
                    <a:pt x="924" y="521"/>
                    <a:pt x="925" y="521"/>
                  </a:cubicBezTo>
                  <a:cubicBezTo>
                    <a:pt x="926" y="521"/>
                    <a:pt x="927" y="521"/>
                    <a:pt x="929" y="520"/>
                  </a:cubicBezTo>
                  <a:cubicBezTo>
                    <a:pt x="930" y="520"/>
                    <a:pt x="932" y="520"/>
                    <a:pt x="933" y="520"/>
                  </a:cubicBezTo>
                  <a:cubicBezTo>
                    <a:pt x="934" y="519"/>
                    <a:pt x="935" y="519"/>
                    <a:pt x="936" y="519"/>
                  </a:cubicBezTo>
                  <a:cubicBezTo>
                    <a:pt x="936" y="519"/>
                    <a:pt x="937" y="519"/>
                    <a:pt x="937" y="519"/>
                  </a:cubicBezTo>
                  <a:cubicBezTo>
                    <a:pt x="939" y="518"/>
                    <a:pt x="940" y="518"/>
                    <a:pt x="941" y="518"/>
                  </a:cubicBezTo>
                  <a:cubicBezTo>
                    <a:pt x="943" y="518"/>
                    <a:pt x="944" y="517"/>
                    <a:pt x="945" y="517"/>
                  </a:cubicBezTo>
                  <a:cubicBezTo>
                    <a:pt x="947" y="517"/>
                    <a:pt x="948" y="517"/>
                    <a:pt x="949" y="516"/>
                  </a:cubicBezTo>
                  <a:cubicBezTo>
                    <a:pt x="950" y="516"/>
                    <a:pt x="950" y="516"/>
                    <a:pt x="951" y="516"/>
                  </a:cubicBezTo>
                  <a:cubicBezTo>
                    <a:pt x="952" y="516"/>
                    <a:pt x="953" y="516"/>
                    <a:pt x="953" y="516"/>
                  </a:cubicBezTo>
                  <a:cubicBezTo>
                    <a:pt x="955" y="515"/>
                    <a:pt x="956" y="515"/>
                    <a:pt x="958" y="515"/>
                  </a:cubicBezTo>
                  <a:cubicBezTo>
                    <a:pt x="959" y="514"/>
                    <a:pt x="960" y="514"/>
                    <a:pt x="961" y="514"/>
                  </a:cubicBezTo>
                  <a:cubicBezTo>
                    <a:pt x="962" y="514"/>
                    <a:pt x="963" y="514"/>
                    <a:pt x="964" y="513"/>
                  </a:cubicBezTo>
                  <a:cubicBezTo>
                    <a:pt x="964" y="513"/>
                    <a:pt x="965" y="513"/>
                    <a:pt x="965" y="513"/>
                  </a:cubicBezTo>
                  <a:cubicBezTo>
                    <a:pt x="965" y="513"/>
                    <a:pt x="965" y="513"/>
                    <a:pt x="965" y="513"/>
                  </a:cubicBezTo>
                  <a:cubicBezTo>
                    <a:pt x="967" y="513"/>
                    <a:pt x="968" y="513"/>
                    <a:pt x="969" y="512"/>
                  </a:cubicBezTo>
                  <a:cubicBezTo>
                    <a:pt x="970" y="512"/>
                    <a:pt x="972" y="512"/>
                    <a:pt x="973" y="511"/>
                  </a:cubicBezTo>
                  <a:cubicBezTo>
                    <a:pt x="974" y="511"/>
                    <a:pt x="975" y="511"/>
                    <a:pt x="977" y="511"/>
                  </a:cubicBezTo>
                  <a:cubicBezTo>
                    <a:pt x="978" y="510"/>
                    <a:pt x="979" y="510"/>
                    <a:pt x="981" y="510"/>
                  </a:cubicBezTo>
                  <a:cubicBezTo>
                    <a:pt x="982" y="509"/>
                    <a:pt x="983" y="509"/>
                    <a:pt x="984" y="509"/>
                  </a:cubicBezTo>
                  <a:cubicBezTo>
                    <a:pt x="985" y="509"/>
                    <a:pt x="985" y="509"/>
                    <a:pt x="986" y="508"/>
                  </a:cubicBezTo>
                  <a:cubicBezTo>
                    <a:pt x="987" y="508"/>
                    <a:pt x="987" y="508"/>
                    <a:pt x="988" y="508"/>
                  </a:cubicBezTo>
                  <a:cubicBezTo>
                    <a:pt x="989" y="508"/>
                    <a:pt x="990" y="507"/>
                    <a:pt x="991" y="507"/>
                  </a:cubicBezTo>
                  <a:cubicBezTo>
                    <a:pt x="992" y="507"/>
                    <a:pt x="993" y="507"/>
                    <a:pt x="994" y="506"/>
                  </a:cubicBezTo>
                  <a:cubicBezTo>
                    <a:pt x="995" y="506"/>
                    <a:pt x="996" y="506"/>
                    <a:pt x="996" y="506"/>
                  </a:cubicBezTo>
                  <a:cubicBezTo>
                    <a:pt x="997" y="506"/>
                    <a:pt x="998" y="505"/>
                    <a:pt x="998" y="505"/>
                  </a:cubicBezTo>
                  <a:cubicBezTo>
                    <a:pt x="999" y="505"/>
                    <a:pt x="1001" y="504"/>
                    <a:pt x="1002" y="504"/>
                  </a:cubicBezTo>
                  <a:cubicBezTo>
                    <a:pt x="1003" y="504"/>
                    <a:pt x="1003" y="504"/>
                    <a:pt x="1003" y="504"/>
                  </a:cubicBezTo>
                  <a:cubicBezTo>
                    <a:pt x="1004" y="503"/>
                    <a:pt x="1004" y="503"/>
                    <a:pt x="1004" y="503"/>
                  </a:cubicBezTo>
                  <a:cubicBezTo>
                    <a:pt x="1005" y="503"/>
                    <a:pt x="1005" y="503"/>
                    <a:pt x="1005" y="503"/>
                  </a:cubicBezTo>
                  <a:cubicBezTo>
                    <a:pt x="1007" y="503"/>
                    <a:pt x="1009" y="502"/>
                    <a:pt x="1011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2" y="501"/>
                    <a:pt x="1012" y="501"/>
                    <a:pt x="1012" y="501"/>
                  </a:cubicBezTo>
                  <a:cubicBezTo>
                    <a:pt x="1013" y="501"/>
                    <a:pt x="1013" y="501"/>
                    <a:pt x="1014" y="501"/>
                  </a:cubicBezTo>
                  <a:cubicBezTo>
                    <a:pt x="1015" y="500"/>
                    <a:pt x="1016" y="500"/>
                    <a:pt x="1018" y="500"/>
                  </a:cubicBezTo>
                  <a:cubicBezTo>
                    <a:pt x="1018" y="499"/>
                    <a:pt x="1018" y="499"/>
                    <a:pt x="1019" y="499"/>
                  </a:cubicBezTo>
                  <a:cubicBezTo>
                    <a:pt x="1019" y="499"/>
                    <a:pt x="1020" y="499"/>
                    <a:pt x="1021" y="499"/>
                  </a:cubicBezTo>
                  <a:cubicBezTo>
                    <a:pt x="1022" y="498"/>
                    <a:pt x="1023" y="498"/>
                    <a:pt x="1024" y="498"/>
                  </a:cubicBezTo>
                  <a:cubicBezTo>
                    <a:pt x="1024" y="497"/>
                    <a:pt x="1025" y="497"/>
                    <a:pt x="1025" y="497"/>
                  </a:cubicBezTo>
                  <a:cubicBezTo>
                    <a:pt x="1026" y="497"/>
                    <a:pt x="1027" y="497"/>
                    <a:pt x="1027" y="496"/>
                  </a:cubicBezTo>
                  <a:cubicBezTo>
                    <a:pt x="1028" y="496"/>
                    <a:pt x="1029" y="496"/>
                    <a:pt x="1030" y="496"/>
                  </a:cubicBezTo>
                  <a:cubicBezTo>
                    <a:pt x="1030" y="495"/>
                    <a:pt x="1031" y="495"/>
                    <a:pt x="1032" y="495"/>
                  </a:cubicBezTo>
                  <a:cubicBezTo>
                    <a:pt x="1032" y="495"/>
                    <a:pt x="1033" y="494"/>
                    <a:pt x="1034" y="494"/>
                  </a:cubicBezTo>
                  <a:cubicBezTo>
                    <a:pt x="1034" y="494"/>
                    <a:pt x="1035" y="494"/>
                    <a:pt x="1035" y="494"/>
                  </a:cubicBezTo>
                  <a:cubicBezTo>
                    <a:pt x="1036" y="493"/>
                    <a:pt x="1037" y="493"/>
                    <a:pt x="1038" y="493"/>
                  </a:cubicBezTo>
                  <a:cubicBezTo>
                    <a:pt x="1038" y="493"/>
                    <a:pt x="1038" y="492"/>
                    <a:pt x="1039" y="492"/>
                  </a:cubicBezTo>
                  <a:cubicBezTo>
                    <a:pt x="1039" y="492"/>
                    <a:pt x="1039" y="492"/>
                    <a:pt x="1039" y="492"/>
                  </a:cubicBezTo>
                  <a:cubicBezTo>
                    <a:pt x="1040" y="492"/>
                    <a:pt x="1040" y="492"/>
                    <a:pt x="1041" y="492"/>
                  </a:cubicBezTo>
                  <a:cubicBezTo>
                    <a:pt x="1042" y="491"/>
                    <a:pt x="1042" y="491"/>
                    <a:pt x="1043" y="491"/>
                  </a:cubicBezTo>
                  <a:cubicBezTo>
                    <a:pt x="1044" y="490"/>
                    <a:pt x="1044" y="490"/>
                    <a:pt x="1045" y="490"/>
                  </a:cubicBezTo>
                  <a:cubicBezTo>
                    <a:pt x="1045" y="490"/>
                    <a:pt x="1046" y="490"/>
                    <a:pt x="1046" y="489"/>
                  </a:cubicBezTo>
                  <a:cubicBezTo>
                    <a:pt x="1047" y="489"/>
                    <a:pt x="1048" y="489"/>
                    <a:pt x="1048" y="489"/>
                  </a:cubicBezTo>
                  <a:cubicBezTo>
                    <a:pt x="1049" y="488"/>
                    <a:pt x="1049" y="488"/>
                    <a:pt x="1050" y="488"/>
                  </a:cubicBezTo>
                  <a:cubicBezTo>
                    <a:pt x="1050" y="488"/>
                    <a:pt x="1051" y="488"/>
                    <a:pt x="1051" y="487"/>
                  </a:cubicBezTo>
                  <a:cubicBezTo>
                    <a:pt x="1052" y="487"/>
                    <a:pt x="1052" y="487"/>
                    <a:pt x="1053" y="486"/>
                  </a:cubicBezTo>
                  <a:cubicBezTo>
                    <a:pt x="1054" y="486"/>
                    <a:pt x="1054" y="486"/>
                    <a:pt x="1055" y="486"/>
                  </a:cubicBezTo>
                  <a:cubicBezTo>
                    <a:pt x="1055" y="486"/>
                    <a:pt x="1055" y="486"/>
                    <a:pt x="1055" y="486"/>
                  </a:cubicBezTo>
                  <a:cubicBezTo>
                    <a:pt x="1056" y="485"/>
                    <a:pt x="1056" y="485"/>
                    <a:pt x="1056" y="485"/>
                  </a:cubicBezTo>
                  <a:cubicBezTo>
                    <a:pt x="1056" y="485"/>
                    <a:pt x="1057" y="485"/>
                    <a:pt x="1058" y="484"/>
                  </a:cubicBezTo>
                  <a:cubicBezTo>
                    <a:pt x="1058" y="484"/>
                    <a:pt x="1059" y="484"/>
                    <a:pt x="1059" y="484"/>
                  </a:cubicBezTo>
                  <a:cubicBezTo>
                    <a:pt x="1059" y="483"/>
                    <a:pt x="1059" y="483"/>
                    <a:pt x="1059" y="483"/>
                  </a:cubicBezTo>
                  <a:cubicBezTo>
                    <a:pt x="1060" y="483"/>
                    <a:pt x="1060" y="483"/>
                    <a:pt x="1060" y="483"/>
                  </a:cubicBezTo>
                  <a:cubicBezTo>
                    <a:pt x="1061" y="483"/>
                    <a:pt x="1062" y="482"/>
                    <a:pt x="1062" y="482"/>
                  </a:cubicBezTo>
                  <a:cubicBezTo>
                    <a:pt x="1063" y="482"/>
                    <a:pt x="1063" y="482"/>
                    <a:pt x="1064" y="481"/>
                  </a:cubicBezTo>
                  <a:cubicBezTo>
                    <a:pt x="1065" y="481"/>
                    <a:pt x="1065" y="481"/>
                    <a:pt x="1065" y="481"/>
                  </a:cubicBezTo>
                  <a:cubicBezTo>
                    <a:pt x="1065" y="480"/>
                    <a:pt x="1066" y="480"/>
                    <a:pt x="1066" y="480"/>
                  </a:cubicBezTo>
                  <a:cubicBezTo>
                    <a:pt x="1067" y="480"/>
                    <a:pt x="1067" y="479"/>
                    <a:pt x="1068" y="479"/>
                  </a:cubicBezTo>
                  <a:cubicBezTo>
                    <a:pt x="1069" y="478"/>
                    <a:pt x="1069" y="478"/>
                    <a:pt x="1069" y="478"/>
                  </a:cubicBezTo>
                  <a:cubicBezTo>
                    <a:pt x="1069" y="478"/>
                    <a:pt x="1070" y="478"/>
                    <a:pt x="1070" y="478"/>
                  </a:cubicBezTo>
                  <a:cubicBezTo>
                    <a:pt x="1071" y="477"/>
                    <a:pt x="1071" y="477"/>
                    <a:pt x="1072" y="477"/>
                  </a:cubicBezTo>
                  <a:cubicBezTo>
                    <a:pt x="1073" y="476"/>
                    <a:pt x="1073" y="476"/>
                    <a:pt x="1073" y="476"/>
                  </a:cubicBezTo>
                  <a:cubicBezTo>
                    <a:pt x="1073" y="476"/>
                    <a:pt x="1074" y="476"/>
                    <a:pt x="1074" y="475"/>
                  </a:cubicBezTo>
                  <a:cubicBezTo>
                    <a:pt x="1075" y="475"/>
                    <a:pt x="1075" y="475"/>
                    <a:pt x="1075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6" y="474"/>
                    <a:pt x="1076" y="474"/>
                    <a:pt x="1076" y="474"/>
                  </a:cubicBezTo>
                  <a:cubicBezTo>
                    <a:pt x="1077" y="474"/>
                    <a:pt x="1077" y="473"/>
                    <a:pt x="1077" y="473"/>
                  </a:cubicBezTo>
                  <a:cubicBezTo>
                    <a:pt x="1078" y="473"/>
                    <a:pt x="1078" y="472"/>
                    <a:pt x="1079" y="472"/>
                  </a:cubicBezTo>
                  <a:cubicBezTo>
                    <a:pt x="1080" y="471"/>
                    <a:pt x="1080" y="471"/>
                    <a:pt x="1080" y="471"/>
                  </a:cubicBezTo>
                  <a:cubicBezTo>
                    <a:pt x="1081" y="471"/>
                    <a:pt x="1081" y="471"/>
                    <a:pt x="1081" y="471"/>
                  </a:cubicBezTo>
                  <a:cubicBezTo>
                    <a:pt x="1081" y="470"/>
                    <a:pt x="1082" y="470"/>
                    <a:pt x="1082" y="470"/>
                  </a:cubicBezTo>
                  <a:cubicBezTo>
                    <a:pt x="1083" y="469"/>
                    <a:pt x="1083" y="469"/>
                    <a:pt x="1083" y="469"/>
                  </a:cubicBezTo>
                  <a:cubicBezTo>
                    <a:pt x="1084" y="468"/>
                    <a:pt x="1084" y="468"/>
                    <a:pt x="1084" y="468"/>
                  </a:cubicBezTo>
                  <a:cubicBezTo>
                    <a:pt x="1084" y="468"/>
                    <a:pt x="1085" y="468"/>
                    <a:pt x="1085" y="467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6" y="466"/>
                    <a:pt x="1086" y="466"/>
                    <a:pt x="1086" y="466"/>
                  </a:cubicBezTo>
                  <a:cubicBezTo>
                    <a:pt x="1087" y="466"/>
                    <a:pt x="1087" y="466"/>
                    <a:pt x="1087" y="466"/>
                  </a:cubicBezTo>
                  <a:cubicBezTo>
                    <a:pt x="1088" y="465"/>
                    <a:pt x="1088" y="465"/>
                    <a:pt x="1088" y="465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8" y="464"/>
                    <a:pt x="1088" y="464"/>
                    <a:pt x="1088" y="464"/>
                  </a:cubicBezTo>
                  <a:cubicBezTo>
                    <a:pt x="1089" y="464"/>
                    <a:pt x="1089" y="464"/>
                    <a:pt x="1089" y="464"/>
                  </a:cubicBezTo>
                  <a:cubicBezTo>
                    <a:pt x="1089" y="463"/>
                    <a:pt x="1089" y="463"/>
                    <a:pt x="1090" y="462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1"/>
                    <a:pt x="1091" y="461"/>
                  </a:cubicBezTo>
                  <a:cubicBezTo>
                    <a:pt x="1091" y="461"/>
                    <a:pt x="1091" y="460"/>
                    <a:pt x="1092" y="460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2" y="459"/>
                    <a:pt x="1092" y="459"/>
                    <a:pt x="1092" y="459"/>
                  </a:cubicBezTo>
                  <a:cubicBezTo>
                    <a:pt x="1093" y="458"/>
                    <a:pt x="1093" y="458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7"/>
                    <a:pt x="1094" y="457"/>
                    <a:pt x="1094" y="457"/>
                  </a:cubicBezTo>
                  <a:cubicBezTo>
                    <a:pt x="1094" y="456"/>
                    <a:pt x="1094" y="456"/>
                    <a:pt x="1094" y="456"/>
                  </a:cubicBezTo>
                  <a:cubicBezTo>
                    <a:pt x="1095" y="455"/>
                    <a:pt x="1095" y="455"/>
                    <a:pt x="1095" y="454"/>
                  </a:cubicBezTo>
                  <a:cubicBezTo>
                    <a:pt x="1128" y="383"/>
                    <a:pt x="1161" y="311"/>
                    <a:pt x="1194" y="239"/>
                  </a:cubicBezTo>
                  <a:cubicBezTo>
                    <a:pt x="1209" y="207"/>
                    <a:pt x="1224" y="174"/>
                    <a:pt x="1239" y="142"/>
                  </a:cubicBezTo>
                  <a:cubicBezTo>
                    <a:pt x="1240" y="138"/>
                    <a:pt x="1241" y="135"/>
                    <a:pt x="1241" y="131"/>
                  </a:cubicBezTo>
                  <a:cubicBezTo>
                    <a:pt x="1242" y="130"/>
                    <a:pt x="1242" y="129"/>
                    <a:pt x="1241" y="128"/>
                  </a:cubicBezTo>
                  <a:cubicBezTo>
                    <a:pt x="1241" y="127"/>
                    <a:pt x="1241" y="127"/>
                    <a:pt x="1241" y="1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3" name="Freeform 164">
              <a:extLst>
                <a:ext uri="{FF2B5EF4-FFF2-40B4-BE49-F238E27FC236}">
                  <a16:creationId xmlns:a16="http://schemas.microsoft.com/office/drawing/2014/main" id="{FBCBE0CE-81CE-5B40-BEC6-DB26400C0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0993" y="2652179"/>
              <a:ext cx="3535793" cy="581943"/>
            </a:xfrm>
            <a:custGeom>
              <a:avLst/>
              <a:gdLst>
                <a:gd name="T0" fmla="*/ 1247 w 1253"/>
                <a:gd name="T1" fmla="*/ 132 h 260"/>
                <a:gd name="T2" fmla="*/ 616 w 1253"/>
                <a:gd name="T3" fmla="*/ 259 h 260"/>
                <a:gd name="T4" fmla="*/ 6 w 1253"/>
                <a:gd name="T5" fmla="*/ 128 h 260"/>
                <a:gd name="T6" fmla="*/ 638 w 1253"/>
                <a:gd name="T7" fmla="*/ 1 h 260"/>
                <a:gd name="T8" fmla="*/ 1247 w 1253"/>
                <a:gd name="T9" fmla="*/ 132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3" h="260">
                  <a:moveTo>
                    <a:pt x="1247" y="132"/>
                  </a:moveTo>
                  <a:cubicBezTo>
                    <a:pt x="1241" y="204"/>
                    <a:pt x="959" y="260"/>
                    <a:pt x="616" y="259"/>
                  </a:cubicBezTo>
                  <a:cubicBezTo>
                    <a:pt x="273" y="258"/>
                    <a:pt x="0" y="199"/>
                    <a:pt x="6" y="128"/>
                  </a:cubicBezTo>
                  <a:cubicBezTo>
                    <a:pt x="12" y="57"/>
                    <a:pt x="295" y="0"/>
                    <a:pt x="638" y="1"/>
                  </a:cubicBezTo>
                  <a:cubicBezTo>
                    <a:pt x="980" y="2"/>
                    <a:pt x="1253" y="61"/>
                    <a:pt x="1247" y="13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4" name="Rectangle 171">
            <a:extLst>
              <a:ext uri="{FF2B5EF4-FFF2-40B4-BE49-F238E27FC236}">
                <a16:creationId xmlns:a16="http://schemas.microsoft.com/office/drawing/2014/main" id="{FB06A3A8-CD16-6B45-A192-23788B35D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1933" y="4210091"/>
            <a:ext cx="8957553" cy="1012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5" name="Rectangle 173">
            <a:extLst>
              <a:ext uri="{FF2B5EF4-FFF2-40B4-BE49-F238E27FC236}">
                <a16:creationId xmlns:a16="http://schemas.microsoft.com/office/drawing/2014/main" id="{FA0F5220-0D16-0344-8447-5ACEC592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5192" y="6079443"/>
            <a:ext cx="9024293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6" name="Rectangle 175">
            <a:extLst>
              <a:ext uri="{FF2B5EF4-FFF2-40B4-BE49-F238E27FC236}">
                <a16:creationId xmlns:a16="http://schemas.microsoft.com/office/drawing/2014/main" id="{22B1036A-7FA4-8D4A-BF63-6815A8B23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727" y="7962323"/>
            <a:ext cx="9014760" cy="1016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F1AAFE6-1C2F-3349-90AA-47F32FCE4E90}"/>
              </a:ext>
            </a:extLst>
          </p:cNvPr>
          <p:cNvGrpSpPr/>
          <p:nvPr/>
        </p:nvGrpSpPr>
        <p:grpSpPr>
          <a:xfrm>
            <a:off x="976934" y="3020018"/>
            <a:ext cx="8835990" cy="2673404"/>
            <a:chOff x="2051105" y="1745672"/>
            <a:chExt cx="4419146" cy="1337050"/>
          </a:xfrm>
        </p:grpSpPr>
        <p:sp>
          <p:nvSpPr>
            <p:cNvPr id="31" name="Freeform 165">
              <a:extLst>
                <a:ext uri="{FF2B5EF4-FFF2-40B4-BE49-F238E27FC236}">
                  <a16:creationId xmlns:a16="http://schemas.microsoft.com/office/drawing/2014/main" id="{9918284D-10BB-6E4C-B4E6-8FE12D0B0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3755" y="1747564"/>
              <a:ext cx="4373846" cy="1335158"/>
            </a:xfrm>
            <a:custGeom>
              <a:avLst/>
              <a:gdLst>
                <a:gd name="T0" fmla="*/ 1545 w 1550"/>
                <a:gd name="T1" fmla="*/ 143 h 596"/>
                <a:gd name="T2" fmla="*/ 1529 w 1550"/>
                <a:gd name="T3" fmla="*/ 124 h 596"/>
                <a:gd name="T4" fmla="*/ 1507 w 1550"/>
                <a:gd name="T5" fmla="*/ 108 h 596"/>
                <a:gd name="T6" fmla="*/ 1472 w 1550"/>
                <a:gd name="T7" fmla="*/ 91 h 596"/>
                <a:gd name="T8" fmla="*/ 1437 w 1550"/>
                <a:gd name="T9" fmla="*/ 78 h 596"/>
                <a:gd name="T10" fmla="*/ 1396 w 1550"/>
                <a:gd name="T11" fmla="*/ 65 h 596"/>
                <a:gd name="T12" fmla="*/ 1358 w 1550"/>
                <a:gd name="T13" fmla="*/ 55 h 596"/>
                <a:gd name="T14" fmla="*/ 1292 w 1550"/>
                <a:gd name="T15" fmla="*/ 41 h 596"/>
                <a:gd name="T16" fmla="*/ 247 w 1550"/>
                <a:gd name="T17" fmla="*/ 43 h 596"/>
                <a:gd name="T18" fmla="*/ 199 w 1550"/>
                <a:gd name="T19" fmla="*/ 53 h 596"/>
                <a:gd name="T20" fmla="*/ 146 w 1550"/>
                <a:gd name="T21" fmla="*/ 67 h 596"/>
                <a:gd name="T22" fmla="*/ 104 w 1550"/>
                <a:gd name="T23" fmla="*/ 80 h 596"/>
                <a:gd name="T24" fmla="*/ 70 w 1550"/>
                <a:gd name="T25" fmla="*/ 94 h 596"/>
                <a:gd name="T26" fmla="*/ 44 w 1550"/>
                <a:gd name="T27" fmla="*/ 108 h 596"/>
                <a:gd name="T28" fmla="*/ 24 w 1550"/>
                <a:gd name="T29" fmla="*/ 121 h 596"/>
                <a:gd name="T30" fmla="*/ 14 w 1550"/>
                <a:gd name="T31" fmla="*/ 130 h 596"/>
                <a:gd name="T32" fmla="*/ 3 w 1550"/>
                <a:gd name="T33" fmla="*/ 145 h 596"/>
                <a:gd name="T34" fmla="*/ 0 w 1550"/>
                <a:gd name="T35" fmla="*/ 161 h 596"/>
                <a:gd name="T36" fmla="*/ 48 w 1550"/>
                <a:gd name="T37" fmla="*/ 274 h 596"/>
                <a:gd name="T38" fmla="*/ 146 w 1550"/>
                <a:gd name="T39" fmla="*/ 485 h 596"/>
                <a:gd name="T40" fmla="*/ 154 w 1550"/>
                <a:gd name="T41" fmla="*/ 493 h 596"/>
                <a:gd name="T42" fmla="*/ 164 w 1550"/>
                <a:gd name="T43" fmla="*/ 501 h 596"/>
                <a:gd name="T44" fmla="*/ 177 w 1550"/>
                <a:gd name="T45" fmla="*/ 509 h 596"/>
                <a:gd name="T46" fmla="*/ 191 w 1550"/>
                <a:gd name="T47" fmla="*/ 516 h 596"/>
                <a:gd name="T48" fmla="*/ 210 w 1550"/>
                <a:gd name="T49" fmla="*/ 524 h 596"/>
                <a:gd name="T50" fmla="*/ 234 w 1550"/>
                <a:gd name="T51" fmla="*/ 533 h 596"/>
                <a:gd name="T52" fmla="*/ 255 w 1550"/>
                <a:gd name="T53" fmla="*/ 540 h 596"/>
                <a:gd name="T54" fmla="*/ 279 w 1550"/>
                <a:gd name="T55" fmla="*/ 546 h 596"/>
                <a:gd name="T56" fmla="*/ 311 w 1550"/>
                <a:gd name="T57" fmla="*/ 554 h 596"/>
                <a:gd name="T58" fmla="*/ 339 w 1550"/>
                <a:gd name="T59" fmla="*/ 560 h 596"/>
                <a:gd name="T60" fmla="*/ 373 w 1550"/>
                <a:gd name="T61" fmla="*/ 566 h 596"/>
                <a:gd name="T62" fmla="*/ 408 w 1550"/>
                <a:gd name="T63" fmla="*/ 571 h 596"/>
                <a:gd name="T64" fmla="*/ 439 w 1550"/>
                <a:gd name="T65" fmla="*/ 576 h 596"/>
                <a:gd name="T66" fmla="*/ 477 w 1550"/>
                <a:gd name="T67" fmla="*/ 580 h 596"/>
                <a:gd name="T68" fmla="*/ 512 w 1550"/>
                <a:gd name="T69" fmla="*/ 584 h 596"/>
                <a:gd name="T70" fmla="*/ 552 w 1550"/>
                <a:gd name="T71" fmla="*/ 587 h 596"/>
                <a:gd name="T72" fmla="*/ 589 w 1550"/>
                <a:gd name="T73" fmla="*/ 590 h 596"/>
                <a:gd name="T74" fmla="*/ 633 w 1550"/>
                <a:gd name="T75" fmla="*/ 592 h 596"/>
                <a:gd name="T76" fmla="*/ 685 w 1550"/>
                <a:gd name="T77" fmla="*/ 594 h 596"/>
                <a:gd name="T78" fmla="*/ 728 w 1550"/>
                <a:gd name="T79" fmla="*/ 595 h 596"/>
                <a:gd name="T80" fmla="*/ 785 w 1550"/>
                <a:gd name="T81" fmla="*/ 595 h 596"/>
                <a:gd name="T82" fmla="*/ 841 w 1550"/>
                <a:gd name="T83" fmla="*/ 595 h 596"/>
                <a:gd name="T84" fmla="*/ 890 w 1550"/>
                <a:gd name="T85" fmla="*/ 593 h 596"/>
                <a:gd name="T86" fmla="*/ 927 w 1550"/>
                <a:gd name="T87" fmla="*/ 592 h 596"/>
                <a:gd name="T88" fmla="*/ 971 w 1550"/>
                <a:gd name="T89" fmla="*/ 589 h 596"/>
                <a:gd name="T90" fmla="*/ 1009 w 1550"/>
                <a:gd name="T91" fmla="*/ 586 h 596"/>
                <a:gd name="T92" fmla="*/ 1053 w 1550"/>
                <a:gd name="T93" fmla="*/ 582 h 596"/>
                <a:gd name="T94" fmla="*/ 1086 w 1550"/>
                <a:gd name="T95" fmla="*/ 579 h 596"/>
                <a:gd name="T96" fmla="*/ 1127 w 1550"/>
                <a:gd name="T97" fmla="*/ 573 h 596"/>
                <a:gd name="T98" fmla="*/ 1165 w 1550"/>
                <a:gd name="T99" fmla="*/ 568 h 596"/>
                <a:gd name="T100" fmla="*/ 1196 w 1550"/>
                <a:gd name="T101" fmla="*/ 562 h 596"/>
                <a:gd name="T102" fmla="*/ 1223 w 1550"/>
                <a:gd name="T103" fmla="*/ 557 h 596"/>
                <a:gd name="T104" fmla="*/ 1256 w 1550"/>
                <a:gd name="T105" fmla="*/ 550 h 596"/>
                <a:gd name="T106" fmla="*/ 1286 w 1550"/>
                <a:gd name="T107" fmla="*/ 542 h 596"/>
                <a:gd name="T108" fmla="*/ 1307 w 1550"/>
                <a:gd name="T109" fmla="*/ 536 h 596"/>
                <a:gd name="T110" fmla="*/ 1332 w 1550"/>
                <a:gd name="T111" fmla="*/ 527 h 596"/>
                <a:gd name="T112" fmla="*/ 1350 w 1550"/>
                <a:gd name="T113" fmla="*/ 520 h 596"/>
                <a:gd name="T114" fmla="*/ 1365 w 1550"/>
                <a:gd name="T115" fmla="*/ 513 h 596"/>
                <a:gd name="T116" fmla="*/ 1381 w 1550"/>
                <a:gd name="T117" fmla="*/ 504 h 596"/>
                <a:gd name="T118" fmla="*/ 1392 w 1550"/>
                <a:gd name="T119" fmla="*/ 496 h 596"/>
                <a:gd name="T120" fmla="*/ 1400 w 1550"/>
                <a:gd name="T121" fmla="*/ 489 h 596"/>
                <a:gd name="T122" fmla="*/ 1408 w 1550"/>
                <a:gd name="T123" fmla="*/ 479 h 596"/>
                <a:gd name="T124" fmla="*/ 1550 w 1550"/>
                <a:gd name="T125" fmla="*/ 164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550" h="596">
                  <a:moveTo>
                    <a:pt x="1550" y="160"/>
                  </a:moveTo>
                  <a:cubicBezTo>
                    <a:pt x="1550" y="159"/>
                    <a:pt x="1550" y="157"/>
                    <a:pt x="1550" y="156"/>
                  </a:cubicBezTo>
                  <a:cubicBezTo>
                    <a:pt x="1550" y="155"/>
                    <a:pt x="1550" y="155"/>
                    <a:pt x="1550" y="155"/>
                  </a:cubicBezTo>
                  <a:cubicBezTo>
                    <a:pt x="1549" y="154"/>
                    <a:pt x="1549" y="153"/>
                    <a:pt x="1549" y="152"/>
                  </a:cubicBezTo>
                  <a:cubicBezTo>
                    <a:pt x="1549" y="152"/>
                    <a:pt x="1549" y="152"/>
                    <a:pt x="1549" y="152"/>
                  </a:cubicBezTo>
                  <a:cubicBezTo>
                    <a:pt x="1549" y="151"/>
                    <a:pt x="1548" y="149"/>
                    <a:pt x="1548" y="148"/>
                  </a:cubicBezTo>
                  <a:cubicBezTo>
                    <a:pt x="1547" y="147"/>
                    <a:pt x="1547" y="147"/>
                    <a:pt x="1547" y="147"/>
                  </a:cubicBezTo>
                  <a:cubicBezTo>
                    <a:pt x="1547" y="146"/>
                    <a:pt x="1546" y="145"/>
                    <a:pt x="1546" y="144"/>
                  </a:cubicBezTo>
                  <a:cubicBezTo>
                    <a:pt x="1545" y="143"/>
                    <a:pt x="1545" y="143"/>
                    <a:pt x="1545" y="143"/>
                  </a:cubicBezTo>
                  <a:cubicBezTo>
                    <a:pt x="1545" y="142"/>
                    <a:pt x="1544" y="141"/>
                    <a:pt x="1543" y="140"/>
                  </a:cubicBezTo>
                  <a:cubicBezTo>
                    <a:pt x="1543" y="140"/>
                    <a:pt x="1543" y="140"/>
                    <a:pt x="1543" y="140"/>
                  </a:cubicBezTo>
                  <a:cubicBezTo>
                    <a:pt x="1542" y="138"/>
                    <a:pt x="1542" y="137"/>
                    <a:pt x="1541" y="136"/>
                  </a:cubicBezTo>
                  <a:cubicBezTo>
                    <a:pt x="1540" y="135"/>
                    <a:pt x="1540" y="135"/>
                    <a:pt x="1540" y="135"/>
                  </a:cubicBezTo>
                  <a:cubicBezTo>
                    <a:pt x="1539" y="134"/>
                    <a:pt x="1538" y="133"/>
                    <a:pt x="1537" y="132"/>
                  </a:cubicBezTo>
                  <a:cubicBezTo>
                    <a:pt x="1537" y="131"/>
                    <a:pt x="1537" y="131"/>
                    <a:pt x="1537" y="131"/>
                  </a:cubicBezTo>
                  <a:cubicBezTo>
                    <a:pt x="1536" y="130"/>
                    <a:pt x="1535" y="129"/>
                    <a:pt x="1534" y="128"/>
                  </a:cubicBezTo>
                  <a:cubicBezTo>
                    <a:pt x="1533" y="128"/>
                    <a:pt x="1533" y="128"/>
                    <a:pt x="1533" y="128"/>
                  </a:cubicBezTo>
                  <a:cubicBezTo>
                    <a:pt x="1532" y="126"/>
                    <a:pt x="1531" y="125"/>
                    <a:pt x="1529" y="124"/>
                  </a:cubicBezTo>
                  <a:cubicBezTo>
                    <a:pt x="1529" y="123"/>
                    <a:pt x="1529" y="123"/>
                    <a:pt x="1529" y="123"/>
                  </a:cubicBezTo>
                  <a:cubicBezTo>
                    <a:pt x="1527" y="122"/>
                    <a:pt x="1526" y="121"/>
                    <a:pt x="1525" y="120"/>
                  </a:cubicBezTo>
                  <a:cubicBezTo>
                    <a:pt x="1524" y="120"/>
                    <a:pt x="1524" y="120"/>
                    <a:pt x="1524" y="120"/>
                  </a:cubicBezTo>
                  <a:cubicBezTo>
                    <a:pt x="1523" y="119"/>
                    <a:pt x="1521" y="118"/>
                    <a:pt x="1520" y="116"/>
                  </a:cubicBezTo>
                  <a:cubicBezTo>
                    <a:pt x="1519" y="116"/>
                    <a:pt x="1519" y="116"/>
                    <a:pt x="1519" y="116"/>
                  </a:cubicBezTo>
                  <a:cubicBezTo>
                    <a:pt x="1517" y="115"/>
                    <a:pt x="1516" y="114"/>
                    <a:pt x="1514" y="113"/>
                  </a:cubicBezTo>
                  <a:cubicBezTo>
                    <a:pt x="1513" y="112"/>
                    <a:pt x="1513" y="112"/>
                    <a:pt x="1513" y="112"/>
                  </a:cubicBezTo>
                  <a:cubicBezTo>
                    <a:pt x="1511" y="111"/>
                    <a:pt x="1510" y="110"/>
                    <a:pt x="1508" y="109"/>
                  </a:cubicBezTo>
                  <a:cubicBezTo>
                    <a:pt x="1507" y="108"/>
                    <a:pt x="1507" y="108"/>
                    <a:pt x="1507" y="108"/>
                  </a:cubicBezTo>
                  <a:cubicBezTo>
                    <a:pt x="1506" y="107"/>
                    <a:pt x="1504" y="106"/>
                    <a:pt x="1502" y="105"/>
                  </a:cubicBezTo>
                  <a:cubicBezTo>
                    <a:pt x="1501" y="105"/>
                    <a:pt x="1501" y="105"/>
                    <a:pt x="1501" y="105"/>
                  </a:cubicBezTo>
                  <a:cubicBezTo>
                    <a:pt x="1499" y="104"/>
                    <a:pt x="1497" y="103"/>
                    <a:pt x="1495" y="102"/>
                  </a:cubicBezTo>
                  <a:cubicBezTo>
                    <a:pt x="1495" y="101"/>
                    <a:pt x="1494" y="101"/>
                    <a:pt x="1494" y="101"/>
                  </a:cubicBezTo>
                  <a:cubicBezTo>
                    <a:pt x="1492" y="100"/>
                    <a:pt x="1490" y="99"/>
                    <a:pt x="1487" y="98"/>
                  </a:cubicBezTo>
                  <a:cubicBezTo>
                    <a:pt x="1487" y="97"/>
                    <a:pt x="1487" y="97"/>
                    <a:pt x="1487" y="97"/>
                  </a:cubicBezTo>
                  <a:cubicBezTo>
                    <a:pt x="1485" y="96"/>
                    <a:pt x="1483" y="95"/>
                    <a:pt x="1480" y="94"/>
                  </a:cubicBezTo>
                  <a:cubicBezTo>
                    <a:pt x="1480" y="94"/>
                    <a:pt x="1479" y="94"/>
                    <a:pt x="1479" y="94"/>
                  </a:cubicBezTo>
                  <a:cubicBezTo>
                    <a:pt x="1477" y="93"/>
                    <a:pt x="1474" y="92"/>
                    <a:pt x="1472" y="91"/>
                  </a:cubicBezTo>
                  <a:cubicBezTo>
                    <a:pt x="1472" y="91"/>
                    <a:pt x="1471" y="90"/>
                    <a:pt x="1471" y="90"/>
                  </a:cubicBezTo>
                  <a:cubicBezTo>
                    <a:pt x="1470" y="90"/>
                    <a:pt x="1469" y="90"/>
                    <a:pt x="1468" y="89"/>
                  </a:cubicBezTo>
                  <a:cubicBezTo>
                    <a:pt x="1468" y="89"/>
                    <a:pt x="1467" y="89"/>
                    <a:pt x="1466" y="88"/>
                  </a:cubicBezTo>
                  <a:cubicBezTo>
                    <a:pt x="1464" y="88"/>
                    <a:pt x="1463" y="87"/>
                    <a:pt x="1461" y="86"/>
                  </a:cubicBezTo>
                  <a:cubicBezTo>
                    <a:pt x="1460" y="86"/>
                    <a:pt x="1458" y="85"/>
                    <a:pt x="1457" y="85"/>
                  </a:cubicBezTo>
                  <a:cubicBezTo>
                    <a:pt x="1455" y="84"/>
                    <a:pt x="1453" y="83"/>
                    <a:pt x="1452" y="83"/>
                  </a:cubicBezTo>
                  <a:cubicBezTo>
                    <a:pt x="1450" y="82"/>
                    <a:pt x="1449" y="82"/>
                    <a:pt x="1447" y="81"/>
                  </a:cubicBezTo>
                  <a:cubicBezTo>
                    <a:pt x="1445" y="80"/>
                    <a:pt x="1444" y="80"/>
                    <a:pt x="1442" y="79"/>
                  </a:cubicBezTo>
                  <a:cubicBezTo>
                    <a:pt x="1440" y="79"/>
                    <a:pt x="1439" y="78"/>
                    <a:pt x="1437" y="78"/>
                  </a:cubicBezTo>
                  <a:cubicBezTo>
                    <a:pt x="1435" y="77"/>
                    <a:pt x="1433" y="76"/>
                    <a:pt x="1431" y="76"/>
                  </a:cubicBezTo>
                  <a:cubicBezTo>
                    <a:pt x="1430" y="75"/>
                    <a:pt x="1429" y="75"/>
                    <a:pt x="1429" y="75"/>
                  </a:cubicBezTo>
                  <a:cubicBezTo>
                    <a:pt x="1428" y="74"/>
                    <a:pt x="1427" y="74"/>
                    <a:pt x="1427" y="74"/>
                  </a:cubicBezTo>
                  <a:cubicBezTo>
                    <a:pt x="1426" y="74"/>
                    <a:pt x="1424" y="73"/>
                    <a:pt x="1423" y="73"/>
                  </a:cubicBezTo>
                  <a:cubicBezTo>
                    <a:pt x="1421" y="72"/>
                    <a:pt x="1419" y="72"/>
                    <a:pt x="1417" y="71"/>
                  </a:cubicBezTo>
                  <a:cubicBezTo>
                    <a:pt x="1416" y="71"/>
                    <a:pt x="1414" y="70"/>
                    <a:pt x="1413" y="70"/>
                  </a:cubicBezTo>
                  <a:cubicBezTo>
                    <a:pt x="1411" y="69"/>
                    <a:pt x="1409" y="69"/>
                    <a:pt x="1407" y="68"/>
                  </a:cubicBezTo>
                  <a:cubicBezTo>
                    <a:pt x="1405" y="68"/>
                    <a:pt x="1404" y="67"/>
                    <a:pt x="1403" y="67"/>
                  </a:cubicBezTo>
                  <a:cubicBezTo>
                    <a:pt x="1401" y="66"/>
                    <a:pt x="1398" y="65"/>
                    <a:pt x="1396" y="65"/>
                  </a:cubicBezTo>
                  <a:cubicBezTo>
                    <a:pt x="1395" y="65"/>
                    <a:pt x="1394" y="64"/>
                    <a:pt x="1393" y="64"/>
                  </a:cubicBezTo>
                  <a:cubicBezTo>
                    <a:pt x="1392" y="64"/>
                    <a:pt x="1392" y="64"/>
                    <a:pt x="1392" y="64"/>
                  </a:cubicBezTo>
                  <a:cubicBezTo>
                    <a:pt x="1389" y="63"/>
                    <a:pt x="1386" y="62"/>
                    <a:pt x="1383" y="61"/>
                  </a:cubicBezTo>
                  <a:cubicBezTo>
                    <a:pt x="1382" y="61"/>
                    <a:pt x="1381" y="61"/>
                    <a:pt x="1380" y="61"/>
                  </a:cubicBezTo>
                  <a:cubicBezTo>
                    <a:pt x="1377" y="60"/>
                    <a:pt x="1374" y="59"/>
                    <a:pt x="1372" y="59"/>
                  </a:cubicBezTo>
                  <a:cubicBezTo>
                    <a:pt x="1371" y="58"/>
                    <a:pt x="1370" y="58"/>
                    <a:pt x="1369" y="58"/>
                  </a:cubicBezTo>
                  <a:cubicBezTo>
                    <a:pt x="1365" y="57"/>
                    <a:pt x="1362" y="56"/>
                    <a:pt x="1359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8" y="55"/>
                    <a:pt x="1358" y="55"/>
                    <a:pt x="1358" y="55"/>
                  </a:cubicBezTo>
                  <a:cubicBezTo>
                    <a:pt x="1357" y="55"/>
                    <a:pt x="1357" y="55"/>
                    <a:pt x="1357" y="55"/>
                  </a:cubicBezTo>
                  <a:cubicBezTo>
                    <a:pt x="1353" y="54"/>
                    <a:pt x="1348" y="53"/>
                    <a:pt x="1343" y="52"/>
                  </a:cubicBezTo>
                  <a:cubicBezTo>
                    <a:pt x="1341" y="51"/>
                    <a:pt x="1340" y="51"/>
                    <a:pt x="1338" y="51"/>
                  </a:cubicBezTo>
                  <a:cubicBezTo>
                    <a:pt x="1335" y="50"/>
                    <a:pt x="1331" y="49"/>
                    <a:pt x="1327" y="48"/>
                  </a:cubicBezTo>
                  <a:cubicBezTo>
                    <a:pt x="1326" y="48"/>
                    <a:pt x="1325" y="48"/>
                    <a:pt x="1324" y="48"/>
                  </a:cubicBezTo>
                  <a:cubicBezTo>
                    <a:pt x="1323" y="47"/>
                    <a:pt x="1323" y="47"/>
                    <a:pt x="1322" y="47"/>
                  </a:cubicBezTo>
                  <a:cubicBezTo>
                    <a:pt x="1319" y="46"/>
                    <a:pt x="1315" y="46"/>
                    <a:pt x="1311" y="45"/>
                  </a:cubicBezTo>
                  <a:cubicBezTo>
                    <a:pt x="1310" y="45"/>
                    <a:pt x="1309" y="44"/>
                    <a:pt x="1307" y="44"/>
                  </a:cubicBezTo>
                  <a:cubicBezTo>
                    <a:pt x="1302" y="43"/>
                    <a:pt x="1297" y="42"/>
                    <a:pt x="1292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291" y="41"/>
                    <a:pt x="1291" y="41"/>
                    <a:pt x="1291" y="41"/>
                  </a:cubicBezTo>
                  <a:cubicBezTo>
                    <a:pt x="1158" y="16"/>
                    <a:pt x="982" y="1"/>
                    <a:pt x="788" y="0"/>
                  </a:cubicBezTo>
                  <a:cubicBezTo>
                    <a:pt x="590" y="0"/>
                    <a:pt x="407" y="14"/>
                    <a:pt x="268" y="39"/>
                  </a:cubicBezTo>
                  <a:cubicBezTo>
                    <a:pt x="268" y="39"/>
                    <a:pt x="268" y="39"/>
                    <a:pt x="268" y="39"/>
                  </a:cubicBezTo>
                  <a:cubicBezTo>
                    <a:pt x="267" y="40"/>
                    <a:pt x="267" y="40"/>
                    <a:pt x="266" y="40"/>
                  </a:cubicBezTo>
                  <a:cubicBezTo>
                    <a:pt x="264" y="40"/>
                    <a:pt x="262" y="40"/>
                    <a:pt x="260" y="41"/>
                  </a:cubicBezTo>
                  <a:cubicBezTo>
                    <a:pt x="258" y="41"/>
                    <a:pt x="255" y="42"/>
                    <a:pt x="253" y="42"/>
                  </a:cubicBezTo>
                  <a:cubicBezTo>
                    <a:pt x="251" y="43"/>
                    <a:pt x="249" y="43"/>
                    <a:pt x="247" y="43"/>
                  </a:cubicBezTo>
                  <a:cubicBezTo>
                    <a:pt x="246" y="44"/>
                    <a:pt x="245" y="44"/>
                    <a:pt x="244" y="44"/>
                  </a:cubicBezTo>
                  <a:cubicBezTo>
                    <a:pt x="243" y="44"/>
                    <a:pt x="242" y="44"/>
                    <a:pt x="241" y="45"/>
                  </a:cubicBezTo>
                  <a:cubicBezTo>
                    <a:pt x="238" y="45"/>
                    <a:pt x="235" y="46"/>
                    <a:pt x="233" y="46"/>
                  </a:cubicBezTo>
                  <a:cubicBezTo>
                    <a:pt x="231" y="47"/>
                    <a:pt x="229" y="47"/>
                    <a:pt x="227" y="47"/>
                  </a:cubicBezTo>
                  <a:cubicBezTo>
                    <a:pt x="224" y="48"/>
                    <a:pt x="222" y="48"/>
                    <a:pt x="219" y="49"/>
                  </a:cubicBezTo>
                  <a:cubicBezTo>
                    <a:pt x="218" y="49"/>
                    <a:pt x="217" y="49"/>
                    <a:pt x="216" y="50"/>
                  </a:cubicBezTo>
                  <a:cubicBezTo>
                    <a:pt x="215" y="50"/>
                    <a:pt x="214" y="50"/>
                    <a:pt x="213" y="50"/>
                  </a:cubicBezTo>
                  <a:cubicBezTo>
                    <a:pt x="210" y="51"/>
                    <a:pt x="207" y="52"/>
                    <a:pt x="204" y="52"/>
                  </a:cubicBezTo>
                  <a:cubicBezTo>
                    <a:pt x="202" y="53"/>
                    <a:pt x="201" y="53"/>
                    <a:pt x="199" y="53"/>
                  </a:cubicBezTo>
                  <a:cubicBezTo>
                    <a:pt x="195" y="54"/>
                    <a:pt x="191" y="55"/>
                    <a:pt x="187" y="56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6" y="57"/>
                    <a:pt x="186" y="57"/>
                    <a:pt x="186" y="57"/>
                  </a:cubicBezTo>
                  <a:cubicBezTo>
                    <a:pt x="181" y="58"/>
                    <a:pt x="176" y="59"/>
                    <a:pt x="172" y="60"/>
                  </a:cubicBezTo>
                  <a:cubicBezTo>
                    <a:pt x="171" y="60"/>
                    <a:pt x="169" y="61"/>
                    <a:pt x="168" y="61"/>
                  </a:cubicBezTo>
                  <a:cubicBezTo>
                    <a:pt x="165" y="62"/>
                    <a:pt x="162" y="63"/>
                    <a:pt x="158" y="64"/>
                  </a:cubicBezTo>
                  <a:cubicBezTo>
                    <a:pt x="158" y="64"/>
                    <a:pt x="157" y="64"/>
                    <a:pt x="156" y="64"/>
                  </a:cubicBezTo>
                  <a:cubicBezTo>
                    <a:pt x="155" y="64"/>
                    <a:pt x="155" y="65"/>
                    <a:pt x="154" y="65"/>
                  </a:cubicBezTo>
                  <a:cubicBezTo>
                    <a:pt x="151" y="66"/>
                    <a:pt x="148" y="66"/>
                    <a:pt x="146" y="67"/>
                  </a:cubicBezTo>
                  <a:cubicBezTo>
                    <a:pt x="144" y="68"/>
                    <a:pt x="143" y="68"/>
                    <a:pt x="141" y="68"/>
                  </a:cubicBezTo>
                  <a:cubicBezTo>
                    <a:pt x="138" y="69"/>
                    <a:pt x="135" y="70"/>
                    <a:pt x="132" y="71"/>
                  </a:cubicBezTo>
                  <a:cubicBezTo>
                    <a:pt x="131" y="72"/>
                    <a:pt x="131" y="72"/>
                    <a:pt x="130" y="72"/>
                  </a:cubicBezTo>
                  <a:cubicBezTo>
                    <a:pt x="130" y="72"/>
                    <a:pt x="130" y="72"/>
                    <a:pt x="130" y="72"/>
                  </a:cubicBezTo>
                  <a:cubicBezTo>
                    <a:pt x="126" y="73"/>
                    <a:pt x="122" y="74"/>
                    <a:pt x="119" y="76"/>
                  </a:cubicBezTo>
                  <a:cubicBezTo>
                    <a:pt x="118" y="76"/>
                    <a:pt x="117" y="76"/>
                    <a:pt x="116" y="76"/>
                  </a:cubicBezTo>
                  <a:cubicBezTo>
                    <a:pt x="114" y="77"/>
                    <a:pt x="111" y="78"/>
                    <a:pt x="108" y="79"/>
                  </a:cubicBezTo>
                  <a:cubicBezTo>
                    <a:pt x="107" y="79"/>
                    <a:pt x="107" y="79"/>
                    <a:pt x="107" y="79"/>
                  </a:cubicBezTo>
                  <a:cubicBezTo>
                    <a:pt x="106" y="80"/>
                    <a:pt x="105" y="80"/>
                    <a:pt x="104" y="80"/>
                  </a:cubicBezTo>
                  <a:cubicBezTo>
                    <a:pt x="102" y="81"/>
                    <a:pt x="100" y="82"/>
                    <a:pt x="98" y="83"/>
                  </a:cubicBezTo>
                  <a:cubicBezTo>
                    <a:pt x="97" y="83"/>
                    <a:pt x="96" y="84"/>
                    <a:pt x="94" y="84"/>
                  </a:cubicBezTo>
                  <a:cubicBezTo>
                    <a:pt x="92" y="85"/>
                    <a:pt x="91" y="86"/>
                    <a:pt x="89" y="86"/>
                  </a:cubicBezTo>
                  <a:cubicBezTo>
                    <a:pt x="88" y="86"/>
                    <a:pt x="88" y="87"/>
                    <a:pt x="87" y="87"/>
                  </a:cubicBezTo>
                  <a:cubicBezTo>
                    <a:pt x="86" y="87"/>
                    <a:pt x="86" y="88"/>
                    <a:pt x="85" y="88"/>
                  </a:cubicBezTo>
                  <a:cubicBezTo>
                    <a:pt x="83" y="89"/>
                    <a:pt x="82" y="89"/>
                    <a:pt x="80" y="90"/>
                  </a:cubicBezTo>
                  <a:cubicBezTo>
                    <a:pt x="79" y="90"/>
                    <a:pt x="78" y="91"/>
                    <a:pt x="76" y="91"/>
                  </a:cubicBezTo>
                  <a:cubicBezTo>
                    <a:pt x="75" y="92"/>
                    <a:pt x="73" y="93"/>
                    <a:pt x="72" y="93"/>
                  </a:cubicBezTo>
                  <a:cubicBezTo>
                    <a:pt x="71" y="94"/>
                    <a:pt x="71" y="94"/>
                    <a:pt x="70" y="94"/>
                  </a:cubicBezTo>
                  <a:cubicBezTo>
                    <a:pt x="69" y="94"/>
                    <a:pt x="69" y="95"/>
                    <a:pt x="68" y="95"/>
                  </a:cubicBezTo>
                  <a:cubicBezTo>
                    <a:pt x="67" y="96"/>
                    <a:pt x="65" y="96"/>
                    <a:pt x="64" y="97"/>
                  </a:cubicBezTo>
                  <a:cubicBezTo>
                    <a:pt x="63" y="98"/>
                    <a:pt x="62" y="98"/>
                    <a:pt x="60" y="99"/>
                  </a:cubicBezTo>
                  <a:cubicBezTo>
                    <a:pt x="59" y="99"/>
                    <a:pt x="58" y="100"/>
                    <a:pt x="57" y="101"/>
                  </a:cubicBezTo>
                  <a:cubicBezTo>
                    <a:pt x="56" y="101"/>
                    <a:pt x="56" y="101"/>
                    <a:pt x="55" y="101"/>
                  </a:cubicBezTo>
                  <a:cubicBezTo>
                    <a:pt x="54" y="102"/>
                    <a:pt x="54" y="102"/>
                    <a:pt x="53" y="102"/>
                  </a:cubicBezTo>
                  <a:cubicBezTo>
                    <a:pt x="52" y="103"/>
                    <a:pt x="51" y="104"/>
                    <a:pt x="50" y="104"/>
                  </a:cubicBezTo>
                  <a:cubicBezTo>
                    <a:pt x="49" y="105"/>
                    <a:pt x="48" y="105"/>
                    <a:pt x="47" y="106"/>
                  </a:cubicBezTo>
                  <a:cubicBezTo>
                    <a:pt x="46" y="107"/>
                    <a:pt x="45" y="107"/>
                    <a:pt x="44" y="108"/>
                  </a:cubicBezTo>
                  <a:cubicBezTo>
                    <a:pt x="43" y="108"/>
                    <a:pt x="43" y="108"/>
                    <a:pt x="42" y="109"/>
                  </a:cubicBezTo>
                  <a:cubicBezTo>
                    <a:pt x="42" y="109"/>
                    <a:pt x="41" y="109"/>
                    <a:pt x="40" y="110"/>
                  </a:cubicBezTo>
                  <a:cubicBezTo>
                    <a:pt x="39" y="110"/>
                    <a:pt x="38" y="111"/>
                    <a:pt x="38" y="111"/>
                  </a:cubicBezTo>
                  <a:cubicBezTo>
                    <a:pt x="37" y="112"/>
                    <a:pt x="36" y="113"/>
                    <a:pt x="35" y="113"/>
                  </a:cubicBezTo>
                  <a:cubicBezTo>
                    <a:pt x="34" y="114"/>
                    <a:pt x="33" y="115"/>
                    <a:pt x="32" y="115"/>
                  </a:cubicBezTo>
                  <a:cubicBezTo>
                    <a:pt x="31" y="116"/>
                    <a:pt x="31" y="116"/>
                    <a:pt x="31" y="116"/>
                  </a:cubicBezTo>
                  <a:cubicBezTo>
                    <a:pt x="30" y="116"/>
                    <a:pt x="30" y="117"/>
                    <a:pt x="29" y="117"/>
                  </a:cubicBezTo>
                  <a:cubicBezTo>
                    <a:pt x="28" y="118"/>
                    <a:pt x="28" y="118"/>
                    <a:pt x="27" y="119"/>
                  </a:cubicBezTo>
                  <a:cubicBezTo>
                    <a:pt x="26" y="120"/>
                    <a:pt x="25" y="120"/>
                    <a:pt x="24" y="121"/>
                  </a:cubicBezTo>
                  <a:cubicBezTo>
                    <a:pt x="24" y="121"/>
                    <a:pt x="23" y="122"/>
                    <a:pt x="22" y="123"/>
                  </a:cubicBezTo>
                  <a:cubicBezTo>
                    <a:pt x="22" y="123"/>
                    <a:pt x="22" y="123"/>
                    <a:pt x="22" y="123"/>
                  </a:cubicBezTo>
                  <a:cubicBezTo>
                    <a:pt x="21" y="124"/>
                    <a:pt x="20" y="124"/>
                    <a:pt x="20" y="125"/>
                  </a:cubicBezTo>
                  <a:cubicBezTo>
                    <a:pt x="19" y="125"/>
                    <a:pt x="19" y="126"/>
                    <a:pt x="18" y="126"/>
                  </a:cubicBezTo>
                  <a:cubicBezTo>
                    <a:pt x="17" y="127"/>
                    <a:pt x="16" y="128"/>
                    <a:pt x="15" y="129"/>
                  </a:cubicBezTo>
                  <a:cubicBezTo>
                    <a:pt x="15" y="129"/>
                    <a:pt x="15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4" y="130"/>
                    <a:pt x="14" y="130"/>
                    <a:pt x="14" y="130"/>
                  </a:cubicBezTo>
                  <a:cubicBezTo>
                    <a:pt x="13" y="131"/>
                    <a:pt x="12" y="133"/>
                    <a:pt x="11" y="134"/>
                  </a:cubicBezTo>
                  <a:cubicBezTo>
                    <a:pt x="10" y="135"/>
                    <a:pt x="10" y="135"/>
                    <a:pt x="10" y="135"/>
                  </a:cubicBezTo>
                  <a:cubicBezTo>
                    <a:pt x="9" y="136"/>
                    <a:pt x="9" y="137"/>
                    <a:pt x="8" y="138"/>
                  </a:cubicBezTo>
                  <a:cubicBezTo>
                    <a:pt x="8" y="138"/>
                    <a:pt x="8" y="138"/>
                    <a:pt x="8" y="138"/>
                  </a:cubicBezTo>
                  <a:cubicBezTo>
                    <a:pt x="7" y="138"/>
                    <a:pt x="7" y="139"/>
                    <a:pt x="7" y="139"/>
                  </a:cubicBezTo>
                  <a:cubicBezTo>
                    <a:pt x="6" y="140"/>
                    <a:pt x="6" y="141"/>
                    <a:pt x="5" y="142"/>
                  </a:cubicBezTo>
                  <a:cubicBezTo>
                    <a:pt x="5" y="142"/>
                    <a:pt x="5" y="143"/>
                    <a:pt x="4" y="143"/>
                  </a:cubicBezTo>
                  <a:cubicBezTo>
                    <a:pt x="4" y="144"/>
                    <a:pt x="4" y="145"/>
                    <a:pt x="3" y="145"/>
                  </a:cubicBezTo>
                  <a:cubicBezTo>
                    <a:pt x="3" y="146"/>
                    <a:pt x="3" y="146"/>
                    <a:pt x="3" y="146"/>
                  </a:cubicBezTo>
                  <a:cubicBezTo>
                    <a:pt x="3" y="146"/>
                    <a:pt x="3" y="147"/>
                    <a:pt x="2" y="148"/>
                  </a:cubicBezTo>
                  <a:cubicBezTo>
                    <a:pt x="2" y="148"/>
                    <a:pt x="2" y="149"/>
                    <a:pt x="2" y="150"/>
                  </a:cubicBezTo>
                  <a:cubicBezTo>
                    <a:pt x="1" y="150"/>
                    <a:pt x="1" y="151"/>
                    <a:pt x="1" y="152"/>
                  </a:cubicBezTo>
                  <a:cubicBezTo>
                    <a:pt x="1" y="152"/>
                    <a:pt x="1" y="153"/>
                    <a:pt x="1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5"/>
                    <a:pt x="0" y="155"/>
                  </a:cubicBezTo>
                  <a:cubicBezTo>
                    <a:pt x="0" y="156"/>
                    <a:pt x="0" y="157"/>
                    <a:pt x="0" y="159"/>
                  </a:cubicBezTo>
                  <a:cubicBezTo>
                    <a:pt x="0" y="159"/>
                    <a:pt x="0" y="160"/>
                    <a:pt x="0" y="161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0" y="163"/>
                    <a:pt x="0" y="164"/>
                    <a:pt x="0" y="164"/>
                  </a:cubicBezTo>
                  <a:cubicBezTo>
                    <a:pt x="0" y="165"/>
                    <a:pt x="0" y="166"/>
                    <a:pt x="0" y="167"/>
                  </a:cubicBezTo>
                  <a:cubicBezTo>
                    <a:pt x="0" y="167"/>
                    <a:pt x="0" y="168"/>
                    <a:pt x="0" y="169"/>
                  </a:cubicBezTo>
                  <a:cubicBezTo>
                    <a:pt x="1" y="170"/>
                    <a:pt x="1" y="170"/>
                    <a:pt x="1" y="170"/>
                  </a:cubicBezTo>
                  <a:cubicBezTo>
                    <a:pt x="1" y="170"/>
                    <a:pt x="1" y="171"/>
                    <a:pt x="1" y="171"/>
                  </a:cubicBezTo>
                  <a:cubicBezTo>
                    <a:pt x="1" y="172"/>
                    <a:pt x="1" y="172"/>
                    <a:pt x="1" y="173"/>
                  </a:cubicBezTo>
                  <a:cubicBezTo>
                    <a:pt x="2" y="174"/>
                    <a:pt x="2" y="176"/>
                    <a:pt x="3" y="177"/>
                  </a:cubicBezTo>
                  <a:cubicBezTo>
                    <a:pt x="18" y="209"/>
                    <a:pt x="33" y="242"/>
                    <a:pt x="48" y="274"/>
                  </a:cubicBezTo>
                  <a:cubicBezTo>
                    <a:pt x="79" y="342"/>
                    <a:pt x="109" y="409"/>
                    <a:pt x="140" y="476"/>
                  </a:cubicBezTo>
                  <a:cubicBezTo>
                    <a:pt x="141" y="477"/>
                    <a:pt x="141" y="477"/>
                    <a:pt x="141" y="477"/>
                  </a:cubicBezTo>
                  <a:cubicBezTo>
                    <a:pt x="141" y="477"/>
                    <a:pt x="141" y="478"/>
                    <a:pt x="141" y="478"/>
                  </a:cubicBezTo>
                  <a:cubicBezTo>
                    <a:pt x="142" y="479"/>
                    <a:pt x="142" y="479"/>
                    <a:pt x="142" y="479"/>
                  </a:cubicBezTo>
                  <a:cubicBezTo>
                    <a:pt x="143" y="480"/>
                    <a:pt x="143" y="480"/>
                    <a:pt x="143" y="480"/>
                  </a:cubicBezTo>
                  <a:cubicBezTo>
                    <a:pt x="143" y="481"/>
                    <a:pt x="143" y="481"/>
                    <a:pt x="143" y="481"/>
                  </a:cubicBezTo>
                  <a:cubicBezTo>
                    <a:pt x="144" y="482"/>
                    <a:pt x="144" y="482"/>
                    <a:pt x="145" y="483"/>
                  </a:cubicBezTo>
                  <a:cubicBezTo>
                    <a:pt x="145" y="484"/>
                    <a:pt x="145" y="484"/>
                    <a:pt x="145" y="484"/>
                  </a:cubicBezTo>
                  <a:cubicBezTo>
                    <a:pt x="146" y="485"/>
                    <a:pt x="146" y="485"/>
                    <a:pt x="146" y="485"/>
                  </a:cubicBezTo>
                  <a:cubicBezTo>
                    <a:pt x="146" y="485"/>
                    <a:pt x="147" y="486"/>
                    <a:pt x="147" y="486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7"/>
                    <a:pt x="148" y="487"/>
                    <a:pt x="148" y="487"/>
                  </a:cubicBezTo>
                  <a:cubicBezTo>
                    <a:pt x="148" y="488"/>
                    <a:pt x="148" y="488"/>
                    <a:pt x="148" y="488"/>
                  </a:cubicBezTo>
                  <a:cubicBezTo>
                    <a:pt x="149" y="488"/>
                    <a:pt x="150" y="489"/>
                    <a:pt x="150" y="490"/>
                  </a:cubicBezTo>
                  <a:cubicBezTo>
                    <a:pt x="151" y="490"/>
                    <a:pt x="151" y="490"/>
                    <a:pt x="151" y="491"/>
                  </a:cubicBezTo>
                  <a:cubicBezTo>
                    <a:pt x="152" y="491"/>
                    <a:pt x="152" y="491"/>
                    <a:pt x="152" y="491"/>
                  </a:cubicBezTo>
                  <a:cubicBezTo>
                    <a:pt x="152" y="492"/>
                    <a:pt x="152" y="492"/>
                    <a:pt x="152" y="492"/>
                  </a:cubicBezTo>
                  <a:cubicBezTo>
                    <a:pt x="153" y="492"/>
                    <a:pt x="153" y="493"/>
                    <a:pt x="154" y="493"/>
                  </a:cubicBezTo>
                  <a:cubicBezTo>
                    <a:pt x="155" y="494"/>
                    <a:pt x="155" y="494"/>
                    <a:pt x="155" y="494"/>
                  </a:cubicBezTo>
                  <a:cubicBezTo>
                    <a:pt x="156" y="495"/>
                    <a:pt x="156" y="495"/>
                    <a:pt x="156" y="495"/>
                  </a:cubicBezTo>
                  <a:cubicBezTo>
                    <a:pt x="156" y="495"/>
                    <a:pt x="156" y="495"/>
                    <a:pt x="157" y="496"/>
                  </a:cubicBezTo>
                  <a:cubicBezTo>
                    <a:pt x="157" y="496"/>
                    <a:pt x="158" y="497"/>
                    <a:pt x="159" y="497"/>
                  </a:cubicBezTo>
                  <a:cubicBezTo>
                    <a:pt x="159" y="498"/>
                    <a:pt x="159" y="498"/>
                    <a:pt x="159" y="498"/>
                  </a:cubicBezTo>
                  <a:cubicBezTo>
                    <a:pt x="160" y="498"/>
                    <a:pt x="160" y="498"/>
                    <a:pt x="160" y="498"/>
                  </a:cubicBezTo>
                  <a:cubicBezTo>
                    <a:pt x="160" y="498"/>
                    <a:pt x="161" y="499"/>
                    <a:pt x="161" y="499"/>
                  </a:cubicBezTo>
                  <a:cubicBezTo>
                    <a:pt x="162" y="499"/>
                    <a:pt x="162" y="500"/>
                    <a:pt x="163" y="500"/>
                  </a:cubicBezTo>
                  <a:cubicBezTo>
                    <a:pt x="163" y="500"/>
                    <a:pt x="163" y="501"/>
                    <a:pt x="164" y="501"/>
                  </a:cubicBezTo>
                  <a:cubicBezTo>
                    <a:pt x="164" y="501"/>
                    <a:pt x="164" y="501"/>
                    <a:pt x="164" y="501"/>
                  </a:cubicBezTo>
                  <a:cubicBezTo>
                    <a:pt x="165" y="502"/>
                    <a:pt x="165" y="502"/>
                    <a:pt x="165" y="502"/>
                  </a:cubicBezTo>
                  <a:cubicBezTo>
                    <a:pt x="165" y="502"/>
                    <a:pt x="166" y="502"/>
                    <a:pt x="166" y="502"/>
                  </a:cubicBezTo>
                  <a:cubicBezTo>
                    <a:pt x="167" y="503"/>
                    <a:pt x="167" y="503"/>
                    <a:pt x="167" y="503"/>
                  </a:cubicBezTo>
                  <a:cubicBezTo>
                    <a:pt x="168" y="503"/>
                    <a:pt x="168" y="504"/>
                    <a:pt x="169" y="504"/>
                  </a:cubicBezTo>
                  <a:cubicBezTo>
                    <a:pt x="170" y="505"/>
                    <a:pt x="171" y="505"/>
                    <a:pt x="171" y="506"/>
                  </a:cubicBezTo>
                  <a:cubicBezTo>
                    <a:pt x="172" y="506"/>
                    <a:pt x="172" y="506"/>
                    <a:pt x="172" y="506"/>
                  </a:cubicBezTo>
                  <a:cubicBezTo>
                    <a:pt x="173" y="507"/>
                    <a:pt x="173" y="507"/>
                    <a:pt x="174" y="507"/>
                  </a:cubicBezTo>
                  <a:cubicBezTo>
                    <a:pt x="175" y="508"/>
                    <a:pt x="176" y="508"/>
                    <a:pt x="177" y="509"/>
                  </a:cubicBezTo>
                  <a:cubicBezTo>
                    <a:pt x="178" y="509"/>
                    <a:pt x="178" y="509"/>
                    <a:pt x="178" y="509"/>
                  </a:cubicBezTo>
                  <a:cubicBezTo>
                    <a:pt x="178" y="510"/>
                    <a:pt x="179" y="510"/>
                    <a:pt x="179" y="510"/>
                  </a:cubicBezTo>
                  <a:cubicBezTo>
                    <a:pt x="179" y="510"/>
                    <a:pt x="179" y="510"/>
                    <a:pt x="179" y="510"/>
                  </a:cubicBezTo>
                  <a:cubicBezTo>
                    <a:pt x="180" y="511"/>
                    <a:pt x="181" y="511"/>
                    <a:pt x="182" y="512"/>
                  </a:cubicBezTo>
                  <a:cubicBezTo>
                    <a:pt x="183" y="512"/>
                    <a:pt x="183" y="512"/>
                    <a:pt x="184" y="513"/>
                  </a:cubicBezTo>
                  <a:cubicBezTo>
                    <a:pt x="184" y="513"/>
                    <a:pt x="185" y="513"/>
                    <a:pt x="185" y="513"/>
                  </a:cubicBezTo>
                  <a:cubicBezTo>
                    <a:pt x="186" y="514"/>
                    <a:pt x="187" y="514"/>
                    <a:pt x="188" y="515"/>
                  </a:cubicBezTo>
                  <a:cubicBezTo>
                    <a:pt x="189" y="515"/>
                    <a:pt x="190" y="516"/>
                    <a:pt x="191" y="516"/>
                  </a:cubicBezTo>
                  <a:cubicBezTo>
                    <a:pt x="191" y="516"/>
                    <a:pt x="191" y="516"/>
                    <a:pt x="191" y="516"/>
                  </a:cubicBezTo>
                  <a:cubicBezTo>
                    <a:pt x="192" y="517"/>
                    <a:pt x="192" y="517"/>
                    <a:pt x="192" y="517"/>
                  </a:cubicBezTo>
                  <a:cubicBezTo>
                    <a:pt x="193" y="517"/>
                    <a:pt x="193" y="517"/>
                    <a:pt x="194" y="518"/>
                  </a:cubicBezTo>
                  <a:cubicBezTo>
                    <a:pt x="195" y="518"/>
                    <a:pt x="196" y="518"/>
                    <a:pt x="197" y="519"/>
                  </a:cubicBezTo>
                  <a:cubicBezTo>
                    <a:pt x="197" y="519"/>
                    <a:pt x="198" y="520"/>
                    <a:pt x="199" y="520"/>
                  </a:cubicBezTo>
                  <a:cubicBezTo>
                    <a:pt x="199" y="520"/>
                    <a:pt x="200" y="520"/>
                    <a:pt x="201" y="521"/>
                  </a:cubicBezTo>
                  <a:cubicBezTo>
                    <a:pt x="201" y="521"/>
                    <a:pt x="202" y="521"/>
                    <a:pt x="203" y="522"/>
                  </a:cubicBezTo>
                  <a:cubicBezTo>
                    <a:pt x="204" y="522"/>
                    <a:pt x="205" y="523"/>
                    <a:pt x="206" y="523"/>
                  </a:cubicBezTo>
                  <a:cubicBezTo>
                    <a:pt x="207" y="523"/>
                    <a:pt x="208" y="523"/>
                    <a:pt x="208" y="524"/>
                  </a:cubicBezTo>
                  <a:cubicBezTo>
                    <a:pt x="209" y="524"/>
                    <a:pt x="209" y="524"/>
                    <a:pt x="210" y="524"/>
                  </a:cubicBezTo>
                  <a:cubicBezTo>
                    <a:pt x="211" y="525"/>
                    <a:pt x="213" y="526"/>
                    <a:pt x="214" y="526"/>
                  </a:cubicBezTo>
                  <a:cubicBezTo>
                    <a:pt x="215" y="526"/>
                    <a:pt x="215" y="526"/>
                    <a:pt x="215" y="526"/>
                  </a:cubicBezTo>
                  <a:cubicBezTo>
                    <a:pt x="215" y="526"/>
                    <a:pt x="216" y="527"/>
                    <a:pt x="216" y="527"/>
                  </a:cubicBezTo>
                  <a:cubicBezTo>
                    <a:pt x="217" y="527"/>
                    <a:pt x="217" y="527"/>
                    <a:pt x="217" y="527"/>
                  </a:cubicBezTo>
                  <a:cubicBezTo>
                    <a:pt x="219" y="528"/>
                    <a:pt x="220" y="528"/>
                    <a:pt x="222" y="529"/>
                  </a:cubicBezTo>
                  <a:cubicBezTo>
                    <a:pt x="223" y="529"/>
                    <a:pt x="223" y="530"/>
                    <a:pt x="224" y="530"/>
                  </a:cubicBezTo>
                  <a:cubicBezTo>
                    <a:pt x="226" y="531"/>
                    <a:pt x="228" y="531"/>
                    <a:pt x="230" y="532"/>
                  </a:cubicBezTo>
                  <a:cubicBezTo>
                    <a:pt x="231" y="532"/>
                    <a:pt x="231" y="532"/>
                    <a:pt x="232" y="533"/>
                  </a:cubicBezTo>
                  <a:cubicBezTo>
                    <a:pt x="233" y="533"/>
                    <a:pt x="233" y="533"/>
                    <a:pt x="234" y="533"/>
                  </a:cubicBezTo>
                  <a:cubicBezTo>
                    <a:pt x="234" y="533"/>
                    <a:pt x="235" y="534"/>
                    <a:pt x="236" y="534"/>
                  </a:cubicBezTo>
                  <a:cubicBezTo>
                    <a:pt x="237" y="534"/>
                    <a:pt x="239" y="535"/>
                    <a:pt x="240" y="535"/>
                  </a:cubicBezTo>
                  <a:cubicBezTo>
                    <a:pt x="240" y="535"/>
                    <a:pt x="240" y="535"/>
                    <a:pt x="240" y="535"/>
                  </a:cubicBezTo>
                  <a:cubicBezTo>
                    <a:pt x="241" y="535"/>
                    <a:pt x="242" y="536"/>
                    <a:pt x="243" y="536"/>
                  </a:cubicBezTo>
                  <a:cubicBezTo>
                    <a:pt x="244" y="536"/>
                    <a:pt x="245" y="537"/>
                    <a:pt x="246" y="537"/>
                  </a:cubicBezTo>
                  <a:cubicBezTo>
                    <a:pt x="247" y="537"/>
                    <a:pt x="247" y="537"/>
                    <a:pt x="248" y="538"/>
                  </a:cubicBezTo>
                  <a:cubicBezTo>
                    <a:pt x="249" y="538"/>
                    <a:pt x="250" y="538"/>
                    <a:pt x="251" y="538"/>
                  </a:cubicBezTo>
                  <a:cubicBezTo>
                    <a:pt x="251" y="539"/>
                    <a:pt x="252" y="539"/>
                    <a:pt x="253" y="539"/>
                  </a:cubicBezTo>
                  <a:cubicBezTo>
                    <a:pt x="253" y="539"/>
                    <a:pt x="254" y="539"/>
                    <a:pt x="255" y="540"/>
                  </a:cubicBezTo>
                  <a:cubicBezTo>
                    <a:pt x="256" y="540"/>
                    <a:pt x="256" y="540"/>
                    <a:pt x="257" y="540"/>
                  </a:cubicBezTo>
                  <a:cubicBezTo>
                    <a:pt x="258" y="541"/>
                    <a:pt x="259" y="541"/>
                    <a:pt x="260" y="541"/>
                  </a:cubicBezTo>
                  <a:cubicBezTo>
                    <a:pt x="262" y="542"/>
                    <a:pt x="263" y="542"/>
                    <a:pt x="265" y="543"/>
                  </a:cubicBezTo>
                  <a:cubicBezTo>
                    <a:pt x="266" y="543"/>
                    <a:pt x="266" y="543"/>
                    <a:pt x="266" y="543"/>
                  </a:cubicBezTo>
                  <a:cubicBezTo>
                    <a:pt x="267" y="543"/>
                    <a:pt x="268" y="543"/>
                    <a:pt x="269" y="544"/>
                  </a:cubicBezTo>
                  <a:cubicBezTo>
                    <a:pt x="271" y="544"/>
                    <a:pt x="273" y="545"/>
                    <a:pt x="275" y="545"/>
                  </a:cubicBezTo>
                  <a:cubicBezTo>
                    <a:pt x="275" y="545"/>
                    <a:pt x="276" y="545"/>
                    <a:pt x="276" y="546"/>
                  </a:cubicBezTo>
                  <a:cubicBezTo>
                    <a:pt x="277" y="546"/>
                    <a:pt x="277" y="546"/>
                    <a:pt x="277" y="546"/>
                  </a:cubicBezTo>
                  <a:cubicBezTo>
                    <a:pt x="278" y="546"/>
                    <a:pt x="278" y="546"/>
                    <a:pt x="279" y="546"/>
                  </a:cubicBezTo>
                  <a:cubicBezTo>
                    <a:pt x="280" y="547"/>
                    <a:pt x="282" y="547"/>
                    <a:pt x="284" y="548"/>
                  </a:cubicBezTo>
                  <a:cubicBezTo>
                    <a:pt x="285" y="548"/>
                    <a:pt x="286" y="548"/>
                    <a:pt x="287" y="548"/>
                  </a:cubicBezTo>
                  <a:cubicBezTo>
                    <a:pt x="287" y="548"/>
                    <a:pt x="288" y="549"/>
                    <a:pt x="289" y="549"/>
                  </a:cubicBezTo>
                  <a:cubicBezTo>
                    <a:pt x="291" y="549"/>
                    <a:pt x="292" y="550"/>
                    <a:pt x="294" y="550"/>
                  </a:cubicBezTo>
                  <a:cubicBezTo>
                    <a:pt x="295" y="550"/>
                    <a:pt x="296" y="551"/>
                    <a:pt x="298" y="551"/>
                  </a:cubicBezTo>
                  <a:cubicBezTo>
                    <a:pt x="298" y="551"/>
                    <a:pt x="299" y="551"/>
                    <a:pt x="300" y="551"/>
                  </a:cubicBezTo>
                  <a:cubicBezTo>
                    <a:pt x="301" y="552"/>
                    <a:pt x="302" y="552"/>
                    <a:pt x="304" y="552"/>
                  </a:cubicBezTo>
                  <a:cubicBezTo>
                    <a:pt x="305" y="553"/>
                    <a:pt x="306" y="553"/>
                    <a:pt x="308" y="553"/>
                  </a:cubicBezTo>
                  <a:cubicBezTo>
                    <a:pt x="309" y="553"/>
                    <a:pt x="310" y="554"/>
                    <a:pt x="311" y="554"/>
                  </a:cubicBezTo>
                  <a:cubicBezTo>
                    <a:pt x="312" y="554"/>
                    <a:pt x="313" y="554"/>
                    <a:pt x="314" y="554"/>
                  </a:cubicBezTo>
                  <a:cubicBezTo>
                    <a:pt x="314" y="554"/>
                    <a:pt x="314" y="554"/>
                    <a:pt x="314" y="554"/>
                  </a:cubicBezTo>
                  <a:cubicBezTo>
                    <a:pt x="315" y="555"/>
                    <a:pt x="317" y="555"/>
                    <a:pt x="318" y="555"/>
                  </a:cubicBezTo>
                  <a:cubicBezTo>
                    <a:pt x="320" y="556"/>
                    <a:pt x="321" y="556"/>
                    <a:pt x="323" y="556"/>
                  </a:cubicBezTo>
                  <a:cubicBezTo>
                    <a:pt x="324" y="557"/>
                    <a:pt x="325" y="557"/>
                    <a:pt x="325" y="557"/>
                  </a:cubicBezTo>
                  <a:cubicBezTo>
                    <a:pt x="326" y="557"/>
                    <a:pt x="327" y="557"/>
                    <a:pt x="328" y="558"/>
                  </a:cubicBezTo>
                  <a:cubicBezTo>
                    <a:pt x="331" y="558"/>
                    <a:pt x="333" y="558"/>
                    <a:pt x="335" y="559"/>
                  </a:cubicBezTo>
                  <a:cubicBezTo>
                    <a:pt x="336" y="559"/>
                    <a:pt x="337" y="559"/>
                    <a:pt x="338" y="559"/>
                  </a:cubicBezTo>
                  <a:cubicBezTo>
                    <a:pt x="338" y="560"/>
                    <a:pt x="339" y="560"/>
                    <a:pt x="339" y="560"/>
                  </a:cubicBezTo>
                  <a:cubicBezTo>
                    <a:pt x="341" y="560"/>
                    <a:pt x="344" y="561"/>
                    <a:pt x="346" y="561"/>
                  </a:cubicBezTo>
                  <a:cubicBezTo>
                    <a:pt x="347" y="561"/>
                    <a:pt x="349" y="562"/>
                    <a:pt x="350" y="562"/>
                  </a:cubicBezTo>
                  <a:cubicBezTo>
                    <a:pt x="351" y="562"/>
                    <a:pt x="351" y="562"/>
                    <a:pt x="351" y="562"/>
                  </a:cubicBezTo>
                  <a:cubicBezTo>
                    <a:pt x="353" y="562"/>
                    <a:pt x="355" y="563"/>
                    <a:pt x="358" y="563"/>
                  </a:cubicBezTo>
                  <a:cubicBezTo>
                    <a:pt x="359" y="563"/>
                    <a:pt x="360" y="564"/>
                    <a:pt x="361" y="564"/>
                  </a:cubicBezTo>
                  <a:cubicBezTo>
                    <a:pt x="362" y="564"/>
                    <a:pt x="363" y="564"/>
                    <a:pt x="363" y="564"/>
                  </a:cubicBezTo>
                  <a:cubicBezTo>
                    <a:pt x="364" y="564"/>
                    <a:pt x="365" y="565"/>
                    <a:pt x="366" y="565"/>
                  </a:cubicBezTo>
                  <a:cubicBezTo>
                    <a:pt x="368" y="565"/>
                    <a:pt x="370" y="565"/>
                    <a:pt x="372" y="566"/>
                  </a:cubicBezTo>
                  <a:cubicBezTo>
                    <a:pt x="373" y="566"/>
                    <a:pt x="373" y="566"/>
                    <a:pt x="373" y="566"/>
                  </a:cubicBezTo>
                  <a:cubicBezTo>
                    <a:pt x="374" y="566"/>
                    <a:pt x="375" y="566"/>
                    <a:pt x="376" y="566"/>
                  </a:cubicBezTo>
                  <a:cubicBezTo>
                    <a:pt x="377" y="567"/>
                    <a:pt x="379" y="567"/>
                    <a:pt x="380" y="567"/>
                  </a:cubicBezTo>
                  <a:cubicBezTo>
                    <a:pt x="382" y="567"/>
                    <a:pt x="383" y="568"/>
                    <a:pt x="384" y="568"/>
                  </a:cubicBezTo>
                  <a:cubicBezTo>
                    <a:pt x="385" y="568"/>
                    <a:pt x="386" y="568"/>
                    <a:pt x="387" y="568"/>
                  </a:cubicBezTo>
                  <a:cubicBezTo>
                    <a:pt x="388" y="568"/>
                    <a:pt x="389" y="568"/>
                    <a:pt x="390" y="569"/>
                  </a:cubicBezTo>
                  <a:cubicBezTo>
                    <a:pt x="391" y="569"/>
                    <a:pt x="392" y="569"/>
                    <a:pt x="393" y="569"/>
                  </a:cubicBezTo>
                  <a:cubicBezTo>
                    <a:pt x="394" y="569"/>
                    <a:pt x="395" y="569"/>
                    <a:pt x="396" y="570"/>
                  </a:cubicBezTo>
                  <a:cubicBezTo>
                    <a:pt x="398" y="570"/>
                    <a:pt x="399" y="570"/>
                    <a:pt x="400" y="570"/>
                  </a:cubicBezTo>
                  <a:cubicBezTo>
                    <a:pt x="403" y="571"/>
                    <a:pt x="406" y="571"/>
                    <a:pt x="408" y="571"/>
                  </a:cubicBezTo>
                  <a:cubicBezTo>
                    <a:pt x="410" y="572"/>
                    <a:pt x="411" y="572"/>
                    <a:pt x="413" y="572"/>
                  </a:cubicBezTo>
                  <a:cubicBezTo>
                    <a:pt x="415" y="572"/>
                    <a:pt x="418" y="573"/>
                    <a:pt x="420" y="573"/>
                  </a:cubicBezTo>
                  <a:cubicBezTo>
                    <a:pt x="421" y="573"/>
                    <a:pt x="421" y="573"/>
                    <a:pt x="421" y="573"/>
                  </a:cubicBezTo>
                  <a:cubicBezTo>
                    <a:pt x="422" y="573"/>
                    <a:pt x="422" y="573"/>
                    <a:pt x="422" y="573"/>
                  </a:cubicBezTo>
                  <a:cubicBezTo>
                    <a:pt x="423" y="574"/>
                    <a:pt x="424" y="574"/>
                    <a:pt x="426" y="574"/>
                  </a:cubicBezTo>
                  <a:cubicBezTo>
                    <a:pt x="428" y="574"/>
                    <a:pt x="430" y="575"/>
                    <a:pt x="433" y="575"/>
                  </a:cubicBezTo>
                  <a:cubicBezTo>
                    <a:pt x="434" y="575"/>
                    <a:pt x="435" y="575"/>
                    <a:pt x="436" y="575"/>
                  </a:cubicBezTo>
                  <a:cubicBezTo>
                    <a:pt x="437" y="575"/>
                    <a:pt x="437" y="575"/>
                    <a:pt x="437" y="575"/>
                  </a:cubicBezTo>
                  <a:cubicBezTo>
                    <a:pt x="438" y="575"/>
                    <a:pt x="438" y="576"/>
                    <a:pt x="439" y="576"/>
                  </a:cubicBezTo>
                  <a:cubicBezTo>
                    <a:pt x="441" y="576"/>
                    <a:pt x="443" y="576"/>
                    <a:pt x="446" y="576"/>
                  </a:cubicBezTo>
                  <a:cubicBezTo>
                    <a:pt x="447" y="577"/>
                    <a:pt x="449" y="577"/>
                    <a:pt x="451" y="577"/>
                  </a:cubicBezTo>
                  <a:cubicBezTo>
                    <a:pt x="452" y="577"/>
                    <a:pt x="453" y="577"/>
                    <a:pt x="454" y="577"/>
                  </a:cubicBezTo>
                  <a:cubicBezTo>
                    <a:pt x="455" y="578"/>
                    <a:pt x="455" y="578"/>
                    <a:pt x="455" y="578"/>
                  </a:cubicBezTo>
                  <a:cubicBezTo>
                    <a:pt x="456" y="578"/>
                    <a:pt x="457" y="578"/>
                    <a:pt x="458" y="578"/>
                  </a:cubicBezTo>
                  <a:cubicBezTo>
                    <a:pt x="460" y="578"/>
                    <a:pt x="462" y="578"/>
                    <a:pt x="464" y="579"/>
                  </a:cubicBezTo>
                  <a:cubicBezTo>
                    <a:pt x="466" y="579"/>
                    <a:pt x="468" y="579"/>
                    <a:pt x="471" y="579"/>
                  </a:cubicBezTo>
                  <a:cubicBezTo>
                    <a:pt x="471" y="580"/>
                    <a:pt x="472" y="580"/>
                    <a:pt x="473" y="580"/>
                  </a:cubicBezTo>
                  <a:cubicBezTo>
                    <a:pt x="475" y="580"/>
                    <a:pt x="476" y="580"/>
                    <a:pt x="477" y="580"/>
                  </a:cubicBezTo>
                  <a:cubicBezTo>
                    <a:pt x="480" y="580"/>
                    <a:pt x="482" y="581"/>
                    <a:pt x="485" y="581"/>
                  </a:cubicBezTo>
                  <a:cubicBezTo>
                    <a:pt x="486" y="581"/>
                    <a:pt x="488" y="581"/>
                    <a:pt x="490" y="582"/>
                  </a:cubicBezTo>
                  <a:cubicBezTo>
                    <a:pt x="490" y="582"/>
                    <a:pt x="491" y="582"/>
                    <a:pt x="491" y="582"/>
                  </a:cubicBezTo>
                  <a:cubicBezTo>
                    <a:pt x="494" y="582"/>
                    <a:pt x="496" y="582"/>
                    <a:pt x="499" y="582"/>
                  </a:cubicBezTo>
                  <a:cubicBezTo>
                    <a:pt x="500" y="583"/>
                    <a:pt x="502" y="583"/>
                    <a:pt x="504" y="583"/>
                  </a:cubicBezTo>
                  <a:cubicBezTo>
                    <a:pt x="505" y="583"/>
                    <a:pt x="506" y="583"/>
                    <a:pt x="508" y="583"/>
                  </a:cubicBezTo>
                  <a:cubicBezTo>
                    <a:pt x="509" y="583"/>
                    <a:pt x="509" y="583"/>
                    <a:pt x="509" y="583"/>
                  </a:cubicBezTo>
                  <a:cubicBezTo>
                    <a:pt x="510" y="584"/>
                    <a:pt x="511" y="584"/>
                    <a:pt x="512" y="584"/>
                  </a:cubicBezTo>
                  <a:cubicBezTo>
                    <a:pt x="512" y="584"/>
                    <a:pt x="512" y="584"/>
                    <a:pt x="512" y="584"/>
                  </a:cubicBezTo>
                  <a:cubicBezTo>
                    <a:pt x="514" y="584"/>
                    <a:pt x="516" y="584"/>
                    <a:pt x="518" y="584"/>
                  </a:cubicBezTo>
                  <a:cubicBezTo>
                    <a:pt x="519" y="584"/>
                    <a:pt x="521" y="585"/>
                    <a:pt x="522" y="585"/>
                  </a:cubicBezTo>
                  <a:cubicBezTo>
                    <a:pt x="524" y="585"/>
                    <a:pt x="525" y="585"/>
                    <a:pt x="527" y="585"/>
                  </a:cubicBezTo>
                  <a:cubicBezTo>
                    <a:pt x="529" y="585"/>
                    <a:pt x="530" y="585"/>
                    <a:pt x="532" y="586"/>
                  </a:cubicBezTo>
                  <a:cubicBezTo>
                    <a:pt x="533" y="586"/>
                    <a:pt x="535" y="586"/>
                    <a:pt x="537" y="586"/>
                  </a:cubicBezTo>
                  <a:cubicBezTo>
                    <a:pt x="539" y="586"/>
                    <a:pt x="541" y="586"/>
                    <a:pt x="542" y="586"/>
                  </a:cubicBezTo>
                  <a:cubicBezTo>
                    <a:pt x="543" y="586"/>
                    <a:pt x="543" y="586"/>
                    <a:pt x="543" y="586"/>
                  </a:cubicBezTo>
                  <a:cubicBezTo>
                    <a:pt x="544" y="587"/>
                    <a:pt x="544" y="587"/>
                    <a:pt x="546" y="587"/>
                  </a:cubicBezTo>
                  <a:cubicBezTo>
                    <a:pt x="548" y="587"/>
                    <a:pt x="550" y="587"/>
                    <a:pt x="552" y="587"/>
                  </a:cubicBezTo>
                  <a:cubicBezTo>
                    <a:pt x="554" y="587"/>
                    <a:pt x="556" y="587"/>
                    <a:pt x="557" y="588"/>
                  </a:cubicBezTo>
                  <a:cubicBezTo>
                    <a:pt x="558" y="588"/>
                    <a:pt x="559" y="588"/>
                    <a:pt x="560" y="588"/>
                  </a:cubicBezTo>
                  <a:cubicBezTo>
                    <a:pt x="560" y="588"/>
                    <a:pt x="561" y="588"/>
                    <a:pt x="561" y="588"/>
                  </a:cubicBezTo>
                  <a:cubicBezTo>
                    <a:pt x="564" y="588"/>
                    <a:pt x="567" y="588"/>
                    <a:pt x="569" y="588"/>
                  </a:cubicBezTo>
                  <a:cubicBezTo>
                    <a:pt x="570" y="589"/>
                    <a:pt x="571" y="589"/>
                    <a:pt x="572" y="589"/>
                  </a:cubicBezTo>
                  <a:cubicBezTo>
                    <a:pt x="572" y="589"/>
                    <a:pt x="572" y="589"/>
                    <a:pt x="572" y="589"/>
                  </a:cubicBezTo>
                  <a:cubicBezTo>
                    <a:pt x="573" y="589"/>
                    <a:pt x="574" y="589"/>
                    <a:pt x="574" y="589"/>
                  </a:cubicBezTo>
                  <a:cubicBezTo>
                    <a:pt x="576" y="589"/>
                    <a:pt x="577" y="589"/>
                    <a:pt x="579" y="589"/>
                  </a:cubicBezTo>
                  <a:cubicBezTo>
                    <a:pt x="582" y="589"/>
                    <a:pt x="585" y="590"/>
                    <a:pt x="589" y="590"/>
                  </a:cubicBezTo>
                  <a:cubicBezTo>
                    <a:pt x="590" y="590"/>
                    <a:pt x="592" y="590"/>
                    <a:pt x="594" y="590"/>
                  </a:cubicBezTo>
                  <a:cubicBezTo>
                    <a:pt x="597" y="590"/>
                    <a:pt x="599" y="590"/>
                    <a:pt x="602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3" y="591"/>
                    <a:pt x="603" y="591"/>
                    <a:pt x="603" y="591"/>
                  </a:cubicBezTo>
                  <a:cubicBezTo>
                    <a:pt x="605" y="591"/>
                    <a:pt x="607" y="591"/>
                    <a:pt x="609" y="591"/>
                  </a:cubicBezTo>
                  <a:cubicBezTo>
                    <a:pt x="612" y="591"/>
                    <a:pt x="615" y="591"/>
                    <a:pt x="618" y="591"/>
                  </a:cubicBezTo>
                  <a:cubicBezTo>
                    <a:pt x="620" y="592"/>
                    <a:pt x="622" y="592"/>
                    <a:pt x="624" y="592"/>
                  </a:cubicBezTo>
                  <a:cubicBezTo>
                    <a:pt x="627" y="592"/>
                    <a:pt x="630" y="592"/>
                    <a:pt x="632" y="592"/>
                  </a:cubicBezTo>
                  <a:cubicBezTo>
                    <a:pt x="633" y="592"/>
                    <a:pt x="633" y="592"/>
                    <a:pt x="633" y="592"/>
                  </a:cubicBezTo>
                  <a:cubicBezTo>
                    <a:pt x="634" y="592"/>
                    <a:pt x="634" y="592"/>
                    <a:pt x="634" y="592"/>
                  </a:cubicBezTo>
                  <a:cubicBezTo>
                    <a:pt x="636" y="592"/>
                    <a:pt x="638" y="592"/>
                    <a:pt x="639" y="592"/>
                  </a:cubicBezTo>
                  <a:cubicBezTo>
                    <a:pt x="642" y="593"/>
                    <a:pt x="645" y="593"/>
                    <a:pt x="648" y="593"/>
                  </a:cubicBezTo>
                  <a:cubicBezTo>
                    <a:pt x="650" y="593"/>
                    <a:pt x="652" y="593"/>
                    <a:pt x="655" y="593"/>
                  </a:cubicBezTo>
                  <a:cubicBezTo>
                    <a:pt x="657" y="593"/>
                    <a:pt x="660" y="593"/>
                    <a:pt x="663" y="593"/>
                  </a:cubicBezTo>
                  <a:cubicBezTo>
                    <a:pt x="664" y="593"/>
                    <a:pt x="664" y="594"/>
                    <a:pt x="665" y="594"/>
                  </a:cubicBezTo>
                  <a:cubicBezTo>
                    <a:pt x="667" y="594"/>
                    <a:pt x="668" y="594"/>
                    <a:pt x="670" y="594"/>
                  </a:cubicBezTo>
                  <a:cubicBezTo>
                    <a:pt x="673" y="594"/>
                    <a:pt x="676" y="594"/>
                    <a:pt x="679" y="594"/>
                  </a:cubicBezTo>
                  <a:cubicBezTo>
                    <a:pt x="681" y="594"/>
                    <a:pt x="683" y="594"/>
                    <a:pt x="685" y="594"/>
                  </a:cubicBezTo>
                  <a:cubicBezTo>
                    <a:pt x="688" y="594"/>
                    <a:pt x="691" y="594"/>
                    <a:pt x="694" y="594"/>
                  </a:cubicBezTo>
                  <a:cubicBezTo>
                    <a:pt x="694" y="594"/>
                    <a:pt x="694" y="594"/>
                    <a:pt x="694" y="594"/>
                  </a:cubicBezTo>
                  <a:cubicBezTo>
                    <a:pt x="695" y="594"/>
                    <a:pt x="695" y="594"/>
                    <a:pt x="696" y="594"/>
                  </a:cubicBezTo>
                  <a:cubicBezTo>
                    <a:pt x="696" y="595"/>
                    <a:pt x="696" y="595"/>
                    <a:pt x="696" y="595"/>
                  </a:cubicBezTo>
                  <a:cubicBezTo>
                    <a:pt x="698" y="595"/>
                    <a:pt x="699" y="595"/>
                    <a:pt x="701" y="595"/>
                  </a:cubicBezTo>
                  <a:cubicBezTo>
                    <a:pt x="704" y="595"/>
                    <a:pt x="707" y="595"/>
                    <a:pt x="710" y="595"/>
                  </a:cubicBezTo>
                  <a:cubicBezTo>
                    <a:pt x="712" y="595"/>
                    <a:pt x="714" y="595"/>
                    <a:pt x="716" y="595"/>
                  </a:cubicBezTo>
                  <a:cubicBezTo>
                    <a:pt x="720" y="595"/>
                    <a:pt x="723" y="595"/>
                    <a:pt x="726" y="595"/>
                  </a:cubicBezTo>
                  <a:cubicBezTo>
                    <a:pt x="727" y="595"/>
                    <a:pt x="727" y="595"/>
                    <a:pt x="728" y="595"/>
                  </a:cubicBezTo>
                  <a:cubicBezTo>
                    <a:pt x="728" y="595"/>
                    <a:pt x="729" y="595"/>
                    <a:pt x="730" y="595"/>
                  </a:cubicBezTo>
                  <a:cubicBezTo>
                    <a:pt x="730" y="595"/>
                    <a:pt x="731" y="595"/>
                    <a:pt x="732" y="595"/>
                  </a:cubicBezTo>
                  <a:cubicBezTo>
                    <a:pt x="736" y="595"/>
                    <a:pt x="739" y="595"/>
                    <a:pt x="743" y="595"/>
                  </a:cubicBezTo>
                  <a:cubicBezTo>
                    <a:pt x="744" y="595"/>
                    <a:pt x="746" y="595"/>
                    <a:pt x="748" y="595"/>
                  </a:cubicBezTo>
                  <a:cubicBezTo>
                    <a:pt x="753" y="595"/>
                    <a:pt x="758" y="595"/>
                    <a:pt x="763" y="595"/>
                  </a:cubicBezTo>
                  <a:cubicBezTo>
                    <a:pt x="763" y="595"/>
                    <a:pt x="763" y="595"/>
                    <a:pt x="763" y="595"/>
                  </a:cubicBezTo>
                  <a:cubicBezTo>
                    <a:pt x="764" y="595"/>
                    <a:pt x="764" y="595"/>
                    <a:pt x="764" y="595"/>
                  </a:cubicBezTo>
                  <a:cubicBezTo>
                    <a:pt x="769" y="596"/>
                    <a:pt x="775" y="596"/>
                    <a:pt x="780" y="596"/>
                  </a:cubicBezTo>
                  <a:cubicBezTo>
                    <a:pt x="782" y="596"/>
                    <a:pt x="784" y="595"/>
                    <a:pt x="785" y="595"/>
                  </a:cubicBezTo>
                  <a:cubicBezTo>
                    <a:pt x="789" y="595"/>
                    <a:pt x="792" y="595"/>
                    <a:pt x="796" y="595"/>
                  </a:cubicBezTo>
                  <a:cubicBezTo>
                    <a:pt x="798" y="595"/>
                    <a:pt x="799" y="595"/>
                    <a:pt x="801" y="595"/>
                  </a:cubicBezTo>
                  <a:cubicBezTo>
                    <a:pt x="802" y="595"/>
                    <a:pt x="803" y="595"/>
                    <a:pt x="804" y="595"/>
                  </a:cubicBezTo>
                  <a:cubicBezTo>
                    <a:pt x="807" y="595"/>
                    <a:pt x="809" y="595"/>
                    <a:pt x="812" y="595"/>
                  </a:cubicBezTo>
                  <a:cubicBezTo>
                    <a:pt x="814" y="595"/>
                    <a:pt x="816" y="595"/>
                    <a:pt x="818" y="595"/>
                  </a:cubicBezTo>
                  <a:cubicBezTo>
                    <a:pt x="821" y="595"/>
                    <a:pt x="824" y="595"/>
                    <a:pt x="828" y="595"/>
                  </a:cubicBezTo>
                  <a:cubicBezTo>
                    <a:pt x="830" y="595"/>
                    <a:pt x="832" y="595"/>
                    <a:pt x="834" y="595"/>
                  </a:cubicBezTo>
                  <a:cubicBezTo>
                    <a:pt x="836" y="595"/>
                    <a:pt x="838" y="595"/>
                    <a:pt x="840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1" y="595"/>
                    <a:pt x="841" y="595"/>
                    <a:pt x="841" y="595"/>
                  </a:cubicBezTo>
                  <a:cubicBezTo>
                    <a:pt x="842" y="595"/>
                    <a:pt x="842" y="595"/>
                    <a:pt x="843" y="595"/>
                  </a:cubicBezTo>
                  <a:cubicBezTo>
                    <a:pt x="846" y="595"/>
                    <a:pt x="848" y="595"/>
                    <a:pt x="850" y="595"/>
                  </a:cubicBezTo>
                  <a:cubicBezTo>
                    <a:pt x="853" y="595"/>
                    <a:pt x="856" y="594"/>
                    <a:pt x="859" y="594"/>
                  </a:cubicBezTo>
                  <a:cubicBezTo>
                    <a:pt x="861" y="594"/>
                    <a:pt x="863" y="594"/>
                    <a:pt x="865" y="594"/>
                  </a:cubicBezTo>
                  <a:cubicBezTo>
                    <a:pt x="866" y="594"/>
                    <a:pt x="867" y="594"/>
                    <a:pt x="868" y="594"/>
                  </a:cubicBezTo>
                  <a:cubicBezTo>
                    <a:pt x="870" y="594"/>
                    <a:pt x="872" y="594"/>
                    <a:pt x="874" y="594"/>
                  </a:cubicBezTo>
                  <a:cubicBezTo>
                    <a:pt x="877" y="594"/>
                    <a:pt x="879" y="594"/>
                    <a:pt x="881" y="594"/>
                  </a:cubicBezTo>
                  <a:cubicBezTo>
                    <a:pt x="884" y="594"/>
                    <a:pt x="887" y="593"/>
                    <a:pt x="890" y="593"/>
                  </a:cubicBezTo>
                  <a:cubicBezTo>
                    <a:pt x="890" y="593"/>
                    <a:pt x="891" y="593"/>
                    <a:pt x="892" y="593"/>
                  </a:cubicBezTo>
                  <a:cubicBezTo>
                    <a:pt x="892" y="593"/>
                    <a:pt x="892" y="593"/>
                    <a:pt x="892" y="593"/>
                  </a:cubicBezTo>
                  <a:cubicBezTo>
                    <a:pt x="894" y="593"/>
                    <a:pt x="895" y="593"/>
                    <a:pt x="897" y="593"/>
                  </a:cubicBezTo>
                  <a:cubicBezTo>
                    <a:pt x="899" y="593"/>
                    <a:pt x="902" y="593"/>
                    <a:pt x="905" y="593"/>
                  </a:cubicBezTo>
                  <a:cubicBezTo>
                    <a:pt x="907" y="593"/>
                    <a:pt x="910" y="593"/>
                    <a:pt x="912" y="592"/>
                  </a:cubicBezTo>
                  <a:cubicBezTo>
                    <a:pt x="914" y="592"/>
                    <a:pt x="915" y="592"/>
                    <a:pt x="917" y="592"/>
                  </a:cubicBezTo>
                  <a:cubicBezTo>
                    <a:pt x="917" y="592"/>
                    <a:pt x="918" y="592"/>
                    <a:pt x="919" y="592"/>
                  </a:cubicBezTo>
                  <a:cubicBezTo>
                    <a:pt x="919" y="592"/>
                    <a:pt x="920" y="592"/>
                    <a:pt x="920" y="592"/>
                  </a:cubicBezTo>
                  <a:cubicBezTo>
                    <a:pt x="922" y="592"/>
                    <a:pt x="925" y="592"/>
                    <a:pt x="927" y="592"/>
                  </a:cubicBezTo>
                  <a:cubicBezTo>
                    <a:pt x="930" y="592"/>
                    <a:pt x="932" y="591"/>
                    <a:pt x="935" y="591"/>
                  </a:cubicBezTo>
                  <a:cubicBezTo>
                    <a:pt x="937" y="591"/>
                    <a:pt x="939" y="591"/>
                    <a:pt x="941" y="591"/>
                  </a:cubicBezTo>
                  <a:cubicBezTo>
                    <a:pt x="941" y="591"/>
                    <a:pt x="942" y="591"/>
                    <a:pt x="942" y="591"/>
                  </a:cubicBezTo>
                  <a:cubicBezTo>
                    <a:pt x="943" y="591"/>
                    <a:pt x="943" y="591"/>
                    <a:pt x="944" y="591"/>
                  </a:cubicBezTo>
                  <a:cubicBezTo>
                    <a:pt x="946" y="591"/>
                    <a:pt x="948" y="591"/>
                    <a:pt x="950" y="590"/>
                  </a:cubicBezTo>
                  <a:cubicBezTo>
                    <a:pt x="952" y="590"/>
                    <a:pt x="954" y="590"/>
                    <a:pt x="956" y="590"/>
                  </a:cubicBezTo>
                  <a:cubicBezTo>
                    <a:pt x="957" y="590"/>
                    <a:pt x="958" y="590"/>
                    <a:pt x="959" y="590"/>
                  </a:cubicBezTo>
                  <a:cubicBezTo>
                    <a:pt x="961" y="590"/>
                    <a:pt x="963" y="590"/>
                    <a:pt x="965" y="590"/>
                  </a:cubicBezTo>
                  <a:cubicBezTo>
                    <a:pt x="967" y="589"/>
                    <a:pt x="969" y="589"/>
                    <a:pt x="971" y="589"/>
                  </a:cubicBezTo>
                  <a:cubicBezTo>
                    <a:pt x="972" y="589"/>
                    <a:pt x="973" y="589"/>
                    <a:pt x="974" y="589"/>
                  </a:cubicBezTo>
                  <a:cubicBezTo>
                    <a:pt x="975" y="589"/>
                    <a:pt x="976" y="589"/>
                    <a:pt x="977" y="589"/>
                  </a:cubicBezTo>
                  <a:cubicBezTo>
                    <a:pt x="977" y="589"/>
                    <a:pt x="978" y="589"/>
                    <a:pt x="979" y="589"/>
                  </a:cubicBezTo>
                  <a:cubicBezTo>
                    <a:pt x="981" y="588"/>
                    <a:pt x="983" y="588"/>
                    <a:pt x="986" y="588"/>
                  </a:cubicBezTo>
                  <a:cubicBezTo>
                    <a:pt x="987" y="588"/>
                    <a:pt x="988" y="588"/>
                    <a:pt x="989" y="588"/>
                  </a:cubicBezTo>
                  <a:cubicBezTo>
                    <a:pt x="991" y="588"/>
                    <a:pt x="992" y="588"/>
                    <a:pt x="994" y="587"/>
                  </a:cubicBezTo>
                  <a:cubicBezTo>
                    <a:pt x="996" y="587"/>
                    <a:pt x="998" y="587"/>
                    <a:pt x="1000" y="587"/>
                  </a:cubicBezTo>
                  <a:cubicBezTo>
                    <a:pt x="1001" y="587"/>
                    <a:pt x="1003" y="587"/>
                    <a:pt x="1004" y="587"/>
                  </a:cubicBezTo>
                  <a:cubicBezTo>
                    <a:pt x="1006" y="587"/>
                    <a:pt x="1007" y="586"/>
                    <a:pt x="1009" y="586"/>
                  </a:cubicBezTo>
                  <a:cubicBezTo>
                    <a:pt x="1011" y="586"/>
                    <a:pt x="1012" y="586"/>
                    <a:pt x="1014" y="586"/>
                  </a:cubicBezTo>
                  <a:cubicBezTo>
                    <a:pt x="1016" y="586"/>
                    <a:pt x="1017" y="586"/>
                    <a:pt x="1019" y="585"/>
                  </a:cubicBezTo>
                  <a:cubicBezTo>
                    <a:pt x="1021" y="585"/>
                    <a:pt x="1022" y="585"/>
                    <a:pt x="1024" y="585"/>
                  </a:cubicBezTo>
                  <a:cubicBezTo>
                    <a:pt x="1025" y="585"/>
                    <a:pt x="1027" y="585"/>
                    <a:pt x="1028" y="585"/>
                  </a:cubicBezTo>
                  <a:cubicBezTo>
                    <a:pt x="1030" y="584"/>
                    <a:pt x="1032" y="584"/>
                    <a:pt x="1034" y="584"/>
                  </a:cubicBezTo>
                  <a:cubicBezTo>
                    <a:pt x="1035" y="584"/>
                    <a:pt x="1037" y="584"/>
                    <a:pt x="1039" y="584"/>
                  </a:cubicBezTo>
                  <a:cubicBezTo>
                    <a:pt x="1040" y="584"/>
                    <a:pt x="1041" y="583"/>
                    <a:pt x="1042" y="583"/>
                  </a:cubicBezTo>
                  <a:cubicBezTo>
                    <a:pt x="1044" y="583"/>
                    <a:pt x="1046" y="583"/>
                    <a:pt x="1048" y="583"/>
                  </a:cubicBezTo>
                  <a:cubicBezTo>
                    <a:pt x="1050" y="583"/>
                    <a:pt x="1052" y="582"/>
                    <a:pt x="1053" y="582"/>
                  </a:cubicBezTo>
                  <a:cubicBezTo>
                    <a:pt x="1054" y="582"/>
                    <a:pt x="1055" y="582"/>
                    <a:pt x="1056" y="582"/>
                  </a:cubicBezTo>
                  <a:cubicBezTo>
                    <a:pt x="1058" y="582"/>
                    <a:pt x="1061" y="581"/>
                    <a:pt x="1063" y="581"/>
                  </a:cubicBezTo>
                  <a:cubicBezTo>
                    <a:pt x="1065" y="581"/>
                    <a:pt x="1066" y="581"/>
                    <a:pt x="1068" y="581"/>
                  </a:cubicBezTo>
                  <a:cubicBezTo>
                    <a:pt x="1068" y="581"/>
                    <a:pt x="1068" y="581"/>
                    <a:pt x="1069" y="581"/>
                  </a:cubicBezTo>
                  <a:cubicBezTo>
                    <a:pt x="1070" y="581"/>
                    <a:pt x="1070" y="581"/>
                    <a:pt x="1070" y="581"/>
                  </a:cubicBezTo>
                  <a:cubicBezTo>
                    <a:pt x="1073" y="580"/>
                    <a:pt x="1077" y="580"/>
                    <a:pt x="1081" y="579"/>
                  </a:cubicBezTo>
                  <a:cubicBezTo>
                    <a:pt x="1081" y="579"/>
                    <a:pt x="1081" y="579"/>
                    <a:pt x="1081" y="579"/>
                  </a:cubicBezTo>
                  <a:cubicBezTo>
                    <a:pt x="1082" y="579"/>
                    <a:pt x="1082" y="579"/>
                    <a:pt x="1082" y="579"/>
                  </a:cubicBezTo>
                  <a:cubicBezTo>
                    <a:pt x="1084" y="579"/>
                    <a:pt x="1085" y="579"/>
                    <a:pt x="1086" y="579"/>
                  </a:cubicBezTo>
                  <a:cubicBezTo>
                    <a:pt x="1089" y="578"/>
                    <a:pt x="1092" y="578"/>
                    <a:pt x="1095" y="578"/>
                  </a:cubicBezTo>
                  <a:cubicBezTo>
                    <a:pt x="1097" y="577"/>
                    <a:pt x="1099" y="577"/>
                    <a:pt x="1100" y="577"/>
                  </a:cubicBezTo>
                  <a:cubicBezTo>
                    <a:pt x="1103" y="577"/>
                    <a:pt x="1106" y="576"/>
                    <a:pt x="1108" y="576"/>
                  </a:cubicBezTo>
                  <a:cubicBezTo>
                    <a:pt x="1109" y="576"/>
                    <a:pt x="1109" y="576"/>
                    <a:pt x="1110" y="576"/>
                  </a:cubicBezTo>
                  <a:cubicBezTo>
                    <a:pt x="1111" y="576"/>
                    <a:pt x="1111" y="576"/>
                    <a:pt x="1112" y="575"/>
                  </a:cubicBezTo>
                  <a:cubicBezTo>
                    <a:pt x="1113" y="575"/>
                    <a:pt x="1113" y="575"/>
                    <a:pt x="1113" y="575"/>
                  </a:cubicBezTo>
                  <a:cubicBezTo>
                    <a:pt x="1116" y="575"/>
                    <a:pt x="1118" y="575"/>
                    <a:pt x="1121" y="574"/>
                  </a:cubicBezTo>
                  <a:cubicBezTo>
                    <a:pt x="1122" y="574"/>
                    <a:pt x="1122" y="574"/>
                    <a:pt x="1123" y="574"/>
                  </a:cubicBezTo>
                  <a:cubicBezTo>
                    <a:pt x="1124" y="574"/>
                    <a:pt x="1126" y="574"/>
                    <a:pt x="1127" y="573"/>
                  </a:cubicBezTo>
                  <a:cubicBezTo>
                    <a:pt x="1129" y="573"/>
                    <a:pt x="1131" y="573"/>
                    <a:pt x="1133" y="573"/>
                  </a:cubicBezTo>
                  <a:cubicBezTo>
                    <a:pt x="1134" y="572"/>
                    <a:pt x="1135" y="572"/>
                    <a:pt x="1136" y="572"/>
                  </a:cubicBezTo>
                  <a:cubicBezTo>
                    <a:pt x="1138" y="572"/>
                    <a:pt x="1139" y="572"/>
                    <a:pt x="1140" y="572"/>
                  </a:cubicBezTo>
                  <a:cubicBezTo>
                    <a:pt x="1142" y="571"/>
                    <a:pt x="1144" y="571"/>
                    <a:pt x="1146" y="571"/>
                  </a:cubicBezTo>
                  <a:cubicBezTo>
                    <a:pt x="1147" y="571"/>
                    <a:pt x="1148" y="570"/>
                    <a:pt x="1149" y="570"/>
                  </a:cubicBezTo>
                  <a:cubicBezTo>
                    <a:pt x="1151" y="570"/>
                    <a:pt x="1152" y="570"/>
                    <a:pt x="1153" y="570"/>
                  </a:cubicBezTo>
                  <a:cubicBezTo>
                    <a:pt x="1154" y="569"/>
                    <a:pt x="1156" y="569"/>
                    <a:pt x="1158" y="569"/>
                  </a:cubicBezTo>
                  <a:cubicBezTo>
                    <a:pt x="1159" y="569"/>
                    <a:pt x="1161" y="568"/>
                    <a:pt x="1162" y="568"/>
                  </a:cubicBezTo>
                  <a:cubicBezTo>
                    <a:pt x="1163" y="568"/>
                    <a:pt x="1164" y="568"/>
                    <a:pt x="1165" y="568"/>
                  </a:cubicBezTo>
                  <a:cubicBezTo>
                    <a:pt x="1167" y="568"/>
                    <a:pt x="1168" y="567"/>
                    <a:pt x="1170" y="567"/>
                  </a:cubicBezTo>
                  <a:cubicBezTo>
                    <a:pt x="1171" y="567"/>
                    <a:pt x="1173" y="566"/>
                    <a:pt x="1175" y="566"/>
                  </a:cubicBezTo>
                  <a:cubicBezTo>
                    <a:pt x="1175" y="566"/>
                    <a:pt x="1176" y="566"/>
                    <a:pt x="1177" y="566"/>
                  </a:cubicBezTo>
                  <a:cubicBezTo>
                    <a:pt x="1178" y="566"/>
                    <a:pt x="1178" y="566"/>
                    <a:pt x="1178" y="566"/>
                  </a:cubicBezTo>
                  <a:cubicBezTo>
                    <a:pt x="1179" y="566"/>
                    <a:pt x="1180" y="565"/>
                    <a:pt x="1181" y="565"/>
                  </a:cubicBezTo>
                  <a:cubicBezTo>
                    <a:pt x="1183" y="565"/>
                    <a:pt x="1184" y="565"/>
                    <a:pt x="1185" y="564"/>
                  </a:cubicBezTo>
                  <a:cubicBezTo>
                    <a:pt x="1186" y="564"/>
                    <a:pt x="1187" y="564"/>
                    <a:pt x="1188" y="564"/>
                  </a:cubicBezTo>
                  <a:cubicBezTo>
                    <a:pt x="1190" y="564"/>
                    <a:pt x="1191" y="563"/>
                    <a:pt x="1193" y="563"/>
                  </a:cubicBezTo>
                  <a:cubicBezTo>
                    <a:pt x="1194" y="563"/>
                    <a:pt x="1195" y="563"/>
                    <a:pt x="1196" y="562"/>
                  </a:cubicBezTo>
                  <a:cubicBezTo>
                    <a:pt x="1197" y="562"/>
                    <a:pt x="1198" y="562"/>
                    <a:pt x="1199" y="562"/>
                  </a:cubicBezTo>
                  <a:cubicBezTo>
                    <a:pt x="1200" y="562"/>
                    <a:pt x="1202" y="561"/>
                    <a:pt x="1203" y="561"/>
                  </a:cubicBezTo>
                  <a:cubicBezTo>
                    <a:pt x="1204" y="561"/>
                    <a:pt x="1205" y="561"/>
                    <a:pt x="1207" y="561"/>
                  </a:cubicBezTo>
                  <a:cubicBezTo>
                    <a:pt x="1207" y="560"/>
                    <a:pt x="1207" y="560"/>
                    <a:pt x="1207" y="560"/>
                  </a:cubicBezTo>
                  <a:cubicBezTo>
                    <a:pt x="1208" y="560"/>
                    <a:pt x="1209" y="560"/>
                    <a:pt x="1209" y="560"/>
                  </a:cubicBezTo>
                  <a:cubicBezTo>
                    <a:pt x="1211" y="560"/>
                    <a:pt x="1212" y="559"/>
                    <a:pt x="1213" y="559"/>
                  </a:cubicBezTo>
                  <a:cubicBezTo>
                    <a:pt x="1215" y="559"/>
                    <a:pt x="1216" y="559"/>
                    <a:pt x="1217" y="558"/>
                  </a:cubicBezTo>
                  <a:cubicBezTo>
                    <a:pt x="1218" y="558"/>
                    <a:pt x="1219" y="558"/>
                    <a:pt x="1220" y="558"/>
                  </a:cubicBezTo>
                  <a:cubicBezTo>
                    <a:pt x="1221" y="558"/>
                    <a:pt x="1222" y="557"/>
                    <a:pt x="1223" y="557"/>
                  </a:cubicBezTo>
                  <a:cubicBezTo>
                    <a:pt x="1225" y="557"/>
                    <a:pt x="1226" y="557"/>
                    <a:pt x="1227" y="556"/>
                  </a:cubicBezTo>
                  <a:cubicBezTo>
                    <a:pt x="1228" y="556"/>
                    <a:pt x="1229" y="556"/>
                    <a:pt x="1230" y="556"/>
                  </a:cubicBezTo>
                  <a:cubicBezTo>
                    <a:pt x="1231" y="556"/>
                    <a:pt x="1232" y="555"/>
                    <a:pt x="1233" y="555"/>
                  </a:cubicBezTo>
                  <a:cubicBezTo>
                    <a:pt x="1235" y="555"/>
                    <a:pt x="1236" y="555"/>
                    <a:pt x="1237" y="554"/>
                  </a:cubicBezTo>
                  <a:cubicBezTo>
                    <a:pt x="1238" y="554"/>
                    <a:pt x="1239" y="554"/>
                    <a:pt x="1241" y="553"/>
                  </a:cubicBezTo>
                  <a:cubicBezTo>
                    <a:pt x="1241" y="553"/>
                    <a:pt x="1242" y="553"/>
                    <a:pt x="1243" y="553"/>
                  </a:cubicBezTo>
                  <a:cubicBezTo>
                    <a:pt x="1244" y="553"/>
                    <a:pt x="1246" y="552"/>
                    <a:pt x="1247" y="552"/>
                  </a:cubicBezTo>
                  <a:cubicBezTo>
                    <a:pt x="1248" y="552"/>
                    <a:pt x="1249" y="551"/>
                    <a:pt x="1251" y="551"/>
                  </a:cubicBezTo>
                  <a:cubicBezTo>
                    <a:pt x="1253" y="551"/>
                    <a:pt x="1255" y="550"/>
                    <a:pt x="1256" y="550"/>
                  </a:cubicBezTo>
                  <a:cubicBezTo>
                    <a:pt x="1258" y="550"/>
                    <a:pt x="1259" y="549"/>
                    <a:pt x="1261" y="549"/>
                  </a:cubicBezTo>
                  <a:cubicBezTo>
                    <a:pt x="1261" y="549"/>
                    <a:pt x="1262" y="548"/>
                    <a:pt x="1263" y="548"/>
                  </a:cubicBezTo>
                  <a:cubicBezTo>
                    <a:pt x="1264" y="548"/>
                    <a:pt x="1265" y="548"/>
                    <a:pt x="1266" y="547"/>
                  </a:cubicBezTo>
                  <a:cubicBezTo>
                    <a:pt x="1268" y="547"/>
                    <a:pt x="1269" y="547"/>
                    <a:pt x="1270" y="546"/>
                  </a:cubicBezTo>
                  <a:cubicBezTo>
                    <a:pt x="1272" y="546"/>
                    <a:pt x="1273" y="546"/>
                    <a:pt x="1274" y="545"/>
                  </a:cubicBezTo>
                  <a:cubicBezTo>
                    <a:pt x="1275" y="545"/>
                    <a:pt x="1276" y="545"/>
                    <a:pt x="1277" y="545"/>
                  </a:cubicBezTo>
                  <a:cubicBezTo>
                    <a:pt x="1278" y="544"/>
                    <a:pt x="1279" y="544"/>
                    <a:pt x="1279" y="544"/>
                  </a:cubicBezTo>
                  <a:cubicBezTo>
                    <a:pt x="1282" y="543"/>
                    <a:pt x="1284" y="543"/>
                    <a:pt x="1286" y="542"/>
                  </a:cubicBezTo>
                  <a:cubicBezTo>
                    <a:pt x="1286" y="542"/>
                    <a:pt x="1286" y="542"/>
                    <a:pt x="1286" y="542"/>
                  </a:cubicBezTo>
                  <a:cubicBezTo>
                    <a:pt x="1287" y="542"/>
                    <a:pt x="1287" y="542"/>
                    <a:pt x="1288" y="542"/>
                  </a:cubicBezTo>
                  <a:cubicBezTo>
                    <a:pt x="1288" y="542"/>
                    <a:pt x="1288" y="542"/>
                    <a:pt x="1288" y="542"/>
                  </a:cubicBezTo>
                  <a:cubicBezTo>
                    <a:pt x="1291" y="541"/>
                    <a:pt x="1294" y="540"/>
                    <a:pt x="1297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8" y="539"/>
                    <a:pt x="1298" y="539"/>
                    <a:pt x="1298" y="539"/>
                  </a:cubicBezTo>
                  <a:cubicBezTo>
                    <a:pt x="1299" y="539"/>
                    <a:pt x="1299" y="539"/>
                    <a:pt x="1299" y="539"/>
                  </a:cubicBezTo>
                  <a:cubicBezTo>
                    <a:pt x="1300" y="538"/>
                    <a:pt x="1300" y="538"/>
                    <a:pt x="1301" y="538"/>
                  </a:cubicBezTo>
                  <a:cubicBezTo>
                    <a:pt x="1303" y="537"/>
                    <a:pt x="1304" y="537"/>
                    <a:pt x="1306" y="536"/>
                  </a:cubicBezTo>
                  <a:cubicBezTo>
                    <a:pt x="1306" y="536"/>
                    <a:pt x="1307" y="536"/>
                    <a:pt x="1307" y="536"/>
                  </a:cubicBezTo>
                  <a:cubicBezTo>
                    <a:pt x="1308" y="536"/>
                    <a:pt x="1309" y="535"/>
                    <a:pt x="1310" y="535"/>
                  </a:cubicBezTo>
                  <a:cubicBezTo>
                    <a:pt x="1311" y="535"/>
                    <a:pt x="1313" y="534"/>
                    <a:pt x="1314" y="534"/>
                  </a:cubicBezTo>
                  <a:cubicBezTo>
                    <a:pt x="1315" y="534"/>
                    <a:pt x="1315" y="533"/>
                    <a:pt x="1316" y="533"/>
                  </a:cubicBezTo>
                  <a:cubicBezTo>
                    <a:pt x="1317" y="533"/>
                    <a:pt x="1318" y="532"/>
                    <a:pt x="1319" y="532"/>
                  </a:cubicBezTo>
                  <a:cubicBezTo>
                    <a:pt x="1320" y="532"/>
                    <a:pt x="1321" y="531"/>
                    <a:pt x="1322" y="531"/>
                  </a:cubicBezTo>
                  <a:cubicBezTo>
                    <a:pt x="1323" y="531"/>
                    <a:pt x="1323" y="531"/>
                    <a:pt x="1324" y="530"/>
                  </a:cubicBezTo>
                  <a:cubicBezTo>
                    <a:pt x="1325" y="530"/>
                    <a:pt x="1326" y="530"/>
                    <a:pt x="1327" y="529"/>
                  </a:cubicBezTo>
                  <a:cubicBezTo>
                    <a:pt x="1328" y="529"/>
                    <a:pt x="1329" y="529"/>
                    <a:pt x="1329" y="528"/>
                  </a:cubicBezTo>
                  <a:cubicBezTo>
                    <a:pt x="1330" y="528"/>
                    <a:pt x="1331" y="528"/>
                    <a:pt x="1332" y="527"/>
                  </a:cubicBezTo>
                  <a:cubicBezTo>
                    <a:pt x="1333" y="527"/>
                    <a:pt x="1333" y="527"/>
                    <a:pt x="1334" y="527"/>
                  </a:cubicBezTo>
                  <a:cubicBezTo>
                    <a:pt x="1335" y="526"/>
                    <a:pt x="1335" y="526"/>
                    <a:pt x="1335" y="526"/>
                  </a:cubicBezTo>
                  <a:cubicBezTo>
                    <a:pt x="1335" y="526"/>
                    <a:pt x="1336" y="526"/>
                    <a:pt x="1337" y="526"/>
                  </a:cubicBezTo>
                  <a:cubicBezTo>
                    <a:pt x="1338" y="525"/>
                    <a:pt x="1339" y="525"/>
                    <a:pt x="1340" y="525"/>
                  </a:cubicBezTo>
                  <a:cubicBezTo>
                    <a:pt x="1340" y="524"/>
                    <a:pt x="1341" y="524"/>
                    <a:pt x="1342" y="524"/>
                  </a:cubicBezTo>
                  <a:cubicBezTo>
                    <a:pt x="1343" y="523"/>
                    <a:pt x="1343" y="523"/>
                    <a:pt x="1344" y="523"/>
                  </a:cubicBezTo>
                  <a:cubicBezTo>
                    <a:pt x="1345" y="522"/>
                    <a:pt x="1346" y="522"/>
                    <a:pt x="1347" y="522"/>
                  </a:cubicBezTo>
                  <a:cubicBezTo>
                    <a:pt x="1347" y="521"/>
                    <a:pt x="1348" y="521"/>
                    <a:pt x="1349" y="521"/>
                  </a:cubicBezTo>
                  <a:cubicBezTo>
                    <a:pt x="1349" y="521"/>
                    <a:pt x="1350" y="520"/>
                    <a:pt x="1350" y="520"/>
                  </a:cubicBezTo>
                  <a:cubicBezTo>
                    <a:pt x="1351" y="520"/>
                    <a:pt x="1352" y="519"/>
                    <a:pt x="1353" y="519"/>
                  </a:cubicBezTo>
                  <a:cubicBezTo>
                    <a:pt x="1354" y="519"/>
                    <a:pt x="1355" y="518"/>
                    <a:pt x="1355" y="518"/>
                  </a:cubicBezTo>
                  <a:cubicBezTo>
                    <a:pt x="1355" y="518"/>
                    <a:pt x="1355" y="518"/>
                    <a:pt x="1355" y="518"/>
                  </a:cubicBezTo>
                  <a:cubicBezTo>
                    <a:pt x="1356" y="518"/>
                    <a:pt x="1356" y="517"/>
                    <a:pt x="1357" y="517"/>
                  </a:cubicBezTo>
                  <a:cubicBezTo>
                    <a:pt x="1358" y="517"/>
                    <a:pt x="1359" y="516"/>
                    <a:pt x="1360" y="516"/>
                  </a:cubicBezTo>
                  <a:cubicBezTo>
                    <a:pt x="1360" y="516"/>
                    <a:pt x="1361" y="515"/>
                    <a:pt x="1362" y="515"/>
                  </a:cubicBezTo>
                  <a:cubicBezTo>
                    <a:pt x="1362" y="515"/>
                    <a:pt x="1362" y="515"/>
                    <a:pt x="1362" y="515"/>
                  </a:cubicBezTo>
                  <a:cubicBezTo>
                    <a:pt x="1362" y="515"/>
                    <a:pt x="1362" y="514"/>
                    <a:pt x="1363" y="514"/>
                  </a:cubicBezTo>
                  <a:cubicBezTo>
                    <a:pt x="1364" y="514"/>
                    <a:pt x="1365" y="513"/>
                    <a:pt x="1365" y="513"/>
                  </a:cubicBezTo>
                  <a:cubicBezTo>
                    <a:pt x="1366" y="513"/>
                    <a:pt x="1367" y="512"/>
                    <a:pt x="1367" y="512"/>
                  </a:cubicBezTo>
                  <a:cubicBezTo>
                    <a:pt x="1368" y="512"/>
                    <a:pt x="1368" y="512"/>
                    <a:pt x="1369" y="511"/>
                  </a:cubicBezTo>
                  <a:cubicBezTo>
                    <a:pt x="1370" y="511"/>
                    <a:pt x="1370" y="510"/>
                    <a:pt x="1371" y="510"/>
                  </a:cubicBezTo>
                  <a:cubicBezTo>
                    <a:pt x="1372" y="510"/>
                    <a:pt x="1372" y="509"/>
                    <a:pt x="1373" y="509"/>
                  </a:cubicBezTo>
                  <a:cubicBezTo>
                    <a:pt x="1373" y="509"/>
                    <a:pt x="1374" y="508"/>
                    <a:pt x="1374" y="508"/>
                  </a:cubicBezTo>
                  <a:cubicBezTo>
                    <a:pt x="1375" y="508"/>
                    <a:pt x="1376" y="507"/>
                    <a:pt x="1376" y="507"/>
                  </a:cubicBezTo>
                  <a:cubicBezTo>
                    <a:pt x="1377" y="507"/>
                    <a:pt x="1378" y="506"/>
                    <a:pt x="1378" y="506"/>
                  </a:cubicBezTo>
                  <a:cubicBezTo>
                    <a:pt x="1379" y="506"/>
                    <a:pt x="1379" y="505"/>
                    <a:pt x="1380" y="505"/>
                  </a:cubicBezTo>
                  <a:cubicBezTo>
                    <a:pt x="1380" y="505"/>
                    <a:pt x="1381" y="504"/>
                    <a:pt x="1381" y="504"/>
                  </a:cubicBezTo>
                  <a:cubicBezTo>
                    <a:pt x="1382" y="504"/>
                    <a:pt x="1382" y="503"/>
                    <a:pt x="1383" y="503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4" y="502"/>
                    <a:pt x="1384" y="502"/>
                    <a:pt x="1384" y="502"/>
                  </a:cubicBezTo>
                  <a:cubicBezTo>
                    <a:pt x="1385" y="502"/>
                    <a:pt x="1385" y="501"/>
                    <a:pt x="1386" y="501"/>
                  </a:cubicBezTo>
                  <a:cubicBezTo>
                    <a:pt x="1386" y="501"/>
                    <a:pt x="1386" y="501"/>
                    <a:pt x="1386" y="501"/>
                  </a:cubicBezTo>
                  <a:cubicBezTo>
                    <a:pt x="1387" y="500"/>
                    <a:pt x="1387" y="500"/>
                    <a:pt x="1388" y="500"/>
                  </a:cubicBezTo>
                  <a:cubicBezTo>
                    <a:pt x="1388" y="499"/>
                    <a:pt x="1389" y="499"/>
                    <a:pt x="1389" y="499"/>
                  </a:cubicBezTo>
                  <a:cubicBezTo>
                    <a:pt x="1389" y="498"/>
                    <a:pt x="1390" y="498"/>
                    <a:pt x="1390" y="498"/>
                  </a:cubicBezTo>
                  <a:cubicBezTo>
                    <a:pt x="1391" y="497"/>
                    <a:pt x="1391" y="497"/>
                    <a:pt x="1392" y="496"/>
                  </a:cubicBezTo>
                  <a:cubicBezTo>
                    <a:pt x="1392" y="496"/>
                    <a:pt x="1393" y="496"/>
                    <a:pt x="1393" y="495"/>
                  </a:cubicBezTo>
                  <a:cubicBezTo>
                    <a:pt x="1394" y="495"/>
                    <a:pt x="1394" y="495"/>
                    <a:pt x="1394" y="495"/>
                  </a:cubicBezTo>
                  <a:cubicBezTo>
                    <a:pt x="1395" y="494"/>
                    <a:pt x="1395" y="494"/>
                    <a:pt x="1396" y="493"/>
                  </a:cubicBezTo>
                  <a:cubicBezTo>
                    <a:pt x="1396" y="493"/>
                    <a:pt x="1397" y="492"/>
                    <a:pt x="1397" y="492"/>
                  </a:cubicBezTo>
                  <a:cubicBezTo>
                    <a:pt x="1397" y="492"/>
                    <a:pt x="1397" y="492"/>
                    <a:pt x="1397" y="492"/>
                  </a:cubicBezTo>
                  <a:cubicBezTo>
                    <a:pt x="1398" y="491"/>
                    <a:pt x="1399" y="490"/>
                    <a:pt x="1399" y="490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0" y="489"/>
                    <a:pt x="1400" y="489"/>
                    <a:pt x="1400" y="489"/>
                  </a:cubicBezTo>
                  <a:cubicBezTo>
                    <a:pt x="1401" y="488"/>
                    <a:pt x="1401" y="488"/>
                    <a:pt x="1401" y="488"/>
                  </a:cubicBezTo>
                  <a:cubicBezTo>
                    <a:pt x="1401" y="488"/>
                    <a:pt x="1402" y="487"/>
                    <a:pt x="1402" y="487"/>
                  </a:cubicBezTo>
                  <a:cubicBezTo>
                    <a:pt x="1403" y="486"/>
                    <a:pt x="1403" y="486"/>
                    <a:pt x="1403" y="485"/>
                  </a:cubicBezTo>
                  <a:cubicBezTo>
                    <a:pt x="1403" y="485"/>
                    <a:pt x="1403" y="485"/>
                    <a:pt x="1403" y="485"/>
                  </a:cubicBezTo>
                  <a:cubicBezTo>
                    <a:pt x="1404" y="485"/>
                    <a:pt x="1404" y="484"/>
                    <a:pt x="1405" y="483"/>
                  </a:cubicBezTo>
                  <a:cubicBezTo>
                    <a:pt x="1405" y="483"/>
                    <a:pt x="1406" y="483"/>
                    <a:pt x="1406" y="482"/>
                  </a:cubicBezTo>
                  <a:cubicBezTo>
                    <a:pt x="1406" y="482"/>
                    <a:pt x="1406" y="482"/>
                    <a:pt x="1406" y="482"/>
                  </a:cubicBezTo>
                  <a:cubicBezTo>
                    <a:pt x="1406" y="481"/>
                    <a:pt x="1407" y="481"/>
                    <a:pt x="1407" y="480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9"/>
                    <a:pt x="1408" y="479"/>
                    <a:pt x="1408" y="479"/>
                  </a:cubicBezTo>
                  <a:cubicBezTo>
                    <a:pt x="1408" y="478"/>
                    <a:pt x="1408" y="478"/>
                    <a:pt x="1408" y="478"/>
                  </a:cubicBezTo>
                  <a:cubicBezTo>
                    <a:pt x="1409" y="477"/>
                    <a:pt x="1409" y="476"/>
                    <a:pt x="1410" y="476"/>
                  </a:cubicBezTo>
                  <a:cubicBezTo>
                    <a:pt x="1469" y="346"/>
                    <a:pt x="1469" y="346"/>
                    <a:pt x="1469" y="346"/>
                  </a:cubicBezTo>
                  <a:cubicBezTo>
                    <a:pt x="1472" y="339"/>
                    <a:pt x="1475" y="333"/>
                    <a:pt x="1478" y="326"/>
                  </a:cubicBezTo>
                  <a:cubicBezTo>
                    <a:pt x="1487" y="307"/>
                    <a:pt x="1487" y="307"/>
                    <a:pt x="1487" y="307"/>
                  </a:cubicBezTo>
                  <a:cubicBezTo>
                    <a:pt x="1492" y="296"/>
                    <a:pt x="1497" y="285"/>
                    <a:pt x="1502" y="274"/>
                  </a:cubicBezTo>
                  <a:cubicBezTo>
                    <a:pt x="1518" y="240"/>
                    <a:pt x="1533" y="207"/>
                    <a:pt x="1547" y="177"/>
                  </a:cubicBezTo>
                  <a:cubicBezTo>
                    <a:pt x="1549" y="173"/>
                    <a:pt x="1550" y="168"/>
                    <a:pt x="1550" y="164"/>
                  </a:cubicBezTo>
                  <a:cubicBezTo>
                    <a:pt x="1550" y="163"/>
                    <a:pt x="1550" y="162"/>
                    <a:pt x="1550" y="16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32" name="Freeform 166">
              <a:extLst>
                <a:ext uri="{FF2B5EF4-FFF2-40B4-BE49-F238E27FC236}">
                  <a16:creationId xmlns:a16="http://schemas.microsoft.com/office/drawing/2014/main" id="{6F3A0466-CF62-A04E-9E87-975659AAA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1105" y="1745672"/>
              <a:ext cx="4419146" cy="727666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33" name="Freeform 166">
              <a:extLst>
                <a:ext uri="{FF2B5EF4-FFF2-40B4-BE49-F238E27FC236}">
                  <a16:creationId xmlns:a16="http://schemas.microsoft.com/office/drawing/2014/main" id="{657ED821-9A11-864B-BC9A-3459912E1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76479" y="1921833"/>
              <a:ext cx="2188665" cy="360390"/>
            </a:xfrm>
            <a:custGeom>
              <a:avLst/>
              <a:gdLst>
                <a:gd name="T0" fmla="*/ 1558 w 1566"/>
                <a:gd name="T1" fmla="*/ 165 h 325"/>
                <a:gd name="T2" fmla="*/ 769 w 1566"/>
                <a:gd name="T3" fmla="*/ 324 h 325"/>
                <a:gd name="T4" fmla="*/ 8 w 1566"/>
                <a:gd name="T5" fmla="*/ 160 h 325"/>
                <a:gd name="T6" fmla="*/ 796 w 1566"/>
                <a:gd name="T7" fmla="*/ 1 h 325"/>
                <a:gd name="T8" fmla="*/ 1558 w 1566"/>
                <a:gd name="T9" fmla="*/ 165 h 3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6" h="325">
                  <a:moveTo>
                    <a:pt x="1558" y="165"/>
                  </a:moveTo>
                  <a:cubicBezTo>
                    <a:pt x="1551" y="254"/>
                    <a:pt x="1198" y="325"/>
                    <a:pt x="769" y="324"/>
                  </a:cubicBezTo>
                  <a:cubicBezTo>
                    <a:pt x="341" y="322"/>
                    <a:pt x="0" y="249"/>
                    <a:pt x="8" y="160"/>
                  </a:cubicBezTo>
                  <a:cubicBezTo>
                    <a:pt x="15" y="71"/>
                    <a:pt x="368" y="0"/>
                    <a:pt x="796" y="1"/>
                  </a:cubicBezTo>
                  <a:cubicBezTo>
                    <a:pt x="1225" y="3"/>
                    <a:pt x="1566" y="76"/>
                    <a:pt x="1558" y="165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4F9FEE3-B0AD-B242-B07E-9C01D6DFBBCC}"/>
              </a:ext>
            </a:extLst>
          </p:cNvPr>
          <p:cNvSpPr txBox="1"/>
          <p:nvPr/>
        </p:nvSpPr>
        <p:spPr>
          <a:xfrm>
            <a:off x="11326794" y="418258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7D7307-7C68-854D-A45C-61E220F16201}"/>
              </a:ext>
            </a:extLst>
          </p:cNvPr>
          <p:cNvSpPr txBox="1"/>
          <p:nvPr/>
        </p:nvSpPr>
        <p:spPr>
          <a:xfrm>
            <a:off x="11326794" y="609903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E8D35B3-F724-4047-A7B1-57959A4052D6}"/>
              </a:ext>
            </a:extLst>
          </p:cNvPr>
          <p:cNvSpPr txBox="1"/>
          <p:nvPr/>
        </p:nvSpPr>
        <p:spPr>
          <a:xfrm>
            <a:off x="11326794" y="8036635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9B10BD6-9A27-B44C-8209-90F59DB3C531}"/>
              </a:ext>
            </a:extLst>
          </p:cNvPr>
          <p:cNvSpPr txBox="1"/>
          <p:nvPr/>
        </p:nvSpPr>
        <p:spPr>
          <a:xfrm>
            <a:off x="11326794" y="997426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D755E1-6258-1C42-9E19-7F93FE7B07E4}"/>
              </a:ext>
            </a:extLst>
          </p:cNvPr>
          <p:cNvSpPr txBox="1"/>
          <p:nvPr/>
        </p:nvSpPr>
        <p:spPr>
          <a:xfrm>
            <a:off x="11326794" y="11922838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5E8E87A-5A37-EF4C-971B-94782A667C3D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1F3F39-258F-5A40-BE9F-F0528143E524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aphicFrame>
        <p:nvGraphicFramePr>
          <p:cNvPr id="41" name="Chart 40">
            <a:extLst>
              <a:ext uri="{FF2B5EF4-FFF2-40B4-BE49-F238E27FC236}">
                <a16:creationId xmlns:a16="http://schemas.microsoft.com/office/drawing/2014/main" id="{1B8D9ED1-1262-1B4D-9DC5-258A82B77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997585"/>
              </p:ext>
            </p:extLst>
          </p:nvPr>
        </p:nvGraphicFramePr>
        <p:xfrm>
          <a:off x="15480027" y="2822796"/>
          <a:ext cx="7875401" cy="57614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Subtitle 2">
            <a:extLst>
              <a:ext uri="{FF2B5EF4-FFF2-40B4-BE49-F238E27FC236}">
                <a16:creationId xmlns:a16="http://schemas.microsoft.com/office/drawing/2014/main" id="{3846258E-408C-A245-B47A-B05EF936A474}"/>
              </a:ext>
            </a:extLst>
          </p:cNvPr>
          <p:cNvSpPr txBox="1">
            <a:spLocks/>
          </p:cNvSpPr>
          <p:nvPr/>
        </p:nvSpPr>
        <p:spPr>
          <a:xfrm>
            <a:off x="15480027" y="10118028"/>
            <a:ext cx="7553393" cy="19770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92D7093-6F94-F94A-BD30-D6454E2E8026}"/>
              </a:ext>
            </a:extLst>
          </p:cNvPr>
          <p:cNvSpPr txBox="1"/>
          <p:nvPr/>
        </p:nvSpPr>
        <p:spPr>
          <a:xfrm>
            <a:off x="15558857" y="9433859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494753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870218-F905-FE42-A20F-69C486DE422F}"/>
              </a:ext>
            </a:extLst>
          </p:cNvPr>
          <p:cNvGrpSpPr/>
          <p:nvPr/>
        </p:nvGrpSpPr>
        <p:grpSpPr>
          <a:xfrm>
            <a:off x="10591544" y="11362583"/>
            <a:ext cx="3194566" cy="1253923"/>
            <a:chOff x="2616658" y="5607869"/>
            <a:chExt cx="1318986" cy="445879"/>
          </a:xfrm>
        </p:grpSpPr>
        <p:sp>
          <p:nvSpPr>
            <p:cNvPr id="3" name="Freeform 8">
              <a:extLst>
                <a:ext uri="{FF2B5EF4-FFF2-40B4-BE49-F238E27FC236}">
                  <a16:creationId xmlns:a16="http://schemas.microsoft.com/office/drawing/2014/main" id="{CCB87202-E257-DA42-91A5-4EC16846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724283"/>
              <a:ext cx="1318986" cy="329465"/>
            </a:xfrm>
            <a:custGeom>
              <a:avLst/>
              <a:gdLst>
                <a:gd name="T0" fmla="*/ 0 w 1173"/>
                <a:gd name="T1" fmla="*/ 0 h 293"/>
                <a:gd name="T2" fmla="*/ 4 w 1173"/>
                <a:gd name="T3" fmla="*/ 0 h 293"/>
                <a:gd name="T4" fmla="*/ 16 w 1173"/>
                <a:gd name="T5" fmla="*/ 12 h 293"/>
                <a:gd name="T6" fmla="*/ 36 w 1173"/>
                <a:gd name="T7" fmla="*/ 23 h 293"/>
                <a:gd name="T8" fmla="*/ 65 w 1173"/>
                <a:gd name="T9" fmla="*/ 35 h 293"/>
                <a:gd name="T10" fmla="*/ 101 w 1173"/>
                <a:gd name="T11" fmla="*/ 45 h 293"/>
                <a:gd name="T12" fmla="*/ 144 w 1173"/>
                <a:gd name="T13" fmla="*/ 54 h 293"/>
                <a:gd name="T14" fmla="*/ 193 w 1173"/>
                <a:gd name="T15" fmla="*/ 63 h 293"/>
                <a:gd name="T16" fmla="*/ 247 w 1173"/>
                <a:gd name="T17" fmla="*/ 71 h 293"/>
                <a:gd name="T18" fmla="*/ 308 w 1173"/>
                <a:gd name="T19" fmla="*/ 77 h 293"/>
                <a:gd name="T20" fmla="*/ 372 w 1173"/>
                <a:gd name="T21" fmla="*/ 82 h 293"/>
                <a:gd name="T22" fmla="*/ 440 w 1173"/>
                <a:gd name="T23" fmla="*/ 86 h 293"/>
                <a:gd name="T24" fmla="*/ 512 w 1173"/>
                <a:gd name="T25" fmla="*/ 87 h 293"/>
                <a:gd name="T26" fmla="*/ 587 w 1173"/>
                <a:gd name="T27" fmla="*/ 89 h 293"/>
                <a:gd name="T28" fmla="*/ 661 w 1173"/>
                <a:gd name="T29" fmla="*/ 87 h 293"/>
                <a:gd name="T30" fmla="*/ 733 w 1173"/>
                <a:gd name="T31" fmla="*/ 86 h 293"/>
                <a:gd name="T32" fmla="*/ 801 w 1173"/>
                <a:gd name="T33" fmla="*/ 82 h 293"/>
                <a:gd name="T34" fmla="*/ 866 w 1173"/>
                <a:gd name="T35" fmla="*/ 77 h 293"/>
                <a:gd name="T36" fmla="*/ 926 w 1173"/>
                <a:gd name="T37" fmla="*/ 71 h 293"/>
                <a:gd name="T38" fmla="*/ 981 w 1173"/>
                <a:gd name="T39" fmla="*/ 63 h 293"/>
                <a:gd name="T40" fmla="*/ 1030 w 1173"/>
                <a:gd name="T41" fmla="*/ 54 h 293"/>
                <a:gd name="T42" fmla="*/ 1072 w 1173"/>
                <a:gd name="T43" fmla="*/ 45 h 293"/>
                <a:gd name="T44" fmla="*/ 1108 w 1173"/>
                <a:gd name="T45" fmla="*/ 35 h 293"/>
                <a:gd name="T46" fmla="*/ 1137 w 1173"/>
                <a:gd name="T47" fmla="*/ 23 h 293"/>
                <a:gd name="T48" fmla="*/ 1157 w 1173"/>
                <a:gd name="T49" fmla="*/ 12 h 293"/>
                <a:gd name="T50" fmla="*/ 1170 w 1173"/>
                <a:gd name="T51" fmla="*/ 0 h 293"/>
                <a:gd name="T52" fmla="*/ 1173 w 1173"/>
                <a:gd name="T53" fmla="*/ 0 h 293"/>
                <a:gd name="T54" fmla="*/ 1173 w 1173"/>
                <a:gd name="T55" fmla="*/ 193 h 293"/>
                <a:gd name="T56" fmla="*/ 1169 w 1173"/>
                <a:gd name="T57" fmla="*/ 206 h 293"/>
                <a:gd name="T58" fmla="*/ 1155 w 1173"/>
                <a:gd name="T59" fmla="*/ 217 h 293"/>
                <a:gd name="T60" fmla="*/ 1133 w 1173"/>
                <a:gd name="T61" fmla="*/ 229 h 293"/>
                <a:gd name="T62" fmla="*/ 1105 w 1173"/>
                <a:gd name="T63" fmla="*/ 240 h 293"/>
                <a:gd name="T64" fmla="*/ 1067 w 1173"/>
                <a:gd name="T65" fmla="*/ 249 h 293"/>
                <a:gd name="T66" fmla="*/ 1025 w 1173"/>
                <a:gd name="T67" fmla="*/ 260 h 293"/>
                <a:gd name="T68" fmla="*/ 976 w 1173"/>
                <a:gd name="T69" fmla="*/ 267 h 293"/>
                <a:gd name="T70" fmla="*/ 922 w 1173"/>
                <a:gd name="T71" fmla="*/ 275 h 293"/>
                <a:gd name="T72" fmla="*/ 863 w 1173"/>
                <a:gd name="T73" fmla="*/ 281 h 293"/>
                <a:gd name="T74" fmla="*/ 799 w 1173"/>
                <a:gd name="T75" fmla="*/ 285 h 293"/>
                <a:gd name="T76" fmla="*/ 731 w 1173"/>
                <a:gd name="T77" fmla="*/ 289 h 293"/>
                <a:gd name="T78" fmla="*/ 660 w 1173"/>
                <a:gd name="T79" fmla="*/ 292 h 293"/>
                <a:gd name="T80" fmla="*/ 588 w 1173"/>
                <a:gd name="T81" fmla="*/ 293 h 293"/>
                <a:gd name="T82" fmla="*/ 587 w 1173"/>
                <a:gd name="T83" fmla="*/ 293 h 293"/>
                <a:gd name="T84" fmla="*/ 513 w 1173"/>
                <a:gd name="T85" fmla="*/ 292 h 293"/>
                <a:gd name="T86" fmla="*/ 443 w 1173"/>
                <a:gd name="T87" fmla="*/ 289 h 293"/>
                <a:gd name="T88" fmla="*/ 374 w 1173"/>
                <a:gd name="T89" fmla="*/ 285 h 293"/>
                <a:gd name="T90" fmla="*/ 311 w 1173"/>
                <a:gd name="T91" fmla="*/ 281 h 293"/>
                <a:gd name="T92" fmla="*/ 252 w 1173"/>
                <a:gd name="T93" fmla="*/ 275 h 293"/>
                <a:gd name="T94" fmla="*/ 197 w 1173"/>
                <a:gd name="T95" fmla="*/ 267 h 293"/>
                <a:gd name="T96" fmla="*/ 148 w 1173"/>
                <a:gd name="T97" fmla="*/ 260 h 293"/>
                <a:gd name="T98" fmla="*/ 106 w 1173"/>
                <a:gd name="T99" fmla="*/ 249 h 293"/>
                <a:gd name="T100" fmla="*/ 70 w 1173"/>
                <a:gd name="T101" fmla="*/ 240 h 293"/>
                <a:gd name="T102" fmla="*/ 40 w 1173"/>
                <a:gd name="T103" fmla="*/ 229 h 293"/>
                <a:gd name="T104" fmla="*/ 18 w 1173"/>
                <a:gd name="T105" fmla="*/ 217 h 293"/>
                <a:gd name="T106" fmla="*/ 6 w 1173"/>
                <a:gd name="T107" fmla="*/ 206 h 293"/>
                <a:gd name="T108" fmla="*/ 0 w 1173"/>
                <a:gd name="T109" fmla="*/ 193 h 293"/>
                <a:gd name="T110" fmla="*/ 0 w 1173"/>
                <a:gd name="T11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73" h="293">
                  <a:moveTo>
                    <a:pt x="0" y="0"/>
                  </a:moveTo>
                  <a:lnTo>
                    <a:pt x="4" y="0"/>
                  </a:lnTo>
                  <a:lnTo>
                    <a:pt x="16" y="12"/>
                  </a:lnTo>
                  <a:lnTo>
                    <a:pt x="36" y="23"/>
                  </a:lnTo>
                  <a:lnTo>
                    <a:pt x="65" y="35"/>
                  </a:lnTo>
                  <a:lnTo>
                    <a:pt x="101" y="45"/>
                  </a:lnTo>
                  <a:lnTo>
                    <a:pt x="144" y="54"/>
                  </a:lnTo>
                  <a:lnTo>
                    <a:pt x="193" y="63"/>
                  </a:lnTo>
                  <a:lnTo>
                    <a:pt x="247" y="71"/>
                  </a:lnTo>
                  <a:lnTo>
                    <a:pt x="308" y="77"/>
                  </a:lnTo>
                  <a:lnTo>
                    <a:pt x="372" y="82"/>
                  </a:lnTo>
                  <a:lnTo>
                    <a:pt x="440" y="86"/>
                  </a:lnTo>
                  <a:lnTo>
                    <a:pt x="512" y="87"/>
                  </a:lnTo>
                  <a:lnTo>
                    <a:pt x="587" y="89"/>
                  </a:lnTo>
                  <a:lnTo>
                    <a:pt x="661" y="87"/>
                  </a:lnTo>
                  <a:lnTo>
                    <a:pt x="733" y="86"/>
                  </a:lnTo>
                  <a:lnTo>
                    <a:pt x="801" y="82"/>
                  </a:lnTo>
                  <a:lnTo>
                    <a:pt x="866" y="77"/>
                  </a:lnTo>
                  <a:lnTo>
                    <a:pt x="926" y="71"/>
                  </a:lnTo>
                  <a:lnTo>
                    <a:pt x="981" y="63"/>
                  </a:lnTo>
                  <a:lnTo>
                    <a:pt x="1030" y="54"/>
                  </a:lnTo>
                  <a:lnTo>
                    <a:pt x="1072" y="45"/>
                  </a:lnTo>
                  <a:lnTo>
                    <a:pt x="1108" y="35"/>
                  </a:lnTo>
                  <a:lnTo>
                    <a:pt x="1137" y="23"/>
                  </a:lnTo>
                  <a:lnTo>
                    <a:pt x="1157" y="12"/>
                  </a:lnTo>
                  <a:lnTo>
                    <a:pt x="1170" y="0"/>
                  </a:lnTo>
                  <a:lnTo>
                    <a:pt x="1173" y="0"/>
                  </a:lnTo>
                  <a:lnTo>
                    <a:pt x="1173" y="193"/>
                  </a:lnTo>
                  <a:lnTo>
                    <a:pt x="1169" y="206"/>
                  </a:lnTo>
                  <a:lnTo>
                    <a:pt x="1155" y="217"/>
                  </a:lnTo>
                  <a:lnTo>
                    <a:pt x="1133" y="229"/>
                  </a:lnTo>
                  <a:lnTo>
                    <a:pt x="1105" y="240"/>
                  </a:lnTo>
                  <a:lnTo>
                    <a:pt x="1067" y="249"/>
                  </a:lnTo>
                  <a:lnTo>
                    <a:pt x="1025" y="260"/>
                  </a:lnTo>
                  <a:lnTo>
                    <a:pt x="976" y="267"/>
                  </a:lnTo>
                  <a:lnTo>
                    <a:pt x="922" y="275"/>
                  </a:lnTo>
                  <a:lnTo>
                    <a:pt x="863" y="281"/>
                  </a:lnTo>
                  <a:lnTo>
                    <a:pt x="799" y="285"/>
                  </a:lnTo>
                  <a:lnTo>
                    <a:pt x="731" y="289"/>
                  </a:lnTo>
                  <a:lnTo>
                    <a:pt x="660" y="292"/>
                  </a:lnTo>
                  <a:lnTo>
                    <a:pt x="588" y="293"/>
                  </a:lnTo>
                  <a:lnTo>
                    <a:pt x="587" y="293"/>
                  </a:lnTo>
                  <a:lnTo>
                    <a:pt x="513" y="292"/>
                  </a:lnTo>
                  <a:lnTo>
                    <a:pt x="443" y="289"/>
                  </a:lnTo>
                  <a:lnTo>
                    <a:pt x="374" y="285"/>
                  </a:lnTo>
                  <a:lnTo>
                    <a:pt x="311" y="281"/>
                  </a:lnTo>
                  <a:lnTo>
                    <a:pt x="252" y="275"/>
                  </a:lnTo>
                  <a:lnTo>
                    <a:pt x="197" y="267"/>
                  </a:lnTo>
                  <a:lnTo>
                    <a:pt x="148" y="260"/>
                  </a:lnTo>
                  <a:lnTo>
                    <a:pt x="106" y="249"/>
                  </a:lnTo>
                  <a:lnTo>
                    <a:pt x="70" y="240"/>
                  </a:lnTo>
                  <a:lnTo>
                    <a:pt x="40" y="229"/>
                  </a:lnTo>
                  <a:lnTo>
                    <a:pt x="18" y="217"/>
                  </a:lnTo>
                  <a:lnTo>
                    <a:pt x="6" y="206"/>
                  </a:lnTo>
                  <a:lnTo>
                    <a:pt x="0" y="1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4" name="Freeform 9">
              <a:extLst>
                <a:ext uri="{FF2B5EF4-FFF2-40B4-BE49-F238E27FC236}">
                  <a16:creationId xmlns:a16="http://schemas.microsoft.com/office/drawing/2014/main" id="{DD43AC6E-C39B-C542-AF1F-33A425C0C5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6658" y="5607869"/>
              <a:ext cx="1318986" cy="223766"/>
            </a:xfrm>
            <a:custGeom>
              <a:avLst/>
              <a:gdLst>
                <a:gd name="T0" fmla="*/ 587 w 1173"/>
                <a:gd name="T1" fmla="*/ 0 h 199"/>
                <a:gd name="T2" fmla="*/ 660 w 1173"/>
                <a:gd name="T3" fmla="*/ 1 h 199"/>
                <a:gd name="T4" fmla="*/ 731 w 1173"/>
                <a:gd name="T5" fmla="*/ 2 h 199"/>
                <a:gd name="T6" fmla="*/ 799 w 1173"/>
                <a:gd name="T7" fmla="*/ 6 h 199"/>
                <a:gd name="T8" fmla="*/ 863 w 1173"/>
                <a:gd name="T9" fmla="*/ 11 h 199"/>
                <a:gd name="T10" fmla="*/ 922 w 1173"/>
                <a:gd name="T11" fmla="*/ 18 h 199"/>
                <a:gd name="T12" fmla="*/ 976 w 1173"/>
                <a:gd name="T13" fmla="*/ 25 h 199"/>
                <a:gd name="T14" fmla="*/ 1025 w 1173"/>
                <a:gd name="T15" fmla="*/ 33 h 199"/>
                <a:gd name="T16" fmla="*/ 1067 w 1173"/>
                <a:gd name="T17" fmla="*/ 42 h 199"/>
                <a:gd name="T18" fmla="*/ 1105 w 1173"/>
                <a:gd name="T19" fmla="*/ 52 h 199"/>
                <a:gd name="T20" fmla="*/ 1133 w 1173"/>
                <a:gd name="T21" fmla="*/ 64 h 199"/>
                <a:gd name="T22" fmla="*/ 1155 w 1173"/>
                <a:gd name="T23" fmla="*/ 74 h 199"/>
                <a:gd name="T24" fmla="*/ 1169 w 1173"/>
                <a:gd name="T25" fmla="*/ 87 h 199"/>
                <a:gd name="T26" fmla="*/ 1173 w 1173"/>
                <a:gd name="T27" fmla="*/ 100 h 199"/>
                <a:gd name="T28" fmla="*/ 1173 w 1173"/>
                <a:gd name="T29" fmla="*/ 105 h 199"/>
                <a:gd name="T30" fmla="*/ 1170 w 1173"/>
                <a:gd name="T31" fmla="*/ 110 h 199"/>
                <a:gd name="T32" fmla="*/ 1157 w 1173"/>
                <a:gd name="T33" fmla="*/ 122 h 199"/>
                <a:gd name="T34" fmla="*/ 1137 w 1173"/>
                <a:gd name="T35" fmla="*/ 133 h 199"/>
                <a:gd name="T36" fmla="*/ 1108 w 1173"/>
                <a:gd name="T37" fmla="*/ 145 h 199"/>
                <a:gd name="T38" fmla="*/ 1072 w 1173"/>
                <a:gd name="T39" fmla="*/ 155 h 199"/>
                <a:gd name="T40" fmla="*/ 1030 w 1173"/>
                <a:gd name="T41" fmla="*/ 164 h 199"/>
                <a:gd name="T42" fmla="*/ 981 w 1173"/>
                <a:gd name="T43" fmla="*/ 173 h 199"/>
                <a:gd name="T44" fmla="*/ 926 w 1173"/>
                <a:gd name="T45" fmla="*/ 181 h 199"/>
                <a:gd name="T46" fmla="*/ 866 w 1173"/>
                <a:gd name="T47" fmla="*/ 187 h 199"/>
                <a:gd name="T48" fmla="*/ 801 w 1173"/>
                <a:gd name="T49" fmla="*/ 192 h 199"/>
                <a:gd name="T50" fmla="*/ 733 w 1173"/>
                <a:gd name="T51" fmla="*/ 196 h 199"/>
                <a:gd name="T52" fmla="*/ 661 w 1173"/>
                <a:gd name="T53" fmla="*/ 197 h 199"/>
                <a:gd name="T54" fmla="*/ 587 w 1173"/>
                <a:gd name="T55" fmla="*/ 199 h 199"/>
                <a:gd name="T56" fmla="*/ 512 w 1173"/>
                <a:gd name="T57" fmla="*/ 197 h 199"/>
                <a:gd name="T58" fmla="*/ 440 w 1173"/>
                <a:gd name="T59" fmla="*/ 196 h 199"/>
                <a:gd name="T60" fmla="*/ 372 w 1173"/>
                <a:gd name="T61" fmla="*/ 192 h 199"/>
                <a:gd name="T62" fmla="*/ 308 w 1173"/>
                <a:gd name="T63" fmla="*/ 187 h 199"/>
                <a:gd name="T64" fmla="*/ 247 w 1173"/>
                <a:gd name="T65" fmla="*/ 181 h 199"/>
                <a:gd name="T66" fmla="*/ 193 w 1173"/>
                <a:gd name="T67" fmla="*/ 173 h 199"/>
                <a:gd name="T68" fmla="*/ 144 w 1173"/>
                <a:gd name="T69" fmla="*/ 164 h 199"/>
                <a:gd name="T70" fmla="*/ 101 w 1173"/>
                <a:gd name="T71" fmla="*/ 155 h 199"/>
                <a:gd name="T72" fmla="*/ 65 w 1173"/>
                <a:gd name="T73" fmla="*/ 145 h 199"/>
                <a:gd name="T74" fmla="*/ 36 w 1173"/>
                <a:gd name="T75" fmla="*/ 133 h 199"/>
                <a:gd name="T76" fmla="*/ 16 w 1173"/>
                <a:gd name="T77" fmla="*/ 122 h 199"/>
                <a:gd name="T78" fmla="*/ 4 w 1173"/>
                <a:gd name="T79" fmla="*/ 110 h 199"/>
                <a:gd name="T80" fmla="*/ 2 w 1173"/>
                <a:gd name="T81" fmla="*/ 105 h 199"/>
                <a:gd name="T82" fmla="*/ 0 w 1173"/>
                <a:gd name="T83" fmla="*/ 100 h 199"/>
                <a:gd name="T84" fmla="*/ 6 w 1173"/>
                <a:gd name="T85" fmla="*/ 87 h 199"/>
                <a:gd name="T86" fmla="*/ 18 w 1173"/>
                <a:gd name="T87" fmla="*/ 74 h 199"/>
                <a:gd name="T88" fmla="*/ 40 w 1173"/>
                <a:gd name="T89" fmla="*/ 64 h 199"/>
                <a:gd name="T90" fmla="*/ 70 w 1173"/>
                <a:gd name="T91" fmla="*/ 52 h 199"/>
                <a:gd name="T92" fmla="*/ 106 w 1173"/>
                <a:gd name="T93" fmla="*/ 42 h 199"/>
                <a:gd name="T94" fmla="*/ 148 w 1173"/>
                <a:gd name="T95" fmla="*/ 33 h 199"/>
                <a:gd name="T96" fmla="*/ 197 w 1173"/>
                <a:gd name="T97" fmla="*/ 25 h 199"/>
                <a:gd name="T98" fmla="*/ 252 w 1173"/>
                <a:gd name="T99" fmla="*/ 18 h 199"/>
                <a:gd name="T100" fmla="*/ 311 w 1173"/>
                <a:gd name="T101" fmla="*/ 11 h 199"/>
                <a:gd name="T102" fmla="*/ 374 w 1173"/>
                <a:gd name="T103" fmla="*/ 6 h 199"/>
                <a:gd name="T104" fmla="*/ 443 w 1173"/>
                <a:gd name="T105" fmla="*/ 2 h 199"/>
                <a:gd name="T106" fmla="*/ 513 w 1173"/>
                <a:gd name="T107" fmla="*/ 1 h 199"/>
                <a:gd name="T108" fmla="*/ 587 w 1173"/>
                <a:gd name="T109" fmla="*/ 0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73" h="199">
                  <a:moveTo>
                    <a:pt x="587" y="0"/>
                  </a:moveTo>
                  <a:lnTo>
                    <a:pt x="660" y="1"/>
                  </a:lnTo>
                  <a:lnTo>
                    <a:pt x="731" y="2"/>
                  </a:lnTo>
                  <a:lnTo>
                    <a:pt x="799" y="6"/>
                  </a:lnTo>
                  <a:lnTo>
                    <a:pt x="863" y="11"/>
                  </a:lnTo>
                  <a:lnTo>
                    <a:pt x="922" y="18"/>
                  </a:lnTo>
                  <a:lnTo>
                    <a:pt x="976" y="25"/>
                  </a:lnTo>
                  <a:lnTo>
                    <a:pt x="1025" y="33"/>
                  </a:lnTo>
                  <a:lnTo>
                    <a:pt x="1067" y="42"/>
                  </a:lnTo>
                  <a:lnTo>
                    <a:pt x="1105" y="52"/>
                  </a:lnTo>
                  <a:lnTo>
                    <a:pt x="1133" y="64"/>
                  </a:lnTo>
                  <a:lnTo>
                    <a:pt x="1155" y="74"/>
                  </a:lnTo>
                  <a:lnTo>
                    <a:pt x="1169" y="87"/>
                  </a:lnTo>
                  <a:lnTo>
                    <a:pt x="1173" y="100"/>
                  </a:lnTo>
                  <a:lnTo>
                    <a:pt x="1173" y="105"/>
                  </a:lnTo>
                  <a:lnTo>
                    <a:pt x="1170" y="110"/>
                  </a:lnTo>
                  <a:lnTo>
                    <a:pt x="1157" y="122"/>
                  </a:lnTo>
                  <a:lnTo>
                    <a:pt x="1137" y="133"/>
                  </a:lnTo>
                  <a:lnTo>
                    <a:pt x="1108" y="145"/>
                  </a:lnTo>
                  <a:lnTo>
                    <a:pt x="1072" y="155"/>
                  </a:lnTo>
                  <a:lnTo>
                    <a:pt x="1030" y="164"/>
                  </a:lnTo>
                  <a:lnTo>
                    <a:pt x="981" y="173"/>
                  </a:lnTo>
                  <a:lnTo>
                    <a:pt x="926" y="181"/>
                  </a:lnTo>
                  <a:lnTo>
                    <a:pt x="866" y="187"/>
                  </a:lnTo>
                  <a:lnTo>
                    <a:pt x="801" y="192"/>
                  </a:lnTo>
                  <a:lnTo>
                    <a:pt x="733" y="196"/>
                  </a:lnTo>
                  <a:lnTo>
                    <a:pt x="661" y="197"/>
                  </a:lnTo>
                  <a:lnTo>
                    <a:pt x="587" y="199"/>
                  </a:lnTo>
                  <a:lnTo>
                    <a:pt x="512" y="197"/>
                  </a:lnTo>
                  <a:lnTo>
                    <a:pt x="440" y="196"/>
                  </a:lnTo>
                  <a:lnTo>
                    <a:pt x="372" y="192"/>
                  </a:lnTo>
                  <a:lnTo>
                    <a:pt x="308" y="187"/>
                  </a:lnTo>
                  <a:lnTo>
                    <a:pt x="247" y="181"/>
                  </a:lnTo>
                  <a:lnTo>
                    <a:pt x="193" y="173"/>
                  </a:lnTo>
                  <a:lnTo>
                    <a:pt x="144" y="164"/>
                  </a:lnTo>
                  <a:lnTo>
                    <a:pt x="101" y="155"/>
                  </a:lnTo>
                  <a:lnTo>
                    <a:pt x="65" y="145"/>
                  </a:lnTo>
                  <a:lnTo>
                    <a:pt x="36" y="133"/>
                  </a:lnTo>
                  <a:lnTo>
                    <a:pt x="16" y="122"/>
                  </a:lnTo>
                  <a:lnTo>
                    <a:pt x="4" y="110"/>
                  </a:lnTo>
                  <a:lnTo>
                    <a:pt x="2" y="105"/>
                  </a:lnTo>
                  <a:lnTo>
                    <a:pt x="0" y="100"/>
                  </a:lnTo>
                  <a:lnTo>
                    <a:pt x="6" y="87"/>
                  </a:lnTo>
                  <a:lnTo>
                    <a:pt x="18" y="74"/>
                  </a:lnTo>
                  <a:lnTo>
                    <a:pt x="40" y="64"/>
                  </a:lnTo>
                  <a:lnTo>
                    <a:pt x="70" y="52"/>
                  </a:lnTo>
                  <a:lnTo>
                    <a:pt x="106" y="42"/>
                  </a:lnTo>
                  <a:lnTo>
                    <a:pt x="148" y="33"/>
                  </a:lnTo>
                  <a:lnTo>
                    <a:pt x="197" y="25"/>
                  </a:lnTo>
                  <a:lnTo>
                    <a:pt x="252" y="18"/>
                  </a:lnTo>
                  <a:lnTo>
                    <a:pt x="311" y="11"/>
                  </a:lnTo>
                  <a:lnTo>
                    <a:pt x="374" y="6"/>
                  </a:lnTo>
                  <a:lnTo>
                    <a:pt x="443" y="2"/>
                  </a:lnTo>
                  <a:lnTo>
                    <a:pt x="513" y="1"/>
                  </a:lnTo>
                  <a:lnTo>
                    <a:pt x="587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F35C530-125C-4046-9AC2-70DAD3213A26}"/>
              </a:ext>
            </a:extLst>
          </p:cNvPr>
          <p:cNvGrpSpPr/>
          <p:nvPr/>
        </p:nvGrpSpPr>
        <p:grpSpPr>
          <a:xfrm>
            <a:off x="10127703" y="10145914"/>
            <a:ext cx="4122248" cy="1368466"/>
            <a:chOff x="2315304" y="4996517"/>
            <a:chExt cx="1885711" cy="536608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E4E8CD7-B1F0-F745-916C-AFD5CC52F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5135068"/>
              <a:ext cx="1885711" cy="398057"/>
            </a:xfrm>
            <a:custGeom>
              <a:avLst/>
              <a:gdLst>
                <a:gd name="T0" fmla="*/ 4 w 1677"/>
                <a:gd name="T1" fmla="*/ 0 h 354"/>
                <a:gd name="T2" fmla="*/ 41 w 1677"/>
                <a:gd name="T3" fmla="*/ 24 h 354"/>
                <a:gd name="T4" fmla="*/ 113 w 1677"/>
                <a:gd name="T5" fmla="*/ 47 h 354"/>
                <a:gd name="T6" fmla="*/ 214 w 1677"/>
                <a:gd name="T7" fmla="*/ 68 h 354"/>
                <a:gd name="T8" fmla="*/ 342 w 1677"/>
                <a:gd name="T9" fmla="*/ 85 h 354"/>
                <a:gd name="T10" fmla="*/ 491 w 1677"/>
                <a:gd name="T11" fmla="*/ 96 h 354"/>
                <a:gd name="T12" fmla="*/ 658 w 1677"/>
                <a:gd name="T13" fmla="*/ 105 h 354"/>
                <a:gd name="T14" fmla="*/ 838 w 1677"/>
                <a:gd name="T15" fmla="*/ 108 h 354"/>
                <a:gd name="T16" fmla="*/ 1019 w 1677"/>
                <a:gd name="T17" fmla="*/ 105 h 354"/>
                <a:gd name="T18" fmla="*/ 1185 w 1677"/>
                <a:gd name="T19" fmla="*/ 96 h 354"/>
                <a:gd name="T20" fmla="*/ 1335 w 1677"/>
                <a:gd name="T21" fmla="*/ 85 h 354"/>
                <a:gd name="T22" fmla="*/ 1463 w 1677"/>
                <a:gd name="T23" fmla="*/ 68 h 354"/>
                <a:gd name="T24" fmla="*/ 1564 w 1677"/>
                <a:gd name="T25" fmla="*/ 47 h 354"/>
                <a:gd name="T26" fmla="*/ 1635 w 1677"/>
                <a:gd name="T27" fmla="*/ 24 h 354"/>
                <a:gd name="T28" fmla="*/ 1672 w 1677"/>
                <a:gd name="T29" fmla="*/ 0 h 354"/>
                <a:gd name="T30" fmla="*/ 1677 w 1677"/>
                <a:gd name="T31" fmla="*/ 234 h 354"/>
                <a:gd name="T32" fmla="*/ 1659 w 1677"/>
                <a:gd name="T33" fmla="*/ 258 h 354"/>
                <a:gd name="T34" fmla="*/ 1610 w 1677"/>
                <a:gd name="T35" fmla="*/ 281 h 354"/>
                <a:gd name="T36" fmla="*/ 1533 w 1677"/>
                <a:gd name="T37" fmla="*/ 302 h 354"/>
                <a:gd name="T38" fmla="*/ 1430 w 1677"/>
                <a:gd name="T39" fmla="*/ 320 h 354"/>
                <a:gd name="T40" fmla="*/ 1307 w 1677"/>
                <a:gd name="T41" fmla="*/ 334 h 354"/>
                <a:gd name="T42" fmla="*/ 1164 w 1677"/>
                <a:gd name="T43" fmla="*/ 345 h 354"/>
                <a:gd name="T44" fmla="*/ 1008 w 1677"/>
                <a:gd name="T45" fmla="*/ 352 h 354"/>
                <a:gd name="T46" fmla="*/ 838 w 1677"/>
                <a:gd name="T47" fmla="*/ 354 h 354"/>
                <a:gd name="T48" fmla="*/ 669 w 1677"/>
                <a:gd name="T49" fmla="*/ 352 h 354"/>
                <a:gd name="T50" fmla="*/ 511 w 1677"/>
                <a:gd name="T51" fmla="*/ 345 h 354"/>
                <a:gd name="T52" fmla="*/ 369 w 1677"/>
                <a:gd name="T53" fmla="*/ 334 h 354"/>
                <a:gd name="T54" fmla="*/ 245 w 1677"/>
                <a:gd name="T55" fmla="*/ 320 h 354"/>
                <a:gd name="T56" fmla="*/ 142 w 1677"/>
                <a:gd name="T57" fmla="*/ 302 h 354"/>
                <a:gd name="T58" fmla="*/ 65 w 1677"/>
                <a:gd name="T59" fmla="*/ 281 h 354"/>
                <a:gd name="T60" fmla="*/ 16 w 1677"/>
                <a:gd name="T61" fmla="*/ 258 h 354"/>
                <a:gd name="T62" fmla="*/ 0 w 1677"/>
                <a:gd name="T63" fmla="*/ 234 h 3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354">
                  <a:moveTo>
                    <a:pt x="0" y="0"/>
                  </a:moveTo>
                  <a:lnTo>
                    <a:pt x="4" y="0"/>
                  </a:lnTo>
                  <a:lnTo>
                    <a:pt x="18" y="13"/>
                  </a:lnTo>
                  <a:lnTo>
                    <a:pt x="41" y="24"/>
                  </a:lnTo>
                  <a:lnTo>
                    <a:pt x="73" y="36"/>
                  </a:lnTo>
                  <a:lnTo>
                    <a:pt x="113" y="47"/>
                  </a:lnTo>
                  <a:lnTo>
                    <a:pt x="159" y="58"/>
                  </a:lnTo>
                  <a:lnTo>
                    <a:pt x="214" y="68"/>
                  </a:lnTo>
                  <a:lnTo>
                    <a:pt x="275" y="76"/>
                  </a:lnTo>
                  <a:lnTo>
                    <a:pt x="342" y="85"/>
                  </a:lnTo>
                  <a:lnTo>
                    <a:pt x="414" y="91"/>
                  </a:lnTo>
                  <a:lnTo>
                    <a:pt x="491" y="96"/>
                  </a:lnTo>
                  <a:lnTo>
                    <a:pt x="572" y="101"/>
                  </a:lnTo>
                  <a:lnTo>
                    <a:pt x="658" y="105"/>
                  </a:lnTo>
                  <a:lnTo>
                    <a:pt x="747" y="106"/>
                  </a:lnTo>
                  <a:lnTo>
                    <a:pt x="838" y="108"/>
                  </a:lnTo>
                  <a:lnTo>
                    <a:pt x="930" y="106"/>
                  </a:lnTo>
                  <a:lnTo>
                    <a:pt x="1019" y="105"/>
                  </a:lnTo>
                  <a:lnTo>
                    <a:pt x="1104" y="101"/>
                  </a:lnTo>
                  <a:lnTo>
                    <a:pt x="1185" y="96"/>
                  </a:lnTo>
                  <a:lnTo>
                    <a:pt x="1262" y="91"/>
                  </a:lnTo>
                  <a:lnTo>
                    <a:pt x="1335" y="85"/>
                  </a:lnTo>
                  <a:lnTo>
                    <a:pt x="1401" y="76"/>
                  </a:lnTo>
                  <a:lnTo>
                    <a:pt x="1463" y="68"/>
                  </a:lnTo>
                  <a:lnTo>
                    <a:pt x="1517" y="58"/>
                  </a:lnTo>
                  <a:lnTo>
                    <a:pt x="1564" y="47"/>
                  </a:lnTo>
                  <a:lnTo>
                    <a:pt x="1603" y="36"/>
                  </a:lnTo>
                  <a:lnTo>
                    <a:pt x="1635" y="24"/>
                  </a:lnTo>
                  <a:lnTo>
                    <a:pt x="1658" y="13"/>
                  </a:lnTo>
                  <a:lnTo>
                    <a:pt x="1672" y="0"/>
                  </a:lnTo>
                  <a:lnTo>
                    <a:pt x="1677" y="0"/>
                  </a:lnTo>
                  <a:lnTo>
                    <a:pt x="1677" y="234"/>
                  </a:lnTo>
                  <a:lnTo>
                    <a:pt x="1672" y="246"/>
                  </a:lnTo>
                  <a:lnTo>
                    <a:pt x="1659" y="258"/>
                  </a:lnTo>
                  <a:lnTo>
                    <a:pt x="1639" y="270"/>
                  </a:lnTo>
                  <a:lnTo>
                    <a:pt x="1610" y="281"/>
                  </a:lnTo>
                  <a:lnTo>
                    <a:pt x="1576" y="291"/>
                  </a:lnTo>
                  <a:lnTo>
                    <a:pt x="1533" y="302"/>
                  </a:lnTo>
                  <a:lnTo>
                    <a:pt x="1486" y="311"/>
                  </a:lnTo>
                  <a:lnTo>
                    <a:pt x="1430" y="320"/>
                  </a:lnTo>
                  <a:lnTo>
                    <a:pt x="1371" y="327"/>
                  </a:lnTo>
                  <a:lnTo>
                    <a:pt x="1307" y="334"/>
                  </a:lnTo>
                  <a:lnTo>
                    <a:pt x="1238" y="340"/>
                  </a:lnTo>
                  <a:lnTo>
                    <a:pt x="1164" y="345"/>
                  </a:lnTo>
                  <a:lnTo>
                    <a:pt x="1087" y="349"/>
                  </a:lnTo>
                  <a:lnTo>
                    <a:pt x="1008" y="352"/>
                  </a:lnTo>
                  <a:lnTo>
                    <a:pt x="924" y="354"/>
                  </a:lnTo>
                  <a:lnTo>
                    <a:pt x="838" y="354"/>
                  </a:lnTo>
                  <a:lnTo>
                    <a:pt x="752" y="354"/>
                  </a:lnTo>
                  <a:lnTo>
                    <a:pt x="669" y="352"/>
                  </a:lnTo>
                  <a:lnTo>
                    <a:pt x="588" y="349"/>
                  </a:lnTo>
                  <a:lnTo>
                    <a:pt x="511" y="345"/>
                  </a:lnTo>
                  <a:lnTo>
                    <a:pt x="438" y="340"/>
                  </a:lnTo>
                  <a:lnTo>
                    <a:pt x="369" y="334"/>
                  </a:lnTo>
                  <a:lnTo>
                    <a:pt x="304" y="327"/>
                  </a:lnTo>
                  <a:lnTo>
                    <a:pt x="245" y="320"/>
                  </a:lnTo>
                  <a:lnTo>
                    <a:pt x="191" y="311"/>
                  </a:lnTo>
                  <a:lnTo>
                    <a:pt x="142" y="302"/>
                  </a:lnTo>
                  <a:lnTo>
                    <a:pt x="101" y="291"/>
                  </a:lnTo>
                  <a:lnTo>
                    <a:pt x="65" y="281"/>
                  </a:lnTo>
                  <a:lnTo>
                    <a:pt x="37" y="270"/>
                  </a:lnTo>
                  <a:lnTo>
                    <a:pt x="16" y="258"/>
                  </a:lnTo>
                  <a:lnTo>
                    <a:pt x="4" y="246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B62B76A-3AD2-D445-9813-A7CF86262B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5304" y="4996517"/>
              <a:ext cx="1885711" cy="272118"/>
            </a:xfrm>
            <a:custGeom>
              <a:avLst/>
              <a:gdLst>
                <a:gd name="T0" fmla="*/ 924 w 1677"/>
                <a:gd name="T1" fmla="*/ 0 h 242"/>
                <a:gd name="T2" fmla="*/ 1087 w 1677"/>
                <a:gd name="T3" fmla="*/ 5 h 242"/>
                <a:gd name="T4" fmla="*/ 1238 w 1677"/>
                <a:gd name="T5" fmla="*/ 14 h 242"/>
                <a:gd name="T6" fmla="*/ 1371 w 1677"/>
                <a:gd name="T7" fmla="*/ 27 h 242"/>
                <a:gd name="T8" fmla="*/ 1486 w 1677"/>
                <a:gd name="T9" fmla="*/ 44 h 242"/>
                <a:gd name="T10" fmla="*/ 1576 w 1677"/>
                <a:gd name="T11" fmla="*/ 63 h 242"/>
                <a:gd name="T12" fmla="*/ 1639 w 1677"/>
                <a:gd name="T13" fmla="*/ 85 h 242"/>
                <a:gd name="T14" fmla="*/ 1672 w 1677"/>
                <a:gd name="T15" fmla="*/ 108 h 242"/>
                <a:gd name="T16" fmla="*/ 1676 w 1677"/>
                <a:gd name="T17" fmla="*/ 127 h 242"/>
                <a:gd name="T18" fmla="*/ 1658 w 1677"/>
                <a:gd name="T19" fmla="*/ 147 h 242"/>
                <a:gd name="T20" fmla="*/ 1603 w 1677"/>
                <a:gd name="T21" fmla="*/ 170 h 242"/>
                <a:gd name="T22" fmla="*/ 1517 w 1677"/>
                <a:gd name="T23" fmla="*/ 192 h 242"/>
                <a:gd name="T24" fmla="*/ 1401 w 1677"/>
                <a:gd name="T25" fmla="*/ 210 h 242"/>
                <a:gd name="T26" fmla="*/ 1262 w 1677"/>
                <a:gd name="T27" fmla="*/ 225 h 242"/>
                <a:gd name="T28" fmla="*/ 1104 w 1677"/>
                <a:gd name="T29" fmla="*/ 235 h 242"/>
                <a:gd name="T30" fmla="*/ 930 w 1677"/>
                <a:gd name="T31" fmla="*/ 240 h 242"/>
                <a:gd name="T32" fmla="*/ 747 w 1677"/>
                <a:gd name="T33" fmla="*/ 240 h 242"/>
                <a:gd name="T34" fmla="*/ 572 w 1677"/>
                <a:gd name="T35" fmla="*/ 235 h 242"/>
                <a:gd name="T36" fmla="*/ 414 w 1677"/>
                <a:gd name="T37" fmla="*/ 225 h 242"/>
                <a:gd name="T38" fmla="*/ 275 w 1677"/>
                <a:gd name="T39" fmla="*/ 210 h 242"/>
                <a:gd name="T40" fmla="*/ 159 w 1677"/>
                <a:gd name="T41" fmla="*/ 192 h 242"/>
                <a:gd name="T42" fmla="*/ 73 w 1677"/>
                <a:gd name="T43" fmla="*/ 170 h 242"/>
                <a:gd name="T44" fmla="*/ 18 w 1677"/>
                <a:gd name="T45" fmla="*/ 147 h 242"/>
                <a:gd name="T46" fmla="*/ 1 w 1677"/>
                <a:gd name="T47" fmla="*/ 127 h 242"/>
                <a:gd name="T48" fmla="*/ 4 w 1677"/>
                <a:gd name="T49" fmla="*/ 108 h 242"/>
                <a:gd name="T50" fmla="*/ 37 w 1677"/>
                <a:gd name="T51" fmla="*/ 85 h 242"/>
                <a:gd name="T52" fmla="*/ 101 w 1677"/>
                <a:gd name="T53" fmla="*/ 63 h 242"/>
                <a:gd name="T54" fmla="*/ 191 w 1677"/>
                <a:gd name="T55" fmla="*/ 44 h 242"/>
                <a:gd name="T56" fmla="*/ 304 w 1677"/>
                <a:gd name="T57" fmla="*/ 27 h 242"/>
                <a:gd name="T58" fmla="*/ 438 w 1677"/>
                <a:gd name="T59" fmla="*/ 14 h 242"/>
                <a:gd name="T60" fmla="*/ 588 w 1677"/>
                <a:gd name="T61" fmla="*/ 5 h 242"/>
                <a:gd name="T62" fmla="*/ 752 w 1677"/>
                <a:gd name="T6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77" h="242">
                  <a:moveTo>
                    <a:pt x="838" y="0"/>
                  </a:moveTo>
                  <a:lnTo>
                    <a:pt x="924" y="0"/>
                  </a:lnTo>
                  <a:lnTo>
                    <a:pt x="1008" y="3"/>
                  </a:lnTo>
                  <a:lnTo>
                    <a:pt x="1087" y="5"/>
                  </a:lnTo>
                  <a:lnTo>
                    <a:pt x="1164" y="9"/>
                  </a:lnTo>
                  <a:lnTo>
                    <a:pt x="1238" y="14"/>
                  </a:lnTo>
                  <a:lnTo>
                    <a:pt x="1307" y="21"/>
                  </a:lnTo>
                  <a:lnTo>
                    <a:pt x="1371" y="27"/>
                  </a:lnTo>
                  <a:lnTo>
                    <a:pt x="1430" y="35"/>
                  </a:lnTo>
                  <a:lnTo>
                    <a:pt x="1486" y="44"/>
                  </a:lnTo>
                  <a:lnTo>
                    <a:pt x="1533" y="53"/>
                  </a:lnTo>
                  <a:lnTo>
                    <a:pt x="1576" y="63"/>
                  </a:lnTo>
                  <a:lnTo>
                    <a:pt x="1610" y="73"/>
                  </a:lnTo>
                  <a:lnTo>
                    <a:pt x="1639" y="85"/>
                  </a:lnTo>
                  <a:lnTo>
                    <a:pt x="1659" y="96"/>
                  </a:lnTo>
                  <a:lnTo>
                    <a:pt x="1672" y="108"/>
                  </a:lnTo>
                  <a:lnTo>
                    <a:pt x="1677" y="121"/>
                  </a:lnTo>
                  <a:lnTo>
                    <a:pt x="1676" y="127"/>
                  </a:lnTo>
                  <a:lnTo>
                    <a:pt x="1672" y="134"/>
                  </a:lnTo>
                  <a:lnTo>
                    <a:pt x="1658" y="147"/>
                  </a:lnTo>
                  <a:lnTo>
                    <a:pt x="1635" y="158"/>
                  </a:lnTo>
                  <a:lnTo>
                    <a:pt x="1603" y="170"/>
                  </a:lnTo>
                  <a:lnTo>
                    <a:pt x="1564" y="181"/>
                  </a:lnTo>
                  <a:lnTo>
                    <a:pt x="1517" y="192"/>
                  </a:lnTo>
                  <a:lnTo>
                    <a:pt x="1463" y="202"/>
                  </a:lnTo>
                  <a:lnTo>
                    <a:pt x="1401" y="210"/>
                  </a:lnTo>
                  <a:lnTo>
                    <a:pt x="1335" y="219"/>
                  </a:lnTo>
                  <a:lnTo>
                    <a:pt x="1262" y="225"/>
                  </a:lnTo>
                  <a:lnTo>
                    <a:pt x="1185" y="230"/>
                  </a:lnTo>
                  <a:lnTo>
                    <a:pt x="1104" y="235"/>
                  </a:lnTo>
                  <a:lnTo>
                    <a:pt x="1019" y="239"/>
                  </a:lnTo>
                  <a:lnTo>
                    <a:pt x="930" y="240"/>
                  </a:lnTo>
                  <a:lnTo>
                    <a:pt x="838" y="242"/>
                  </a:lnTo>
                  <a:lnTo>
                    <a:pt x="747" y="240"/>
                  </a:lnTo>
                  <a:lnTo>
                    <a:pt x="658" y="239"/>
                  </a:lnTo>
                  <a:lnTo>
                    <a:pt x="572" y="235"/>
                  </a:lnTo>
                  <a:lnTo>
                    <a:pt x="491" y="230"/>
                  </a:lnTo>
                  <a:lnTo>
                    <a:pt x="414" y="225"/>
                  </a:lnTo>
                  <a:lnTo>
                    <a:pt x="342" y="219"/>
                  </a:lnTo>
                  <a:lnTo>
                    <a:pt x="275" y="210"/>
                  </a:lnTo>
                  <a:lnTo>
                    <a:pt x="214" y="202"/>
                  </a:lnTo>
                  <a:lnTo>
                    <a:pt x="159" y="192"/>
                  </a:lnTo>
                  <a:lnTo>
                    <a:pt x="113" y="181"/>
                  </a:lnTo>
                  <a:lnTo>
                    <a:pt x="73" y="170"/>
                  </a:lnTo>
                  <a:lnTo>
                    <a:pt x="41" y="158"/>
                  </a:lnTo>
                  <a:lnTo>
                    <a:pt x="18" y="147"/>
                  </a:lnTo>
                  <a:lnTo>
                    <a:pt x="4" y="134"/>
                  </a:lnTo>
                  <a:lnTo>
                    <a:pt x="1" y="127"/>
                  </a:lnTo>
                  <a:lnTo>
                    <a:pt x="0" y="121"/>
                  </a:lnTo>
                  <a:lnTo>
                    <a:pt x="4" y="108"/>
                  </a:lnTo>
                  <a:lnTo>
                    <a:pt x="16" y="96"/>
                  </a:lnTo>
                  <a:lnTo>
                    <a:pt x="37" y="85"/>
                  </a:lnTo>
                  <a:lnTo>
                    <a:pt x="65" y="73"/>
                  </a:lnTo>
                  <a:lnTo>
                    <a:pt x="101" y="63"/>
                  </a:lnTo>
                  <a:lnTo>
                    <a:pt x="142" y="53"/>
                  </a:lnTo>
                  <a:lnTo>
                    <a:pt x="191" y="44"/>
                  </a:lnTo>
                  <a:lnTo>
                    <a:pt x="245" y="35"/>
                  </a:lnTo>
                  <a:lnTo>
                    <a:pt x="304" y="27"/>
                  </a:lnTo>
                  <a:lnTo>
                    <a:pt x="369" y="21"/>
                  </a:lnTo>
                  <a:lnTo>
                    <a:pt x="438" y="14"/>
                  </a:lnTo>
                  <a:lnTo>
                    <a:pt x="511" y="9"/>
                  </a:lnTo>
                  <a:lnTo>
                    <a:pt x="588" y="5"/>
                  </a:lnTo>
                  <a:lnTo>
                    <a:pt x="669" y="3"/>
                  </a:lnTo>
                  <a:lnTo>
                    <a:pt x="752" y="0"/>
                  </a:lnTo>
                  <a:lnTo>
                    <a:pt x="838" y="0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C6CB0CE-3A81-B145-9D6C-4C60E607F057}"/>
              </a:ext>
            </a:extLst>
          </p:cNvPr>
          <p:cNvGrpSpPr/>
          <p:nvPr/>
        </p:nvGrpSpPr>
        <p:grpSpPr>
          <a:xfrm>
            <a:off x="9735635" y="8945488"/>
            <a:ext cx="4906384" cy="1333481"/>
            <a:chOff x="2147761" y="4430388"/>
            <a:chExt cx="2244411" cy="474168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98E3F6F-0AC2-AF44-838B-780B749C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554850"/>
              <a:ext cx="2244411" cy="349706"/>
            </a:xfrm>
            <a:custGeom>
              <a:avLst/>
              <a:gdLst>
                <a:gd name="T0" fmla="*/ 5 w 1996"/>
                <a:gd name="T1" fmla="*/ 0 h 311"/>
                <a:gd name="T2" fmla="*/ 45 w 1996"/>
                <a:gd name="T3" fmla="*/ 21 h 311"/>
                <a:gd name="T4" fmla="*/ 120 w 1996"/>
                <a:gd name="T5" fmla="*/ 40 h 311"/>
                <a:gd name="T6" fmla="*/ 228 w 1996"/>
                <a:gd name="T7" fmla="*/ 57 h 311"/>
                <a:gd name="T8" fmla="*/ 363 w 1996"/>
                <a:gd name="T9" fmla="*/ 71 h 311"/>
                <a:gd name="T10" fmla="*/ 523 w 1996"/>
                <a:gd name="T11" fmla="*/ 83 h 311"/>
                <a:gd name="T12" fmla="*/ 701 w 1996"/>
                <a:gd name="T13" fmla="*/ 90 h 311"/>
                <a:gd name="T14" fmla="*/ 896 w 1996"/>
                <a:gd name="T15" fmla="*/ 94 h 311"/>
                <a:gd name="T16" fmla="*/ 1100 w 1996"/>
                <a:gd name="T17" fmla="*/ 94 h 311"/>
                <a:gd name="T18" fmla="*/ 1294 w 1996"/>
                <a:gd name="T19" fmla="*/ 90 h 311"/>
                <a:gd name="T20" fmla="*/ 1474 w 1996"/>
                <a:gd name="T21" fmla="*/ 83 h 311"/>
                <a:gd name="T22" fmla="*/ 1632 w 1996"/>
                <a:gd name="T23" fmla="*/ 71 h 311"/>
                <a:gd name="T24" fmla="*/ 1768 w 1996"/>
                <a:gd name="T25" fmla="*/ 57 h 311"/>
                <a:gd name="T26" fmla="*/ 1875 w 1996"/>
                <a:gd name="T27" fmla="*/ 40 h 311"/>
                <a:gd name="T28" fmla="*/ 1951 w 1996"/>
                <a:gd name="T29" fmla="*/ 21 h 311"/>
                <a:gd name="T30" fmla="*/ 1991 w 1996"/>
                <a:gd name="T31" fmla="*/ 0 h 311"/>
                <a:gd name="T32" fmla="*/ 1996 w 1996"/>
                <a:gd name="T33" fmla="*/ 206 h 311"/>
                <a:gd name="T34" fmla="*/ 1978 w 1996"/>
                <a:gd name="T35" fmla="*/ 225 h 311"/>
                <a:gd name="T36" fmla="*/ 1927 w 1996"/>
                <a:gd name="T37" fmla="*/ 245 h 311"/>
                <a:gd name="T38" fmla="*/ 1844 w 1996"/>
                <a:gd name="T39" fmla="*/ 261 h 311"/>
                <a:gd name="T40" fmla="*/ 1735 w 1996"/>
                <a:gd name="T41" fmla="*/ 277 h 311"/>
                <a:gd name="T42" fmla="*/ 1603 w 1996"/>
                <a:gd name="T43" fmla="*/ 290 h 311"/>
                <a:gd name="T44" fmla="*/ 1448 w 1996"/>
                <a:gd name="T45" fmla="*/ 300 h 311"/>
                <a:gd name="T46" fmla="*/ 1279 w 1996"/>
                <a:gd name="T47" fmla="*/ 308 h 311"/>
                <a:gd name="T48" fmla="*/ 1094 w 1996"/>
                <a:gd name="T49" fmla="*/ 310 h 311"/>
                <a:gd name="T50" fmla="*/ 902 w 1996"/>
                <a:gd name="T51" fmla="*/ 310 h 311"/>
                <a:gd name="T52" fmla="*/ 718 w 1996"/>
                <a:gd name="T53" fmla="*/ 308 h 311"/>
                <a:gd name="T54" fmla="*/ 547 w 1996"/>
                <a:gd name="T55" fmla="*/ 300 h 311"/>
                <a:gd name="T56" fmla="*/ 394 w 1996"/>
                <a:gd name="T57" fmla="*/ 290 h 311"/>
                <a:gd name="T58" fmla="*/ 261 w 1996"/>
                <a:gd name="T59" fmla="*/ 277 h 311"/>
                <a:gd name="T60" fmla="*/ 151 w 1996"/>
                <a:gd name="T61" fmla="*/ 261 h 311"/>
                <a:gd name="T62" fmla="*/ 69 w 1996"/>
                <a:gd name="T63" fmla="*/ 245 h 311"/>
                <a:gd name="T64" fmla="*/ 18 w 1996"/>
                <a:gd name="T65" fmla="*/ 225 h 311"/>
                <a:gd name="T66" fmla="*/ 0 w 1996"/>
                <a:gd name="T67" fmla="*/ 20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996" h="311">
                  <a:moveTo>
                    <a:pt x="0" y="0"/>
                  </a:moveTo>
                  <a:lnTo>
                    <a:pt x="5" y="0"/>
                  </a:lnTo>
                  <a:lnTo>
                    <a:pt x="20" y="12"/>
                  </a:lnTo>
                  <a:lnTo>
                    <a:pt x="45" y="21"/>
                  </a:lnTo>
                  <a:lnTo>
                    <a:pt x="78" y="31"/>
                  </a:lnTo>
                  <a:lnTo>
                    <a:pt x="120" y="40"/>
                  </a:lnTo>
                  <a:lnTo>
                    <a:pt x="171" y="49"/>
                  </a:lnTo>
                  <a:lnTo>
                    <a:pt x="228" y="57"/>
                  </a:lnTo>
                  <a:lnTo>
                    <a:pt x="293" y="65"/>
                  </a:lnTo>
                  <a:lnTo>
                    <a:pt x="363" y="71"/>
                  </a:lnTo>
                  <a:lnTo>
                    <a:pt x="441" y="78"/>
                  </a:lnTo>
                  <a:lnTo>
                    <a:pt x="523" y="83"/>
                  </a:lnTo>
                  <a:lnTo>
                    <a:pt x="609" y="87"/>
                  </a:lnTo>
                  <a:lnTo>
                    <a:pt x="701" y="90"/>
                  </a:lnTo>
                  <a:lnTo>
                    <a:pt x="797" y="93"/>
                  </a:lnTo>
                  <a:lnTo>
                    <a:pt x="896" y="94"/>
                  </a:lnTo>
                  <a:lnTo>
                    <a:pt x="998" y="96"/>
                  </a:lnTo>
                  <a:lnTo>
                    <a:pt x="1100" y="94"/>
                  </a:lnTo>
                  <a:lnTo>
                    <a:pt x="1199" y="93"/>
                  </a:lnTo>
                  <a:lnTo>
                    <a:pt x="1294" y="90"/>
                  </a:lnTo>
                  <a:lnTo>
                    <a:pt x="1387" y="87"/>
                  </a:lnTo>
                  <a:lnTo>
                    <a:pt x="1474" y="83"/>
                  </a:lnTo>
                  <a:lnTo>
                    <a:pt x="1556" y="78"/>
                  </a:lnTo>
                  <a:lnTo>
                    <a:pt x="1632" y="71"/>
                  </a:lnTo>
                  <a:lnTo>
                    <a:pt x="1703" y="65"/>
                  </a:lnTo>
                  <a:lnTo>
                    <a:pt x="1768" y="57"/>
                  </a:lnTo>
                  <a:lnTo>
                    <a:pt x="1825" y="49"/>
                  </a:lnTo>
                  <a:lnTo>
                    <a:pt x="1875" y="40"/>
                  </a:lnTo>
                  <a:lnTo>
                    <a:pt x="1918" y="31"/>
                  </a:lnTo>
                  <a:lnTo>
                    <a:pt x="1951" y="21"/>
                  </a:lnTo>
                  <a:lnTo>
                    <a:pt x="1975" y="12"/>
                  </a:lnTo>
                  <a:lnTo>
                    <a:pt x="1991" y="0"/>
                  </a:lnTo>
                  <a:lnTo>
                    <a:pt x="1996" y="0"/>
                  </a:lnTo>
                  <a:lnTo>
                    <a:pt x="1996" y="206"/>
                  </a:lnTo>
                  <a:lnTo>
                    <a:pt x="1992" y="216"/>
                  </a:lnTo>
                  <a:lnTo>
                    <a:pt x="1978" y="225"/>
                  </a:lnTo>
                  <a:lnTo>
                    <a:pt x="1956" y="236"/>
                  </a:lnTo>
                  <a:lnTo>
                    <a:pt x="1927" y="245"/>
                  </a:lnTo>
                  <a:lnTo>
                    <a:pt x="1889" y="254"/>
                  </a:lnTo>
                  <a:lnTo>
                    <a:pt x="1844" y="261"/>
                  </a:lnTo>
                  <a:lnTo>
                    <a:pt x="1793" y="269"/>
                  </a:lnTo>
                  <a:lnTo>
                    <a:pt x="1735" y="277"/>
                  </a:lnTo>
                  <a:lnTo>
                    <a:pt x="1672" y="283"/>
                  </a:lnTo>
                  <a:lnTo>
                    <a:pt x="1603" y="290"/>
                  </a:lnTo>
                  <a:lnTo>
                    <a:pt x="1528" y="295"/>
                  </a:lnTo>
                  <a:lnTo>
                    <a:pt x="1448" y="300"/>
                  </a:lnTo>
                  <a:lnTo>
                    <a:pt x="1365" y="304"/>
                  </a:lnTo>
                  <a:lnTo>
                    <a:pt x="1279" y="308"/>
                  </a:lnTo>
                  <a:lnTo>
                    <a:pt x="1187" y="309"/>
                  </a:lnTo>
                  <a:lnTo>
                    <a:pt x="1094" y="310"/>
                  </a:lnTo>
                  <a:lnTo>
                    <a:pt x="998" y="311"/>
                  </a:lnTo>
                  <a:lnTo>
                    <a:pt x="902" y="310"/>
                  </a:lnTo>
                  <a:lnTo>
                    <a:pt x="808" y="309"/>
                  </a:lnTo>
                  <a:lnTo>
                    <a:pt x="718" y="308"/>
                  </a:lnTo>
                  <a:lnTo>
                    <a:pt x="631" y="304"/>
                  </a:lnTo>
                  <a:lnTo>
                    <a:pt x="547" y="300"/>
                  </a:lnTo>
                  <a:lnTo>
                    <a:pt x="468" y="295"/>
                  </a:lnTo>
                  <a:lnTo>
                    <a:pt x="394" y="290"/>
                  </a:lnTo>
                  <a:lnTo>
                    <a:pt x="325" y="283"/>
                  </a:lnTo>
                  <a:lnTo>
                    <a:pt x="261" y="277"/>
                  </a:lnTo>
                  <a:lnTo>
                    <a:pt x="203" y="269"/>
                  </a:lnTo>
                  <a:lnTo>
                    <a:pt x="151" y="261"/>
                  </a:lnTo>
                  <a:lnTo>
                    <a:pt x="106" y="254"/>
                  </a:lnTo>
                  <a:lnTo>
                    <a:pt x="69" y="245"/>
                  </a:lnTo>
                  <a:lnTo>
                    <a:pt x="39" y="236"/>
                  </a:lnTo>
                  <a:lnTo>
                    <a:pt x="18" y="225"/>
                  </a:lnTo>
                  <a:lnTo>
                    <a:pt x="3" y="216"/>
                  </a:lnTo>
                  <a:lnTo>
                    <a:pt x="0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CBCE00D-0DF8-E44E-BE7B-32973DE39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761" y="4430388"/>
              <a:ext cx="2244411" cy="237260"/>
            </a:xfrm>
            <a:custGeom>
              <a:avLst/>
              <a:gdLst>
                <a:gd name="T0" fmla="*/ 1094 w 1996"/>
                <a:gd name="T1" fmla="*/ 0 h 211"/>
                <a:gd name="T2" fmla="*/ 1279 w 1996"/>
                <a:gd name="T3" fmla="*/ 4 h 211"/>
                <a:gd name="T4" fmla="*/ 1448 w 1996"/>
                <a:gd name="T5" fmla="*/ 11 h 211"/>
                <a:gd name="T6" fmla="*/ 1603 w 1996"/>
                <a:gd name="T7" fmla="*/ 22 h 211"/>
                <a:gd name="T8" fmla="*/ 1735 w 1996"/>
                <a:gd name="T9" fmla="*/ 35 h 211"/>
                <a:gd name="T10" fmla="*/ 1844 w 1996"/>
                <a:gd name="T11" fmla="*/ 49 h 211"/>
                <a:gd name="T12" fmla="*/ 1927 w 1996"/>
                <a:gd name="T13" fmla="*/ 67 h 211"/>
                <a:gd name="T14" fmla="*/ 1978 w 1996"/>
                <a:gd name="T15" fmla="*/ 85 h 211"/>
                <a:gd name="T16" fmla="*/ 1996 w 1996"/>
                <a:gd name="T17" fmla="*/ 105 h 211"/>
                <a:gd name="T18" fmla="*/ 1995 w 1996"/>
                <a:gd name="T19" fmla="*/ 113 h 211"/>
                <a:gd name="T20" fmla="*/ 1975 w 1996"/>
                <a:gd name="T21" fmla="*/ 127 h 211"/>
                <a:gd name="T22" fmla="*/ 1918 w 1996"/>
                <a:gd name="T23" fmla="*/ 146 h 211"/>
                <a:gd name="T24" fmla="*/ 1825 w 1996"/>
                <a:gd name="T25" fmla="*/ 164 h 211"/>
                <a:gd name="T26" fmla="*/ 1703 w 1996"/>
                <a:gd name="T27" fmla="*/ 180 h 211"/>
                <a:gd name="T28" fmla="*/ 1556 w 1996"/>
                <a:gd name="T29" fmla="*/ 193 h 211"/>
                <a:gd name="T30" fmla="*/ 1387 w 1996"/>
                <a:gd name="T31" fmla="*/ 202 h 211"/>
                <a:gd name="T32" fmla="*/ 1199 w 1996"/>
                <a:gd name="T33" fmla="*/ 208 h 211"/>
                <a:gd name="T34" fmla="*/ 998 w 1996"/>
                <a:gd name="T35" fmla="*/ 211 h 211"/>
                <a:gd name="T36" fmla="*/ 797 w 1996"/>
                <a:gd name="T37" fmla="*/ 208 h 211"/>
                <a:gd name="T38" fmla="*/ 609 w 1996"/>
                <a:gd name="T39" fmla="*/ 202 h 211"/>
                <a:gd name="T40" fmla="*/ 441 w 1996"/>
                <a:gd name="T41" fmla="*/ 193 h 211"/>
                <a:gd name="T42" fmla="*/ 293 w 1996"/>
                <a:gd name="T43" fmla="*/ 180 h 211"/>
                <a:gd name="T44" fmla="*/ 171 w 1996"/>
                <a:gd name="T45" fmla="*/ 164 h 211"/>
                <a:gd name="T46" fmla="*/ 78 w 1996"/>
                <a:gd name="T47" fmla="*/ 146 h 211"/>
                <a:gd name="T48" fmla="*/ 20 w 1996"/>
                <a:gd name="T49" fmla="*/ 127 h 211"/>
                <a:gd name="T50" fmla="*/ 2 w 1996"/>
                <a:gd name="T51" fmla="*/ 113 h 211"/>
                <a:gd name="T52" fmla="*/ 0 w 1996"/>
                <a:gd name="T53" fmla="*/ 105 h 211"/>
                <a:gd name="T54" fmla="*/ 18 w 1996"/>
                <a:gd name="T55" fmla="*/ 85 h 211"/>
                <a:gd name="T56" fmla="*/ 69 w 1996"/>
                <a:gd name="T57" fmla="*/ 67 h 211"/>
                <a:gd name="T58" fmla="*/ 151 w 1996"/>
                <a:gd name="T59" fmla="*/ 49 h 211"/>
                <a:gd name="T60" fmla="*/ 261 w 1996"/>
                <a:gd name="T61" fmla="*/ 35 h 211"/>
                <a:gd name="T62" fmla="*/ 394 w 1996"/>
                <a:gd name="T63" fmla="*/ 22 h 211"/>
                <a:gd name="T64" fmla="*/ 547 w 1996"/>
                <a:gd name="T65" fmla="*/ 11 h 211"/>
                <a:gd name="T66" fmla="*/ 718 w 1996"/>
                <a:gd name="T67" fmla="*/ 4 h 211"/>
                <a:gd name="T68" fmla="*/ 902 w 1996"/>
                <a:gd name="T69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996" h="211">
                  <a:moveTo>
                    <a:pt x="998" y="0"/>
                  </a:moveTo>
                  <a:lnTo>
                    <a:pt x="1094" y="0"/>
                  </a:lnTo>
                  <a:lnTo>
                    <a:pt x="1187" y="1"/>
                  </a:lnTo>
                  <a:lnTo>
                    <a:pt x="1279" y="4"/>
                  </a:lnTo>
                  <a:lnTo>
                    <a:pt x="1365" y="8"/>
                  </a:lnTo>
                  <a:lnTo>
                    <a:pt x="1448" y="11"/>
                  </a:lnTo>
                  <a:lnTo>
                    <a:pt x="1528" y="15"/>
                  </a:lnTo>
                  <a:lnTo>
                    <a:pt x="1603" y="22"/>
                  </a:lnTo>
                  <a:lnTo>
                    <a:pt x="1672" y="27"/>
                  </a:lnTo>
                  <a:lnTo>
                    <a:pt x="1735" y="35"/>
                  </a:lnTo>
                  <a:lnTo>
                    <a:pt x="1793" y="41"/>
                  </a:lnTo>
                  <a:lnTo>
                    <a:pt x="1844" y="49"/>
                  </a:lnTo>
                  <a:lnTo>
                    <a:pt x="1889" y="58"/>
                  </a:lnTo>
                  <a:lnTo>
                    <a:pt x="1927" y="67"/>
                  </a:lnTo>
                  <a:lnTo>
                    <a:pt x="1956" y="76"/>
                  </a:lnTo>
                  <a:lnTo>
                    <a:pt x="1978" y="85"/>
                  </a:lnTo>
                  <a:lnTo>
                    <a:pt x="1992" y="95"/>
                  </a:lnTo>
                  <a:lnTo>
                    <a:pt x="1996" y="105"/>
                  </a:lnTo>
                  <a:lnTo>
                    <a:pt x="1996" y="109"/>
                  </a:lnTo>
                  <a:lnTo>
                    <a:pt x="1995" y="113"/>
                  </a:lnTo>
                  <a:lnTo>
                    <a:pt x="1991" y="115"/>
                  </a:lnTo>
                  <a:lnTo>
                    <a:pt x="1975" y="127"/>
                  </a:lnTo>
                  <a:lnTo>
                    <a:pt x="1951" y="136"/>
                  </a:lnTo>
                  <a:lnTo>
                    <a:pt x="1918" y="146"/>
                  </a:lnTo>
                  <a:lnTo>
                    <a:pt x="1875" y="155"/>
                  </a:lnTo>
                  <a:lnTo>
                    <a:pt x="1825" y="164"/>
                  </a:lnTo>
                  <a:lnTo>
                    <a:pt x="1768" y="172"/>
                  </a:lnTo>
                  <a:lnTo>
                    <a:pt x="1703" y="180"/>
                  </a:lnTo>
                  <a:lnTo>
                    <a:pt x="1632" y="186"/>
                  </a:lnTo>
                  <a:lnTo>
                    <a:pt x="1556" y="193"/>
                  </a:lnTo>
                  <a:lnTo>
                    <a:pt x="1474" y="198"/>
                  </a:lnTo>
                  <a:lnTo>
                    <a:pt x="1387" y="202"/>
                  </a:lnTo>
                  <a:lnTo>
                    <a:pt x="1294" y="205"/>
                  </a:lnTo>
                  <a:lnTo>
                    <a:pt x="1199" y="208"/>
                  </a:lnTo>
                  <a:lnTo>
                    <a:pt x="1100" y="209"/>
                  </a:lnTo>
                  <a:lnTo>
                    <a:pt x="998" y="211"/>
                  </a:lnTo>
                  <a:lnTo>
                    <a:pt x="896" y="209"/>
                  </a:lnTo>
                  <a:lnTo>
                    <a:pt x="797" y="208"/>
                  </a:lnTo>
                  <a:lnTo>
                    <a:pt x="701" y="205"/>
                  </a:lnTo>
                  <a:lnTo>
                    <a:pt x="609" y="202"/>
                  </a:lnTo>
                  <a:lnTo>
                    <a:pt x="523" y="198"/>
                  </a:lnTo>
                  <a:lnTo>
                    <a:pt x="441" y="193"/>
                  </a:lnTo>
                  <a:lnTo>
                    <a:pt x="363" y="186"/>
                  </a:lnTo>
                  <a:lnTo>
                    <a:pt x="293" y="180"/>
                  </a:lnTo>
                  <a:lnTo>
                    <a:pt x="228" y="172"/>
                  </a:lnTo>
                  <a:lnTo>
                    <a:pt x="171" y="164"/>
                  </a:lnTo>
                  <a:lnTo>
                    <a:pt x="120" y="155"/>
                  </a:lnTo>
                  <a:lnTo>
                    <a:pt x="78" y="146"/>
                  </a:lnTo>
                  <a:lnTo>
                    <a:pt x="45" y="136"/>
                  </a:lnTo>
                  <a:lnTo>
                    <a:pt x="20" y="127"/>
                  </a:lnTo>
                  <a:lnTo>
                    <a:pt x="5" y="115"/>
                  </a:lnTo>
                  <a:lnTo>
                    <a:pt x="2" y="113"/>
                  </a:lnTo>
                  <a:lnTo>
                    <a:pt x="0" y="109"/>
                  </a:lnTo>
                  <a:lnTo>
                    <a:pt x="0" y="105"/>
                  </a:lnTo>
                  <a:lnTo>
                    <a:pt x="3" y="95"/>
                  </a:lnTo>
                  <a:lnTo>
                    <a:pt x="18" y="85"/>
                  </a:lnTo>
                  <a:lnTo>
                    <a:pt x="39" y="76"/>
                  </a:lnTo>
                  <a:lnTo>
                    <a:pt x="69" y="67"/>
                  </a:lnTo>
                  <a:lnTo>
                    <a:pt x="106" y="58"/>
                  </a:lnTo>
                  <a:lnTo>
                    <a:pt x="151" y="49"/>
                  </a:lnTo>
                  <a:lnTo>
                    <a:pt x="203" y="41"/>
                  </a:lnTo>
                  <a:lnTo>
                    <a:pt x="261" y="35"/>
                  </a:lnTo>
                  <a:lnTo>
                    <a:pt x="325" y="27"/>
                  </a:lnTo>
                  <a:lnTo>
                    <a:pt x="394" y="22"/>
                  </a:lnTo>
                  <a:lnTo>
                    <a:pt x="468" y="15"/>
                  </a:lnTo>
                  <a:lnTo>
                    <a:pt x="547" y="11"/>
                  </a:lnTo>
                  <a:lnTo>
                    <a:pt x="631" y="8"/>
                  </a:lnTo>
                  <a:lnTo>
                    <a:pt x="718" y="4"/>
                  </a:lnTo>
                  <a:lnTo>
                    <a:pt x="808" y="1"/>
                  </a:lnTo>
                  <a:lnTo>
                    <a:pt x="902" y="0"/>
                  </a:lnTo>
                  <a:lnTo>
                    <a:pt x="99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2820B9-D926-1D4B-A2B2-BB2975BDF9BB}"/>
              </a:ext>
            </a:extLst>
          </p:cNvPr>
          <p:cNvGrpSpPr/>
          <p:nvPr/>
        </p:nvGrpSpPr>
        <p:grpSpPr>
          <a:xfrm>
            <a:off x="9242783" y="7609194"/>
            <a:ext cx="5892087" cy="1448987"/>
            <a:chOff x="1921745" y="3830458"/>
            <a:chExt cx="2695318" cy="515242"/>
          </a:xfrm>
        </p:grpSpPr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93BA03C8-CBE3-3E4F-9222-BB253BBC4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963386"/>
              <a:ext cx="2695318" cy="382314"/>
            </a:xfrm>
            <a:custGeom>
              <a:avLst/>
              <a:gdLst>
                <a:gd name="T0" fmla="*/ 7 w 2397"/>
                <a:gd name="T1" fmla="*/ 0 h 340"/>
                <a:gd name="T2" fmla="*/ 46 w 2397"/>
                <a:gd name="T3" fmla="*/ 19 h 340"/>
                <a:gd name="T4" fmla="*/ 121 w 2397"/>
                <a:gd name="T5" fmla="*/ 38 h 340"/>
                <a:gd name="T6" fmla="*/ 225 w 2397"/>
                <a:gd name="T7" fmla="*/ 55 h 340"/>
                <a:gd name="T8" fmla="*/ 356 w 2397"/>
                <a:gd name="T9" fmla="*/ 69 h 340"/>
                <a:gd name="T10" fmla="*/ 513 w 2397"/>
                <a:gd name="T11" fmla="*/ 82 h 340"/>
                <a:gd name="T12" fmla="*/ 689 w 2397"/>
                <a:gd name="T13" fmla="*/ 92 h 340"/>
                <a:gd name="T14" fmla="*/ 883 w 2397"/>
                <a:gd name="T15" fmla="*/ 99 h 340"/>
                <a:gd name="T16" fmla="*/ 1090 w 2397"/>
                <a:gd name="T17" fmla="*/ 102 h 340"/>
                <a:gd name="T18" fmla="*/ 1307 w 2397"/>
                <a:gd name="T19" fmla="*/ 102 h 340"/>
                <a:gd name="T20" fmla="*/ 1516 w 2397"/>
                <a:gd name="T21" fmla="*/ 99 h 340"/>
                <a:gd name="T22" fmla="*/ 1708 w 2397"/>
                <a:gd name="T23" fmla="*/ 92 h 340"/>
                <a:gd name="T24" fmla="*/ 1886 w 2397"/>
                <a:gd name="T25" fmla="*/ 82 h 340"/>
                <a:gd name="T26" fmla="*/ 2041 w 2397"/>
                <a:gd name="T27" fmla="*/ 69 h 340"/>
                <a:gd name="T28" fmla="*/ 2173 w 2397"/>
                <a:gd name="T29" fmla="*/ 55 h 340"/>
                <a:gd name="T30" fmla="*/ 2278 w 2397"/>
                <a:gd name="T31" fmla="*/ 38 h 340"/>
                <a:gd name="T32" fmla="*/ 2351 w 2397"/>
                <a:gd name="T33" fmla="*/ 19 h 340"/>
                <a:gd name="T34" fmla="*/ 2391 w 2397"/>
                <a:gd name="T35" fmla="*/ 0 h 340"/>
                <a:gd name="T36" fmla="*/ 2397 w 2397"/>
                <a:gd name="T37" fmla="*/ 225 h 340"/>
                <a:gd name="T38" fmla="*/ 2378 w 2397"/>
                <a:gd name="T39" fmla="*/ 245 h 340"/>
                <a:gd name="T40" fmla="*/ 2323 w 2397"/>
                <a:gd name="T41" fmla="*/ 264 h 340"/>
                <a:gd name="T42" fmla="*/ 2234 w 2397"/>
                <a:gd name="T43" fmla="*/ 282 h 340"/>
                <a:gd name="T44" fmla="*/ 2116 w 2397"/>
                <a:gd name="T45" fmla="*/ 299 h 340"/>
                <a:gd name="T46" fmla="*/ 1971 w 2397"/>
                <a:gd name="T47" fmla="*/ 313 h 340"/>
                <a:gd name="T48" fmla="*/ 1804 w 2397"/>
                <a:gd name="T49" fmla="*/ 325 h 340"/>
                <a:gd name="T50" fmla="*/ 1617 w 2397"/>
                <a:gd name="T51" fmla="*/ 332 h 340"/>
                <a:gd name="T52" fmla="*/ 1414 w 2397"/>
                <a:gd name="T53" fmla="*/ 338 h 340"/>
                <a:gd name="T54" fmla="*/ 1199 w 2397"/>
                <a:gd name="T55" fmla="*/ 340 h 340"/>
                <a:gd name="T56" fmla="*/ 983 w 2397"/>
                <a:gd name="T57" fmla="*/ 338 h 340"/>
                <a:gd name="T58" fmla="*/ 780 w 2397"/>
                <a:gd name="T59" fmla="*/ 332 h 340"/>
                <a:gd name="T60" fmla="*/ 594 w 2397"/>
                <a:gd name="T61" fmla="*/ 325 h 340"/>
                <a:gd name="T62" fmla="*/ 427 w 2397"/>
                <a:gd name="T63" fmla="*/ 313 h 340"/>
                <a:gd name="T64" fmla="*/ 282 w 2397"/>
                <a:gd name="T65" fmla="*/ 299 h 340"/>
                <a:gd name="T66" fmla="*/ 163 w 2397"/>
                <a:gd name="T67" fmla="*/ 282 h 340"/>
                <a:gd name="T68" fmla="*/ 75 w 2397"/>
                <a:gd name="T69" fmla="*/ 264 h 340"/>
                <a:gd name="T70" fmla="*/ 19 w 2397"/>
                <a:gd name="T71" fmla="*/ 245 h 340"/>
                <a:gd name="T72" fmla="*/ 0 w 2397"/>
                <a:gd name="T73" fmla="*/ 225 h 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97" h="340">
                  <a:moveTo>
                    <a:pt x="0" y="0"/>
                  </a:moveTo>
                  <a:lnTo>
                    <a:pt x="7" y="0"/>
                  </a:lnTo>
                  <a:lnTo>
                    <a:pt x="22" y="10"/>
                  </a:lnTo>
                  <a:lnTo>
                    <a:pt x="46" y="19"/>
                  </a:lnTo>
                  <a:lnTo>
                    <a:pt x="80" y="29"/>
                  </a:lnTo>
                  <a:lnTo>
                    <a:pt x="121" y="38"/>
                  </a:lnTo>
                  <a:lnTo>
                    <a:pt x="168" y="46"/>
                  </a:lnTo>
                  <a:lnTo>
                    <a:pt x="225" y="55"/>
                  </a:lnTo>
                  <a:lnTo>
                    <a:pt x="288" y="63"/>
                  </a:lnTo>
                  <a:lnTo>
                    <a:pt x="356" y="69"/>
                  </a:lnTo>
                  <a:lnTo>
                    <a:pt x="432" y="77"/>
                  </a:lnTo>
                  <a:lnTo>
                    <a:pt x="513" y="82"/>
                  </a:lnTo>
                  <a:lnTo>
                    <a:pt x="598" y="87"/>
                  </a:lnTo>
                  <a:lnTo>
                    <a:pt x="689" y="92"/>
                  </a:lnTo>
                  <a:lnTo>
                    <a:pt x="784" y="96"/>
                  </a:lnTo>
                  <a:lnTo>
                    <a:pt x="883" y="99"/>
                  </a:lnTo>
                  <a:lnTo>
                    <a:pt x="985" y="101"/>
                  </a:lnTo>
                  <a:lnTo>
                    <a:pt x="1090" y="102"/>
                  </a:lnTo>
                  <a:lnTo>
                    <a:pt x="1199" y="102"/>
                  </a:lnTo>
                  <a:lnTo>
                    <a:pt x="1307" y="102"/>
                  </a:lnTo>
                  <a:lnTo>
                    <a:pt x="1413" y="101"/>
                  </a:lnTo>
                  <a:lnTo>
                    <a:pt x="1516" y="99"/>
                  </a:lnTo>
                  <a:lnTo>
                    <a:pt x="1613" y="96"/>
                  </a:lnTo>
                  <a:lnTo>
                    <a:pt x="1708" y="92"/>
                  </a:lnTo>
                  <a:lnTo>
                    <a:pt x="1800" y="87"/>
                  </a:lnTo>
                  <a:lnTo>
                    <a:pt x="1886" y="82"/>
                  </a:lnTo>
                  <a:lnTo>
                    <a:pt x="1966" y="77"/>
                  </a:lnTo>
                  <a:lnTo>
                    <a:pt x="2041" y="69"/>
                  </a:lnTo>
                  <a:lnTo>
                    <a:pt x="2111" y="63"/>
                  </a:lnTo>
                  <a:lnTo>
                    <a:pt x="2173" y="55"/>
                  </a:lnTo>
                  <a:lnTo>
                    <a:pt x="2229" y="46"/>
                  </a:lnTo>
                  <a:lnTo>
                    <a:pt x="2278" y="38"/>
                  </a:lnTo>
                  <a:lnTo>
                    <a:pt x="2319" y="29"/>
                  </a:lnTo>
                  <a:lnTo>
                    <a:pt x="2351" y="19"/>
                  </a:lnTo>
                  <a:lnTo>
                    <a:pt x="2376" y="10"/>
                  </a:lnTo>
                  <a:lnTo>
                    <a:pt x="2391" y="0"/>
                  </a:lnTo>
                  <a:lnTo>
                    <a:pt x="2397" y="0"/>
                  </a:lnTo>
                  <a:lnTo>
                    <a:pt x="2397" y="225"/>
                  </a:lnTo>
                  <a:lnTo>
                    <a:pt x="2392" y="235"/>
                  </a:lnTo>
                  <a:lnTo>
                    <a:pt x="2378" y="245"/>
                  </a:lnTo>
                  <a:lnTo>
                    <a:pt x="2355" y="255"/>
                  </a:lnTo>
                  <a:lnTo>
                    <a:pt x="2323" y="264"/>
                  </a:lnTo>
                  <a:lnTo>
                    <a:pt x="2282" y="273"/>
                  </a:lnTo>
                  <a:lnTo>
                    <a:pt x="2234" y="282"/>
                  </a:lnTo>
                  <a:lnTo>
                    <a:pt x="2179" y="291"/>
                  </a:lnTo>
                  <a:lnTo>
                    <a:pt x="2116" y="299"/>
                  </a:lnTo>
                  <a:lnTo>
                    <a:pt x="2047" y="307"/>
                  </a:lnTo>
                  <a:lnTo>
                    <a:pt x="1971" y="313"/>
                  </a:lnTo>
                  <a:lnTo>
                    <a:pt x="1890" y="318"/>
                  </a:lnTo>
                  <a:lnTo>
                    <a:pt x="1804" y="325"/>
                  </a:lnTo>
                  <a:lnTo>
                    <a:pt x="1712" y="329"/>
                  </a:lnTo>
                  <a:lnTo>
                    <a:pt x="1617" y="332"/>
                  </a:lnTo>
                  <a:lnTo>
                    <a:pt x="1518" y="336"/>
                  </a:lnTo>
                  <a:lnTo>
                    <a:pt x="1414" y="338"/>
                  </a:lnTo>
                  <a:lnTo>
                    <a:pt x="1307" y="340"/>
                  </a:lnTo>
                  <a:lnTo>
                    <a:pt x="1199" y="340"/>
                  </a:lnTo>
                  <a:lnTo>
                    <a:pt x="1090" y="340"/>
                  </a:lnTo>
                  <a:lnTo>
                    <a:pt x="983" y="338"/>
                  </a:lnTo>
                  <a:lnTo>
                    <a:pt x="881" y="336"/>
                  </a:lnTo>
                  <a:lnTo>
                    <a:pt x="780" y="332"/>
                  </a:lnTo>
                  <a:lnTo>
                    <a:pt x="685" y="329"/>
                  </a:lnTo>
                  <a:lnTo>
                    <a:pt x="594" y="325"/>
                  </a:lnTo>
                  <a:lnTo>
                    <a:pt x="508" y="318"/>
                  </a:lnTo>
                  <a:lnTo>
                    <a:pt x="427" y="313"/>
                  </a:lnTo>
                  <a:lnTo>
                    <a:pt x="351" y="307"/>
                  </a:lnTo>
                  <a:lnTo>
                    <a:pt x="282" y="299"/>
                  </a:lnTo>
                  <a:lnTo>
                    <a:pt x="220" y="291"/>
                  </a:lnTo>
                  <a:lnTo>
                    <a:pt x="163" y="282"/>
                  </a:lnTo>
                  <a:lnTo>
                    <a:pt x="116" y="273"/>
                  </a:lnTo>
                  <a:lnTo>
                    <a:pt x="75" y="264"/>
                  </a:lnTo>
                  <a:lnTo>
                    <a:pt x="43" y="255"/>
                  </a:lnTo>
                  <a:lnTo>
                    <a:pt x="19" y="245"/>
                  </a:lnTo>
                  <a:lnTo>
                    <a:pt x="5" y="235"/>
                  </a:lnTo>
                  <a:lnTo>
                    <a:pt x="0" y="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7D9640F-6400-0441-A485-93421D9F0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1745" y="3830458"/>
              <a:ext cx="2695318" cy="259749"/>
            </a:xfrm>
            <a:custGeom>
              <a:avLst/>
              <a:gdLst>
                <a:gd name="T0" fmla="*/ 1307 w 2397"/>
                <a:gd name="T1" fmla="*/ 1 h 231"/>
                <a:gd name="T2" fmla="*/ 1518 w 2397"/>
                <a:gd name="T3" fmla="*/ 4 h 231"/>
                <a:gd name="T4" fmla="*/ 1712 w 2397"/>
                <a:gd name="T5" fmla="*/ 12 h 231"/>
                <a:gd name="T6" fmla="*/ 1890 w 2397"/>
                <a:gd name="T7" fmla="*/ 22 h 231"/>
                <a:gd name="T8" fmla="*/ 2047 w 2397"/>
                <a:gd name="T9" fmla="*/ 35 h 231"/>
                <a:gd name="T10" fmla="*/ 2179 w 2397"/>
                <a:gd name="T11" fmla="*/ 49 h 231"/>
                <a:gd name="T12" fmla="*/ 2282 w 2397"/>
                <a:gd name="T13" fmla="*/ 67 h 231"/>
                <a:gd name="T14" fmla="*/ 2355 w 2397"/>
                <a:gd name="T15" fmla="*/ 85 h 231"/>
                <a:gd name="T16" fmla="*/ 2392 w 2397"/>
                <a:gd name="T17" fmla="*/ 106 h 231"/>
                <a:gd name="T18" fmla="*/ 2397 w 2397"/>
                <a:gd name="T19" fmla="*/ 120 h 231"/>
                <a:gd name="T20" fmla="*/ 2391 w 2397"/>
                <a:gd name="T21" fmla="*/ 129 h 231"/>
                <a:gd name="T22" fmla="*/ 2351 w 2397"/>
                <a:gd name="T23" fmla="*/ 148 h 231"/>
                <a:gd name="T24" fmla="*/ 2278 w 2397"/>
                <a:gd name="T25" fmla="*/ 167 h 231"/>
                <a:gd name="T26" fmla="*/ 2173 w 2397"/>
                <a:gd name="T27" fmla="*/ 184 h 231"/>
                <a:gd name="T28" fmla="*/ 2041 w 2397"/>
                <a:gd name="T29" fmla="*/ 198 h 231"/>
                <a:gd name="T30" fmla="*/ 1886 w 2397"/>
                <a:gd name="T31" fmla="*/ 211 h 231"/>
                <a:gd name="T32" fmla="*/ 1708 w 2397"/>
                <a:gd name="T33" fmla="*/ 221 h 231"/>
                <a:gd name="T34" fmla="*/ 1516 w 2397"/>
                <a:gd name="T35" fmla="*/ 228 h 231"/>
                <a:gd name="T36" fmla="*/ 1307 w 2397"/>
                <a:gd name="T37" fmla="*/ 231 h 231"/>
                <a:gd name="T38" fmla="*/ 1090 w 2397"/>
                <a:gd name="T39" fmla="*/ 231 h 231"/>
                <a:gd name="T40" fmla="*/ 883 w 2397"/>
                <a:gd name="T41" fmla="*/ 228 h 231"/>
                <a:gd name="T42" fmla="*/ 689 w 2397"/>
                <a:gd name="T43" fmla="*/ 221 h 231"/>
                <a:gd name="T44" fmla="*/ 513 w 2397"/>
                <a:gd name="T45" fmla="*/ 211 h 231"/>
                <a:gd name="T46" fmla="*/ 356 w 2397"/>
                <a:gd name="T47" fmla="*/ 198 h 231"/>
                <a:gd name="T48" fmla="*/ 225 w 2397"/>
                <a:gd name="T49" fmla="*/ 184 h 231"/>
                <a:gd name="T50" fmla="*/ 121 w 2397"/>
                <a:gd name="T51" fmla="*/ 167 h 231"/>
                <a:gd name="T52" fmla="*/ 46 w 2397"/>
                <a:gd name="T53" fmla="*/ 148 h 231"/>
                <a:gd name="T54" fmla="*/ 7 w 2397"/>
                <a:gd name="T55" fmla="*/ 129 h 231"/>
                <a:gd name="T56" fmla="*/ 1 w 2397"/>
                <a:gd name="T57" fmla="*/ 120 h 231"/>
                <a:gd name="T58" fmla="*/ 5 w 2397"/>
                <a:gd name="T59" fmla="*/ 106 h 231"/>
                <a:gd name="T60" fmla="*/ 43 w 2397"/>
                <a:gd name="T61" fmla="*/ 85 h 231"/>
                <a:gd name="T62" fmla="*/ 116 w 2397"/>
                <a:gd name="T63" fmla="*/ 67 h 231"/>
                <a:gd name="T64" fmla="*/ 220 w 2397"/>
                <a:gd name="T65" fmla="*/ 49 h 231"/>
                <a:gd name="T66" fmla="*/ 351 w 2397"/>
                <a:gd name="T67" fmla="*/ 35 h 231"/>
                <a:gd name="T68" fmla="*/ 508 w 2397"/>
                <a:gd name="T69" fmla="*/ 22 h 231"/>
                <a:gd name="T70" fmla="*/ 685 w 2397"/>
                <a:gd name="T71" fmla="*/ 12 h 231"/>
                <a:gd name="T72" fmla="*/ 881 w 2397"/>
                <a:gd name="T73" fmla="*/ 4 h 231"/>
                <a:gd name="T74" fmla="*/ 1090 w 2397"/>
                <a:gd name="T75" fmla="*/ 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397" h="231">
                  <a:moveTo>
                    <a:pt x="1199" y="0"/>
                  </a:moveTo>
                  <a:lnTo>
                    <a:pt x="1307" y="1"/>
                  </a:lnTo>
                  <a:lnTo>
                    <a:pt x="1414" y="3"/>
                  </a:lnTo>
                  <a:lnTo>
                    <a:pt x="1518" y="4"/>
                  </a:lnTo>
                  <a:lnTo>
                    <a:pt x="1617" y="8"/>
                  </a:lnTo>
                  <a:lnTo>
                    <a:pt x="1712" y="12"/>
                  </a:lnTo>
                  <a:lnTo>
                    <a:pt x="1804" y="17"/>
                  </a:lnTo>
                  <a:lnTo>
                    <a:pt x="1890" y="22"/>
                  </a:lnTo>
                  <a:lnTo>
                    <a:pt x="1971" y="27"/>
                  </a:lnTo>
                  <a:lnTo>
                    <a:pt x="2047" y="35"/>
                  </a:lnTo>
                  <a:lnTo>
                    <a:pt x="2116" y="41"/>
                  </a:lnTo>
                  <a:lnTo>
                    <a:pt x="2179" y="49"/>
                  </a:lnTo>
                  <a:lnTo>
                    <a:pt x="2234" y="58"/>
                  </a:lnTo>
                  <a:lnTo>
                    <a:pt x="2282" y="67"/>
                  </a:lnTo>
                  <a:lnTo>
                    <a:pt x="2323" y="76"/>
                  </a:lnTo>
                  <a:lnTo>
                    <a:pt x="2355" y="85"/>
                  </a:lnTo>
                  <a:lnTo>
                    <a:pt x="2378" y="95"/>
                  </a:lnTo>
                  <a:lnTo>
                    <a:pt x="2392" y="106"/>
                  </a:lnTo>
                  <a:lnTo>
                    <a:pt x="2397" y="116"/>
                  </a:lnTo>
                  <a:lnTo>
                    <a:pt x="2397" y="120"/>
                  </a:lnTo>
                  <a:lnTo>
                    <a:pt x="2395" y="125"/>
                  </a:lnTo>
                  <a:lnTo>
                    <a:pt x="2391" y="129"/>
                  </a:lnTo>
                  <a:lnTo>
                    <a:pt x="2376" y="139"/>
                  </a:lnTo>
                  <a:lnTo>
                    <a:pt x="2351" y="148"/>
                  </a:lnTo>
                  <a:lnTo>
                    <a:pt x="2319" y="158"/>
                  </a:lnTo>
                  <a:lnTo>
                    <a:pt x="2278" y="167"/>
                  </a:lnTo>
                  <a:lnTo>
                    <a:pt x="2229" y="175"/>
                  </a:lnTo>
                  <a:lnTo>
                    <a:pt x="2173" y="184"/>
                  </a:lnTo>
                  <a:lnTo>
                    <a:pt x="2111" y="192"/>
                  </a:lnTo>
                  <a:lnTo>
                    <a:pt x="2041" y="198"/>
                  </a:lnTo>
                  <a:lnTo>
                    <a:pt x="1966" y="206"/>
                  </a:lnTo>
                  <a:lnTo>
                    <a:pt x="1886" y="211"/>
                  </a:lnTo>
                  <a:lnTo>
                    <a:pt x="1800" y="216"/>
                  </a:lnTo>
                  <a:lnTo>
                    <a:pt x="1708" y="221"/>
                  </a:lnTo>
                  <a:lnTo>
                    <a:pt x="1613" y="225"/>
                  </a:lnTo>
                  <a:lnTo>
                    <a:pt x="1516" y="228"/>
                  </a:lnTo>
                  <a:lnTo>
                    <a:pt x="1413" y="230"/>
                  </a:lnTo>
                  <a:lnTo>
                    <a:pt x="1307" y="231"/>
                  </a:lnTo>
                  <a:lnTo>
                    <a:pt x="1199" y="231"/>
                  </a:lnTo>
                  <a:lnTo>
                    <a:pt x="1090" y="231"/>
                  </a:lnTo>
                  <a:lnTo>
                    <a:pt x="985" y="230"/>
                  </a:lnTo>
                  <a:lnTo>
                    <a:pt x="883" y="228"/>
                  </a:lnTo>
                  <a:lnTo>
                    <a:pt x="784" y="225"/>
                  </a:lnTo>
                  <a:lnTo>
                    <a:pt x="689" y="221"/>
                  </a:lnTo>
                  <a:lnTo>
                    <a:pt x="598" y="216"/>
                  </a:lnTo>
                  <a:lnTo>
                    <a:pt x="513" y="211"/>
                  </a:lnTo>
                  <a:lnTo>
                    <a:pt x="432" y="206"/>
                  </a:lnTo>
                  <a:lnTo>
                    <a:pt x="356" y="198"/>
                  </a:lnTo>
                  <a:lnTo>
                    <a:pt x="288" y="192"/>
                  </a:lnTo>
                  <a:lnTo>
                    <a:pt x="225" y="184"/>
                  </a:lnTo>
                  <a:lnTo>
                    <a:pt x="168" y="175"/>
                  </a:lnTo>
                  <a:lnTo>
                    <a:pt x="121" y="167"/>
                  </a:lnTo>
                  <a:lnTo>
                    <a:pt x="80" y="158"/>
                  </a:lnTo>
                  <a:lnTo>
                    <a:pt x="46" y="148"/>
                  </a:lnTo>
                  <a:lnTo>
                    <a:pt x="22" y="139"/>
                  </a:lnTo>
                  <a:lnTo>
                    <a:pt x="7" y="129"/>
                  </a:lnTo>
                  <a:lnTo>
                    <a:pt x="3" y="125"/>
                  </a:lnTo>
                  <a:lnTo>
                    <a:pt x="1" y="120"/>
                  </a:lnTo>
                  <a:lnTo>
                    <a:pt x="0" y="116"/>
                  </a:lnTo>
                  <a:lnTo>
                    <a:pt x="5" y="106"/>
                  </a:lnTo>
                  <a:lnTo>
                    <a:pt x="19" y="95"/>
                  </a:lnTo>
                  <a:lnTo>
                    <a:pt x="43" y="85"/>
                  </a:lnTo>
                  <a:lnTo>
                    <a:pt x="75" y="76"/>
                  </a:lnTo>
                  <a:lnTo>
                    <a:pt x="116" y="67"/>
                  </a:lnTo>
                  <a:lnTo>
                    <a:pt x="163" y="58"/>
                  </a:lnTo>
                  <a:lnTo>
                    <a:pt x="220" y="49"/>
                  </a:lnTo>
                  <a:lnTo>
                    <a:pt x="282" y="41"/>
                  </a:lnTo>
                  <a:lnTo>
                    <a:pt x="351" y="35"/>
                  </a:lnTo>
                  <a:lnTo>
                    <a:pt x="427" y="27"/>
                  </a:lnTo>
                  <a:lnTo>
                    <a:pt x="508" y="22"/>
                  </a:lnTo>
                  <a:lnTo>
                    <a:pt x="594" y="17"/>
                  </a:lnTo>
                  <a:lnTo>
                    <a:pt x="685" y="12"/>
                  </a:lnTo>
                  <a:lnTo>
                    <a:pt x="780" y="8"/>
                  </a:lnTo>
                  <a:lnTo>
                    <a:pt x="881" y="4"/>
                  </a:lnTo>
                  <a:lnTo>
                    <a:pt x="983" y="3"/>
                  </a:lnTo>
                  <a:lnTo>
                    <a:pt x="1090" y="1"/>
                  </a:lnTo>
                  <a:lnTo>
                    <a:pt x="1199" y="0"/>
                  </a:ln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E1A05B-621E-A649-82D4-99ECBE92F475}"/>
              </a:ext>
            </a:extLst>
          </p:cNvPr>
          <p:cNvGrpSpPr/>
          <p:nvPr/>
        </p:nvGrpSpPr>
        <p:grpSpPr>
          <a:xfrm>
            <a:off x="8597531" y="6300204"/>
            <a:ext cx="7182589" cy="1459666"/>
            <a:chOff x="1623764" y="3199218"/>
            <a:chExt cx="3285655" cy="519038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8F4DD56-BA39-9042-9DF3-1B2C659F3E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324697"/>
              <a:ext cx="3285655" cy="393559"/>
            </a:xfrm>
            <a:custGeom>
              <a:avLst/>
              <a:gdLst>
                <a:gd name="T0" fmla="*/ 8 w 2922"/>
                <a:gd name="T1" fmla="*/ 0 h 350"/>
                <a:gd name="T2" fmla="*/ 49 w 2922"/>
                <a:gd name="T3" fmla="*/ 19 h 350"/>
                <a:gd name="T4" fmla="*/ 124 w 2922"/>
                <a:gd name="T5" fmla="*/ 36 h 350"/>
                <a:gd name="T6" fmla="*/ 230 w 2922"/>
                <a:gd name="T7" fmla="*/ 52 h 350"/>
                <a:gd name="T8" fmla="*/ 363 w 2922"/>
                <a:gd name="T9" fmla="*/ 67 h 350"/>
                <a:gd name="T10" fmla="*/ 521 w 2922"/>
                <a:gd name="T11" fmla="*/ 79 h 350"/>
                <a:gd name="T12" fmla="*/ 701 w 2922"/>
                <a:gd name="T13" fmla="*/ 90 h 350"/>
                <a:gd name="T14" fmla="*/ 900 w 2922"/>
                <a:gd name="T15" fmla="*/ 97 h 350"/>
                <a:gd name="T16" fmla="*/ 1115 w 2922"/>
                <a:gd name="T17" fmla="*/ 104 h 350"/>
                <a:gd name="T18" fmla="*/ 1342 w 2922"/>
                <a:gd name="T19" fmla="*/ 106 h 350"/>
                <a:gd name="T20" fmla="*/ 1579 w 2922"/>
                <a:gd name="T21" fmla="*/ 106 h 350"/>
                <a:gd name="T22" fmla="*/ 1808 w 2922"/>
                <a:gd name="T23" fmla="*/ 104 h 350"/>
                <a:gd name="T24" fmla="*/ 2022 w 2922"/>
                <a:gd name="T25" fmla="*/ 97 h 350"/>
                <a:gd name="T26" fmla="*/ 2222 w 2922"/>
                <a:gd name="T27" fmla="*/ 90 h 350"/>
                <a:gd name="T28" fmla="*/ 2402 w 2922"/>
                <a:gd name="T29" fmla="*/ 79 h 350"/>
                <a:gd name="T30" fmla="*/ 2558 w 2922"/>
                <a:gd name="T31" fmla="*/ 67 h 350"/>
                <a:gd name="T32" fmla="*/ 2692 w 2922"/>
                <a:gd name="T33" fmla="*/ 52 h 350"/>
                <a:gd name="T34" fmla="*/ 2797 w 2922"/>
                <a:gd name="T35" fmla="*/ 36 h 350"/>
                <a:gd name="T36" fmla="*/ 2872 w 2922"/>
                <a:gd name="T37" fmla="*/ 19 h 350"/>
                <a:gd name="T38" fmla="*/ 2914 w 2922"/>
                <a:gd name="T39" fmla="*/ 0 h 350"/>
                <a:gd name="T40" fmla="*/ 2922 w 2922"/>
                <a:gd name="T41" fmla="*/ 232 h 350"/>
                <a:gd name="T42" fmla="*/ 2903 w 2922"/>
                <a:gd name="T43" fmla="*/ 252 h 350"/>
                <a:gd name="T44" fmla="*/ 2848 w 2922"/>
                <a:gd name="T45" fmla="*/ 270 h 350"/>
                <a:gd name="T46" fmla="*/ 2759 w 2922"/>
                <a:gd name="T47" fmla="*/ 286 h 350"/>
                <a:gd name="T48" fmla="*/ 2641 w 2922"/>
                <a:gd name="T49" fmla="*/ 302 h 350"/>
                <a:gd name="T50" fmla="*/ 2494 w 2922"/>
                <a:gd name="T51" fmla="*/ 316 h 350"/>
                <a:gd name="T52" fmla="*/ 2324 w 2922"/>
                <a:gd name="T53" fmla="*/ 329 h 350"/>
                <a:gd name="T54" fmla="*/ 2133 w 2922"/>
                <a:gd name="T55" fmla="*/ 338 h 350"/>
                <a:gd name="T56" fmla="*/ 1923 w 2922"/>
                <a:gd name="T57" fmla="*/ 345 h 350"/>
                <a:gd name="T58" fmla="*/ 1698 w 2922"/>
                <a:gd name="T59" fmla="*/ 349 h 350"/>
                <a:gd name="T60" fmla="*/ 1461 w 2922"/>
                <a:gd name="T61" fmla="*/ 350 h 350"/>
                <a:gd name="T62" fmla="*/ 1224 w 2922"/>
                <a:gd name="T63" fmla="*/ 349 h 350"/>
                <a:gd name="T64" fmla="*/ 999 w 2922"/>
                <a:gd name="T65" fmla="*/ 345 h 350"/>
                <a:gd name="T66" fmla="*/ 790 w 2922"/>
                <a:gd name="T67" fmla="*/ 338 h 350"/>
                <a:gd name="T68" fmla="*/ 598 w 2922"/>
                <a:gd name="T69" fmla="*/ 329 h 350"/>
                <a:gd name="T70" fmla="*/ 428 w 2922"/>
                <a:gd name="T71" fmla="*/ 316 h 350"/>
                <a:gd name="T72" fmla="*/ 282 w 2922"/>
                <a:gd name="T73" fmla="*/ 302 h 350"/>
                <a:gd name="T74" fmla="*/ 164 w 2922"/>
                <a:gd name="T75" fmla="*/ 286 h 350"/>
                <a:gd name="T76" fmla="*/ 75 w 2922"/>
                <a:gd name="T77" fmla="*/ 270 h 350"/>
                <a:gd name="T78" fmla="*/ 20 w 2922"/>
                <a:gd name="T79" fmla="*/ 252 h 350"/>
                <a:gd name="T80" fmla="*/ 0 w 2922"/>
                <a:gd name="T81" fmla="*/ 232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22" h="350">
                  <a:moveTo>
                    <a:pt x="0" y="0"/>
                  </a:moveTo>
                  <a:lnTo>
                    <a:pt x="8" y="0"/>
                  </a:lnTo>
                  <a:lnTo>
                    <a:pt x="25" y="9"/>
                  </a:lnTo>
                  <a:lnTo>
                    <a:pt x="49" y="19"/>
                  </a:lnTo>
                  <a:lnTo>
                    <a:pt x="83" y="27"/>
                  </a:lnTo>
                  <a:lnTo>
                    <a:pt x="124" y="36"/>
                  </a:lnTo>
                  <a:lnTo>
                    <a:pt x="174" y="43"/>
                  </a:lnTo>
                  <a:lnTo>
                    <a:pt x="230" y="52"/>
                  </a:lnTo>
                  <a:lnTo>
                    <a:pt x="293" y="59"/>
                  </a:lnTo>
                  <a:lnTo>
                    <a:pt x="363" y="67"/>
                  </a:lnTo>
                  <a:lnTo>
                    <a:pt x="439" y="73"/>
                  </a:lnTo>
                  <a:lnTo>
                    <a:pt x="521" y="79"/>
                  </a:lnTo>
                  <a:lnTo>
                    <a:pt x="608" y="84"/>
                  </a:lnTo>
                  <a:lnTo>
                    <a:pt x="701" y="90"/>
                  </a:lnTo>
                  <a:lnTo>
                    <a:pt x="799" y="93"/>
                  </a:lnTo>
                  <a:lnTo>
                    <a:pt x="900" y="97"/>
                  </a:lnTo>
                  <a:lnTo>
                    <a:pt x="1006" y="101"/>
                  </a:lnTo>
                  <a:lnTo>
                    <a:pt x="1115" y="104"/>
                  </a:lnTo>
                  <a:lnTo>
                    <a:pt x="1227" y="105"/>
                  </a:lnTo>
                  <a:lnTo>
                    <a:pt x="1342" y="106"/>
                  </a:lnTo>
                  <a:lnTo>
                    <a:pt x="1461" y="106"/>
                  </a:lnTo>
                  <a:lnTo>
                    <a:pt x="1579" y="106"/>
                  </a:lnTo>
                  <a:lnTo>
                    <a:pt x="1695" y="105"/>
                  </a:lnTo>
                  <a:lnTo>
                    <a:pt x="1808" y="104"/>
                  </a:lnTo>
                  <a:lnTo>
                    <a:pt x="1917" y="101"/>
                  </a:lnTo>
                  <a:lnTo>
                    <a:pt x="2022" y="97"/>
                  </a:lnTo>
                  <a:lnTo>
                    <a:pt x="2124" y="93"/>
                  </a:lnTo>
                  <a:lnTo>
                    <a:pt x="2222" y="90"/>
                  </a:lnTo>
                  <a:lnTo>
                    <a:pt x="2314" y="84"/>
                  </a:lnTo>
                  <a:lnTo>
                    <a:pt x="2402" y="79"/>
                  </a:lnTo>
                  <a:lnTo>
                    <a:pt x="2483" y="73"/>
                  </a:lnTo>
                  <a:lnTo>
                    <a:pt x="2558" y="67"/>
                  </a:lnTo>
                  <a:lnTo>
                    <a:pt x="2629" y="59"/>
                  </a:lnTo>
                  <a:lnTo>
                    <a:pt x="2692" y="52"/>
                  </a:lnTo>
                  <a:lnTo>
                    <a:pt x="2749" y="43"/>
                  </a:lnTo>
                  <a:lnTo>
                    <a:pt x="2797" y="36"/>
                  </a:lnTo>
                  <a:lnTo>
                    <a:pt x="2839" y="27"/>
                  </a:lnTo>
                  <a:lnTo>
                    <a:pt x="2872" y="19"/>
                  </a:lnTo>
                  <a:lnTo>
                    <a:pt x="2898" y="9"/>
                  </a:lnTo>
                  <a:lnTo>
                    <a:pt x="2914" y="0"/>
                  </a:lnTo>
                  <a:lnTo>
                    <a:pt x="2922" y="0"/>
                  </a:lnTo>
                  <a:lnTo>
                    <a:pt x="2922" y="232"/>
                  </a:lnTo>
                  <a:lnTo>
                    <a:pt x="2917" y="241"/>
                  </a:lnTo>
                  <a:lnTo>
                    <a:pt x="2903" y="252"/>
                  </a:lnTo>
                  <a:lnTo>
                    <a:pt x="2880" y="261"/>
                  </a:lnTo>
                  <a:lnTo>
                    <a:pt x="2848" y="270"/>
                  </a:lnTo>
                  <a:lnTo>
                    <a:pt x="2808" y="279"/>
                  </a:lnTo>
                  <a:lnTo>
                    <a:pt x="2759" y="286"/>
                  </a:lnTo>
                  <a:lnTo>
                    <a:pt x="2704" y="295"/>
                  </a:lnTo>
                  <a:lnTo>
                    <a:pt x="2641" y="302"/>
                  </a:lnTo>
                  <a:lnTo>
                    <a:pt x="2570" y="309"/>
                  </a:lnTo>
                  <a:lnTo>
                    <a:pt x="2494" y="316"/>
                  </a:lnTo>
                  <a:lnTo>
                    <a:pt x="2412" y="322"/>
                  </a:lnTo>
                  <a:lnTo>
                    <a:pt x="2324" y="329"/>
                  </a:lnTo>
                  <a:lnTo>
                    <a:pt x="2231" y="334"/>
                  </a:lnTo>
                  <a:lnTo>
                    <a:pt x="2133" y="338"/>
                  </a:lnTo>
                  <a:lnTo>
                    <a:pt x="2030" y="341"/>
                  </a:lnTo>
                  <a:lnTo>
                    <a:pt x="1923" y="345"/>
                  </a:lnTo>
                  <a:lnTo>
                    <a:pt x="1812" y="348"/>
                  </a:lnTo>
                  <a:lnTo>
                    <a:pt x="1698" y="349"/>
                  </a:lnTo>
                  <a:lnTo>
                    <a:pt x="1581" y="350"/>
                  </a:lnTo>
                  <a:lnTo>
                    <a:pt x="1461" y="350"/>
                  </a:lnTo>
                  <a:lnTo>
                    <a:pt x="1341" y="350"/>
                  </a:lnTo>
                  <a:lnTo>
                    <a:pt x="1224" y="349"/>
                  </a:lnTo>
                  <a:lnTo>
                    <a:pt x="1110" y="348"/>
                  </a:lnTo>
                  <a:lnTo>
                    <a:pt x="999" y="345"/>
                  </a:lnTo>
                  <a:lnTo>
                    <a:pt x="892" y="341"/>
                  </a:lnTo>
                  <a:lnTo>
                    <a:pt x="790" y="338"/>
                  </a:lnTo>
                  <a:lnTo>
                    <a:pt x="692" y="334"/>
                  </a:lnTo>
                  <a:lnTo>
                    <a:pt x="598" y="329"/>
                  </a:lnTo>
                  <a:lnTo>
                    <a:pt x="511" y="322"/>
                  </a:lnTo>
                  <a:lnTo>
                    <a:pt x="428" y="316"/>
                  </a:lnTo>
                  <a:lnTo>
                    <a:pt x="351" y="309"/>
                  </a:lnTo>
                  <a:lnTo>
                    <a:pt x="282" y="302"/>
                  </a:lnTo>
                  <a:lnTo>
                    <a:pt x="219" y="295"/>
                  </a:lnTo>
                  <a:lnTo>
                    <a:pt x="164" y="286"/>
                  </a:lnTo>
                  <a:lnTo>
                    <a:pt x="115" y="279"/>
                  </a:lnTo>
                  <a:lnTo>
                    <a:pt x="75" y="270"/>
                  </a:lnTo>
                  <a:lnTo>
                    <a:pt x="43" y="261"/>
                  </a:lnTo>
                  <a:lnTo>
                    <a:pt x="20" y="252"/>
                  </a:lnTo>
                  <a:lnTo>
                    <a:pt x="4" y="241"/>
                  </a:lnTo>
                  <a:lnTo>
                    <a:pt x="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6D41CA93-347E-1D40-AAB9-A39776013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3764" y="3199218"/>
              <a:ext cx="3285655" cy="266496"/>
            </a:xfrm>
            <a:custGeom>
              <a:avLst/>
              <a:gdLst>
                <a:gd name="T0" fmla="*/ 1581 w 2922"/>
                <a:gd name="T1" fmla="*/ 0 h 237"/>
                <a:gd name="T2" fmla="*/ 1812 w 2922"/>
                <a:gd name="T3" fmla="*/ 2 h 237"/>
                <a:gd name="T4" fmla="*/ 2030 w 2922"/>
                <a:gd name="T5" fmla="*/ 9 h 237"/>
                <a:gd name="T6" fmla="*/ 2231 w 2922"/>
                <a:gd name="T7" fmla="*/ 18 h 237"/>
                <a:gd name="T8" fmla="*/ 2412 w 2922"/>
                <a:gd name="T9" fmla="*/ 28 h 237"/>
                <a:gd name="T10" fmla="*/ 2570 w 2922"/>
                <a:gd name="T11" fmla="*/ 41 h 237"/>
                <a:gd name="T12" fmla="*/ 2704 w 2922"/>
                <a:gd name="T13" fmla="*/ 56 h 237"/>
                <a:gd name="T14" fmla="*/ 2808 w 2922"/>
                <a:gd name="T15" fmla="*/ 72 h 237"/>
                <a:gd name="T16" fmla="*/ 2880 w 2922"/>
                <a:gd name="T17" fmla="*/ 90 h 237"/>
                <a:gd name="T18" fmla="*/ 2917 w 2922"/>
                <a:gd name="T19" fmla="*/ 109 h 237"/>
                <a:gd name="T20" fmla="*/ 2921 w 2922"/>
                <a:gd name="T21" fmla="*/ 123 h 237"/>
                <a:gd name="T22" fmla="*/ 2914 w 2922"/>
                <a:gd name="T23" fmla="*/ 131 h 237"/>
                <a:gd name="T24" fmla="*/ 2872 w 2922"/>
                <a:gd name="T25" fmla="*/ 150 h 237"/>
                <a:gd name="T26" fmla="*/ 2797 w 2922"/>
                <a:gd name="T27" fmla="*/ 167 h 237"/>
                <a:gd name="T28" fmla="*/ 2692 w 2922"/>
                <a:gd name="T29" fmla="*/ 183 h 237"/>
                <a:gd name="T30" fmla="*/ 2558 w 2922"/>
                <a:gd name="T31" fmla="*/ 198 h 237"/>
                <a:gd name="T32" fmla="*/ 2402 w 2922"/>
                <a:gd name="T33" fmla="*/ 210 h 237"/>
                <a:gd name="T34" fmla="*/ 2222 w 2922"/>
                <a:gd name="T35" fmla="*/ 221 h 237"/>
                <a:gd name="T36" fmla="*/ 2022 w 2922"/>
                <a:gd name="T37" fmla="*/ 228 h 237"/>
                <a:gd name="T38" fmla="*/ 1808 w 2922"/>
                <a:gd name="T39" fmla="*/ 235 h 237"/>
                <a:gd name="T40" fmla="*/ 1579 w 2922"/>
                <a:gd name="T41" fmla="*/ 237 h 237"/>
                <a:gd name="T42" fmla="*/ 1342 w 2922"/>
                <a:gd name="T43" fmla="*/ 237 h 237"/>
                <a:gd name="T44" fmla="*/ 1115 w 2922"/>
                <a:gd name="T45" fmla="*/ 235 h 237"/>
                <a:gd name="T46" fmla="*/ 900 w 2922"/>
                <a:gd name="T47" fmla="*/ 228 h 237"/>
                <a:gd name="T48" fmla="*/ 701 w 2922"/>
                <a:gd name="T49" fmla="*/ 221 h 237"/>
                <a:gd name="T50" fmla="*/ 521 w 2922"/>
                <a:gd name="T51" fmla="*/ 210 h 237"/>
                <a:gd name="T52" fmla="*/ 363 w 2922"/>
                <a:gd name="T53" fmla="*/ 198 h 237"/>
                <a:gd name="T54" fmla="*/ 230 w 2922"/>
                <a:gd name="T55" fmla="*/ 183 h 237"/>
                <a:gd name="T56" fmla="*/ 124 w 2922"/>
                <a:gd name="T57" fmla="*/ 167 h 237"/>
                <a:gd name="T58" fmla="*/ 49 w 2922"/>
                <a:gd name="T59" fmla="*/ 150 h 237"/>
                <a:gd name="T60" fmla="*/ 8 w 2922"/>
                <a:gd name="T61" fmla="*/ 131 h 237"/>
                <a:gd name="T62" fmla="*/ 0 w 2922"/>
                <a:gd name="T63" fmla="*/ 123 h 237"/>
                <a:gd name="T64" fmla="*/ 4 w 2922"/>
                <a:gd name="T65" fmla="*/ 109 h 237"/>
                <a:gd name="T66" fmla="*/ 43 w 2922"/>
                <a:gd name="T67" fmla="*/ 90 h 237"/>
                <a:gd name="T68" fmla="*/ 115 w 2922"/>
                <a:gd name="T69" fmla="*/ 72 h 237"/>
                <a:gd name="T70" fmla="*/ 219 w 2922"/>
                <a:gd name="T71" fmla="*/ 56 h 237"/>
                <a:gd name="T72" fmla="*/ 351 w 2922"/>
                <a:gd name="T73" fmla="*/ 41 h 237"/>
                <a:gd name="T74" fmla="*/ 511 w 2922"/>
                <a:gd name="T75" fmla="*/ 28 h 237"/>
                <a:gd name="T76" fmla="*/ 692 w 2922"/>
                <a:gd name="T77" fmla="*/ 18 h 237"/>
                <a:gd name="T78" fmla="*/ 892 w 2922"/>
                <a:gd name="T79" fmla="*/ 9 h 237"/>
                <a:gd name="T80" fmla="*/ 1110 w 2922"/>
                <a:gd name="T81" fmla="*/ 2 h 237"/>
                <a:gd name="T82" fmla="*/ 1341 w 2922"/>
                <a:gd name="T83" fmla="*/ 0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22" h="237">
                  <a:moveTo>
                    <a:pt x="1461" y="0"/>
                  </a:moveTo>
                  <a:lnTo>
                    <a:pt x="1581" y="0"/>
                  </a:lnTo>
                  <a:lnTo>
                    <a:pt x="1698" y="1"/>
                  </a:lnTo>
                  <a:lnTo>
                    <a:pt x="1812" y="2"/>
                  </a:lnTo>
                  <a:lnTo>
                    <a:pt x="1923" y="5"/>
                  </a:lnTo>
                  <a:lnTo>
                    <a:pt x="2030" y="9"/>
                  </a:lnTo>
                  <a:lnTo>
                    <a:pt x="2133" y="12"/>
                  </a:lnTo>
                  <a:lnTo>
                    <a:pt x="2231" y="18"/>
                  </a:lnTo>
                  <a:lnTo>
                    <a:pt x="2324" y="23"/>
                  </a:lnTo>
                  <a:lnTo>
                    <a:pt x="2412" y="28"/>
                  </a:lnTo>
                  <a:lnTo>
                    <a:pt x="2494" y="34"/>
                  </a:lnTo>
                  <a:lnTo>
                    <a:pt x="2570" y="41"/>
                  </a:lnTo>
                  <a:lnTo>
                    <a:pt x="2641" y="48"/>
                  </a:lnTo>
                  <a:lnTo>
                    <a:pt x="2704" y="56"/>
                  </a:lnTo>
                  <a:lnTo>
                    <a:pt x="2759" y="64"/>
                  </a:lnTo>
                  <a:lnTo>
                    <a:pt x="2808" y="72"/>
                  </a:lnTo>
                  <a:lnTo>
                    <a:pt x="2848" y="81"/>
                  </a:lnTo>
                  <a:lnTo>
                    <a:pt x="2880" y="90"/>
                  </a:lnTo>
                  <a:lnTo>
                    <a:pt x="2903" y="99"/>
                  </a:lnTo>
                  <a:lnTo>
                    <a:pt x="2917" y="109"/>
                  </a:lnTo>
                  <a:lnTo>
                    <a:pt x="2922" y="119"/>
                  </a:lnTo>
                  <a:lnTo>
                    <a:pt x="2921" y="123"/>
                  </a:lnTo>
                  <a:lnTo>
                    <a:pt x="2918" y="127"/>
                  </a:lnTo>
                  <a:lnTo>
                    <a:pt x="2914" y="131"/>
                  </a:lnTo>
                  <a:lnTo>
                    <a:pt x="2898" y="140"/>
                  </a:lnTo>
                  <a:lnTo>
                    <a:pt x="2872" y="150"/>
                  </a:lnTo>
                  <a:lnTo>
                    <a:pt x="2839" y="158"/>
                  </a:lnTo>
                  <a:lnTo>
                    <a:pt x="2797" y="167"/>
                  </a:lnTo>
                  <a:lnTo>
                    <a:pt x="2749" y="174"/>
                  </a:lnTo>
                  <a:lnTo>
                    <a:pt x="2692" y="183"/>
                  </a:lnTo>
                  <a:lnTo>
                    <a:pt x="2629" y="190"/>
                  </a:lnTo>
                  <a:lnTo>
                    <a:pt x="2558" y="198"/>
                  </a:lnTo>
                  <a:lnTo>
                    <a:pt x="2483" y="204"/>
                  </a:lnTo>
                  <a:lnTo>
                    <a:pt x="2402" y="210"/>
                  </a:lnTo>
                  <a:lnTo>
                    <a:pt x="2314" y="215"/>
                  </a:lnTo>
                  <a:lnTo>
                    <a:pt x="2222" y="221"/>
                  </a:lnTo>
                  <a:lnTo>
                    <a:pt x="2124" y="224"/>
                  </a:lnTo>
                  <a:lnTo>
                    <a:pt x="2022" y="228"/>
                  </a:lnTo>
                  <a:lnTo>
                    <a:pt x="1917" y="232"/>
                  </a:lnTo>
                  <a:lnTo>
                    <a:pt x="1808" y="235"/>
                  </a:lnTo>
                  <a:lnTo>
                    <a:pt x="1695" y="236"/>
                  </a:lnTo>
                  <a:lnTo>
                    <a:pt x="1579" y="237"/>
                  </a:lnTo>
                  <a:lnTo>
                    <a:pt x="1461" y="237"/>
                  </a:lnTo>
                  <a:lnTo>
                    <a:pt x="1342" y="237"/>
                  </a:lnTo>
                  <a:lnTo>
                    <a:pt x="1227" y="236"/>
                  </a:lnTo>
                  <a:lnTo>
                    <a:pt x="1115" y="235"/>
                  </a:lnTo>
                  <a:lnTo>
                    <a:pt x="1006" y="232"/>
                  </a:lnTo>
                  <a:lnTo>
                    <a:pt x="900" y="228"/>
                  </a:lnTo>
                  <a:lnTo>
                    <a:pt x="799" y="224"/>
                  </a:lnTo>
                  <a:lnTo>
                    <a:pt x="701" y="221"/>
                  </a:lnTo>
                  <a:lnTo>
                    <a:pt x="608" y="215"/>
                  </a:lnTo>
                  <a:lnTo>
                    <a:pt x="521" y="210"/>
                  </a:lnTo>
                  <a:lnTo>
                    <a:pt x="439" y="204"/>
                  </a:lnTo>
                  <a:lnTo>
                    <a:pt x="363" y="198"/>
                  </a:lnTo>
                  <a:lnTo>
                    <a:pt x="293" y="190"/>
                  </a:lnTo>
                  <a:lnTo>
                    <a:pt x="230" y="183"/>
                  </a:lnTo>
                  <a:lnTo>
                    <a:pt x="174" y="174"/>
                  </a:lnTo>
                  <a:lnTo>
                    <a:pt x="124" y="167"/>
                  </a:lnTo>
                  <a:lnTo>
                    <a:pt x="83" y="158"/>
                  </a:lnTo>
                  <a:lnTo>
                    <a:pt x="49" y="150"/>
                  </a:lnTo>
                  <a:lnTo>
                    <a:pt x="25" y="140"/>
                  </a:lnTo>
                  <a:lnTo>
                    <a:pt x="8" y="131"/>
                  </a:lnTo>
                  <a:lnTo>
                    <a:pt x="3" y="127"/>
                  </a:lnTo>
                  <a:lnTo>
                    <a:pt x="0" y="123"/>
                  </a:lnTo>
                  <a:lnTo>
                    <a:pt x="0" y="119"/>
                  </a:lnTo>
                  <a:lnTo>
                    <a:pt x="4" y="109"/>
                  </a:lnTo>
                  <a:lnTo>
                    <a:pt x="20" y="99"/>
                  </a:lnTo>
                  <a:lnTo>
                    <a:pt x="43" y="90"/>
                  </a:lnTo>
                  <a:lnTo>
                    <a:pt x="75" y="81"/>
                  </a:lnTo>
                  <a:lnTo>
                    <a:pt x="115" y="72"/>
                  </a:lnTo>
                  <a:lnTo>
                    <a:pt x="164" y="64"/>
                  </a:lnTo>
                  <a:lnTo>
                    <a:pt x="219" y="56"/>
                  </a:lnTo>
                  <a:lnTo>
                    <a:pt x="282" y="48"/>
                  </a:lnTo>
                  <a:lnTo>
                    <a:pt x="351" y="41"/>
                  </a:lnTo>
                  <a:lnTo>
                    <a:pt x="428" y="34"/>
                  </a:lnTo>
                  <a:lnTo>
                    <a:pt x="511" y="28"/>
                  </a:lnTo>
                  <a:lnTo>
                    <a:pt x="598" y="23"/>
                  </a:lnTo>
                  <a:lnTo>
                    <a:pt x="692" y="18"/>
                  </a:lnTo>
                  <a:lnTo>
                    <a:pt x="790" y="12"/>
                  </a:lnTo>
                  <a:lnTo>
                    <a:pt x="892" y="9"/>
                  </a:lnTo>
                  <a:lnTo>
                    <a:pt x="999" y="5"/>
                  </a:lnTo>
                  <a:lnTo>
                    <a:pt x="1110" y="2"/>
                  </a:lnTo>
                  <a:lnTo>
                    <a:pt x="1224" y="1"/>
                  </a:lnTo>
                  <a:lnTo>
                    <a:pt x="1341" y="0"/>
                  </a:lnTo>
                  <a:lnTo>
                    <a:pt x="1461" y="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237B2C-934D-C64E-86CE-38562EBF44AA}"/>
              </a:ext>
            </a:extLst>
          </p:cNvPr>
          <p:cNvGrpSpPr/>
          <p:nvPr/>
        </p:nvGrpSpPr>
        <p:grpSpPr>
          <a:xfrm>
            <a:off x="7860099" y="4965946"/>
            <a:ext cx="8657455" cy="1509079"/>
            <a:chOff x="1293175" y="2546330"/>
            <a:chExt cx="3960328" cy="536609"/>
          </a:xfrm>
        </p:grpSpPr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C9BAE9C3-4F15-A442-9FFB-5CE5A4B1E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683757"/>
              <a:ext cx="3960328" cy="399182"/>
            </a:xfrm>
            <a:custGeom>
              <a:avLst/>
              <a:gdLst>
                <a:gd name="T0" fmla="*/ 9 w 3522"/>
                <a:gd name="T1" fmla="*/ 0 h 355"/>
                <a:gd name="T2" fmla="*/ 55 w 3522"/>
                <a:gd name="T3" fmla="*/ 18 h 355"/>
                <a:gd name="T4" fmla="*/ 139 w 3522"/>
                <a:gd name="T5" fmla="*/ 35 h 355"/>
                <a:gd name="T6" fmla="*/ 256 w 3522"/>
                <a:gd name="T7" fmla="*/ 51 h 355"/>
                <a:gd name="T8" fmla="*/ 402 w 3522"/>
                <a:gd name="T9" fmla="*/ 65 h 355"/>
                <a:gd name="T10" fmla="*/ 577 w 3522"/>
                <a:gd name="T11" fmla="*/ 78 h 355"/>
                <a:gd name="T12" fmla="*/ 776 w 3522"/>
                <a:gd name="T13" fmla="*/ 88 h 355"/>
                <a:gd name="T14" fmla="*/ 997 w 3522"/>
                <a:gd name="T15" fmla="*/ 97 h 355"/>
                <a:gd name="T16" fmla="*/ 1238 w 3522"/>
                <a:gd name="T17" fmla="*/ 103 h 355"/>
                <a:gd name="T18" fmla="*/ 1492 w 3522"/>
                <a:gd name="T19" fmla="*/ 107 h 355"/>
                <a:gd name="T20" fmla="*/ 1760 w 3522"/>
                <a:gd name="T21" fmla="*/ 108 h 355"/>
                <a:gd name="T22" fmla="*/ 2028 w 3522"/>
                <a:gd name="T23" fmla="*/ 107 h 355"/>
                <a:gd name="T24" fmla="*/ 2284 w 3522"/>
                <a:gd name="T25" fmla="*/ 103 h 355"/>
                <a:gd name="T26" fmla="*/ 2523 w 3522"/>
                <a:gd name="T27" fmla="*/ 97 h 355"/>
                <a:gd name="T28" fmla="*/ 2744 w 3522"/>
                <a:gd name="T29" fmla="*/ 88 h 355"/>
                <a:gd name="T30" fmla="*/ 2945 w 3522"/>
                <a:gd name="T31" fmla="*/ 78 h 355"/>
                <a:gd name="T32" fmla="*/ 3120 w 3522"/>
                <a:gd name="T33" fmla="*/ 65 h 355"/>
                <a:gd name="T34" fmla="*/ 3266 w 3522"/>
                <a:gd name="T35" fmla="*/ 51 h 355"/>
                <a:gd name="T36" fmla="*/ 3383 w 3522"/>
                <a:gd name="T37" fmla="*/ 35 h 355"/>
                <a:gd name="T38" fmla="*/ 3467 w 3522"/>
                <a:gd name="T39" fmla="*/ 18 h 355"/>
                <a:gd name="T40" fmla="*/ 3513 w 3522"/>
                <a:gd name="T41" fmla="*/ 0 h 355"/>
                <a:gd name="T42" fmla="*/ 3522 w 3522"/>
                <a:gd name="T43" fmla="*/ 234 h 355"/>
                <a:gd name="T44" fmla="*/ 3503 w 3522"/>
                <a:gd name="T45" fmla="*/ 252 h 355"/>
                <a:gd name="T46" fmla="*/ 3448 w 3522"/>
                <a:gd name="T47" fmla="*/ 269 h 355"/>
                <a:gd name="T48" fmla="*/ 3359 w 3522"/>
                <a:gd name="T49" fmla="*/ 286 h 355"/>
                <a:gd name="T50" fmla="*/ 3238 w 3522"/>
                <a:gd name="T51" fmla="*/ 300 h 355"/>
                <a:gd name="T52" fmla="*/ 3090 w 3522"/>
                <a:gd name="T53" fmla="*/ 314 h 355"/>
                <a:gd name="T54" fmla="*/ 2917 w 3522"/>
                <a:gd name="T55" fmla="*/ 326 h 355"/>
                <a:gd name="T56" fmla="*/ 2720 w 3522"/>
                <a:gd name="T57" fmla="*/ 336 h 355"/>
                <a:gd name="T58" fmla="*/ 2504 w 3522"/>
                <a:gd name="T59" fmla="*/ 344 h 355"/>
                <a:gd name="T60" fmla="*/ 2270 w 3522"/>
                <a:gd name="T61" fmla="*/ 350 h 355"/>
                <a:gd name="T62" fmla="*/ 2021 w 3522"/>
                <a:gd name="T63" fmla="*/ 354 h 355"/>
                <a:gd name="T64" fmla="*/ 1760 w 3522"/>
                <a:gd name="T65" fmla="*/ 355 h 355"/>
                <a:gd name="T66" fmla="*/ 1500 w 3522"/>
                <a:gd name="T67" fmla="*/ 354 h 355"/>
                <a:gd name="T68" fmla="*/ 1252 w 3522"/>
                <a:gd name="T69" fmla="*/ 350 h 355"/>
                <a:gd name="T70" fmla="*/ 1018 w 3522"/>
                <a:gd name="T71" fmla="*/ 344 h 355"/>
                <a:gd name="T72" fmla="*/ 802 w 3522"/>
                <a:gd name="T73" fmla="*/ 336 h 355"/>
                <a:gd name="T74" fmla="*/ 605 w 3522"/>
                <a:gd name="T75" fmla="*/ 326 h 355"/>
                <a:gd name="T76" fmla="*/ 432 w 3522"/>
                <a:gd name="T77" fmla="*/ 314 h 355"/>
                <a:gd name="T78" fmla="*/ 283 w 3522"/>
                <a:gd name="T79" fmla="*/ 300 h 355"/>
                <a:gd name="T80" fmla="*/ 163 w 3522"/>
                <a:gd name="T81" fmla="*/ 286 h 355"/>
                <a:gd name="T82" fmla="*/ 74 w 3522"/>
                <a:gd name="T83" fmla="*/ 269 h 355"/>
                <a:gd name="T84" fmla="*/ 18 w 3522"/>
                <a:gd name="T85" fmla="*/ 252 h 355"/>
                <a:gd name="T86" fmla="*/ 0 w 3522"/>
                <a:gd name="T87" fmla="*/ 234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522" h="355">
                  <a:moveTo>
                    <a:pt x="0" y="0"/>
                  </a:moveTo>
                  <a:lnTo>
                    <a:pt x="9" y="0"/>
                  </a:lnTo>
                  <a:lnTo>
                    <a:pt x="27" y="9"/>
                  </a:lnTo>
                  <a:lnTo>
                    <a:pt x="55" y="18"/>
                  </a:lnTo>
                  <a:lnTo>
                    <a:pt x="92" y="26"/>
                  </a:lnTo>
                  <a:lnTo>
                    <a:pt x="139" y="35"/>
                  </a:lnTo>
                  <a:lnTo>
                    <a:pt x="193" y="43"/>
                  </a:lnTo>
                  <a:lnTo>
                    <a:pt x="256" y="51"/>
                  </a:lnTo>
                  <a:lnTo>
                    <a:pt x="325" y="57"/>
                  </a:lnTo>
                  <a:lnTo>
                    <a:pt x="402" y="65"/>
                  </a:lnTo>
                  <a:lnTo>
                    <a:pt x="487" y="71"/>
                  </a:lnTo>
                  <a:lnTo>
                    <a:pt x="577" y="78"/>
                  </a:lnTo>
                  <a:lnTo>
                    <a:pt x="675" y="83"/>
                  </a:lnTo>
                  <a:lnTo>
                    <a:pt x="776" y="88"/>
                  </a:lnTo>
                  <a:lnTo>
                    <a:pt x="884" y="92"/>
                  </a:lnTo>
                  <a:lnTo>
                    <a:pt x="997" y="97"/>
                  </a:lnTo>
                  <a:lnTo>
                    <a:pt x="1116" y="99"/>
                  </a:lnTo>
                  <a:lnTo>
                    <a:pt x="1238" y="103"/>
                  </a:lnTo>
                  <a:lnTo>
                    <a:pt x="1364" y="105"/>
                  </a:lnTo>
                  <a:lnTo>
                    <a:pt x="1492" y="107"/>
                  </a:lnTo>
                  <a:lnTo>
                    <a:pt x="1626" y="108"/>
                  </a:lnTo>
                  <a:lnTo>
                    <a:pt x="1760" y="108"/>
                  </a:lnTo>
                  <a:lnTo>
                    <a:pt x="1896" y="108"/>
                  </a:lnTo>
                  <a:lnTo>
                    <a:pt x="2028" y="107"/>
                  </a:lnTo>
                  <a:lnTo>
                    <a:pt x="2158" y="105"/>
                  </a:lnTo>
                  <a:lnTo>
                    <a:pt x="2284" y="103"/>
                  </a:lnTo>
                  <a:lnTo>
                    <a:pt x="2406" y="99"/>
                  </a:lnTo>
                  <a:lnTo>
                    <a:pt x="2523" y="97"/>
                  </a:lnTo>
                  <a:lnTo>
                    <a:pt x="2636" y="92"/>
                  </a:lnTo>
                  <a:lnTo>
                    <a:pt x="2744" y="88"/>
                  </a:lnTo>
                  <a:lnTo>
                    <a:pt x="2847" y="83"/>
                  </a:lnTo>
                  <a:lnTo>
                    <a:pt x="2945" y="78"/>
                  </a:lnTo>
                  <a:lnTo>
                    <a:pt x="3035" y="71"/>
                  </a:lnTo>
                  <a:lnTo>
                    <a:pt x="3120" y="65"/>
                  </a:lnTo>
                  <a:lnTo>
                    <a:pt x="3197" y="57"/>
                  </a:lnTo>
                  <a:lnTo>
                    <a:pt x="3266" y="51"/>
                  </a:lnTo>
                  <a:lnTo>
                    <a:pt x="3329" y="43"/>
                  </a:lnTo>
                  <a:lnTo>
                    <a:pt x="3383" y="35"/>
                  </a:lnTo>
                  <a:lnTo>
                    <a:pt x="3430" y="26"/>
                  </a:lnTo>
                  <a:lnTo>
                    <a:pt x="3467" y="18"/>
                  </a:lnTo>
                  <a:lnTo>
                    <a:pt x="3494" y="9"/>
                  </a:lnTo>
                  <a:lnTo>
                    <a:pt x="3513" y="0"/>
                  </a:lnTo>
                  <a:lnTo>
                    <a:pt x="3522" y="0"/>
                  </a:lnTo>
                  <a:lnTo>
                    <a:pt x="3522" y="234"/>
                  </a:lnTo>
                  <a:lnTo>
                    <a:pt x="3517" y="243"/>
                  </a:lnTo>
                  <a:lnTo>
                    <a:pt x="3503" y="252"/>
                  </a:lnTo>
                  <a:lnTo>
                    <a:pt x="3480" y="261"/>
                  </a:lnTo>
                  <a:lnTo>
                    <a:pt x="3448" y="269"/>
                  </a:lnTo>
                  <a:lnTo>
                    <a:pt x="3408" y="278"/>
                  </a:lnTo>
                  <a:lnTo>
                    <a:pt x="3359" y="286"/>
                  </a:lnTo>
                  <a:lnTo>
                    <a:pt x="3302" y="293"/>
                  </a:lnTo>
                  <a:lnTo>
                    <a:pt x="3238" y="300"/>
                  </a:lnTo>
                  <a:lnTo>
                    <a:pt x="3167" y="308"/>
                  </a:lnTo>
                  <a:lnTo>
                    <a:pt x="3090" y="314"/>
                  </a:lnTo>
                  <a:lnTo>
                    <a:pt x="3007" y="320"/>
                  </a:lnTo>
                  <a:lnTo>
                    <a:pt x="2917" y="326"/>
                  </a:lnTo>
                  <a:lnTo>
                    <a:pt x="2822" y="331"/>
                  </a:lnTo>
                  <a:lnTo>
                    <a:pt x="2720" y="336"/>
                  </a:lnTo>
                  <a:lnTo>
                    <a:pt x="2615" y="340"/>
                  </a:lnTo>
                  <a:lnTo>
                    <a:pt x="2504" y="344"/>
                  </a:lnTo>
                  <a:lnTo>
                    <a:pt x="2388" y="347"/>
                  </a:lnTo>
                  <a:lnTo>
                    <a:pt x="2270" y="350"/>
                  </a:lnTo>
                  <a:lnTo>
                    <a:pt x="2147" y="353"/>
                  </a:lnTo>
                  <a:lnTo>
                    <a:pt x="2021" y="354"/>
                  </a:lnTo>
                  <a:lnTo>
                    <a:pt x="1892" y="355"/>
                  </a:lnTo>
                  <a:lnTo>
                    <a:pt x="1760" y="355"/>
                  </a:lnTo>
                  <a:lnTo>
                    <a:pt x="1630" y="355"/>
                  </a:lnTo>
                  <a:lnTo>
                    <a:pt x="1500" y="354"/>
                  </a:lnTo>
                  <a:lnTo>
                    <a:pt x="1374" y="353"/>
                  </a:lnTo>
                  <a:lnTo>
                    <a:pt x="1252" y="350"/>
                  </a:lnTo>
                  <a:lnTo>
                    <a:pt x="1134" y="347"/>
                  </a:lnTo>
                  <a:lnTo>
                    <a:pt x="1018" y="344"/>
                  </a:lnTo>
                  <a:lnTo>
                    <a:pt x="907" y="340"/>
                  </a:lnTo>
                  <a:lnTo>
                    <a:pt x="802" y="336"/>
                  </a:lnTo>
                  <a:lnTo>
                    <a:pt x="701" y="331"/>
                  </a:lnTo>
                  <a:lnTo>
                    <a:pt x="605" y="326"/>
                  </a:lnTo>
                  <a:lnTo>
                    <a:pt x="515" y="320"/>
                  </a:lnTo>
                  <a:lnTo>
                    <a:pt x="432" y="314"/>
                  </a:lnTo>
                  <a:lnTo>
                    <a:pt x="353" y="308"/>
                  </a:lnTo>
                  <a:lnTo>
                    <a:pt x="283" y="300"/>
                  </a:lnTo>
                  <a:lnTo>
                    <a:pt x="220" y="293"/>
                  </a:lnTo>
                  <a:lnTo>
                    <a:pt x="163" y="286"/>
                  </a:lnTo>
                  <a:lnTo>
                    <a:pt x="114" y="278"/>
                  </a:lnTo>
                  <a:lnTo>
                    <a:pt x="74" y="269"/>
                  </a:lnTo>
                  <a:lnTo>
                    <a:pt x="42" y="261"/>
                  </a:lnTo>
                  <a:lnTo>
                    <a:pt x="18" y="252"/>
                  </a:lnTo>
                  <a:lnTo>
                    <a:pt x="4" y="243"/>
                  </a:lnTo>
                  <a:lnTo>
                    <a:pt x="0" y="2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A4CE3A9E-A733-A846-8D51-FB8CF99548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3175" y="2546330"/>
              <a:ext cx="3960328" cy="270994"/>
            </a:xfrm>
            <a:custGeom>
              <a:avLst/>
              <a:gdLst>
                <a:gd name="T0" fmla="*/ 1892 w 3522"/>
                <a:gd name="T1" fmla="*/ 0 h 241"/>
                <a:gd name="T2" fmla="*/ 2147 w 3522"/>
                <a:gd name="T3" fmla="*/ 2 h 241"/>
                <a:gd name="T4" fmla="*/ 2388 w 3522"/>
                <a:gd name="T5" fmla="*/ 8 h 241"/>
                <a:gd name="T6" fmla="*/ 2615 w 3522"/>
                <a:gd name="T7" fmla="*/ 15 h 241"/>
                <a:gd name="T8" fmla="*/ 2822 w 3522"/>
                <a:gd name="T9" fmla="*/ 24 h 241"/>
                <a:gd name="T10" fmla="*/ 3007 w 3522"/>
                <a:gd name="T11" fmla="*/ 36 h 241"/>
                <a:gd name="T12" fmla="*/ 3167 w 3522"/>
                <a:gd name="T13" fmla="*/ 49 h 241"/>
                <a:gd name="T14" fmla="*/ 3302 w 3522"/>
                <a:gd name="T15" fmla="*/ 63 h 241"/>
                <a:gd name="T16" fmla="*/ 3408 w 3522"/>
                <a:gd name="T17" fmla="*/ 78 h 241"/>
                <a:gd name="T18" fmla="*/ 3480 w 3522"/>
                <a:gd name="T19" fmla="*/ 94 h 241"/>
                <a:gd name="T20" fmla="*/ 3517 w 3522"/>
                <a:gd name="T21" fmla="*/ 112 h 241"/>
                <a:gd name="T22" fmla="*/ 3521 w 3522"/>
                <a:gd name="T23" fmla="*/ 124 h 241"/>
                <a:gd name="T24" fmla="*/ 3513 w 3522"/>
                <a:gd name="T25" fmla="*/ 133 h 241"/>
                <a:gd name="T26" fmla="*/ 3467 w 3522"/>
                <a:gd name="T27" fmla="*/ 151 h 241"/>
                <a:gd name="T28" fmla="*/ 3383 w 3522"/>
                <a:gd name="T29" fmla="*/ 168 h 241"/>
                <a:gd name="T30" fmla="*/ 3266 w 3522"/>
                <a:gd name="T31" fmla="*/ 184 h 241"/>
                <a:gd name="T32" fmla="*/ 3120 w 3522"/>
                <a:gd name="T33" fmla="*/ 198 h 241"/>
                <a:gd name="T34" fmla="*/ 2945 w 3522"/>
                <a:gd name="T35" fmla="*/ 211 h 241"/>
                <a:gd name="T36" fmla="*/ 2744 w 3522"/>
                <a:gd name="T37" fmla="*/ 221 h 241"/>
                <a:gd name="T38" fmla="*/ 2523 w 3522"/>
                <a:gd name="T39" fmla="*/ 230 h 241"/>
                <a:gd name="T40" fmla="*/ 2284 w 3522"/>
                <a:gd name="T41" fmla="*/ 236 h 241"/>
                <a:gd name="T42" fmla="*/ 2028 w 3522"/>
                <a:gd name="T43" fmla="*/ 240 h 241"/>
                <a:gd name="T44" fmla="*/ 1760 w 3522"/>
                <a:gd name="T45" fmla="*/ 241 h 241"/>
                <a:gd name="T46" fmla="*/ 1492 w 3522"/>
                <a:gd name="T47" fmla="*/ 240 h 241"/>
                <a:gd name="T48" fmla="*/ 1238 w 3522"/>
                <a:gd name="T49" fmla="*/ 236 h 241"/>
                <a:gd name="T50" fmla="*/ 997 w 3522"/>
                <a:gd name="T51" fmla="*/ 230 h 241"/>
                <a:gd name="T52" fmla="*/ 776 w 3522"/>
                <a:gd name="T53" fmla="*/ 221 h 241"/>
                <a:gd name="T54" fmla="*/ 577 w 3522"/>
                <a:gd name="T55" fmla="*/ 211 h 241"/>
                <a:gd name="T56" fmla="*/ 402 w 3522"/>
                <a:gd name="T57" fmla="*/ 198 h 241"/>
                <a:gd name="T58" fmla="*/ 256 w 3522"/>
                <a:gd name="T59" fmla="*/ 184 h 241"/>
                <a:gd name="T60" fmla="*/ 139 w 3522"/>
                <a:gd name="T61" fmla="*/ 168 h 241"/>
                <a:gd name="T62" fmla="*/ 55 w 3522"/>
                <a:gd name="T63" fmla="*/ 151 h 241"/>
                <a:gd name="T64" fmla="*/ 9 w 3522"/>
                <a:gd name="T65" fmla="*/ 133 h 241"/>
                <a:gd name="T66" fmla="*/ 0 w 3522"/>
                <a:gd name="T67" fmla="*/ 124 h 241"/>
                <a:gd name="T68" fmla="*/ 4 w 3522"/>
                <a:gd name="T69" fmla="*/ 112 h 241"/>
                <a:gd name="T70" fmla="*/ 42 w 3522"/>
                <a:gd name="T71" fmla="*/ 94 h 241"/>
                <a:gd name="T72" fmla="*/ 114 w 3522"/>
                <a:gd name="T73" fmla="*/ 78 h 241"/>
                <a:gd name="T74" fmla="*/ 220 w 3522"/>
                <a:gd name="T75" fmla="*/ 63 h 241"/>
                <a:gd name="T76" fmla="*/ 353 w 3522"/>
                <a:gd name="T77" fmla="*/ 49 h 241"/>
                <a:gd name="T78" fmla="*/ 515 w 3522"/>
                <a:gd name="T79" fmla="*/ 36 h 241"/>
                <a:gd name="T80" fmla="*/ 701 w 3522"/>
                <a:gd name="T81" fmla="*/ 24 h 241"/>
                <a:gd name="T82" fmla="*/ 907 w 3522"/>
                <a:gd name="T83" fmla="*/ 15 h 241"/>
                <a:gd name="T84" fmla="*/ 1134 w 3522"/>
                <a:gd name="T85" fmla="*/ 8 h 241"/>
                <a:gd name="T86" fmla="*/ 1374 w 3522"/>
                <a:gd name="T87" fmla="*/ 2 h 241"/>
                <a:gd name="T88" fmla="*/ 1630 w 3522"/>
                <a:gd name="T89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522" h="241">
                  <a:moveTo>
                    <a:pt x="1760" y="0"/>
                  </a:moveTo>
                  <a:lnTo>
                    <a:pt x="1892" y="0"/>
                  </a:lnTo>
                  <a:lnTo>
                    <a:pt x="2021" y="1"/>
                  </a:lnTo>
                  <a:lnTo>
                    <a:pt x="2147" y="2"/>
                  </a:lnTo>
                  <a:lnTo>
                    <a:pt x="2270" y="5"/>
                  </a:lnTo>
                  <a:lnTo>
                    <a:pt x="2388" y="8"/>
                  </a:lnTo>
                  <a:lnTo>
                    <a:pt x="2504" y="11"/>
                  </a:lnTo>
                  <a:lnTo>
                    <a:pt x="2615" y="15"/>
                  </a:lnTo>
                  <a:lnTo>
                    <a:pt x="2720" y="19"/>
                  </a:lnTo>
                  <a:lnTo>
                    <a:pt x="2822" y="24"/>
                  </a:lnTo>
                  <a:lnTo>
                    <a:pt x="2917" y="29"/>
                  </a:lnTo>
                  <a:lnTo>
                    <a:pt x="3007" y="36"/>
                  </a:lnTo>
                  <a:lnTo>
                    <a:pt x="3090" y="41"/>
                  </a:lnTo>
                  <a:lnTo>
                    <a:pt x="3167" y="49"/>
                  </a:lnTo>
                  <a:lnTo>
                    <a:pt x="3238" y="55"/>
                  </a:lnTo>
                  <a:lnTo>
                    <a:pt x="3302" y="63"/>
                  </a:lnTo>
                  <a:lnTo>
                    <a:pt x="3359" y="69"/>
                  </a:lnTo>
                  <a:lnTo>
                    <a:pt x="3408" y="78"/>
                  </a:lnTo>
                  <a:lnTo>
                    <a:pt x="3448" y="86"/>
                  </a:lnTo>
                  <a:lnTo>
                    <a:pt x="3480" y="94"/>
                  </a:lnTo>
                  <a:lnTo>
                    <a:pt x="3503" y="103"/>
                  </a:lnTo>
                  <a:lnTo>
                    <a:pt x="3517" y="112"/>
                  </a:lnTo>
                  <a:lnTo>
                    <a:pt x="3522" y="121"/>
                  </a:lnTo>
                  <a:lnTo>
                    <a:pt x="3521" y="124"/>
                  </a:lnTo>
                  <a:lnTo>
                    <a:pt x="3518" y="130"/>
                  </a:lnTo>
                  <a:lnTo>
                    <a:pt x="3513" y="133"/>
                  </a:lnTo>
                  <a:lnTo>
                    <a:pt x="3494" y="142"/>
                  </a:lnTo>
                  <a:lnTo>
                    <a:pt x="3467" y="151"/>
                  </a:lnTo>
                  <a:lnTo>
                    <a:pt x="3430" y="159"/>
                  </a:lnTo>
                  <a:lnTo>
                    <a:pt x="3383" y="168"/>
                  </a:lnTo>
                  <a:lnTo>
                    <a:pt x="3329" y="176"/>
                  </a:lnTo>
                  <a:lnTo>
                    <a:pt x="3266" y="184"/>
                  </a:lnTo>
                  <a:lnTo>
                    <a:pt x="3197" y="190"/>
                  </a:lnTo>
                  <a:lnTo>
                    <a:pt x="3120" y="198"/>
                  </a:lnTo>
                  <a:lnTo>
                    <a:pt x="3035" y="204"/>
                  </a:lnTo>
                  <a:lnTo>
                    <a:pt x="2945" y="211"/>
                  </a:lnTo>
                  <a:lnTo>
                    <a:pt x="2847" y="216"/>
                  </a:lnTo>
                  <a:lnTo>
                    <a:pt x="2744" y="221"/>
                  </a:lnTo>
                  <a:lnTo>
                    <a:pt x="2636" y="225"/>
                  </a:lnTo>
                  <a:lnTo>
                    <a:pt x="2523" y="230"/>
                  </a:lnTo>
                  <a:lnTo>
                    <a:pt x="2406" y="232"/>
                  </a:lnTo>
                  <a:lnTo>
                    <a:pt x="2284" y="236"/>
                  </a:lnTo>
                  <a:lnTo>
                    <a:pt x="2158" y="238"/>
                  </a:lnTo>
                  <a:lnTo>
                    <a:pt x="2028" y="240"/>
                  </a:lnTo>
                  <a:lnTo>
                    <a:pt x="1896" y="241"/>
                  </a:lnTo>
                  <a:lnTo>
                    <a:pt x="1760" y="241"/>
                  </a:lnTo>
                  <a:lnTo>
                    <a:pt x="1626" y="241"/>
                  </a:lnTo>
                  <a:lnTo>
                    <a:pt x="1492" y="240"/>
                  </a:lnTo>
                  <a:lnTo>
                    <a:pt x="1364" y="238"/>
                  </a:lnTo>
                  <a:lnTo>
                    <a:pt x="1238" y="236"/>
                  </a:lnTo>
                  <a:lnTo>
                    <a:pt x="1116" y="232"/>
                  </a:lnTo>
                  <a:lnTo>
                    <a:pt x="997" y="230"/>
                  </a:lnTo>
                  <a:lnTo>
                    <a:pt x="884" y="225"/>
                  </a:lnTo>
                  <a:lnTo>
                    <a:pt x="776" y="221"/>
                  </a:lnTo>
                  <a:lnTo>
                    <a:pt x="675" y="216"/>
                  </a:lnTo>
                  <a:lnTo>
                    <a:pt x="577" y="211"/>
                  </a:lnTo>
                  <a:lnTo>
                    <a:pt x="487" y="204"/>
                  </a:lnTo>
                  <a:lnTo>
                    <a:pt x="402" y="198"/>
                  </a:lnTo>
                  <a:lnTo>
                    <a:pt x="325" y="190"/>
                  </a:lnTo>
                  <a:lnTo>
                    <a:pt x="256" y="184"/>
                  </a:lnTo>
                  <a:lnTo>
                    <a:pt x="193" y="176"/>
                  </a:lnTo>
                  <a:lnTo>
                    <a:pt x="139" y="168"/>
                  </a:lnTo>
                  <a:lnTo>
                    <a:pt x="92" y="159"/>
                  </a:lnTo>
                  <a:lnTo>
                    <a:pt x="55" y="151"/>
                  </a:lnTo>
                  <a:lnTo>
                    <a:pt x="27" y="142"/>
                  </a:lnTo>
                  <a:lnTo>
                    <a:pt x="9" y="133"/>
                  </a:lnTo>
                  <a:lnTo>
                    <a:pt x="4" y="130"/>
                  </a:lnTo>
                  <a:lnTo>
                    <a:pt x="0" y="124"/>
                  </a:lnTo>
                  <a:lnTo>
                    <a:pt x="0" y="121"/>
                  </a:lnTo>
                  <a:lnTo>
                    <a:pt x="4" y="112"/>
                  </a:lnTo>
                  <a:lnTo>
                    <a:pt x="18" y="103"/>
                  </a:lnTo>
                  <a:lnTo>
                    <a:pt x="42" y="94"/>
                  </a:lnTo>
                  <a:lnTo>
                    <a:pt x="74" y="86"/>
                  </a:lnTo>
                  <a:lnTo>
                    <a:pt x="114" y="78"/>
                  </a:lnTo>
                  <a:lnTo>
                    <a:pt x="163" y="69"/>
                  </a:lnTo>
                  <a:lnTo>
                    <a:pt x="220" y="63"/>
                  </a:lnTo>
                  <a:lnTo>
                    <a:pt x="283" y="55"/>
                  </a:lnTo>
                  <a:lnTo>
                    <a:pt x="353" y="49"/>
                  </a:lnTo>
                  <a:lnTo>
                    <a:pt x="432" y="41"/>
                  </a:lnTo>
                  <a:lnTo>
                    <a:pt x="515" y="36"/>
                  </a:lnTo>
                  <a:lnTo>
                    <a:pt x="605" y="29"/>
                  </a:lnTo>
                  <a:lnTo>
                    <a:pt x="701" y="24"/>
                  </a:lnTo>
                  <a:lnTo>
                    <a:pt x="802" y="19"/>
                  </a:lnTo>
                  <a:lnTo>
                    <a:pt x="907" y="15"/>
                  </a:lnTo>
                  <a:lnTo>
                    <a:pt x="1018" y="11"/>
                  </a:lnTo>
                  <a:lnTo>
                    <a:pt x="1134" y="8"/>
                  </a:lnTo>
                  <a:lnTo>
                    <a:pt x="1252" y="5"/>
                  </a:lnTo>
                  <a:lnTo>
                    <a:pt x="1374" y="2"/>
                  </a:lnTo>
                  <a:lnTo>
                    <a:pt x="1500" y="1"/>
                  </a:lnTo>
                  <a:lnTo>
                    <a:pt x="1630" y="0"/>
                  </a:lnTo>
                  <a:lnTo>
                    <a:pt x="1760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E66905-79D3-5C44-8C0A-86FED35AF7CE}"/>
              </a:ext>
            </a:extLst>
          </p:cNvPr>
          <p:cNvGrpSpPr/>
          <p:nvPr/>
        </p:nvGrpSpPr>
        <p:grpSpPr>
          <a:xfrm>
            <a:off x="6982554" y="3609949"/>
            <a:ext cx="10412546" cy="1493875"/>
            <a:chOff x="888371" y="1890558"/>
            <a:chExt cx="4763189" cy="531203"/>
          </a:xfrm>
        </p:grpSpPr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C290879C-B95B-6248-B6EC-79F51806D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2027077"/>
              <a:ext cx="4763189" cy="394684"/>
            </a:xfrm>
            <a:custGeom>
              <a:avLst/>
              <a:gdLst>
                <a:gd name="T0" fmla="*/ 12 w 4236"/>
                <a:gd name="T1" fmla="*/ 0 h 351"/>
                <a:gd name="T2" fmla="*/ 60 w 4236"/>
                <a:gd name="T3" fmla="*/ 15 h 351"/>
                <a:gd name="T4" fmla="*/ 147 w 4236"/>
                <a:gd name="T5" fmla="*/ 31 h 351"/>
                <a:gd name="T6" fmla="*/ 266 w 4236"/>
                <a:gd name="T7" fmla="*/ 45 h 351"/>
                <a:gd name="T8" fmla="*/ 416 w 4236"/>
                <a:gd name="T9" fmla="*/ 59 h 351"/>
                <a:gd name="T10" fmla="*/ 595 w 4236"/>
                <a:gd name="T11" fmla="*/ 70 h 351"/>
                <a:gd name="T12" fmla="*/ 801 w 4236"/>
                <a:gd name="T13" fmla="*/ 81 h 351"/>
                <a:gd name="T14" fmla="*/ 1028 w 4236"/>
                <a:gd name="T15" fmla="*/ 90 h 351"/>
                <a:gd name="T16" fmla="*/ 1276 w 4236"/>
                <a:gd name="T17" fmla="*/ 96 h 351"/>
                <a:gd name="T18" fmla="*/ 1544 w 4236"/>
                <a:gd name="T19" fmla="*/ 103 h 351"/>
                <a:gd name="T20" fmla="*/ 1824 w 4236"/>
                <a:gd name="T21" fmla="*/ 105 h 351"/>
                <a:gd name="T22" fmla="*/ 2118 w 4236"/>
                <a:gd name="T23" fmla="*/ 106 h 351"/>
                <a:gd name="T24" fmla="*/ 2412 w 4236"/>
                <a:gd name="T25" fmla="*/ 105 h 351"/>
                <a:gd name="T26" fmla="*/ 2693 w 4236"/>
                <a:gd name="T27" fmla="*/ 103 h 351"/>
                <a:gd name="T28" fmla="*/ 2959 w 4236"/>
                <a:gd name="T29" fmla="*/ 96 h 351"/>
                <a:gd name="T30" fmla="*/ 3207 w 4236"/>
                <a:gd name="T31" fmla="*/ 90 h 351"/>
                <a:gd name="T32" fmla="*/ 3435 w 4236"/>
                <a:gd name="T33" fmla="*/ 81 h 351"/>
                <a:gd name="T34" fmla="*/ 3640 w 4236"/>
                <a:gd name="T35" fmla="*/ 70 h 351"/>
                <a:gd name="T36" fmla="*/ 3819 w 4236"/>
                <a:gd name="T37" fmla="*/ 59 h 351"/>
                <a:gd name="T38" fmla="*/ 3971 w 4236"/>
                <a:gd name="T39" fmla="*/ 45 h 351"/>
                <a:gd name="T40" fmla="*/ 4090 w 4236"/>
                <a:gd name="T41" fmla="*/ 31 h 351"/>
                <a:gd name="T42" fmla="*/ 4175 w 4236"/>
                <a:gd name="T43" fmla="*/ 15 h 351"/>
                <a:gd name="T44" fmla="*/ 4224 w 4236"/>
                <a:gd name="T45" fmla="*/ 0 h 351"/>
                <a:gd name="T46" fmla="*/ 4236 w 4236"/>
                <a:gd name="T47" fmla="*/ 231 h 351"/>
                <a:gd name="T48" fmla="*/ 4216 w 4236"/>
                <a:gd name="T49" fmla="*/ 248 h 351"/>
                <a:gd name="T50" fmla="*/ 4160 w 4236"/>
                <a:gd name="T51" fmla="*/ 263 h 351"/>
                <a:gd name="T52" fmla="*/ 4070 w 4236"/>
                <a:gd name="T53" fmla="*/ 279 h 351"/>
                <a:gd name="T54" fmla="*/ 3946 w 4236"/>
                <a:gd name="T55" fmla="*/ 291 h 351"/>
                <a:gd name="T56" fmla="*/ 3795 w 4236"/>
                <a:gd name="T57" fmla="*/ 304 h 351"/>
                <a:gd name="T58" fmla="*/ 3616 w 4236"/>
                <a:gd name="T59" fmla="*/ 316 h 351"/>
                <a:gd name="T60" fmla="*/ 3412 w 4236"/>
                <a:gd name="T61" fmla="*/ 326 h 351"/>
                <a:gd name="T62" fmla="*/ 3187 w 4236"/>
                <a:gd name="T63" fmla="*/ 335 h 351"/>
                <a:gd name="T64" fmla="*/ 2942 w 4236"/>
                <a:gd name="T65" fmla="*/ 342 h 351"/>
                <a:gd name="T66" fmla="*/ 2681 w 4236"/>
                <a:gd name="T67" fmla="*/ 347 h 351"/>
                <a:gd name="T68" fmla="*/ 2405 w 4236"/>
                <a:gd name="T69" fmla="*/ 349 h 351"/>
                <a:gd name="T70" fmla="*/ 2118 w 4236"/>
                <a:gd name="T71" fmla="*/ 351 h 351"/>
                <a:gd name="T72" fmla="*/ 1830 w 4236"/>
                <a:gd name="T73" fmla="*/ 349 h 351"/>
                <a:gd name="T74" fmla="*/ 1555 w 4236"/>
                <a:gd name="T75" fmla="*/ 347 h 351"/>
                <a:gd name="T76" fmla="*/ 1293 w 4236"/>
                <a:gd name="T77" fmla="*/ 342 h 351"/>
                <a:gd name="T78" fmla="*/ 1049 w 4236"/>
                <a:gd name="T79" fmla="*/ 335 h 351"/>
                <a:gd name="T80" fmla="*/ 824 w 4236"/>
                <a:gd name="T81" fmla="*/ 326 h 351"/>
                <a:gd name="T82" fmla="*/ 621 w 4236"/>
                <a:gd name="T83" fmla="*/ 316 h 351"/>
                <a:gd name="T84" fmla="*/ 441 w 4236"/>
                <a:gd name="T85" fmla="*/ 304 h 351"/>
                <a:gd name="T86" fmla="*/ 289 w 4236"/>
                <a:gd name="T87" fmla="*/ 291 h 351"/>
                <a:gd name="T88" fmla="*/ 166 w 4236"/>
                <a:gd name="T89" fmla="*/ 279 h 351"/>
                <a:gd name="T90" fmla="*/ 76 w 4236"/>
                <a:gd name="T91" fmla="*/ 263 h 351"/>
                <a:gd name="T92" fmla="*/ 19 w 4236"/>
                <a:gd name="T93" fmla="*/ 248 h 351"/>
                <a:gd name="T94" fmla="*/ 0 w 4236"/>
                <a:gd name="T95" fmla="*/ 23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236" h="351">
                  <a:moveTo>
                    <a:pt x="0" y="0"/>
                  </a:moveTo>
                  <a:lnTo>
                    <a:pt x="12" y="0"/>
                  </a:lnTo>
                  <a:lnTo>
                    <a:pt x="31" y="7"/>
                  </a:lnTo>
                  <a:lnTo>
                    <a:pt x="60" y="15"/>
                  </a:lnTo>
                  <a:lnTo>
                    <a:pt x="99" y="23"/>
                  </a:lnTo>
                  <a:lnTo>
                    <a:pt x="147" y="31"/>
                  </a:lnTo>
                  <a:lnTo>
                    <a:pt x="202" y="38"/>
                  </a:lnTo>
                  <a:lnTo>
                    <a:pt x="266" y="45"/>
                  </a:lnTo>
                  <a:lnTo>
                    <a:pt x="337" y="52"/>
                  </a:lnTo>
                  <a:lnTo>
                    <a:pt x="416" y="59"/>
                  </a:lnTo>
                  <a:lnTo>
                    <a:pt x="503" y="64"/>
                  </a:lnTo>
                  <a:lnTo>
                    <a:pt x="595" y="70"/>
                  </a:lnTo>
                  <a:lnTo>
                    <a:pt x="695" y="76"/>
                  </a:lnTo>
                  <a:lnTo>
                    <a:pt x="801" y="81"/>
                  </a:lnTo>
                  <a:lnTo>
                    <a:pt x="911" y="86"/>
                  </a:lnTo>
                  <a:lnTo>
                    <a:pt x="1028" y="90"/>
                  </a:lnTo>
                  <a:lnTo>
                    <a:pt x="1150" y="94"/>
                  </a:lnTo>
                  <a:lnTo>
                    <a:pt x="1276" y="96"/>
                  </a:lnTo>
                  <a:lnTo>
                    <a:pt x="1408" y="100"/>
                  </a:lnTo>
                  <a:lnTo>
                    <a:pt x="1544" y="103"/>
                  </a:lnTo>
                  <a:lnTo>
                    <a:pt x="1683" y="104"/>
                  </a:lnTo>
                  <a:lnTo>
                    <a:pt x="1824" y="105"/>
                  </a:lnTo>
                  <a:lnTo>
                    <a:pt x="1969" y="106"/>
                  </a:lnTo>
                  <a:lnTo>
                    <a:pt x="2118" y="106"/>
                  </a:lnTo>
                  <a:lnTo>
                    <a:pt x="2266" y="106"/>
                  </a:lnTo>
                  <a:lnTo>
                    <a:pt x="2412" y="105"/>
                  </a:lnTo>
                  <a:lnTo>
                    <a:pt x="2554" y="104"/>
                  </a:lnTo>
                  <a:lnTo>
                    <a:pt x="2693" y="103"/>
                  </a:lnTo>
                  <a:lnTo>
                    <a:pt x="2828" y="100"/>
                  </a:lnTo>
                  <a:lnTo>
                    <a:pt x="2959" y="96"/>
                  </a:lnTo>
                  <a:lnTo>
                    <a:pt x="3085" y="94"/>
                  </a:lnTo>
                  <a:lnTo>
                    <a:pt x="3207" y="90"/>
                  </a:lnTo>
                  <a:lnTo>
                    <a:pt x="3324" y="86"/>
                  </a:lnTo>
                  <a:lnTo>
                    <a:pt x="3435" y="81"/>
                  </a:lnTo>
                  <a:lnTo>
                    <a:pt x="3541" y="76"/>
                  </a:lnTo>
                  <a:lnTo>
                    <a:pt x="3640" y="70"/>
                  </a:lnTo>
                  <a:lnTo>
                    <a:pt x="3733" y="64"/>
                  </a:lnTo>
                  <a:lnTo>
                    <a:pt x="3819" y="59"/>
                  </a:lnTo>
                  <a:lnTo>
                    <a:pt x="3899" y="52"/>
                  </a:lnTo>
                  <a:lnTo>
                    <a:pt x="3971" y="45"/>
                  </a:lnTo>
                  <a:lnTo>
                    <a:pt x="4034" y="38"/>
                  </a:lnTo>
                  <a:lnTo>
                    <a:pt x="4090" y="31"/>
                  </a:lnTo>
                  <a:lnTo>
                    <a:pt x="4137" y="23"/>
                  </a:lnTo>
                  <a:lnTo>
                    <a:pt x="4175" y="15"/>
                  </a:lnTo>
                  <a:lnTo>
                    <a:pt x="4205" y="7"/>
                  </a:lnTo>
                  <a:lnTo>
                    <a:pt x="4224" y="0"/>
                  </a:lnTo>
                  <a:lnTo>
                    <a:pt x="4236" y="0"/>
                  </a:lnTo>
                  <a:lnTo>
                    <a:pt x="4236" y="231"/>
                  </a:lnTo>
                  <a:lnTo>
                    <a:pt x="4230" y="240"/>
                  </a:lnTo>
                  <a:lnTo>
                    <a:pt x="4216" y="248"/>
                  </a:lnTo>
                  <a:lnTo>
                    <a:pt x="4193" y="255"/>
                  </a:lnTo>
                  <a:lnTo>
                    <a:pt x="4160" y="263"/>
                  </a:lnTo>
                  <a:lnTo>
                    <a:pt x="4119" y="271"/>
                  </a:lnTo>
                  <a:lnTo>
                    <a:pt x="4070" y="279"/>
                  </a:lnTo>
                  <a:lnTo>
                    <a:pt x="4012" y="285"/>
                  </a:lnTo>
                  <a:lnTo>
                    <a:pt x="3946" y="291"/>
                  </a:lnTo>
                  <a:lnTo>
                    <a:pt x="3874" y="298"/>
                  </a:lnTo>
                  <a:lnTo>
                    <a:pt x="3795" y="304"/>
                  </a:lnTo>
                  <a:lnTo>
                    <a:pt x="3709" y="311"/>
                  </a:lnTo>
                  <a:lnTo>
                    <a:pt x="3616" y="316"/>
                  </a:lnTo>
                  <a:lnTo>
                    <a:pt x="3517" y="321"/>
                  </a:lnTo>
                  <a:lnTo>
                    <a:pt x="3412" y="326"/>
                  </a:lnTo>
                  <a:lnTo>
                    <a:pt x="3302" y="330"/>
                  </a:lnTo>
                  <a:lnTo>
                    <a:pt x="3187" y="335"/>
                  </a:lnTo>
                  <a:lnTo>
                    <a:pt x="3067" y="338"/>
                  </a:lnTo>
                  <a:lnTo>
                    <a:pt x="2942" y="342"/>
                  </a:lnTo>
                  <a:lnTo>
                    <a:pt x="2814" y="344"/>
                  </a:lnTo>
                  <a:lnTo>
                    <a:pt x="2681" y="347"/>
                  </a:lnTo>
                  <a:lnTo>
                    <a:pt x="2545" y="348"/>
                  </a:lnTo>
                  <a:lnTo>
                    <a:pt x="2405" y="349"/>
                  </a:lnTo>
                  <a:lnTo>
                    <a:pt x="2262" y="351"/>
                  </a:lnTo>
                  <a:lnTo>
                    <a:pt x="2118" y="351"/>
                  </a:lnTo>
                  <a:lnTo>
                    <a:pt x="1973" y="351"/>
                  </a:lnTo>
                  <a:lnTo>
                    <a:pt x="1830" y="349"/>
                  </a:lnTo>
                  <a:lnTo>
                    <a:pt x="1692" y="348"/>
                  </a:lnTo>
                  <a:lnTo>
                    <a:pt x="1555" y="347"/>
                  </a:lnTo>
                  <a:lnTo>
                    <a:pt x="1422" y="344"/>
                  </a:lnTo>
                  <a:lnTo>
                    <a:pt x="1293" y="342"/>
                  </a:lnTo>
                  <a:lnTo>
                    <a:pt x="1168" y="338"/>
                  </a:lnTo>
                  <a:lnTo>
                    <a:pt x="1049" y="335"/>
                  </a:lnTo>
                  <a:lnTo>
                    <a:pt x="933" y="330"/>
                  </a:lnTo>
                  <a:lnTo>
                    <a:pt x="824" y="326"/>
                  </a:lnTo>
                  <a:lnTo>
                    <a:pt x="719" y="321"/>
                  </a:lnTo>
                  <a:lnTo>
                    <a:pt x="621" y="316"/>
                  </a:lnTo>
                  <a:lnTo>
                    <a:pt x="527" y="311"/>
                  </a:lnTo>
                  <a:lnTo>
                    <a:pt x="441" y="304"/>
                  </a:lnTo>
                  <a:lnTo>
                    <a:pt x="361" y="298"/>
                  </a:lnTo>
                  <a:lnTo>
                    <a:pt x="289" y="291"/>
                  </a:lnTo>
                  <a:lnTo>
                    <a:pt x="224" y="285"/>
                  </a:lnTo>
                  <a:lnTo>
                    <a:pt x="166" y="279"/>
                  </a:lnTo>
                  <a:lnTo>
                    <a:pt x="117" y="271"/>
                  </a:lnTo>
                  <a:lnTo>
                    <a:pt x="76" y="263"/>
                  </a:lnTo>
                  <a:lnTo>
                    <a:pt x="42" y="255"/>
                  </a:lnTo>
                  <a:lnTo>
                    <a:pt x="19" y="248"/>
                  </a:lnTo>
                  <a:lnTo>
                    <a:pt x="5" y="240"/>
                  </a:lnTo>
                  <a:lnTo>
                    <a:pt x="0" y="2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7A0D0BA0-562E-8C43-AB91-8D96457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371" y="1890558"/>
              <a:ext cx="4763189" cy="268745"/>
            </a:xfrm>
            <a:custGeom>
              <a:avLst/>
              <a:gdLst>
                <a:gd name="T0" fmla="*/ 2118 w 4236"/>
                <a:gd name="T1" fmla="*/ 0 h 239"/>
                <a:gd name="T2" fmla="*/ 2405 w 4236"/>
                <a:gd name="T3" fmla="*/ 2 h 239"/>
                <a:gd name="T4" fmla="*/ 2681 w 4236"/>
                <a:gd name="T5" fmla="*/ 6 h 239"/>
                <a:gd name="T6" fmla="*/ 2942 w 4236"/>
                <a:gd name="T7" fmla="*/ 11 h 239"/>
                <a:gd name="T8" fmla="*/ 3187 w 4236"/>
                <a:gd name="T9" fmla="*/ 17 h 239"/>
                <a:gd name="T10" fmla="*/ 3412 w 4236"/>
                <a:gd name="T11" fmla="*/ 26 h 239"/>
                <a:gd name="T12" fmla="*/ 3616 w 4236"/>
                <a:gd name="T13" fmla="*/ 36 h 239"/>
                <a:gd name="T14" fmla="*/ 3795 w 4236"/>
                <a:gd name="T15" fmla="*/ 48 h 239"/>
                <a:gd name="T16" fmla="*/ 3946 w 4236"/>
                <a:gd name="T17" fmla="*/ 60 h 239"/>
                <a:gd name="T18" fmla="*/ 4070 w 4236"/>
                <a:gd name="T19" fmla="*/ 74 h 239"/>
                <a:gd name="T20" fmla="*/ 4160 w 4236"/>
                <a:gd name="T21" fmla="*/ 89 h 239"/>
                <a:gd name="T22" fmla="*/ 4216 w 4236"/>
                <a:gd name="T23" fmla="*/ 105 h 239"/>
                <a:gd name="T24" fmla="*/ 4236 w 4236"/>
                <a:gd name="T25" fmla="*/ 120 h 239"/>
                <a:gd name="T26" fmla="*/ 4233 w 4236"/>
                <a:gd name="T27" fmla="*/ 126 h 239"/>
                <a:gd name="T28" fmla="*/ 4224 w 4236"/>
                <a:gd name="T29" fmla="*/ 133 h 239"/>
                <a:gd name="T30" fmla="*/ 4175 w 4236"/>
                <a:gd name="T31" fmla="*/ 148 h 239"/>
                <a:gd name="T32" fmla="*/ 4090 w 4236"/>
                <a:gd name="T33" fmla="*/ 164 h 239"/>
                <a:gd name="T34" fmla="*/ 3971 w 4236"/>
                <a:gd name="T35" fmla="*/ 178 h 239"/>
                <a:gd name="T36" fmla="*/ 3819 w 4236"/>
                <a:gd name="T37" fmla="*/ 192 h 239"/>
                <a:gd name="T38" fmla="*/ 3640 w 4236"/>
                <a:gd name="T39" fmla="*/ 203 h 239"/>
                <a:gd name="T40" fmla="*/ 3435 w 4236"/>
                <a:gd name="T41" fmla="*/ 214 h 239"/>
                <a:gd name="T42" fmla="*/ 3207 w 4236"/>
                <a:gd name="T43" fmla="*/ 223 h 239"/>
                <a:gd name="T44" fmla="*/ 2959 w 4236"/>
                <a:gd name="T45" fmla="*/ 229 h 239"/>
                <a:gd name="T46" fmla="*/ 2693 w 4236"/>
                <a:gd name="T47" fmla="*/ 236 h 239"/>
                <a:gd name="T48" fmla="*/ 2412 w 4236"/>
                <a:gd name="T49" fmla="*/ 238 h 239"/>
                <a:gd name="T50" fmla="*/ 2118 w 4236"/>
                <a:gd name="T51" fmla="*/ 239 h 239"/>
                <a:gd name="T52" fmla="*/ 1824 w 4236"/>
                <a:gd name="T53" fmla="*/ 238 h 239"/>
                <a:gd name="T54" fmla="*/ 1544 w 4236"/>
                <a:gd name="T55" fmla="*/ 236 h 239"/>
                <a:gd name="T56" fmla="*/ 1276 w 4236"/>
                <a:gd name="T57" fmla="*/ 229 h 239"/>
                <a:gd name="T58" fmla="*/ 1028 w 4236"/>
                <a:gd name="T59" fmla="*/ 223 h 239"/>
                <a:gd name="T60" fmla="*/ 801 w 4236"/>
                <a:gd name="T61" fmla="*/ 214 h 239"/>
                <a:gd name="T62" fmla="*/ 595 w 4236"/>
                <a:gd name="T63" fmla="*/ 203 h 239"/>
                <a:gd name="T64" fmla="*/ 416 w 4236"/>
                <a:gd name="T65" fmla="*/ 192 h 239"/>
                <a:gd name="T66" fmla="*/ 266 w 4236"/>
                <a:gd name="T67" fmla="*/ 178 h 239"/>
                <a:gd name="T68" fmla="*/ 147 w 4236"/>
                <a:gd name="T69" fmla="*/ 164 h 239"/>
                <a:gd name="T70" fmla="*/ 60 w 4236"/>
                <a:gd name="T71" fmla="*/ 148 h 239"/>
                <a:gd name="T72" fmla="*/ 12 w 4236"/>
                <a:gd name="T73" fmla="*/ 133 h 239"/>
                <a:gd name="T74" fmla="*/ 3 w 4236"/>
                <a:gd name="T75" fmla="*/ 126 h 239"/>
                <a:gd name="T76" fmla="*/ 0 w 4236"/>
                <a:gd name="T77" fmla="*/ 120 h 239"/>
                <a:gd name="T78" fmla="*/ 5 w 4236"/>
                <a:gd name="T79" fmla="*/ 112 h 239"/>
                <a:gd name="T80" fmla="*/ 42 w 4236"/>
                <a:gd name="T81" fmla="*/ 97 h 239"/>
                <a:gd name="T82" fmla="*/ 117 w 4236"/>
                <a:gd name="T83" fmla="*/ 81 h 239"/>
                <a:gd name="T84" fmla="*/ 224 w 4236"/>
                <a:gd name="T85" fmla="*/ 67 h 239"/>
                <a:gd name="T86" fmla="*/ 361 w 4236"/>
                <a:gd name="T87" fmla="*/ 53 h 239"/>
                <a:gd name="T88" fmla="*/ 527 w 4236"/>
                <a:gd name="T89" fmla="*/ 42 h 239"/>
                <a:gd name="T90" fmla="*/ 719 w 4236"/>
                <a:gd name="T91" fmla="*/ 31 h 239"/>
                <a:gd name="T92" fmla="*/ 933 w 4236"/>
                <a:gd name="T93" fmla="*/ 21 h 239"/>
                <a:gd name="T94" fmla="*/ 1168 w 4236"/>
                <a:gd name="T95" fmla="*/ 13 h 239"/>
                <a:gd name="T96" fmla="*/ 1422 w 4236"/>
                <a:gd name="T97" fmla="*/ 8 h 239"/>
                <a:gd name="T98" fmla="*/ 1692 w 4236"/>
                <a:gd name="T99" fmla="*/ 3 h 239"/>
                <a:gd name="T100" fmla="*/ 1973 w 4236"/>
                <a:gd name="T101" fmla="*/ 2 h 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4236" h="239">
                  <a:moveTo>
                    <a:pt x="2117" y="0"/>
                  </a:moveTo>
                  <a:lnTo>
                    <a:pt x="2118" y="0"/>
                  </a:lnTo>
                  <a:lnTo>
                    <a:pt x="2262" y="2"/>
                  </a:lnTo>
                  <a:lnTo>
                    <a:pt x="2405" y="2"/>
                  </a:lnTo>
                  <a:lnTo>
                    <a:pt x="2545" y="3"/>
                  </a:lnTo>
                  <a:lnTo>
                    <a:pt x="2681" y="6"/>
                  </a:lnTo>
                  <a:lnTo>
                    <a:pt x="2814" y="8"/>
                  </a:lnTo>
                  <a:lnTo>
                    <a:pt x="2942" y="11"/>
                  </a:lnTo>
                  <a:lnTo>
                    <a:pt x="3067" y="13"/>
                  </a:lnTo>
                  <a:lnTo>
                    <a:pt x="3187" y="17"/>
                  </a:lnTo>
                  <a:lnTo>
                    <a:pt x="3302" y="21"/>
                  </a:lnTo>
                  <a:lnTo>
                    <a:pt x="3412" y="26"/>
                  </a:lnTo>
                  <a:lnTo>
                    <a:pt x="3517" y="31"/>
                  </a:lnTo>
                  <a:lnTo>
                    <a:pt x="3616" y="36"/>
                  </a:lnTo>
                  <a:lnTo>
                    <a:pt x="3709" y="42"/>
                  </a:lnTo>
                  <a:lnTo>
                    <a:pt x="3795" y="48"/>
                  </a:lnTo>
                  <a:lnTo>
                    <a:pt x="3874" y="53"/>
                  </a:lnTo>
                  <a:lnTo>
                    <a:pt x="3946" y="60"/>
                  </a:lnTo>
                  <a:lnTo>
                    <a:pt x="4012" y="67"/>
                  </a:lnTo>
                  <a:lnTo>
                    <a:pt x="4070" y="74"/>
                  </a:lnTo>
                  <a:lnTo>
                    <a:pt x="4119" y="81"/>
                  </a:lnTo>
                  <a:lnTo>
                    <a:pt x="4160" y="89"/>
                  </a:lnTo>
                  <a:lnTo>
                    <a:pt x="4193" y="97"/>
                  </a:lnTo>
                  <a:lnTo>
                    <a:pt x="4216" y="105"/>
                  </a:lnTo>
                  <a:lnTo>
                    <a:pt x="4230" y="112"/>
                  </a:lnTo>
                  <a:lnTo>
                    <a:pt x="4236" y="120"/>
                  </a:lnTo>
                  <a:lnTo>
                    <a:pt x="4236" y="124"/>
                  </a:lnTo>
                  <a:lnTo>
                    <a:pt x="4233" y="126"/>
                  </a:lnTo>
                  <a:lnTo>
                    <a:pt x="4229" y="129"/>
                  </a:lnTo>
                  <a:lnTo>
                    <a:pt x="4224" y="133"/>
                  </a:lnTo>
                  <a:lnTo>
                    <a:pt x="4205" y="140"/>
                  </a:lnTo>
                  <a:lnTo>
                    <a:pt x="4175" y="148"/>
                  </a:lnTo>
                  <a:lnTo>
                    <a:pt x="4137" y="156"/>
                  </a:lnTo>
                  <a:lnTo>
                    <a:pt x="4090" y="164"/>
                  </a:lnTo>
                  <a:lnTo>
                    <a:pt x="4034" y="171"/>
                  </a:lnTo>
                  <a:lnTo>
                    <a:pt x="3971" y="178"/>
                  </a:lnTo>
                  <a:lnTo>
                    <a:pt x="3899" y="185"/>
                  </a:lnTo>
                  <a:lnTo>
                    <a:pt x="3819" y="192"/>
                  </a:lnTo>
                  <a:lnTo>
                    <a:pt x="3733" y="197"/>
                  </a:lnTo>
                  <a:lnTo>
                    <a:pt x="3640" y="203"/>
                  </a:lnTo>
                  <a:lnTo>
                    <a:pt x="3541" y="209"/>
                  </a:lnTo>
                  <a:lnTo>
                    <a:pt x="3435" y="214"/>
                  </a:lnTo>
                  <a:lnTo>
                    <a:pt x="3324" y="219"/>
                  </a:lnTo>
                  <a:lnTo>
                    <a:pt x="3207" y="223"/>
                  </a:lnTo>
                  <a:lnTo>
                    <a:pt x="3085" y="227"/>
                  </a:lnTo>
                  <a:lnTo>
                    <a:pt x="2959" y="229"/>
                  </a:lnTo>
                  <a:lnTo>
                    <a:pt x="2828" y="233"/>
                  </a:lnTo>
                  <a:lnTo>
                    <a:pt x="2693" y="236"/>
                  </a:lnTo>
                  <a:lnTo>
                    <a:pt x="2554" y="237"/>
                  </a:lnTo>
                  <a:lnTo>
                    <a:pt x="2412" y="238"/>
                  </a:lnTo>
                  <a:lnTo>
                    <a:pt x="2266" y="239"/>
                  </a:lnTo>
                  <a:lnTo>
                    <a:pt x="2118" y="239"/>
                  </a:lnTo>
                  <a:lnTo>
                    <a:pt x="1969" y="239"/>
                  </a:lnTo>
                  <a:lnTo>
                    <a:pt x="1824" y="238"/>
                  </a:lnTo>
                  <a:lnTo>
                    <a:pt x="1683" y="237"/>
                  </a:lnTo>
                  <a:lnTo>
                    <a:pt x="1544" y="236"/>
                  </a:lnTo>
                  <a:lnTo>
                    <a:pt x="1408" y="233"/>
                  </a:lnTo>
                  <a:lnTo>
                    <a:pt x="1276" y="229"/>
                  </a:lnTo>
                  <a:lnTo>
                    <a:pt x="1150" y="227"/>
                  </a:lnTo>
                  <a:lnTo>
                    <a:pt x="1028" y="223"/>
                  </a:lnTo>
                  <a:lnTo>
                    <a:pt x="911" y="219"/>
                  </a:lnTo>
                  <a:lnTo>
                    <a:pt x="801" y="214"/>
                  </a:lnTo>
                  <a:lnTo>
                    <a:pt x="695" y="209"/>
                  </a:lnTo>
                  <a:lnTo>
                    <a:pt x="595" y="203"/>
                  </a:lnTo>
                  <a:lnTo>
                    <a:pt x="503" y="197"/>
                  </a:lnTo>
                  <a:lnTo>
                    <a:pt x="416" y="192"/>
                  </a:lnTo>
                  <a:lnTo>
                    <a:pt x="337" y="185"/>
                  </a:lnTo>
                  <a:lnTo>
                    <a:pt x="266" y="178"/>
                  </a:lnTo>
                  <a:lnTo>
                    <a:pt x="202" y="171"/>
                  </a:lnTo>
                  <a:lnTo>
                    <a:pt x="147" y="164"/>
                  </a:lnTo>
                  <a:lnTo>
                    <a:pt x="99" y="156"/>
                  </a:lnTo>
                  <a:lnTo>
                    <a:pt x="60" y="148"/>
                  </a:lnTo>
                  <a:lnTo>
                    <a:pt x="31" y="140"/>
                  </a:lnTo>
                  <a:lnTo>
                    <a:pt x="12" y="133"/>
                  </a:lnTo>
                  <a:lnTo>
                    <a:pt x="6" y="129"/>
                  </a:lnTo>
                  <a:lnTo>
                    <a:pt x="3" y="126"/>
                  </a:lnTo>
                  <a:lnTo>
                    <a:pt x="1" y="124"/>
                  </a:lnTo>
                  <a:lnTo>
                    <a:pt x="0" y="120"/>
                  </a:lnTo>
                  <a:lnTo>
                    <a:pt x="0" y="120"/>
                  </a:lnTo>
                  <a:lnTo>
                    <a:pt x="5" y="112"/>
                  </a:lnTo>
                  <a:lnTo>
                    <a:pt x="19" y="105"/>
                  </a:lnTo>
                  <a:lnTo>
                    <a:pt x="42" y="97"/>
                  </a:lnTo>
                  <a:lnTo>
                    <a:pt x="76" y="89"/>
                  </a:lnTo>
                  <a:lnTo>
                    <a:pt x="117" y="81"/>
                  </a:lnTo>
                  <a:lnTo>
                    <a:pt x="166" y="74"/>
                  </a:lnTo>
                  <a:lnTo>
                    <a:pt x="224" y="67"/>
                  </a:lnTo>
                  <a:lnTo>
                    <a:pt x="289" y="60"/>
                  </a:lnTo>
                  <a:lnTo>
                    <a:pt x="361" y="53"/>
                  </a:lnTo>
                  <a:lnTo>
                    <a:pt x="441" y="48"/>
                  </a:lnTo>
                  <a:lnTo>
                    <a:pt x="527" y="42"/>
                  </a:lnTo>
                  <a:lnTo>
                    <a:pt x="621" y="36"/>
                  </a:lnTo>
                  <a:lnTo>
                    <a:pt x="719" y="31"/>
                  </a:lnTo>
                  <a:lnTo>
                    <a:pt x="824" y="26"/>
                  </a:lnTo>
                  <a:lnTo>
                    <a:pt x="933" y="21"/>
                  </a:lnTo>
                  <a:lnTo>
                    <a:pt x="1049" y="17"/>
                  </a:lnTo>
                  <a:lnTo>
                    <a:pt x="1168" y="13"/>
                  </a:lnTo>
                  <a:lnTo>
                    <a:pt x="1293" y="11"/>
                  </a:lnTo>
                  <a:lnTo>
                    <a:pt x="1422" y="8"/>
                  </a:lnTo>
                  <a:lnTo>
                    <a:pt x="1555" y="6"/>
                  </a:lnTo>
                  <a:lnTo>
                    <a:pt x="1692" y="3"/>
                  </a:lnTo>
                  <a:lnTo>
                    <a:pt x="1830" y="2"/>
                  </a:lnTo>
                  <a:lnTo>
                    <a:pt x="1973" y="2"/>
                  </a:lnTo>
                  <a:lnTo>
                    <a:pt x="2117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88E3DA6-3CD1-AC4E-AC89-09A692A4BE8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76C11F-2655-034B-B252-F56BD5E3C7C5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1325B9-1942-5E4B-B213-AC0EBA353859}"/>
              </a:ext>
            </a:extLst>
          </p:cNvPr>
          <p:cNvCxnSpPr>
            <a:cxnSpLocks/>
          </p:cNvCxnSpPr>
          <p:nvPr/>
        </p:nvCxnSpPr>
        <p:spPr>
          <a:xfrm>
            <a:off x="14182232" y="10890295"/>
            <a:ext cx="82842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734D58B-00BA-A542-8679-71B8947590FF}"/>
              </a:ext>
            </a:extLst>
          </p:cNvPr>
          <p:cNvCxnSpPr/>
          <p:nvPr/>
        </p:nvCxnSpPr>
        <p:spPr>
          <a:xfrm flipH="1">
            <a:off x="6223617" y="4374122"/>
            <a:ext cx="828424" cy="0"/>
          </a:xfrm>
          <a:prstGeom prst="straightConnector1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C7919AE-41E1-FF4E-BE47-7202A5E1DBD2}"/>
              </a:ext>
            </a:extLst>
          </p:cNvPr>
          <p:cNvCxnSpPr/>
          <p:nvPr/>
        </p:nvCxnSpPr>
        <p:spPr>
          <a:xfrm flipH="1">
            <a:off x="7451411" y="7060719"/>
            <a:ext cx="1198568" cy="0"/>
          </a:xfrm>
          <a:prstGeom prst="straightConnector1">
            <a:avLst/>
          </a:prstGeom>
          <a:ln w="127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49F27A-F13B-EB4E-B159-F3787ABE8267}"/>
              </a:ext>
            </a:extLst>
          </p:cNvPr>
          <p:cNvCxnSpPr/>
          <p:nvPr/>
        </p:nvCxnSpPr>
        <p:spPr>
          <a:xfrm flipH="1">
            <a:off x="9415481" y="12021652"/>
            <a:ext cx="1198568" cy="0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4A61398-AC8B-C240-A855-A40D278A6193}"/>
              </a:ext>
            </a:extLst>
          </p:cNvPr>
          <p:cNvCxnSpPr/>
          <p:nvPr/>
        </p:nvCxnSpPr>
        <p:spPr>
          <a:xfrm flipH="1">
            <a:off x="8620362" y="9636368"/>
            <a:ext cx="1198568" cy="0"/>
          </a:xfrm>
          <a:prstGeom prst="straightConnector1">
            <a:avLst/>
          </a:prstGeom>
          <a:ln w="127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E6526A-3B90-1A40-BD11-58E2AE120C3C}"/>
              </a:ext>
            </a:extLst>
          </p:cNvPr>
          <p:cNvCxnSpPr>
            <a:cxnSpLocks/>
          </p:cNvCxnSpPr>
          <p:nvPr/>
        </p:nvCxnSpPr>
        <p:spPr>
          <a:xfrm>
            <a:off x="16423438" y="5747473"/>
            <a:ext cx="828424" cy="0"/>
          </a:xfrm>
          <a:prstGeom prst="straightConnector1">
            <a:avLst/>
          </a:prstGeom>
          <a:ln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736BA4-5782-974A-B995-87F53DDEC72C}"/>
              </a:ext>
            </a:extLst>
          </p:cNvPr>
          <p:cNvCxnSpPr>
            <a:cxnSpLocks/>
          </p:cNvCxnSpPr>
          <p:nvPr/>
        </p:nvCxnSpPr>
        <p:spPr>
          <a:xfrm>
            <a:off x="15070339" y="8354116"/>
            <a:ext cx="828424" cy="0"/>
          </a:xfrm>
          <a:prstGeom prst="straightConnector1">
            <a:avLst/>
          </a:prstGeom>
          <a:ln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381B1F6-14F5-3444-8042-0EAF19F89D2B}"/>
              </a:ext>
            </a:extLst>
          </p:cNvPr>
          <p:cNvSpPr txBox="1"/>
          <p:nvPr/>
        </p:nvSpPr>
        <p:spPr>
          <a:xfrm>
            <a:off x="10911070" y="444314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5B00B5-058B-ED41-B889-C10E9BD16A2E}"/>
              </a:ext>
            </a:extLst>
          </p:cNvPr>
          <p:cNvSpPr txBox="1"/>
          <p:nvPr/>
        </p:nvSpPr>
        <p:spPr>
          <a:xfrm>
            <a:off x="10911070" y="580615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DD18EF-48B1-9D4B-8348-C2C2410D4080}"/>
              </a:ext>
            </a:extLst>
          </p:cNvPr>
          <p:cNvSpPr txBox="1"/>
          <p:nvPr/>
        </p:nvSpPr>
        <p:spPr>
          <a:xfrm>
            <a:off x="10911070" y="711237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688EEA-2348-6F48-BC9E-60C78B3BFBD7}"/>
              </a:ext>
            </a:extLst>
          </p:cNvPr>
          <p:cNvSpPr txBox="1"/>
          <p:nvPr/>
        </p:nvSpPr>
        <p:spPr>
          <a:xfrm>
            <a:off x="10911070" y="840782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0DE11CD-8F55-224B-AB4F-754FDA99F8C9}"/>
              </a:ext>
            </a:extLst>
          </p:cNvPr>
          <p:cNvSpPr txBox="1"/>
          <p:nvPr/>
        </p:nvSpPr>
        <p:spPr>
          <a:xfrm>
            <a:off x="10911070" y="961989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3A07C16-B14E-0B4B-9A8A-3BE1ECED0E93}"/>
              </a:ext>
            </a:extLst>
          </p:cNvPr>
          <p:cNvSpPr txBox="1"/>
          <p:nvPr/>
        </p:nvSpPr>
        <p:spPr>
          <a:xfrm>
            <a:off x="10911070" y="10878242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CC78D81-EDD2-3843-8504-D661D871EC88}"/>
              </a:ext>
            </a:extLst>
          </p:cNvPr>
          <p:cNvSpPr txBox="1"/>
          <p:nvPr/>
        </p:nvSpPr>
        <p:spPr>
          <a:xfrm>
            <a:off x="10911070" y="11987965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18CBE4CC-D01A-B64C-9C57-8F616F1C9674}"/>
              </a:ext>
            </a:extLst>
          </p:cNvPr>
          <p:cNvSpPr txBox="1">
            <a:spLocks/>
          </p:cNvSpPr>
          <p:nvPr/>
        </p:nvSpPr>
        <p:spPr>
          <a:xfrm>
            <a:off x="17520573" y="498338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EC28678B-BAC4-3747-A426-A60E96FA784F}"/>
              </a:ext>
            </a:extLst>
          </p:cNvPr>
          <p:cNvSpPr txBox="1">
            <a:spLocks/>
          </p:cNvSpPr>
          <p:nvPr/>
        </p:nvSpPr>
        <p:spPr>
          <a:xfrm>
            <a:off x="16214272" y="7590027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BA496B82-3C2D-2E4C-B541-0451313F1D5B}"/>
              </a:ext>
            </a:extLst>
          </p:cNvPr>
          <p:cNvSpPr txBox="1">
            <a:spLocks/>
          </p:cNvSpPr>
          <p:nvPr/>
        </p:nvSpPr>
        <p:spPr>
          <a:xfrm>
            <a:off x="15300521" y="1014591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1F10C330-A70D-EC47-AA8F-60C36DBB1EEC}"/>
              </a:ext>
            </a:extLst>
          </p:cNvPr>
          <p:cNvSpPr txBox="1">
            <a:spLocks/>
          </p:cNvSpPr>
          <p:nvPr/>
        </p:nvSpPr>
        <p:spPr>
          <a:xfrm>
            <a:off x="3792227" y="11257563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98932C88-3C04-2D47-ADB7-B3C351BC26A6}"/>
              </a:ext>
            </a:extLst>
          </p:cNvPr>
          <p:cNvSpPr txBox="1">
            <a:spLocks/>
          </p:cNvSpPr>
          <p:nvPr/>
        </p:nvSpPr>
        <p:spPr>
          <a:xfrm>
            <a:off x="2966244" y="8872279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9573F2A8-A236-2148-9CF5-2EF74F8413D2}"/>
              </a:ext>
            </a:extLst>
          </p:cNvPr>
          <p:cNvSpPr txBox="1">
            <a:spLocks/>
          </p:cNvSpPr>
          <p:nvPr/>
        </p:nvSpPr>
        <p:spPr>
          <a:xfrm>
            <a:off x="1780778" y="6300204"/>
            <a:ext cx="5336252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8496A41-7730-F346-89B3-A5ADDCED40AE}"/>
              </a:ext>
            </a:extLst>
          </p:cNvPr>
          <p:cNvSpPr txBox="1">
            <a:spLocks/>
          </p:cNvSpPr>
          <p:nvPr/>
        </p:nvSpPr>
        <p:spPr>
          <a:xfrm>
            <a:off x="1520825" y="3601554"/>
            <a:ext cx="4458710" cy="1528177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887007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6">
            <a:extLst>
              <a:ext uri="{FF2B5EF4-FFF2-40B4-BE49-F238E27FC236}">
                <a16:creationId xmlns:a16="http://schemas.microsoft.com/office/drawing/2014/main" id="{ECC5756F-BC74-DE4A-9843-D4E71722C6B5}"/>
              </a:ext>
            </a:extLst>
          </p:cNvPr>
          <p:cNvSpPr>
            <a:spLocks noEditPoints="1"/>
          </p:cNvSpPr>
          <p:nvPr/>
        </p:nvSpPr>
        <p:spPr bwMode="auto">
          <a:xfrm>
            <a:off x="4963779" y="2764367"/>
            <a:ext cx="2721786" cy="9986431"/>
          </a:xfrm>
          <a:custGeom>
            <a:avLst/>
            <a:gdLst>
              <a:gd name="T0" fmla="*/ 861 w 966"/>
              <a:gd name="T1" fmla="*/ 12 h 3544"/>
              <a:gd name="T2" fmla="*/ 821 w 966"/>
              <a:gd name="T3" fmla="*/ 12 h 3544"/>
              <a:gd name="T4" fmla="*/ 701 w 966"/>
              <a:gd name="T5" fmla="*/ 12 h 3544"/>
              <a:gd name="T6" fmla="*/ 645 w 966"/>
              <a:gd name="T7" fmla="*/ 12 h 3544"/>
              <a:gd name="T8" fmla="*/ 565 w 966"/>
              <a:gd name="T9" fmla="*/ 0 h 3544"/>
              <a:gd name="T10" fmla="*/ 461 w 966"/>
              <a:gd name="T11" fmla="*/ 0 h 3544"/>
              <a:gd name="T12" fmla="*/ 381 w 966"/>
              <a:gd name="T13" fmla="*/ 12 h 3544"/>
              <a:gd name="T14" fmla="*/ 262 w 966"/>
              <a:gd name="T15" fmla="*/ 13 h 3544"/>
              <a:gd name="T16" fmla="*/ 208 w 966"/>
              <a:gd name="T17" fmla="*/ 24 h 3544"/>
              <a:gd name="T18" fmla="*/ 131 w 966"/>
              <a:gd name="T19" fmla="*/ 47 h 3544"/>
              <a:gd name="T20" fmla="*/ 55 w 966"/>
              <a:gd name="T21" fmla="*/ 120 h 3544"/>
              <a:gd name="T22" fmla="*/ 28 w 966"/>
              <a:gd name="T23" fmla="*/ 196 h 3544"/>
              <a:gd name="T24" fmla="*/ 12 w 966"/>
              <a:gd name="T25" fmla="*/ 312 h 3544"/>
              <a:gd name="T26" fmla="*/ 12 w 966"/>
              <a:gd name="T27" fmla="*/ 352 h 3544"/>
              <a:gd name="T28" fmla="*/ 12 w 966"/>
              <a:gd name="T29" fmla="*/ 472 h 3544"/>
              <a:gd name="T30" fmla="*/ 12 w 966"/>
              <a:gd name="T31" fmla="*/ 528 h 3544"/>
              <a:gd name="T32" fmla="*/ 0 w 966"/>
              <a:gd name="T33" fmla="*/ 608 h 3544"/>
              <a:gd name="T34" fmla="*/ 0 w 966"/>
              <a:gd name="T35" fmla="*/ 712 h 3544"/>
              <a:gd name="T36" fmla="*/ 12 w 966"/>
              <a:gd name="T37" fmla="*/ 792 h 3544"/>
              <a:gd name="T38" fmla="*/ 12 w 966"/>
              <a:gd name="T39" fmla="*/ 912 h 3544"/>
              <a:gd name="T40" fmla="*/ 12 w 966"/>
              <a:gd name="T41" fmla="*/ 968 h 3544"/>
              <a:gd name="T42" fmla="*/ 0 w 966"/>
              <a:gd name="T43" fmla="*/ 1048 h 3544"/>
              <a:gd name="T44" fmla="*/ 0 w 966"/>
              <a:gd name="T45" fmla="*/ 1152 h 3544"/>
              <a:gd name="T46" fmla="*/ 12 w 966"/>
              <a:gd name="T47" fmla="*/ 1232 h 3544"/>
              <a:gd name="T48" fmla="*/ 12 w 966"/>
              <a:gd name="T49" fmla="*/ 1352 h 3544"/>
              <a:gd name="T50" fmla="*/ 12 w 966"/>
              <a:gd name="T51" fmla="*/ 1408 h 3544"/>
              <a:gd name="T52" fmla="*/ 0 w 966"/>
              <a:gd name="T53" fmla="*/ 1488 h 3544"/>
              <a:gd name="T54" fmla="*/ 0 w 966"/>
              <a:gd name="T55" fmla="*/ 1592 h 3544"/>
              <a:gd name="T56" fmla="*/ 12 w 966"/>
              <a:gd name="T57" fmla="*/ 1672 h 3544"/>
              <a:gd name="T58" fmla="*/ 12 w 966"/>
              <a:gd name="T59" fmla="*/ 1792 h 3544"/>
              <a:gd name="T60" fmla="*/ 12 w 966"/>
              <a:gd name="T61" fmla="*/ 1848 h 3544"/>
              <a:gd name="T62" fmla="*/ 0 w 966"/>
              <a:gd name="T63" fmla="*/ 1928 h 3544"/>
              <a:gd name="T64" fmla="*/ 0 w 966"/>
              <a:gd name="T65" fmla="*/ 2032 h 3544"/>
              <a:gd name="T66" fmla="*/ 12 w 966"/>
              <a:gd name="T67" fmla="*/ 2112 h 3544"/>
              <a:gd name="T68" fmla="*/ 12 w 966"/>
              <a:gd name="T69" fmla="*/ 2232 h 3544"/>
              <a:gd name="T70" fmla="*/ 12 w 966"/>
              <a:gd name="T71" fmla="*/ 2288 h 3544"/>
              <a:gd name="T72" fmla="*/ 0 w 966"/>
              <a:gd name="T73" fmla="*/ 2368 h 3544"/>
              <a:gd name="T74" fmla="*/ 0 w 966"/>
              <a:gd name="T75" fmla="*/ 2472 h 3544"/>
              <a:gd name="T76" fmla="*/ 12 w 966"/>
              <a:gd name="T77" fmla="*/ 2552 h 3544"/>
              <a:gd name="T78" fmla="*/ 12 w 966"/>
              <a:gd name="T79" fmla="*/ 2672 h 3544"/>
              <a:gd name="T80" fmla="*/ 12 w 966"/>
              <a:gd name="T81" fmla="*/ 2728 h 3544"/>
              <a:gd name="T82" fmla="*/ 0 w 966"/>
              <a:gd name="T83" fmla="*/ 2808 h 3544"/>
              <a:gd name="T84" fmla="*/ 0 w 966"/>
              <a:gd name="T85" fmla="*/ 2912 h 3544"/>
              <a:gd name="T86" fmla="*/ 12 w 966"/>
              <a:gd name="T87" fmla="*/ 2992 h 3544"/>
              <a:gd name="T88" fmla="*/ 12 w 966"/>
              <a:gd name="T89" fmla="*/ 3112 h 3544"/>
              <a:gd name="T90" fmla="*/ 12 w 966"/>
              <a:gd name="T91" fmla="*/ 3168 h 3544"/>
              <a:gd name="T92" fmla="*/ 0 w 966"/>
              <a:gd name="T93" fmla="*/ 3248 h 3544"/>
              <a:gd name="T94" fmla="*/ 12 w 966"/>
              <a:gd name="T95" fmla="*/ 3329 h 3544"/>
              <a:gd name="T96" fmla="*/ 44 w 966"/>
              <a:gd name="T97" fmla="*/ 3403 h 3544"/>
              <a:gd name="T98" fmla="*/ 114 w 966"/>
              <a:gd name="T99" fmla="*/ 3482 h 3544"/>
              <a:gd name="T100" fmla="*/ 184 w 966"/>
              <a:gd name="T101" fmla="*/ 3523 h 3544"/>
              <a:gd name="T102" fmla="*/ 264 w 966"/>
              <a:gd name="T103" fmla="*/ 3531 h 3544"/>
              <a:gd name="T104" fmla="*/ 344 w 966"/>
              <a:gd name="T105" fmla="*/ 3544 h 3544"/>
              <a:gd name="T106" fmla="*/ 424 w 966"/>
              <a:gd name="T107" fmla="*/ 3532 h 3544"/>
              <a:gd name="T108" fmla="*/ 544 w 966"/>
              <a:gd name="T109" fmla="*/ 3532 h 3544"/>
              <a:gd name="T110" fmla="*/ 600 w 966"/>
              <a:gd name="T111" fmla="*/ 3532 h 3544"/>
              <a:gd name="T112" fmla="*/ 680 w 966"/>
              <a:gd name="T113" fmla="*/ 3544 h 3544"/>
              <a:gd name="T114" fmla="*/ 784 w 966"/>
              <a:gd name="T115" fmla="*/ 3544 h 3544"/>
              <a:gd name="T116" fmla="*/ 864 w 966"/>
              <a:gd name="T117" fmla="*/ 3532 h 3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66" h="3544">
                <a:moveTo>
                  <a:pt x="940" y="18"/>
                </a:moveTo>
                <a:cubicBezTo>
                  <a:pt x="947" y="20"/>
                  <a:pt x="955" y="22"/>
                  <a:pt x="962" y="24"/>
                </a:cubicBezTo>
                <a:cubicBezTo>
                  <a:pt x="966" y="13"/>
                  <a:pt x="966" y="13"/>
                  <a:pt x="966" y="13"/>
                </a:cubicBezTo>
                <a:cubicBezTo>
                  <a:pt x="958" y="10"/>
                  <a:pt x="950" y="8"/>
                  <a:pt x="942" y="7"/>
                </a:cubicBezTo>
                <a:cubicBezTo>
                  <a:pt x="940" y="18"/>
                  <a:pt x="940" y="18"/>
                  <a:pt x="940" y="18"/>
                </a:cubicBezTo>
                <a:moveTo>
                  <a:pt x="901" y="13"/>
                </a:moveTo>
                <a:cubicBezTo>
                  <a:pt x="909" y="13"/>
                  <a:pt x="916" y="14"/>
                  <a:pt x="924" y="16"/>
                </a:cubicBezTo>
                <a:cubicBezTo>
                  <a:pt x="926" y="4"/>
                  <a:pt x="926" y="4"/>
                  <a:pt x="926" y="4"/>
                </a:cubicBezTo>
                <a:cubicBezTo>
                  <a:pt x="918" y="2"/>
                  <a:pt x="910" y="1"/>
                  <a:pt x="902" y="1"/>
                </a:cubicBezTo>
                <a:cubicBezTo>
                  <a:pt x="901" y="13"/>
                  <a:pt x="901" y="13"/>
                  <a:pt x="901" y="13"/>
                </a:cubicBezTo>
                <a:moveTo>
                  <a:pt x="861" y="12"/>
                </a:moveTo>
                <a:cubicBezTo>
                  <a:pt x="879" y="12"/>
                  <a:pt x="879" y="12"/>
                  <a:pt x="879" y="12"/>
                </a:cubicBezTo>
                <a:cubicBezTo>
                  <a:pt x="881" y="12"/>
                  <a:pt x="883" y="12"/>
                  <a:pt x="885" y="12"/>
                </a:cubicBezTo>
                <a:cubicBezTo>
                  <a:pt x="885" y="0"/>
                  <a:pt x="885" y="0"/>
                  <a:pt x="885" y="0"/>
                </a:cubicBezTo>
                <a:cubicBezTo>
                  <a:pt x="883" y="0"/>
                  <a:pt x="881" y="0"/>
                  <a:pt x="879" y="0"/>
                </a:cubicBezTo>
                <a:cubicBezTo>
                  <a:pt x="861" y="0"/>
                  <a:pt x="861" y="0"/>
                  <a:pt x="861" y="0"/>
                </a:cubicBezTo>
                <a:cubicBezTo>
                  <a:pt x="861" y="12"/>
                  <a:pt x="861" y="12"/>
                  <a:pt x="861" y="12"/>
                </a:cubicBezTo>
                <a:moveTo>
                  <a:pt x="821" y="12"/>
                </a:moveTo>
                <a:cubicBezTo>
                  <a:pt x="845" y="12"/>
                  <a:pt x="845" y="12"/>
                  <a:pt x="845" y="12"/>
                </a:cubicBezTo>
                <a:cubicBezTo>
                  <a:pt x="845" y="0"/>
                  <a:pt x="845" y="0"/>
                  <a:pt x="845" y="0"/>
                </a:cubicBezTo>
                <a:cubicBezTo>
                  <a:pt x="821" y="0"/>
                  <a:pt x="821" y="0"/>
                  <a:pt x="821" y="0"/>
                </a:cubicBezTo>
                <a:cubicBezTo>
                  <a:pt x="821" y="12"/>
                  <a:pt x="821" y="12"/>
                  <a:pt x="821" y="12"/>
                </a:cubicBezTo>
                <a:moveTo>
                  <a:pt x="781" y="12"/>
                </a:moveTo>
                <a:cubicBezTo>
                  <a:pt x="805" y="12"/>
                  <a:pt x="805" y="12"/>
                  <a:pt x="805" y="12"/>
                </a:cubicBezTo>
                <a:cubicBezTo>
                  <a:pt x="805" y="0"/>
                  <a:pt x="805" y="0"/>
                  <a:pt x="805" y="0"/>
                </a:cubicBezTo>
                <a:cubicBezTo>
                  <a:pt x="781" y="0"/>
                  <a:pt x="781" y="0"/>
                  <a:pt x="781" y="0"/>
                </a:cubicBezTo>
                <a:cubicBezTo>
                  <a:pt x="781" y="12"/>
                  <a:pt x="781" y="12"/>
                  <a:pt x="781" y="12"/>
                </a:cubicBezTo>
                <a:moveTo>
                  <a:pt x="741" y="12"/>
                </a:moveTo>
                <a:cubicBezTo>
                  <a:pt x="765" y="12"/>
                  <a:pt x="765" y="12"/>
                  <a:pt x="765" y="12"/>
                </a:cubicBezTo>
                <a:cubicBezTo>
                  <a:pt x="765" y="0"/>
                  <a:pt x="765" y="0"/>
                  <a:pt x="765" y="0"/>
                </a:cubicBezTo>
                <a:cubicBezTo>
                  <a:pt x="741" y="0"/>
                  <a:pt x="741" y="0"/>
                  <a:pt x="741" y="0"/>
                </a:cubicBezTo>
                <a:cubicBezTo>
                  <a:pt x="741" y="12"/>
                  <a:pt x="741" y="12"/>
                  <a:pt x="741" y="12"/>
                </a:cubicBezTo>
                <a:moveTo>
                  <a:pt x="701" y="12"/>
                </a:moveTo>
                <a:cubicBezTo>
                  <a:pt x="725" y="12"/>
                  <a:pt x="725" y="12"/>
                  <a:pt x="725" y="12"/>
                </a:cubicBezTo>
                <a:cubicBezTo>
                  <a:pt x="725" y="0"/>
                  <a:pt x="725" y="0"/>
                  <a:pt x="725" y="0"/>
                </a:cubicBezTo>
                <a:cubicBezTo>
                  <a:pt x="701" y="0"/>
                  <a:pt x="701" y="0"/>
                  <a:pt x="701" y="0"/>
                </a:cubicBezTo>
                <a:cubicBezTo>
                  <a:pt x="701" y="12"/>
                  <a:pt x="701" y="12"/>
                  <a:pt x="701" y="12"/>
                </a:cubicBezTo>
                <a:moveTo>
                  <a:pt x="661" y="12"/>
                </a:moveTo>
                <a:cubicBezTo>
                  <a:pt x="685" y="12"/>
                  <a:pt x="685" y="12"/>
                  <a:pt x="685" y="12"/>
                </a:cubicBezTo>
                <a:cubicBezTo>
                  <a:pt x="685" y="0"/>
                  <a:pt x="685" y="0"/>
                  <a:pt x="685" y="0"/>
                </a:cubicBezTo>
                <a:cubicBezTo>
                  <a:pt x="661" y="0"/>
                  <a:pt x="661" y="0"/>
                  <a:pt x="661" y="0"/>
                </a:cubicBezTo>
                <a:cubicBezTo>
                  <a:pt x="661" y="12"/>
                  <a:pt x="661" y="12"/>
                  <a:pt x="661" y="12"/>
                </a:cubicBezTo>
                <a:moveTo>
                  <a:pt x="621" y="12"/>
                </a:moveTo>
                <a:cubicBezTo>
                  <a:pt x="645" y="12"/>
                  <a:pt x="645" y="12"/>
                  <a:pt x="645" y="12"/>
                </a:cubicBezTo>
                <a:cubicBezTo>
                  <a:pt x="645" y="0"/>
                  <a:pt x="645" y="0"/>
                  <a:pt x="645" y="0"/>
                </a:cubicBezTo>
                <a:cubicBezTo>
                  <a:pt x="621" y="0"/>
                  <a:pt x="621" y="0"/>
                  <a:pt x="621" y="0"/>
                </a:cubicBezTo>
                <a:cubicBezTo>
                  <a:pt x="621" y="12"/>
                  <a:pt x="621" y="12"/>
                  <a:pt x="621" y="12"/>
                </a:cubicBezTo>
                <a:moveTo>
                  <a:pt x="581" y="12"/>
                </a:moveTo>
                <a:cubicBezTo>
                  <a:pt x="605" y="12"/>
                  <a:pt x="605" y="12"/>
                  <a:pt x="605" y="12"/>
                </a:cubicBezTo>
                <a:cubicBezTo>
                  <a:pt x="605" y="0"/>
                  <a:pt x="605" y="0"/>
                  <a:pt x="605" y="0"/>
                </a:cubicBezTo>
                <a:cubicBezTo>
                  <a:pt x="581" y="0"/>
                  <a:pt x="581" y="0"/>
                  <a:pt x="581" y="0"/>
                </a:cubicBezTo>
                <a:cubicBezTo>
                  <a:pt x="581" y="12"/>
                  <a:pt x="581" y="12"/>
                  <a:pt x="581" y="12"/>
                </a:cubicBezTo>
                <a:moveTo>
                  <a:pt x="541" y="12"/>
                </a:moveTo>
                <a:cubicBezTo>
                  <a:pt x="565" y="12"/>
                  <a:pt x="565" y="12"/>
                  <a:pt x="565" y="12"/>
                </a:cubicBezTo>
                <a:cubicBezTo>
                  <a:pt x="565" y="0"/>
                  <a:pt x="565" y="0"/>
                  <a:pt x="565" y="0"/>
                </a:cubicBezTo>
                <a:cubicBezTo>
                  <a:pt x="541" y="0"/>
                  <a:pt x="541" y="0"/>
                  <a:pt x="541" y="0"/>
                </a:cubicBezTo>
                <a:cubicBezTo>
                  <a:pt x="541" y="12"/>
                  <a:pt x="541" y="12"/>
                  <a:pt x="541" y="12"/>
                </a:cubicBezTo>
                <a:moveTo>
                  <a:pt x="501" y="12"/>
                </a:moveTo>
                <a:cubicBezTo>
                  <a:pt x="525" y="12"/>
                  <a:pt x="525" y="12"/>
                  <a:pt x="525" y="12"/>
                </a:cubicBezTo>
                <a:cubicBezTo>
                  <a:pt x="525" y="0"/>
                  <a:pt x="525" y="0"/>
                  <a:pt x="525" y="0"/>
                </a:cubicBezTo>
                <a:cubicBezTo>
                  <a:pt x="501" y="0"/>
                  <a:pt x="501" y="0"/>
                  <a:pt x="501" y="0"/>
                </a:cubicBezTo>
                <a:cubicBezTo>
                  <a:pt x="501" y="12"/>
                  <a:pt x="501" y="12"/>
                  <a:pt x="501" y="12"/>
                </a:cubicBezTo>
                <a:moveTo>
                  <a:pt x="461" y="12"/>
                </a:moveTo>
                <a:cubicBezTo>
                  <a:pt x="485" y="12"/>
                  <a:pt x="485" y="12"/>
                  <a:pt x="485" y="12"/>
                </a:cubicBezTo>
                <a:cubicBezTo>
                  <a:pt x="485" y="0"/>
                  <a:pt x="485" y="0"/>
                  <a:pt x="485" y="0"/>
                </a:cubicBezTo>
                <a:cubicBezTo>
                  <a:pt x="461" y="0"/>
                  <a:pt x="461" y="0"/>
                  <a:pt x="461" y="0"/>
                </a:cubicBezTo>
                <a:cubicBezTo>
                  <a:pt x="461" y="12"/>
                  <a:pt x="461" y="12"/>
                  <a:pt x="461" y="12"/>
                </a:cubicBezTo>
                <a:moveTo>
                  <a:pt x="421" y="12"/>
                </a:moveTo>
                <a:cubicBezTo>
                  <a:pt x="445" y="12"/>
                  <a:pt x="445" y="12"/>
                  <a:pt x="445" y="12"/>
                </a:cubicBezTo>
                <a:cubicBezTo>
                  <a:pt x="445" y="0"/>
                  <a:pt x="445" y="0"/>
                  <a:pt x="445" y="0"/>
                </a:cubicBezTo>
                <a:cubicBezTo>
                  <a:pt x="421" y="0"/>
                  <a:pt x="421" y="0"/>
                  <a:pt x="421" y="0"/>
                </a:cubicBezTo>
                <a:cubicBezTo>
                  <a:pt x="421" y="12"/>
                  <a:pt x="421" y="12"/>
                  <a:pt x="421" y="12"/>
                </a:cubicBezTo>
                <a:moveTo>
                  <a:pt x="381" y="12"/>
                </a:moveTo>
                <a:cubicBezTo>
                  <a:pt x="405" y="12"/>
                  <a:pt x="405" y="12"/>
                  <a:pt x="405" y="12"/>
                </a:cubicBezTo>
                <a:cubicBezTo>
                  <a:pt x="405" y="0"/>
                  <a:pt x="405" y="0"/>
                  <a:pt x="405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381" y="12"/>
                  <a:pt x="381" y="12"/>
                  <a:pt x="381" y="12"/>
                </a:cubicBezTo>
                <a:moveTo>
                  <a:pt x="341" y="12"/>
                </a:moveTo>
                <a:cubicBezTo>
                  <a:pt x="365" y="12"/>
                  <a:pt x="365" y="12"/>
                  <a:pt x="365" y="12"/>
                </a:cubicBezTo>
                <a:cubicBezTo>
                  <a:pt x="365" y="0"/>
                  <a:pt x="365" y="0"/>
                  <a:pt x="365" y="0"/>
                </a:cubicBezTo>
                <a:cubicBezTo>
                  <a:pt x="341" y="0"/>
                  <a:pt x="341" y="0"/>
                  <a:pt x="341" y="0"/>
                </a:cubicBezTo>
                <a:cubicBezTo>
                  <a:pt x="341" y="12"/>
                  <a:pt x="341" y="12"/>
                  <a:pt x="341" y="12"/>
                </a:cubicBezTo>
                <a:moveTo>
                  <a:pt x="301" y="12"/>
                </a:moveTo>
                <a:cubicBezTo>
                  <a:pt x="325" y="12"/>
                  <a:pt x="325" y="12"/>
                  <a:pt x="325" y="12"/>
                </a:cubicBezTo>
                <a:cubicBezTo>
                  <a:pt x="325" y="0"/>
                  <a:pt x="325" y="0"/>
                  <a:pt x="325" y="0"/>
                </a:cubicBezTo>
                <a:cubicBezTo>
                  <a:pt x="301" y="0"/>
                  <a:pt x="301" y="0"/>
                  <a:pt x="301" y="0"/>
                </a:cubicBezTo>
                <a:cubicBezTo>
                  <a:pt x="301" y="12"/>
                  <a:pt x="301" y="12"/>
                  <a:pt x="301" y="12"/>
                </a:cubicBezTo>
                <a:moveTo>
                  <a:pt x="262" y="13"/>
                </a:moveTo>
                <a:cubicBezTo>
                  <a:pt x="270" y="13"/>
                  <a:pt x="277" y="12"/>
                  <a:pt x="285" y="12"/>
                </a:cubicBezTo>
                <a:cubicBezTo>
                  <a:pt x="285" y="0"/>
                  <a:pt x="285" y="0"/>
                  <a:pt x="285" y="0"/>
                </a:cubicBezTo>
                <a:cubicBezTo>
                  <a:pt x="277" y="0"/>
                  <a:pt x="269" y="1"/>
                  <a:pt x="261" y="1"/>
                </a:cubicBezTo>
                <a:cubicBezTo>
                  <a:pt x="262" y="13"/>
                  <a:pt x="262" y="13"/>
                  <a:pt x="262" y="13"/>
                </a:cubicBezTo>
                <a:moveTo>
                  <a:pt x="223" y="20"/>
                </a:moveTo>
                <a:cubicBezTo>
                  <a:pt x="231" y="18"/>
                  <a:pt x="239" y="17"/>
                  <a:pt x="246" y="15"/>
                </a:cubicBezTo>
                <a:cubicBezTo>
                  <a:pt x="245" y="4"/>
                  <a:pt x="245" y="4"/>
                  <a:pt x="245" y="4"/>
                </a:cubicBezTo>
                <a:cubicBezTo>
                  <a:pt x="236" y="5"/>
                  <a:pt x="228" y="6"/>
                  <a:pt x="220" y="8"/>
                </a:cubicBezTo>
                <a:cubicBezTo>
                  <a:pt x="223" y="20"/>
                  <a:pt x="223" y="20"/>
                  <a:pt x="223" y="20"/>
                </a:cubicBezTo>
                <a:moveTo>
                  <a:pt x="186" y="32"/>
                </a:moveTo>
                <a:cubicBezTo>
                  <a:pt x="193" y="29"/>
                  <a:pt x="201" y="26"/>
                  <a:pt x="208" y="24"/>
                </a:cubicBezTo>
                <a:cubicBezTo>
                  <a:pt x="205" y="13"/>
                  <a:pt x="205" y="13"/>
                  <a:pt x="205" y="13"/>
                </a:cubicBezTo>
                <a:cubicBezTo>
                  <a:pt x="197" y="15"/>
                  <a:pt x="189" y="18"/>
                  <a:pt x="182" y="21"/>
                </a:cubicBezTo>
                <a:cubicBezTo>
                  <a:pt x="186" y="32"/>
                  <a:pt x="186" y="32"/>
                  <a:pt x="186" y="32"/>
                </a:cubicBezTo>
                <a:moveTo>
                  <a:pt x="151" y="49"/>
                </a:moveTo>
                <a:cubicBezTo>
                  <a:pt x="158" y="45"/>
                  <a:pt x="165" y="41"/>
                  <a:pt x="172" y="38"/>
                </a:cubicBezTo>
                <a:cubicBezTo>
                  <a:pt x="167" y="27"/>
                  <a:pt x="167" y="27"/>
                  <a:pt x="167" y="27"/>
                </a:cubicBezTo>
                <a:cubicBezTo>
                  <a:pt x="159" y="31"/>
                  <a:pt x="152" y="34"/>
                  <a:pt x="145" y="38"/>
                </a:cubicBezTo>
                <a:cubicBezTo>
                  <a:pt x="151" y="49"/>
                  <a:pt x="151" y="49"/>
                  <a:pt x="151" y="49"/>
                </a:cubicBezTo>
                <a:moveTo>
                  <a:pt x="118" y="71"/>
                </a:moveTo>
                <a:cubicBezTo>
                  <a:pt x="125" y="66"/>
                  <a:pt x="131" y="61"/>
                  <a:pt x="138" y="57"/>
                </a:cubicBezTo>
                <a:cubicBezTo>
                  <a:pt x="131" y="47"/>
                  <a:pt x="131" y="47"/>
                  <a:pt x="131" y="47"/>
                </a:cubicBezTo>
                <a:cubicBezTo>
                  <a:pt x="124" y="51"/>
                  <a:pt x="117" y="56"/>
                  <a:pt x="111" y="61"/>
                </a:cubicBezTo>
                <a:cubicBezTo>
                  <a:pt x="118" y="71"/>
                  <a:pt x="118" y="71"/>
                  <a:pt x="118" y="71"/>
                </a:cubicBezTo>
                <a:moveTo>
                  <a:pt x="89" y="97"/>
                </a:moveTo>
                <a:cubicBezTo>
                  <a:pt x="95" y="91"/>
                  <a:pt x="101" y="86"/>
                  <a:pt x="106" y="81"/>
                </a:cubicBezTo>
                <a:cubicBezTo>
                  <a:pt x="98" y="72"/>
                  <a:pt x="98" y="72"/>
                  <a:pt x="98" y="72"/>
                </a:cubicBezTo>
                <a:cubicBezTo>
                  <a:pt x="92" y="77"/>
                  <a:pt x="86" y="83"/>
                  <a:pt x="81" y="89"/>
                </a:cubicBezTo>
                <a:cubicBezTo>
                  <a:pt x="89" y="97"/>
                  <a:pt x="89" y="97"/>
                  <a:pt x="89" y="97"/>
                </a:cubicBezTo>
                <a:moveTo>
                  <a:pt x="64" y="127"/>
                </a:moveTo>
                <a:cubicBezTo>
                  <a:pt x="69" y="121"/>
                  <a:pt x="74" y="114"/>
                  <a:pt x="79" y="108"/>
                </a:cubicBezTo>
                <a:cubicBezTo>
                  <a:pt x="70" y="101"/>
                  <a:pt x="70" y="101"/>
                  <a:pt x="70" y="101"/>
                </a:cubicBezTo>
                <a:cubicBezTo>
                  <a:pt x="64" y="107"/>
                  <a:pt x="59" y="113"/>
                  <a:pt x="55" y="120"/>
                </a:cubicBezTo>
                <a:cubicBezTo>
                  <a:pt x="64" y="127"/>
                  <a:pt x="64" y="127"/>
                  <a:pt x="64" y="127"/>
                </a:cubicBezTo>
                <a:moveTo>
                  <a:pt x="44" y="160"/>
                </a:moveTo>
                <a:cubicBezTo>
                  <a:pt x="48" y="153"/>
                  <a:pt x="51" y="146"/>
                  <a:pt x="56" y="140"/>
                </a:cubicBezTo>
                <a:cubicBezTo>
                  <a:pt x="46" y="133"/>
                  <a:pt x="46" y="133"/>
                  <a:pt x="46" y="133"/>
                </a:cubicBezTo>
                <a:cubicBezTo>
                  <a:pt x="41" y="140"/>
                  <a:pt x="37" y="147"/>
                  <a:pt x="33" y="155"/>
                </a:cubicBezTo>
                <a:cubicBezTo>
                  <a:pt x="44" y="160"/>
                  <a:pt x="44" y="160"/>
                  <a:pt x="44" y="160"/>
                </a:cubicBezTo>
                <a:moveTo>
                  <a:pt x="28" y="196"/>
                </a:moveTo>
                <a:cubicBezTo>
                  <a:pt x="31" y="189"/>
                  <a:pt x="34" y="181"/>
                  <a:pt x="37" y="174"/>
                </a:cubicBezTo>
                <a:cubicBezTo>
                  <a:pt x="26" y="169"/>
                  <a:pt x="26" y="169"/>
                  <a:pt x="26" y="169"/>
                </a:cubicBezTo>
                <a:cubicBezTo>
                  <a:pt x="23" y="177"/>
                  <a:pt x="20" y="184"/>
                  <a:pt x="17" y="192"/>
                </a:cubicBezTo>
                <a:cubicBezTo>
                  <a:pt x="28" y="196"/>
                  <a:pt x="28" y="196"/>
                  <a:pt x="28" y="196"/>
                </a:cubicBezTo>
                <a:moveTo>
                  <a:pt x="18" y="234"/>
                </a:moveTo>
                <a:cubicBezTo>
                  <a:pt x="19" y="226"/>
                  <a:pt x="21" y="218"/>
                  <a:pt x="23" y="211"/>
                </a:cubicBezTo>
                <a:cubicBezTo>
                  <a:pt x="12" y="208"/>
                  <a:pt x="12" y="208"/>
                  <a:pt x="12" y="208"/>
                </a:cubicBezTo>
                <a:cubicBezTo>
                  <a:pt x="10" y="215"/>
                  <a:pt x="8" y="223"/>
                  <a:pt x="6" y="231"/>
                </a:cubicBezTo>
                <a:cubicBezTo>
                  <a:pt x="18" y="234"/>
                  <a:pt x="18" y="234"/>
                  <a:pt x="18" y="234"/>
                </a:cubicBezTo>
                <a:moveTo>
                  <a:pt x="13" y="273"/>
                </a:moveTo>
                <a:cubicBezTo>
                  <a:pt x="13" y="265"/>
                  <a:pt x="14" y="257"/>
                  <a:pt x="15" y="249"/>
                </a:cubicBezTo>
                <a:cubicBezTo>
                  <a:pt x="3" y="247"/>
                  <a:pt x="3" y="247"/>
                  <a:pt x="3" y="247"/>
                </a:cubicBezTo>
                <a:cubicBezTo>
                  <a:pt x="2" y="255"/>
                  <a:pt x="1" y="264"/>
                  <a:pt x="1" y="272"/>
                </a:cubicBezTo>
                <a:cubicBezTo>
                  <a:pt x="13" y="273"/>
                  <a:pt x="13" y="273"/>
                  <a:pt x="13" y="273"/>
                </a:cubicBezTo>
                <a:moveTo>
                  <a:pt x="12" y="312"/>
                </a:moveTo>
                <a:cubicBezTo>
                  <a:pt x="12" y="292"/>
                  <a:pt x="12" y="292"/>
                  <a:pt x="12" y="292"/>
                </a:cubicBezTo>
                <a:cubicBezTo>
                  <a:pt x="12" y="291"/>
                  <a:pt x="12" y="289"/>
                  <a:pt x="12" y="288"/>
                </a:cubicBezTo>
                <a:cubicBezTo>
                  <a:pt x="0" y="288"/>
                  <a:pt x="0" y="288"/>
                  <a:pt x="0" y="288"/>
                </a:cubicBezTo>
                <a:cubicBezTo>
                  <a:pt x="0" y="289"/>
                  <a:pt x="0" y="290"/>
                  <a:pt x="0" y="292"/>
                </a:cubicBezTo>
                <a:cubicBezTo>
                  <a:pt x="0" y="312"/>
                  <a:pt x="0" y="312"/>
                  <a:pt x="0" y="312"/>
                </a:cubicBezTo>
                <a:cubicBezTo>
                  <a:pt x="12" y="312"/>
                  <a:pt x="12" y="312"/>
                  <a:pt x="12" y="312"/>
                </a:cubicBezTo>
                <a:moveTo>
                  <a:pt x="12" y="352"/>
                </a:moveTo>
                <a:cubicBezTo>
                  <a:pt x="12" y="328"/>
                  <a:pt x="12" y="328"/>
                  <a:pt x="12" y="328"/>
                </a:cubicBezTo>
                <a:cubicBezTo>
                  <a:pt x="0" y="328"/>
                  <a:pt x="0" y="328"/>
                  <a:pt x="0" y="328"/>
                </a:cubicBezTo>
                <a:cubicBezTo>
                  <a:pt x="0" y="352"/>
                  <a:pt x="0" y="352"/>
                  <a:pt x="0" y="352"/>
                </a:cubicBezTo>
                <a:cubicBezTo>
                  <a:pt x="12" y="352"/>
                  <a:pt x="12" y="352"/>
                  <a:pt x="12" y="352"/>
                </a:cubicBezTo>
                <a:moveTo>
                  <a:pt x="12" y="392"/>
                </a:moveTo>
                <a:cubicBezTo>
                  <a:pt x="12" y="368"/>
                  <a:pt x="12" y="368"/>
                  <a:pt x="12" y="368"/>
                </a:cubicBezTo>
                <a:cubicBezTo>
                  <a:pt x="0" y="368"/>
                  <a:pt x="0" y="368"/>
                  <a:pt x="0" y="368"/>
                </a:cubicBezTo>
                <a:cubicBezTo>
                  <a:pt x="0" y="392"/>
                  <a:pt x="0" y="392"/>
                  <a:pt x="0" y="392"/>
                </a:cubicBezTo>
                <a:cubicBezTo>
                  <a:pt x="12" y="392"/>
                  <a:pt x="12" y="392"/>
                  <a:pt x="12" y="392"/>
                </a:cubicBezTo>
                <a:moveTo>
                  <a:pt x="12" y="432"/>
                </a:moveTo>
                <a:cubicBezTo>
                  <a:pt x="12" y="408"/>
                  <a:pt x="12" y="408"/>
                  <a:pt x="12" y="408"/>
                </a:cubicBezTo>
                <a:cubicBezTo>
                  <a:pt x="0" y="408"/>
                  <a:pt x="0" y="408"/>
                  <a:pt x="0" y="408"/>
                </a:cubicBezTo>
                <a:cubicBezTo>
                  <a:pt x="0" y="432"/>
                  <a:pt x="0" y="432"/>
                  <a:pt x="0" y="432"/>
                </a:cubicBezTo>
                <a:cubicBezTo>
                  <a:pt x="12" y="432"/>
                  <a:pt x="12" y="432"/>
                  <a:pt x="12" y="432"/>
                </a:cubicBezTo>
                <a:moveTo>
                  <a:pt x="12" y="472"/>
                </a:moveTo>
                <a:cubicBezTo>
                  <a:pt x="12" y="448"/>
                  <a:pt x="12" y="448"/>
                  <a:pt x="12" y="448"/>
                </a:cubicBezTo>
                <a:cubicBezTo>
                  <a:pt x="0" y="448"/>
                  <a:pt x="0" y="448"/>
                  <a:pt x="0" y="448"/>
                </a:cubicBezTo>
                <a:cubicBezTo>
                  <a:pt x="0" y="472"/>
                  <a:pt x="0" y="472"/>
                  <a:pt x="0" y="472"/>
                </a:cubicBezTo>
                <a:cubicBezTo>
                  <a:pt x="12" y="472"/>
                  <a:pt x="12" y="472"/>
                  <a:pt x="12" y="472"/>
                </a:cubicBezTo>
                <a:moveTo>
                  <a:pt x="12" y="512"/>
                </a:moveTo>
                <a:cubicBezTo>
                  <a:pt x="12" y="488"/>
                  <a:pt x="12" y="488"/>
                  <a:pt x="12" y="488"/>
                </a:cubicBezTo>
                <a:cubicBezTo>
                  <a:pt x="0" y="488"/>
                  <a:pt x="0" y="488"/>
                  <a:pt x="0" y="488"/>
                </a:cubicBezTo>
                <a:cubicBezTo>
                  <a:pt x="0" y="512"/>
                  <a:pt x="0" y="512"/>
                  <a:pt x="0" y="512"/>
                </a:cubicBezTo>
                <a:cubicBezTo>
                  <a:pt x="12" y="512"/>
                  <a:pt x="12" y="512"/>
                  <a:pt x="12" y="512"/>
                </a:cubicBezTo>
                <a:moveTo>
                  <a:pt x="12" y="552"/>
                </a:moveTo>
                <a:cubicBezTo>
                  <a:pt x="12" y="528"/>
                  <a:pt x="12" y="528"/>
                  <a:pt x="12" y="528"/>
                </a:cubicBezTo>
                <a:cubicBezTo>
                  <a:pt x="0" y="528"/>
                  <a:pt x="0" y="528"/>
                  <a:pt x="0" y="528"/>
                </a:cubicBezTo>
                <a:cubicBezTo>
                  <a:pt x="0" y="552"/>
                  <a:pt x="0" y="552"/>
                  <a:pt x="0" y="552"/>
                </a:cubicBezTo>
                <a:cubicBezTo>
                  <a:pt x="12" y="552"/>
                  <a:pt x="12" y="552"/>
                  <a:pt x="12" y="552"/>
                </a:cubicBezTo>
                <a:moveTo>
                  <a:pt x="12" y="592"/>
                </a:moveTo>
                <a:cubicBezTo>
                  <a:pt x="12" y="568"/>
                  <a:pt x="12" y="568"/>
                  <a:pt x="12" y="568"/>
                </a:cubicBezTo>
                <a:cubicBezTo>
                  <a:pt x="0" y="568"/>
                  <a:pt x="0" y="568"/>
                  <a:pt x="0" y="568"/>
                </a:cubicBezTo>
                <a:cubicBezTo>
                  <a:pt x="0" y="592"/>
                  <a:pt x="0" y="592"/>
                  <a:pt x="0" y="592"/>
                </a:cubicBezTo>
                <a:cubicBezTo>
                  <a:pt x="12" y="592"/>
                  <a:pt x="12" y="592"/>
                  <a:pt x="12" y="592"/>
                </a:cubicBezTo>
                <a:moveTo>
                  <a:pt x="12" y="632"/>
                </a:moveTo>
                <a:cubicBezTo>
                  <a:pt x="12" y="608"/>
                  <a:pt x="12" y="608"/>
                  <a:pt x="12" y="608"/>
                </a:cubicBezTo>
                <a:cubicBezTo>
                  <a:pt x="0" y="608"/>
                  <a:pt x="0" y="608"/>
                  <a:pt x="0" y="608"/>
                </a:cubicBezTo>
                <a:cubicBezTo>
                  <a:pt x="0" y="632"/>
                  <a:pt x="0" y="632"/>
                  <a:pt x="0" y="632"/>
                </a:cubicBezTo>
                <a:cubicBezTo>
                  <a:pt x="12" y="632"/>
                  <a:pt x="12" y="632"/>
                  <a:pt x="12" y="632"/>
                </a:cubicBezTo>
                <a:moveTo>
                  <a:pt x="12" y="672"/>
                </a:moveTo>
                <a:cubicBezTo>
                  <a:pt x="12" y="648"/>
                  <a:pt x="12" y="648"/>
                  <a:pt x="12" y="648"/>
                </a:cubicBezTo>
                <a:cubicBezTo>
                  <a:pt x="0" y="648"/>
                  <a:pt x="0" y="648"/>
                  <a:pt x="0" y="648"/>
                </a:cubicBezTo>
                <a:cubicBezTo>
                  <a:pt x="0" y="672"/>
                  <a:pt x="0" y="672"/>
                  <a:pt x="0" y="672"/>
                </a:cubicBezTo>
                <a:cubicBezTo>
                  <a:pt x="12" y="672"/>
                  <a:pt x="12" y="672"/>
                  <a:pt x="12" y="672"/>
                </a:cubicBezTo>
                <a:moveTo>
                  <a:pt x="12" y="712"/>
                </a:moveTo>
                <a:cubicBezTo>
                  <a:pt x="12" y="688"/>
                  <a:pt x="12" y="688"/>
                  <a:pt x="12" y="688"/>
                </a:cubicBezTo>
                <a:cubicBezTo>
                  <a:pt x="0" y="688"/>
                  <a:pt x="0" y="688"/>
                  <a:pt x="0" y="688"/>
                </a:cubicBezTo>
                <a:cubicBezTo>
                  <a:pt x="0" y="712"/>
                  <a:pt x="0" y="712"/>
                  <a:pt x="0" y="712"/>
                </a:cubicBezTo>
                <a:cubicBezTo>
                  <a:pt x="12" y="712"/>
                  <a:pt x="12" y="712"/>
                  <a:pt x="12" y="712"/>
                </a:cubicBezTo>
                <a:moveTo>
                  <a:pt x="12" y="752"/>
                </a:moveTo>
                <a:cubicBezTo>
                  <a:pt x="12" y="728"/>
                  <a:pt x="12" y="728"/>
                  <a:pt x="12" y="728"/>
                </a:cubicBezTo>
                <a:cubicBezTo>
                  <a:pt x="0" y="728"/>
                  <a:pt x="0" y="728"/>
                  <a:pt x="0" y="728"/>
                </a:cubicBezTo>
                <a:cubicBezTo>
                  <a:pt x="0" y="752"/>
                  <a:pt x="0" y="752"/>
                  <a:pt x="0" y="752"/>
                </a:cubicBezTo>
                <a:cubicBezTo>
                  <a:pt x="12" y="752"/>
                  <a:pt x="12" y="752"/>
                  <a:pt x="12" y="752"/>
                </a:cubicBezTo>
                <a:moveTo>
                  <a:pt x="12" y="792"/>
                </a:moveTo>
                <a:cubicBezTo>
                  <a:pt x="12" y="768"/>
                  <a:pt x="12" y="768"/>
                  <a:pt x="12" y="768"/>
                </a:cubicBezTo>
                <a:cubicBezTo>
                  <a:pt x="0" y="768"/>
                  <a:pt x="0" y="768"/>
                  <a:pt x="0" y="768"/>
                </a:cubicBezTo>
                <a:cubicBezTo>
                  <a:pt x="0" y="792"/>
                  <a:pt x="0" y="792"/>
                  <a:pt x="0" y="792"/>
                </a:cubicBezTo>
                <a:cubicBezTo>
                  <a:pt x="12" y="792"/>
                  <a:pt x="12" y="792"/>
                  <a:pt x="12" y="792"/>
                </a:cubicBezTo>
                <a:moveTo>
                  <a:pt x="12" y="832"/>
                </a:moveTo>
                <a:cubicBezTo>
                  <a:pt x="12" y="808"/>
                  <a:pt x="12" y="808"/>
                  <a:pt x="12" y="808"/>
                </a:cubicBezTo>
                <a:cubicBezTo>
                  <a:pt x="0" y="808"/>
                  <a:pt x="0" y="808"/>
                  <a:pt x="0" y="808"/>
                </a:cubicBezTo>
                <a:cubicBezTo>
                  <a:pt x="0" y="832"/>
                  <a:pt x="0" y="832"/>
                  <a:pt x="0" y="832"/>
                </a:cubicBezTo>
                <a:cubicBezTo>
                  <a:pt x="12" y="832"/>
                  <a:pt x="12" y="832"/>
                  <a:pt x="12" y="832"/>
                </a:cubicBezTo>
                <a:moveTo>
                  <a:pt x="12" y="872"/>
                </a:moveTo>
                <a:cubicBezTo>
                  <a:pt x="12" y="848"/>
                  <a:pt x="12" y="848"/>
                  <a:pt x="12" y="848"/>
                </a:cubicBezTo>
                <a:cubicBezTo>
                  <a:pt x="0" y="848"/>
                  <a:pt x="0" y="848"/>
                  <a:pt x="0" y="848"/>
                </a:cubicBezTo>
                <a:cubicBezTo>
                  <a:pt x="0" y="872"/>
                  <a:pt x="0" y="872"/>
                  <a:pt x="0" y="872"/>
                </a:cubicBezTo>
                <a:cubicBezTo>
                  <a:pt x="12" y="872"/>
                  <a:pt x="12" y="872"/>
                  <a:pt x="12" y="872"/>
                </a:cubicBezTo>
                <a:moveTo>
                  <a:pt x="12" y="912"/>
                </a:moveTo>
                <a:cubicBezTo>
                  <a:pt x="12" y="888"/>
                  <a:pt x="12" y="888"/>
                  <a:pt x="12" y="888"/>
                </a:cubicBezTo>
                <a:cubicBezTo>
                  <a:pt x="0" y="888"/>
                  <a:pt x="0" y="888"/>
                  <a:pt x="0" y="888"/>
                </a:cubicBezTo>
                <a:cubicBezTo>
                  <a:pt x="0" y="912"/>
                  <a:pt x="0" y="912"/>
                  <a:pt x="0" y="912"/>
                </a:cubicBezTo>
                <a:cubicBezTo>
                  <a:pt x="12" y="912"/>
                  <a:pt x="12" y="912"/>
                  <a:pt x="12" y="912"/>
                </a:cubicBezTo>
                <a:moveTo>
                  <a:pt x="12" y="952"/>
                </a:moveTo>
                <a:cubicBezTo>
                  <a:pt x="12" y="928"/>
                  <a:pt x="12" y="928"/>
                  <a:pt x="12" y="928"/>
                </a:cubicBezTo>
                <a:cubicBezTo>
                  <a:pt x="0" y="928"/>
                  <a:pt x="0" y="928"/>
                  <a:pt x="0" y="928"/>
                </a:cubicBezTo>
                <a:cubicBezTo>
                  <a:pt x="0" y="952"/>
                  <a:pt x="0" y="952"/>
                  <a:pt x="0" y="952"/>
                </a:cubicBezTo>
                <a:cubicBezTo>
                  <a:pt x="12" y="952"/>
                  <a:pt x="12" y="952"/>
                  <a:pt x="12" y="952"/>
                </a:cubicBezTo>
                <a:moveTo>
                  <a:pt x="12" y="992"/>
                </a:moveTo>
                <a:cubicBezTo>
                  <a:pt x="12" y="968"/>
                  <a:pt x="12" y="968"/>
                  <a:pt x="12" y="968"/>
                </a:cubicBezTo>
                <a:cubicBezTo>
                  <a:pt x="0" y="968"/>
                  <a:pt x="0" y="968"/>
                  <a:pt x="0" y="968"/>
                </a:cubicBezTo>
                <a:cubicBezTo>
                  <a:pt x="0" y="992"/>
                  <a:pt x="0" y="992"/>
                  <a:pt x="0" y="992"/>
                </a:cubicBezTo>
                <a:cubicBezTo>
                  <a:pt x="12" y="992"/>
                  <a:pt x="12" y="992"/>
                  <a:pt x="12" y="992"/>
                </a:cubicBezTo>
                <a:moveTo>
                  <a:pt x="12" y="1032"/>
                </a:moveTo>
                <a:cubicBezTo>
                  <a:pt x="12" y="1008"/>
                  <a:pt x="12" y="1008"/>
                  <a:pt x="12" y="1008"/>
                </a:cubicBezTo>
                <a:cubicBezTo>
                  <a:pt x="0" y="1008"/>
                  <a:pt x="0" y="1008"/>
                  <a:pt x="0" y="1008"/>
                </a:cubicBezTo>
                <a:cubicBezTo>
                  <a:pt x="0" y="1032"/>
                  <a:pt x="0" y="1032"/>
                  <a:pt x="0" y="1032"/>
                </a:cubicBezTo>
                <a:cubicBezTo>
                  <a:pt x="12" y="1032"/>
                  <a:pt x="12" y="1032"/>
                  <a:pt x="12" y="1032"/>
                </a:cubicBezTo>
                <a:moveTo>
                  <a:pt x="12" y="1072"/>
                </a:moveTo>
                <a:cubicBezTo>
                  <a:pt x="12" y="1048"/>
                  <a:pt x="12" y="1048"/>
                  <a:pt x="12" y="1048"/>
                </a:cubicBezTo>
                <a:cubicBezTo>
                  <a:pt x="0" y="1048"/>
                  <a:pt x="0" y="1048"/>
                  <a:pt x="0" y="1048"/>
                </a:cubicBezTo>
                <a:cubicBezTo>
                  <a:pt x="0" y="1072"/>
                  <a:pt x="0" y="1072"/>
                  <a:pt x="0" y="1072"/>
                </a:cubicBezTo>
                <a:cubicBezTo>
                  <a:pt x="12" y="1072"/>
                  <a:pt x="12" y="1072"/>
                  <a:pt x="12" y="1072"/>
                </a:cubicBezTo>
                <a:moveTo>
                  <a:pt x="12" y="1112"/>
                </a:moveTo>
                <a:cubicBezTo>
                  <a:pt x="12" y="1088"/>
                  <a:pt x="12" y="1088"/>
                  <a:pt x="12" y="1088"/>
                </a:cubicBezTo>
                <a:cubicBezTo>
                  <a:pt x="0" y="1088"/>
                  <a:pt x="0" y="1088"/>
                  <a:pt x="0" y="1088"/>
                </a:cubicBezTo>
                <a:cubicBezTo>
                  <a:pt x="0" y="1112"/>
                  <a:pt x="0" y="1112"/>
                  <a:pt x="0" y="1112"/>
                </a:cubicBezTo>
                <a:cubicBezTo>
                  <a:pt x="12" y="1112"/>
                  <a:pt x="12" y="1112"/>
                  <a:pt x="12" y="1112"/>
                </a:cubicBezTo>
                <a:moveTo>
                  <a:pt x="12" y="1152"/>
                </a:moveTo>
                <a:cubicBezTo>
                  <a:pt x="12" y="1128"/>
                  <a:pt x="12" y="1128"/>
                  <a:pt x="12" y="1128"/>
                </a:cubicBezTo>
                <a:cubicBezTo>
                  <a:pt x="0" y="1128"/>
                  <a:pt x="0" y="1128"/>
                  <a:pt x="0" y="1128"/>
                </a:cubicBezTo>
                <a:cubicBezTo>
                  <a:pt x="0" y="1152"/>
                  <a:pt x="0" y="1152"/>
                  <a:pt x="0" y="1152"/>
                </a:cubicBezTo>
                <a:cubicBezTo>
                  <a:pt x="12" y="1152"/>
                  <a:pt x="12" y="1152"/>
                  <a:pt x="12" y="1152"/>
                </a:cubicBezTo>
                <a:moveTo>
                  <a:pt x="12" y="1192"/>
                </a:moveTo>
                <a:cubicBezTo>
                  <a:pt x="12" y="1168"/>
                  <a:pt x="12" y="1168"/>
                  <a:pt x="12" y="1168"/>
                </a:cubicBezTo>
                <a:cubicBezTo>
                  <a:pt x="0" y="1168"/>
                  <a:pt x="0" y="1168"/>
                  <a:pt x="0" y="1168"/>
                </a:cubicBezTo>
                <a:cubicBezTo>
                  <a:pt x="0" y="1192"/>
                  <a:pt x="0" y="1192"/>
                  <a:pt x="0" y="1192"/>
                </a:cubicBezTo>
                <a:cubicBezTo>
                  <a:pt x="12" y="1192"/>
                  <a:pt x="12" y="1192"/>
                  <a:pt x="12" y="1192"/>
                </a:cubicBezTo>
                <a:moveTo>
                  <a:pt x="12" y="1232"/>
                </a:moveTo>
                <a:cubicBezTo>
                  <a:pt x="12" y="1208"/>
                  <a:pt x="12" y="1208"/>
                  <a:pt x="12" y="1208"/>
                </a:cubicBezTo>
                <a:cubicBezTo>
                  <a:pt x="0" y="1208"/>
                  <a:pt x="0" y="1208"/>
                  <a:pt x="0" y="1208"/>
                </a:cubicBezTo>
                <a:cubicBezTo>
                  <a:pt x="0" y="1232"/>
                  <a:pt x="0" y="1232"/>
                  <a:pt x="0" y="1232"/>
                </a:cubicBezTo>
                <a:cubicBezTo>
                  <a:pt x="12" y="1232"/>
                  <a:pt x="12" y="1232"/>
                  <a:pt x="12" y="1232"/>
                </a:cubicBezTo>
                <a:moveTo>
                  <a:pt x="12" y="1272"/>
                </a:moveTo>
                <a:cubicBezTo>
                  <a:pt x="12" y="1248"/>
                  <a:pt x="12" y="1248"/>
                  <a:pt x="12" y="1248"/>
                </a:cubicBezTo>
                <a:cubicBezTo>
                  <a:pt x="0" y="1248"/>
                  <a:pt x="0" y="1248"/>
                  <a:pt x="0" y="1248"/>
                </a:cubicBezTo>
                <a:cubicBezTo>
                  <a:pt x="0" y="1272"/>
                  <a:pt x="0" y="1272"/>
                  <a:pt x="0" y="1272"/>
                </a:cubicBezTo>
                <a:cubicBezTo>
                  <a:pt x="12" y="1272"/>
                  <a:pt x="12" y="1272"/>
                  <a:pt x="12" y="1272"/>
                </a:cubicBezTo>
                <a:moveTo>
                  <a:pt x="12" y="1312"/>
                </a:moveTo>
                <a:cubicBezTo>
                  <a:pt x="12" y="1288"/>
                  <a:pt x="12" y="1288"/>
                  <a:pt x="12" y="1288"/>
                </a:cubicBezTo>
                <a:cubicBezTo>
                  <a:pt x="0" y="1288"/>
                  <a:pt x="0" y="1288"/>
                  <a:pt x="0" y="1288"/>
                </a:cubicBezTo>
                <a:cubicBezTo>
                  <a:pt x="0" y="1312"/>
                  <a:pt x="0" y="1312"/>
                  <a:pt x="0" y="1312"/>
                </a:cubicBezTo>
                <a:cubicBezTo>
                  <a:pt x="12" y="1312"/>
                  <a:pt x="12" y="1312"/>
                  <a:pt x="12" y="1312"/>
                </a:cubicBezTo>
                <a:moveTo>
                  <a:pt x="12" y="1352"/>
                </a:moveTo>
                <a:cubicBezTo>
                  <a:pt x="12" y="1328"/>
                  <a:pt x="12" y="1328"/>
                  <a:pt x="12" y="1328"/>
                </a:cubicBezTo>
                <a:cubicBezTo>
                  <a:pt x="0" y="1328"/>
                  <a:pt x="0" y="1328"/>
                  <a:pt x="0" y="1328"/>
                </a:cubicBezTo>
                <a:cubicBezTo>
                  <a:pt x="0" y="1352"/>
                  <a:pt x="0" y="1352"/>
                  <a:pt x="0" y="1352"/>
                </a:cubicBezTo>
                <a:cubicBezTo>
                  <a:pt x="12" y="1352"/>
                  <a:pt x="12" y="1352"/>
                  <a:pt x="12" y="1352"/>
                </a:cubicBezTo>
                <a:moveTo>
                  <a:pt x="12" y="1392"/>
                </a:moveTo>
                <a:cubicBezTo>
                  <a:pt x="12" y="1368"/>
                  <a:pt x="12" y="1368"/>
                  <a:pt x="12" y="1368"/>
                </a:cubicBezTo>
                <a:cubicBezTo>
                  <a:pt x="0" y="1368"/>
                  <a:pt x="0" y="1368"/>
                  <a:pt x="0" y="1368"/>
                </a:cubicBezTo>
                <a:cubicBezTo>
                  <a:pt x="0" y="1392"/>
                  <a:pt x="0" y="1392"/>
                  <a:pt x="0" y="1392"/>
                </a:cubicBezTo>
                <a:cubicBezTo>
                  <a:pt x="12" y="1392"/>
                  <a:pt x="12" y="1392"/>
                  <a:pt x="12" y="1392"/>
                </a:cubicBezTo>
                <a:moveTo>
                  <a:pt x="12" y="1432"/>
                </a:moveTo>
                <a:cubicBezTo>
                  <a:pt x="12" y="1408"/>
                  <a:pt x="12" y="1408"/>
                  <a:pt x="12" y="1408"/>
                </a:cubicBezTo>
                <a:cubicBezTo>
                  <a:pt x="0" y="1408"/>
                  <a:pt x="0" y="1408"/>
                  <a:pt x="0" y="1408"/>
                </a:cubicBezTo>
                <a:cubicBezTo>
                  <a:pt x="0" y="1432"/>
                  <a:pt x="0" y="1432"/>
                  <a:pt x="0" y="1432"/>
                </a:cubicBezTo>
                <a:cubicBezTo>
                  <a:pt x="12" y="1432"/>
                  <a:pt x="12" y="1432"/>
                  <a:pt x="12" y="1432"/>
                </a:cubicBezTo>
                <a:moveTo>
                  <a:pt x="12" y="1472"/>
                </a:moveTo>
                <a:cubicBezTo>
                  <a:pt x="12" y="1448"/>
                  <a:pt x="12" y="1448"/>
                  <a:pt x="12" y="1448"/>
                </a:cubicBezTo>
                <a:cubicBezTo>
                  <a:pt x="0" y="1448"/>
                  <a:pt x="0" y="1448"/>
                  <a:pt x="0" y="1448"/>
                </a:cubicBezTo>
                <a:cubicBezTo>
                  <a:pt x="0" y="1472"/>
                  <a:pt x="0" y="1472"/>
                  <a:pt x="0" y="1472"/>
                </a:cubicBezTo>
                <a:cubicBezTo>
                  <a:pt x="12" y="1472"/>
                  <a:pt x="12" y="1472"/>
                  <a:pt x="12" y="1472"/>
                </a:cubicBezTo>
                <a:moveTo>
                  <a:pt x="12" y="1512"/>
                </a:moveTo>
                <a:cubicBezTo>
                  <a:pt x="12" y="1488"/>
                  <a:pt x="12" y="1488"/>
                  <a:pt x="12" y="1488"/>
                </a:cubicBezTo>
                <a:cubicBezTo>
                  <a:pt x="0" y="1488"/>
                  <a:pt x="0" y="1488"/>
                  <a:pt x="0" y="1488"/>
                </a:cubicBezTo>
                <a:cubicBezTo>
                  <a:pt x="0" y="1512"/>
                  <a:pt x="0" y="1512"/>
                  <a:pt x="0" y="1512"/>
                </a:cubicBezTo>
                <a:cubicBezTo>
                  <a:pt x="12" y="1512"/>
                  <a:pt x="12" y="1512"/>
                  <a:pt x="12" y="1512"/>
                </a:cubicBezTo>
                <a:moveTo>
                  <a:pt x="12" y="1552"/>
                </a:moveTo>
                <a:cubicBezTo>
                  <a:pt x="12" y="1528"/>
                  <a:pt x="12" y="1528"/>
                  <a:pt x="12" y="1528"/>
                </a:cubicBezTo>
                <a:cubicBezTo>
                  <a:pt x="0" y="1528"/>
                  <a:pt x="0" y="1528"/>
                  <a:pt x="0" y="1528"/>
                </a:cubicBezTo>
                <a:cubicBezTo>
                  <a:pt x="0" y="1552"/>
                  <a:pt x="0" y="1552"/>
                  <a:pt x="0" y="1552"/>
                </a:cubicBezTo>
                <a:cubicBezTo>
                  <a:pt x="12" y="1552"/>
                  <a:pt x="12" y="1552"/>
                  <a:pt x="12" y="1552"/>
                </a:cubicBezTo>
                <a:moveTo>
                  <a:pt x="12" y="1592"/>
                </a:moveTo>
                <a:cubicBezTo>
                  <a:pt x="12" y="1568"/>
                  <a:pt x="12" y="1568"/>
                  <a:pt x="12" y="1568"/>
                </a:cubicBezTo>
                <a:cubicBezTo>
                  <a:pt x="0" y="1568"/>
                  <a:pt x="0" y="1568"/>
                  <a:pt x="0" y="1568"/>
                </a:cubicBezTo>
                <a:cubicBezTo>
                  <a:pt x="0" y="1592"/>
                  <a:pt x="0" y="1592"/>
                  <a:pt x="0" y="1592"/>
                </a:cubicBezTo>
                <a:cubicBezTo>
                  <a:pt x="12" y="1592"/>
                  <a:pt x="12" y="1592"/>
                  <a:pt x="12" y="1592"/>
                </a:cubicBezTo>
                <a:moveTo>
                  <a:pt x="12" y="1632"/>
                </a:moveTo>
                <a:cubicBezTo>
                  <a:pt x="12" y="1608"/>
                  <a:pt x="12" y="1608"/>
                  <a:pt x="12" y="1608"/>
                </a:cubicBezTo>
                <a:cubicBezTo>
                  <a:pt x="0" y="1608"/>
                  <a:pt x="0" y="1608"/>
                  <a:pt x="0" y="1608"/>
                </a:cubicBezTo>
                <a:cubicBezTo>
                  <a:pt x="0" y="1632"/>
                  <a:pt x="0" y="1632"/>
                  <a:pt x="0" y="1632"/>
                </a:cubicBezTo>
                <a:cubicBezTo>
                  <a:pt x="12" y="1632"/>
                  <a:pt x="12" y="1632"/>
                  <a:pt x="12" y="1632"/>
                </a:cubicBezTo>
                <a:moveTo>
                  <a:pt x="12" y="1672"/>
                </a:moveTo>
                <a:cubicBezTo>
                  <a:pt x="12" y="1648"/>
                  <a:pt x="12" y="1648"/>
                  <a:pt x="12" y="1648"/>
                </a:cubicBezTo>
                <a:cubicBezTo>
                  <a:pt x="0" y="1648"/>
                  <a:pt x="0" y="1648"/>
                  <a:pt x="0" y="1648"/>
                </a:cubicBezTo>
                <a:cubicBezTo>
                  <a:pt x="0" y="1672"/>
                  <a:pt x="0" y="1672"/>
                  <a:pt x="0" y="1672"/>
                </a:cubicBezTo>
                <a:cubicBezTo>
                  <a:pt x="12" y="1672"/>
                  <a:pt x="12" y="1672"/>
                  <a:pt x="12" y="1672"/>
                </a:cubicBezTo>
                <a:moveTo>
                  <a:pt x="12" y="1712"/>
                </a:moveTo>
                <a:cubicBezTo>
                  <a:pt x="12" y="1688"/>
                  <a:pt x="12" y="1688"/>
                  <a:pt x="12" y="1688"/>
                </a:cubicBezTo>
                <a:cubicBezTo>
                  <a:pt x="0" y="1688"/>
                  <a:pt x="0" y="1688"/>
                  <a:pt x="0" y="1688"/>
                </a:cubicBezTo>
                <a:cubicBezTo>
                  <a:pt x="0" y="1712"/>
                  <a:pt x="0" y="1712"/>
                  <a:pt x="0" y="1712"/>
                </a:cubicBezTo>
                <a:cubicBezTo>
                  <a:pt x="12" y="1712"/>
                  <a:pt x="12" y="1712"/>
                  <a:pt x="12" y="1712"/>
                </a:cubicBezTo>
                <a:moveTo>
                  <a:pt x="12" y="1752"/>
                </a:moveTo>
                <a:cubicBezTo>
                  <a:pt x="12" y="1728"/>
                  <a:pt x="12" y="1728"/>
                  <a:pt x="12" y="1728"/>
                </a:cubicBezTo>
                <a:cubicBezTo>
                  <a:pt x="0" y="1728"/>
                  <a:pt x="0" y="1728"/>
                  <a:pt x="0" y="1728"/>
                </a:cubicBezTo>
                <a:cubicBezTo>
                  <a:pt x="0" y="1752"/>
                  <a:pt x="0" y="1752"/>
                  <a:pt x="0" y="1752"/>
                </a:cubicBezTo>
                <a:cubicBezTo>
                  <a:pt x="12" y="1752"/>
                  <a:pt x="12" y="1752"/>
                  <a:pt x="12" y="1752"/>
                </a:cubicBezTo>
                <a:moveTo>
                  <a:pt x="12" y="1792"/>
                </a:moveTo>
                <a:cubicBezTo>
                  <a:pt x="12" y="1768"/>
                  <a:pt x="12" y="1768"/>
                  <a:pt x="12" y="1768"/>
                </a:cubicBezTo>
                <a:cubicBezTo>
                  <a:pt x="0" y="1768"/>
                  <a:pt x="0" y="1768"/>
                  <a:pt x="0" y="1768"/>
                </a:cubicBezTo>
                <a:cubicBezTo>
                  <a:pt x="0" y="1792"/>
                  <a:pt x="0" y="1792"/>
                  <a:pt x="0" y="1792"/>
                </a:cubicBezTo>
                <a:cubicBezTo>
                  <a:pt x="12" y="1792"/>
                  <a:pt x="12" y="1792"/>
                  <a:pt x="12" y="1792"/>
                </a:cubicBezTo>
                <a:moveTo>
                  <a:pt x="12" y="1832"/>
                </a:moveTo>
                <a:cubicBezTo>
                  <a:pt x="12" y="1808"/>
                  <a:pt x="12" y="1808"/>
                  <a:pt x="12" y="1808"/>
                </a:cubicBezTo>
                <a:cubicBezTo>
                  <a:pt x="0" y="1808"/>
                  <a:pt x="0" y="1808"/>
                  <a:pt x="0" y="1808"/>
                </a:cubicBezTo>
                <a:cubicBezTo>
                  <a:pt x="0" y="1832"/>
                  <a:pt x="0" y="1832"/>
                  <a:pt x="0" y="1832"/>
                </a:cubicBezTo>
                <a:cubicBezTo>
                  <a:pt x="12" y="1832"/>
                  <a:pt x="12" y="1832"/>
                  <a:pt x="12" y="1832"/>
                </a:cubicBezTo>
                <a:moveTo>
                  <a:pt x="12" y="1872"/>
                </a:moveTo>
                <a:cubicBezTo>
                  <a:pt x="12" y="1848"/>
                  <a:pt x="12" y="1848"/>
                  <a:pt x="12" y="1848"/>
                </a:cubicBezTo>
                <a:cubicBezTo>
                  <a:pt x="0" y="1848"/>
                  <a:pt x="0" y="1848"/>
                  <a:pt x="0" y="1848"/>
                </a:cubicBezTo>
                <a:cubicBezTo>
                  <a:pt x="0" y="1872"/>
                  <a:pt x="0" y="1872"/>
                  <a:pt x="0" y="1872"/>
                </a:cubicBezTo>
                <a:cubicBezTo>
                  <a:pt x="12" y="1872"/>
                  <a:pt x="12" y="1872"/>
                  <a:pt x="12" y="1872"/>
                </a:cubicBezTo>
                <a:moveTo>
                  <a:pt x="12" y="1912"/>
                </a:moveTo>
                <a:cubicBezTo>
                  <a:pt x="12" y="1888"/>
                  <a:pt x="12" y="1888"/>
                  <a:pt x="12" y="1888"/>
                </a:cubicBezTo>
                <a:cubicBezTo>
                  <a:pt x="0" y="1888"/>
                  <a:pt x="0" y="1888"/>
                  <a:pt x="0" y="1888"/>
                </a:cubicBezTo>
                <a:cubicBezTo>
                  <a:pt x="0" y="1912"/>
                  <a:pt x="0" y="1912"/>
                  <a:pt x="0" y="1912"/>
                </a:cubicBezTo>
                <a:cubicBezTo>
                  <a:pt x="12" y="1912"/>
                  <a:pt x="12" y="1912"/>
                  <a:pt x="12" y="1912"/>
                </a:cubicBezTo>
                <a:moveTo>
                  <a:pt x="12" y="1952"/>
                </a:moveTo>
                <a:cubicBezTo>
                  <a:pt x="12" y="1928"/>
                  <a:pt x="12" y="1928"/>
                  <a:pt x="12" y="1928"/>
                </a:cubicBezTo>
                <a:cubicBezTo>
                  <a:pt x="0" y="1928"/>
                  <a:pt x="0" y="1928"/>
                  <a:pt x="0" y="1928"/>
                </a:cubicBezTo>
                <a:cubicBezTo>
                  <a:pt x="0" y="1952"/>
                  <a:pt x="0" y="1952"/>
                  <a:pt x="0" y="1952"/>
                </a:cubicBezTo>
                <a:cubicBezTo>
                  <a:pt x="12" y="1952"/>
                  <a:pt x="12" y="1952"/>
                  <a:pt x="12" y="1952"/>
                </a:cubicBezTo>
                <a:moveTo>
                  <a:pt x="12" y="1992"/>
                </a:moveTo>
                <a:cubicBezTo>
                  <a:pt x="12" y="1968"/>
                  <a:pt x="12" y="1968"/>
                  <a:pt x="12" y="1968"/>
                </a:cubicBezTo>
                <a:cubicBezTo>
                  <a:pt x="0" y="1968"/>
                  <a:pt x="0" y="1968"/>
                  <a:pt x="0" y="1968"/>
                </a:cubicBezTo>
                <a:cubicBezTo>
                  <a:pt x="0" y="1992"/>
                  <a:pt x="0" y="1992"/>
                  <a:pt x="0" y="1992"/>
                </a:cubicBezTo>
                <a:cubicBezTo>
                  <a:pt x="12" y="1992"/>
                  <a:pt x="12" y="1992"/>
                  <a:pt x="12" y="1992"/>
                </a:cubicBezTo>
                <a:moveTo>
                  <a:pt x="12" y="2032"/>
                </a:moveTo>
                <a:cubicBezTo>
                  <a:pt x="12" y="2008"/>
                  <a:pt x="12" y="2008"/>
                  <a:pt x="12" y="2008"/>
                </a:cubicBezTo>
                <a:cubicBezTo>
                  <a:pt x="0" y="2008"/>
                  <a:pt x="0" y="2008"/>
                  <a:pt x="0" y="2008"/>
                </a:cubicBezTo>
                <a:cubicBezTo>
                  <a:pt x="0" y="2032"/>
                  <a:pt x="0" y="2032"/>
                  <a:pt x="0" y="2032"/>
                </a:cubicBezTo>
                <a:cubicBezTo>
                  <a:pt x="12" y="2032"/>
                  <a:pt x="12" y="2032"/>
                  <a:pt x="12" y="2032"/>
                </a:cubicBezTo>
                <a:moveTo>
                  <a:pt x="12" y="2072"/>
                </a:moveTo>
                <a:cubicBezTo>
                  <a:pt x="12" y="2048"/>
                  <a:pt x="12" y="2048"/>
                  <a:pt x="12" y="2048"/>
                </a:cubicBezTo>
                <a:cubicBezTo>
                  <a:pt x="0" y="2048"/>
                  <a:pt x="0" y="2048"/>
                  <a:pt x="0" y="2048"/>
                </a:cubicBezTo>
                <a:cubicBezTo>
                  <a:pt x="0" y="2072"/>
                  <a:pt x="0" y="2072"/>
                  <a:pt x="0" y="2072"/>
                </a:cubicBezTo>
                <a:cubicBezTo>
                  <a:pt x="12" y="2072"/>
                  <a:pt x="12" y="2072"/>
                  <a:pt x="12" y="2072"/>
                </a:cubicBezTo>
                <a:moveTo>
                  <a:pt x="12" y="2112"/>
                </a:moveTo>
                <a:cubicBezTo>
                  <a:pt x="12" y="2088"/>
                  <a:pt x="12" y="2088"/>
                  <a:pt x="12" y="2088"/>
                </a:cubicBezTo>
                <a:cubicBezTo>
                  <a:pt x="0" y="2088"/>
                  <a:pt x="0" y="2088"/>
                  <a:pt x="0" y="2088"/>
                </a:cubicBezTo>
                <a:cubicBezTo>
                  <a:pt x="0" y="2112"/>
                  <a:pt x="0" y="2112"/>
                  <a:pt x="0" y="2112"/>
                </a:cubicBezTo>
                <a:cubicBezTo>
                  <a:pt x="12" y="2112"/>
                  <a:pt x="12" y="2112"/>
                  <a:pt x="12" y="2112"/>
                </a:cubicBezTo>
                <a:moveTo>
                  <a:pt x="12" y="2152"/>
                </a:moveTo>
                <a:cubicBezTo>
                  <a:pt x="12" y="2128"/>
                  <a:pt x="12" y="2128"/>
                  <a:pt x="12" y="2128"/>
                </a:cubicBezTo>
                <a:cubicBezTo>
                  <a:pt x="0" y="2128"/>
                  <a:pt x="0" y="2128"/>
                  <a:pt x="0" y="2128"/>
                </a:cubicBezTo>
                <a:cubicBezTo>
                  <a:pt x="0" y="2152"/>
                  <a:pt x="0" y="2152"/>
                  <a:pt x="0" y="2152"/>
                </a:cubicBezTo>
                <a:cubicBezTo>
                  <a:pt x="12" y="2152"/>
                  <a:pt x="12" y="2152"/>
                  <a:pt x="12" y="2152"/>
                </a:cubicBezTo>
                <a:moveTo>
                  <a:pt x="12" y="2192"/>
                </a:moveTo>
                <a:cubicBezTo>
                  <a:pt x="12" y="2168"/>
                  <a:pt x="12" y="2168"/>
                  <a:pt x="12" y="2168"/>
                </a:cubicBezTo>
                <a:cubicBezTo>
                  <a:pt x="0" y="2168"/>
                  <a:pt x="0" y="2168"/>
                  <a:pt x="0" y="2168"/>
                </a:cubicBezTo>
                <a:cubicBezTo>
                  <a:pt x="0" y="2192"/>
                  <a:pt x="0" y="2192"/>
                  <a:pt x="0" y="2192"/>
                </a:cubicBezTo>
                <a:cubicBezTo>
                  <a:pt x="12" y="2192"/>
                  <a:pt x="12" y="2192"/>
                  <a:pt x="12" y="2192"/>
                </a:cubicBezTo>
                <a:moveTo>
                  <a:pt x="12" y="2232"/>
                </a:moveTo>
                <a:cubicBezTo>
                  <a:pt x="12" y="2208"/>
                  <a:pt x="12" y="2208"/>
                  <a:pt x="12" y="2208"/>
                </a:cubicBezTo>
                <a:cubicBezTo>
                  <a:pt x="0" y="2208"/>
                  <a:pt x="0" y="2208"/>
                  <a:pt x="0" y="2208"/>
                </a:cubicBezTo>
                <a:cubicBezTo>
                  <a:pt x="0" y="2232"/>
                  <a:pt x="0" y="2232"/>
                  <a:pt x="0" y="2232"/>
                </a:cubicBezTo>
                <a:cubicBezTo>
                  <a:pt x="12" y="2232"/>
                  <a:pt x="12" y="2232"/>
                  <a:pt x="12" y="2232"/>
                </a:cubicBezTo>
                <a:moveTo>
                  <a:pt x="12" y="2272"/>
                </a:moveTo>
                <a:cubicBezTo>
                  <a:pt x="12" y="2248"/>
                  <a:pt x="12" y="2248"/>
                  <a:pt x="12" y="2248"/>
                </a:cubicBezTo>
                <a:cubicBezTo>
                  <a:pt x="0" y="2248"/>
                  <a:pt x="0" y="2248"/>
                  <a:pt x="0" y="2248"/>
                </a:cubicBezTo>
                <a:cubicBezTo>
                  <a:pt x="0" y="2272"/>
                  <a:pt x="0" y="2272"/>
                  <a:pt x="0" y="2272"/>
                </a:cubicBezTo>
                <a:cubicBezTo>
                  <a:pt x="12" y="2272"/>
                  <a:pt x="12" y="2272"/>
                  <a:pt x="12" y="2272"/>
                </a:cubicBezTo>
                <a:moveTo>
                  <a:pt x="12" y="2312"/>
                </a:moveTo>
                <a:cubicBezTo>
                  <a:pt x="12" y="2288"/>
                  <a:pt x="12" y="2288"/>
                  <a:pt x="12" y="2288"/>
                </a:cubicBezTo>
                <a:cubicBezTo>
                  <a:pt x="0" y="2288"/>
                  <a:pt x="0" y="2288"/>
                  <a:pt x="0" y="2288"/>
                </a:cubicBezTo>
                <a:cubicBezTo>
                  <a:pt x="0" y="2312"/>
                  <a:pt x="0" y="2312"/>
                  <a:pt x="0" y="2312"/>
                </a:cubicBezTo>
                <a:cubicBezTo>
                  <a:pt x="12" y="2312"/>
                  <a:pt x="12" y="2312"/>
                  <a:pt x="12" y="2312"/>
                </a:cubicBezTo>
                <a:moveTo>
                  <a:pt x="12" y="2352"/>
                </a:moveTo>
                <a:cubicBezTo>
                  <a:pt x="12" y="2328"/>
                  <a:pt x="12" y="2328"/>
                  <a:pt x="12" y="2328"/>
                </a:cubicBezTo>
                <a:cubicBezTo>
                  <a:pt x="0" y="2328"/>
                  <a:pt x="0" y="2328"/>
                  <a:pt x="0" y="2328"/>
                </a:cubicBezTo>
                <a:cubicBezTo>
                  <a:pt x="0" y="2352"/>
                  <a:pt x="0" y="2352"/>
                  <a:pt x="0" y="2352"/>
                </a:cubicBezTo>
                <a:cubicBezTo>
                  <a:pt x="12" y="2352"/>
                  <a:pt x="12" y="2352"/>
                  <a:pt x="12" y="2352"/>
                </a:cubicBezTo>
                <a:moveTo>
                  <a:pt x="12" y="2392"/>
                </a:moveTo>
                <a:cubicBezTo>
                  <a:pt x="12" y="2368"/>
                  <a:pt x="12" y="2368"/>
                  <a:pt x="12" y="2368"/>
                </a:cubicBezTo>
                <a:cubicBezTo>
                  <a:pt x="0" y="2368"/>
                  <a:pt x="0" y="2368"/>
                  <a:pt x="0" y="2368"/>
                </a:cubicBezTo>
                <a:cubicBezTo>
                  <a:pt x="0" y="2392"/>
                  <a:pt x="0" y="2392"/>
                  <a:pt x="0" y="2392"/>
                </a:cubicBezTo>
                <a:cubicBezTo>
                  <a:pt x="12" y="2392"/>
                  <a:pt x="12" y="2392"/>
                  <a:pt x="12" y="2392"/>
                </a:cubicBezTo>
                <a:moveTo>
                  <a:pt x="12" y="2432"/>
                </a:moveTo>
                <a:cubicBezTo>
                  <a:pt x="12" y="2408"/>
                  <a:pt x="12" y="2408"/>
                  <a:pt x="12" y="2408"/>
                </a:cubicBezTo>
                <a:cubicBezTo>
                  <a:pt x="0" y="2408"/>
                  <a:pt x="0" y="2408"/>
                  <a:pt x="0" y="2408"/>
                </a:cubicBezTo>
                <a:cubicBezTo>
                  <a:pt x="0" y="2432"/>
                  <a:pt x="0" y="2432"/>
                  <a:pt x="0" y="2432"/>
                </a:cubicBezTo>
                <a:cubicBezTo>
                  <a:pt x="12" y="2432"/>
                  <a:pt x="12" y="2432"/>
                  <a:pt x="12" y="2432"/>
                </a:cubicBezTo>
                <a:moveTo>
                  <a:pt x="12" y="2472"/>
                </a:moveTo>
                <a:cubicBezTo>
                  <a:pt x="12" y="2448"/>
                  <a:pt x="12" y="2448"/>
                  <a:pt x="12" y="2448"/>
                </a:cubicBezTo>
                <a:cubicBezTo>
                  <a:pt x="0" y="2448"/>
                  <a:pt x="0" y="2448"/>
                  <a:pt x="0" y="2448"/>
                </a:cubicBezTo>
                <a:cubicBezTo>
                  <a:pt x="0" y="2472"/>
                  <a:pt x="0" y="2472"/>
                  <a:pt x="0" y="2472"/>
                </a:cubicBezTo>
                <a:cubicBezTo>
                  <a:pt x="12" y="2472"/>
                  <a:pt x="12" y="2472"/>
                  <a:pt x="12" y="2472"/>
                </a:cubicBezTo>
                <a:moveTo>
                  <a:pt x="12" y="2512"/>
                </a:moveTo>
                <a:cubicBezTo>
                  <a:pt x="12" y="2488"/>
                  <a:pt x="12" y="2488"/>
                  <a:pt x="12" y="2488"/>
                </a:cubicBezTo>
                <a:cubicBezTo>
                  <a:pt x="0" y="2488"/>
                  <a:pt x="0" y="2488"/>
                  <a:pt x="0" y="2488"/>
                </a:cubicBezTo>
                <a:cubicBezTo>
                  <a:pt x="0" y="2512"/>
                  <a:pt x="0" y="2512"/>
                  <a:pt x="0" y="2512"/>
                </a:cubicBezTo>
                <a:cubicBezTo>
                  <a:pt x="12" y="2512"/>
                  <a:pt x="12" y="2512"/>
                  <a:pt x="12" y="2512"/>
                </a:cubicBezTo>
                <a:moveTo>
                  <a:pt x="12" y="2552"/>
                </a:moveTo>
                <a:cubicBezTo>
                  <a:pt x="12" y="2528"/>
                  <a:pt x="12" y="2528"/>
                  <a:pt x="12" y="2528"/>
                </a:cubicBezTo>
                <a:cubicBezTo>
                  <a:pt x="0" y="2528"/>
                  <a:pt x="0" y="2528"/>
                  <a:pt x="0" y="2528"/>
                </a:cubicBezTo>
                <a:cubicBezTo>
                  <a:pt x="0" y="2552"/>
                  <a:pt x="0" y="2552"/>
                  <a:pt x="0" y="2552"/>
                </a:cubicBezTo>
                <a:cubicBezTo>
                  <a:pt x="12" y="2552"/>
                  <a:pt x="12" y="2552"/>
                  <a:pt x="12" y="2552"/>
                </a:cubicBezTo>
                <a:moveTo>
                  <a:pt x="12" y="2592"/>
                </a:moveTo>
                <a:cubicBezTo>
                  <a:pt x="12" y="2568"/>
                  <a:pt x="12" y="2568"/>
                  <a:pt x="12" y="2568"/>
                </a:cubicBezTo>
                <a:cubicBezTo>
                  <a:pt x="0" y="2568"/>
                  <a:pt x="0" y="2568"/>
                  <a:pt x="0" y="2568"/>
                </a:cubicBezTo>
                <a:cubicBezTo>
                  <a:pt x="0" y="2592"/>
                  <a:pt x="0" y="2592"/>
                  <a:pt x="0" y="2592"/>
                </a:cubicBezTo>
                <a:cubicBezTo>
                  <a:pt x="12" y="2592"/>
                  <a:pt x="12" y="2592"/>
                  <a:pt x="12" y="2592"/>
                </a:cubicBezTo>
                <a:moveTo>
                  <a:pt x="12" y="2632"/>
                </a:moveTo>
                <a:cubicBezTo>
                  <a:pt x="12" y="2608"/>
                  <a:pt x="12" y="2608"/>
                  <a:pt x="12" y="2608"/>
                </a:cubicBezTo>
                <a:cubicBezTo>
                  <a:pt x="0" y="2608"/>
                  <a:pt x="0" y="2608"/>
                  <a:pt x="0" y="2608"/>
                </a:cubicBezTo>
                <a:cubicBezTo>
                  <a:pt x="0" y="2632"/>
                  <a:pt x="0" y="2632"/>
                  <a:pt x="0" y="2632"/>
                </a:cubicBezTo>
                <a:cubicBezTo>
                  <a:pt x="12" y="2632"/>
                  <a:pt x="12" y="2632"/>
                  <a:pt x="12" y="2632"/>
                </a:cubicBezTo>
                <a:moveTo>
                  <a:pt x="12" y="2672"/>
                </a:moveTo>
                <a:cubicBezTo>
                  <a:pt x="12" y="2648"/>
                  <a:pt x="12" y="2648"/>
                  <a:pt x="12" y="2648"/>
                </a:cubicBezTo>
                <a:cubicBezTo>
                  <a:pt x="0" y="2648"/>
                  <a:pt x="0" y="2648"/>
                  <a:pt x="0" y="2648"/>
                </a:cubicBezTo>
                <a:cubicBezTo>
                  <a:pt x="0" y="2672"/>
                  <a:pt x="0" y="2672"/>
                  <a:pt x="0" y="2672"/>
                </a:cubicBezTo>
                <a:cubicBezTo>
                  <a:pt x="12" y="2672"/>
                  <a:pt x="12" y="2672"/>
                  <a:pt x="12" y="2672"/>
                </a:cubicBezTo>
                <a:moveTo>
                  <a:pt x="12" y="2712"/>
                </a:moveTo>
                <a:cubicBezTo>
                  <a:pt x="12" y="2688"/>
                  <a:pt x="12" y="2688"/>
                  <a:pt x="12" y="2688"/>
                </a:cubicBezTo>
                <a:cubicBezTo>
                  <a:pt x="0" y="2688"/>
                  <a:pt x="0" y="2688"/>
                  <a:pt x="0" y="2688"/>
                </a:cubicBezTo>
                <a:cubicBezTo>
                  <a:pt x="0" y="2712"/>
                  <a:pt x="0" y="2712"/>
                  <a:pt x="0" y="2712"/>
                </a:cubicBezTo>
                <a:cubicBezTo>
                  <a:pt x="12" y="2712"/>
                  <a:pt x="12" y="2712"/>
                  <a:pt x="12" y="2712"/>
                </a:cubicBezTo>
                <a:moveTo>
                  <a:pt x="12" y="2752"/>
                </a:moveTo>
                <a:cubicBezTo>
                  <a:pt x="12" y="2728"/>
                  <a:pt x="12" y="2728"/>
                  <a:pt x="12" y="2728"/>
                </a:cubicBezTo>
                <a:cubicBezTo>
                  <a:pt x="0" y="2728"/>
                  <a:pt x="0" y="2728"/>
                  <a:pt x="0" y="2728"/>
                </a:cubicBezTo>
                <a:cubicBezTo>
                  <a:pt x="0" y="2752"/>
                  <a:pt x="0" y="2752"/>
                  <a:pt x="0" y="2752"/>
                </a:cubicBezTo>
                <a:cubicBezTo>
                  <a:pt x="12" y="2752"/>
                  <a:pt x="12" y="2752"/>
                  <a:pt x="12" y="2752"/>
                </a:cubicBezTo>
                <a:moveTo>
                  <a:pt x="12" y="2792"/>
                </a:moveTo>
                <a:cubicBezTo>
                  <a:pt x="12" y="2768"/>
                  <a:pt x="12" y="2768"/>
                  <a:pt x="12" y="2768"/>
                </a:cubicBezTo>
                <a:cubicBezTo>
                  <a:pt x="0" y="2768"/>
                  <a:pt x="0" y="2768"/>
                  <a:pt x="0" y="2768"/>
                </a:cubicBezTo>
                <a:cubicBezTo>
                  <a:pt x="0" y="2792"/>
                  <a:pt x="0" y="2792"/>
                  <a:pt x="0" y="2792"/>
                </a:cubicBezTo>
                <a:cubicBezTo>
                  <a:pt x="12" y="2792"/>
                  <a:pt x="12" y="2792"/>
                  <a:pt x="12" y="2792"/>
                </a:cubicBezTo>
                <a:moveTo>
                  <a:pt x="12" y="2832"/>
                </a:moveTo>
                <a:cubicBezTo>
                  <a:pt x="12" y="2808"/>
                  <a:pt x="12" y="2808"/>
                  <a:pt x="12" y="2808"/>
                </a:cubicBezTo>
                <a:cubicBezTo>
                  <a:pt x="0" y="2808"/>
                  <a:pt x="0" y="2808"/>
                  <a:pt x="0" y="2808"/>
                </a:cubicBezTo>
                <a:cubicBezTo>
                  <a:pt x="0" y="2832"/>
                  <a:pt x="0" y="2832"/>
                  <a:pt x="0" y="2832"/>
                </a:cubicBezTo>
                <a:cubicBezTo>
                  <a:pt x="12" y="2832"/>
                  <a:pt x="12" y="2832"/>
                  <a:pt x="12" y="2832"/>
                </a:cubicBezTo>
                <a:moveTo>
                  <a:pt x="12" y="2872"/>
                </a:moveTo>
                <a:cubicBezTo>
                  <a:pt x="12" y="2848"/>
                  <a:pt x="12" y="2848"/>
                  <a:pt x="12" y="2848"/>
                </a:cubicBezTo>
                <a:cubicBezTo>
                  <a:pt x="0" y="2848"/>
                  <a:pt x="0" y="2848"/>
                  <a:pt x="0" y="2848"/>
                </a:cubicBezTo>
                <a:cubicBezTo>
                  <a:pt x="0" y="2872"/>
                  <a:pt x="0" y="2872"/>
                  <a:pt x="0" y="2872"/>
                </a:cubicBezTo>
                <a:cubicBezTo>
                  <a:pt x="12" y="2872"/>
                  <a:pt x="12" y="2872"/>
                  <a:pt x="12" y="2872"/>
                </a:cubicBezTo>
                <a:moveTo>
                  <a:pt x="12" y="2912"/>
                </a:moveTo>
                <a:cubicBezTo>
                  <a:pt x="12" y="2888"/>
                  <a:pt x="12" y="2888"/>
                  <a:pt x="12" y="2888"/>
                </a:cubicBezTo>
                <a:cubicBezTo>
                  <a:pt x="0" y="2888"/>
                  <a:pt x="0" y="2888"/>
                  <a:pt x="0" y="2888"/>
                </a:cubicBezTo>
                <a:cubicBezTo>
                  <a:pt x="0" y="2912"/>
                  <a:pt x="0" y="2912"/>
                  <a:pt x="0" y="2912"/>
                </a:cubicBezTo>
                <a:cubicBezTo>
                  <a:pt x="12" y="2912"/>
                  <a:pt x="12" y="2912"/>
                  <a:pt x="12" y="2912"/>
                </a:cubicBezTo>
                <a:moveTo>
                  <a:pt x="12" y="2952"/>
                </a:moveTo>
                <a:cubicBezTo>
                  <a:pt x="12" y="2928"/>
                  <a:pt x="12" y="2928"/>
                  <a:pt x="12" y="2928"/>
                </a:cubicBezTo>
                <a:cubicBezTo>
                  <a:pt x="0" y="2928"/>
                  <a:pt x="0" y="2928"/>
                  <a:pt x="0" y="2928"/>
                </a:cubicBezTo>
                <a:cubicBezTo>
                  <a:pt x="0" y="2952"/>
                  <a:pt x="0" y="2952"/>
                  <a:pt x="0" y="2952"/>
                </a:cubicBezTo>
                <a:cubicBezTo>
                  <a:pt x="12" y="2952"/>
                  <a:pt x="12" y="2952"/>
                  <a:pt x="12" y="2952"/>
                </a:cubicBezTo>
                <a:moveTo>
                  <a:pt x="12" y="2992"/>
                </a:moveTo>
                <a:cubicBezTo>
                  <a:pt x="12" y="2968"/>
                  <a:pt x="12" y="2968"/>
                  <a:pt x="12" y="2968"/>
                </a:cubicBezTo>
                <a:cubicBezTo>
                  <a:pt x="0" y="2968"/>
                  <a:pt x="0" y="2968"/>
                  <a:pt x="0" y="2968"/>
                </a:cubicBezTo>
                <a:cubicBezTo>
                  <a:pt x="0" y="2992"/>
                  <a:pt x="0" y="2992"/>
                  <a:pt x="0" y="2992"/>
                </a:cubicBezTo>
                <a:cubicBezTo>
                  <a:pt x="12" y="2992"/>
                  <a:pt x="12" y="2992"/>
                  <a:pt x="12" y="2992"/>
                </a:cubicBezTo>
                <a:moveTo>
                  <a:pt x="12" y="3032"/>
                </a:moveTo>
                <a:cubicBezTo>
                  <a:pt x="12" y="3008"/>
                  <a:pt x="12" y="3008"/>
                  <a:pt x="12" y="3008"/>
                </a:cubicBezTo>
                <a:cubicBezTo>
                  <a:pt x="0" y="3008"/>
                  <a:pt x="0" y="3008"/>
                  <a:pt x="0" y="3008"/>
                </a:cubicBezTo>
                <a:cubicBezTo>
                  <a:pt x="0" y="3032"/>
                  <a:pt x="0" y="3032"/>
                  <a:pt x="0" y="3032"/>
                </a:cubicBezTo>
                <a:cubicBezTo>
                  <a:pt x="12" y="3032"/>
                  <a:pt x="12" y="3032"/>
                  <a:pt x="12" y="3032"/>
                </a:cubicBezTo>
                <a:moveTo>
                  <a:pt x="12" y="3072"/>
                </a:moveTo>
                <a:cubicBezTo>
                  <a:pt x="12" y="3048"/>
                  <a:pt x="12" y="3048"/>
                  <a:pt x="12" y="3048"/>
                </a:cubicBezTo>
                <a:cubicBezTo>
                  <a:pt x="0" y="3048"/>
                  <a:pt x="0" y="3048"/>
                  <a:pt x="0" y="3048"/>
                </a:cubicBezTo>
                <a:cubicBezTo>
                  <a:pt x="0" y="3072"/>
                  <a:pt x="0" y="3072"/>
                  <a:pt x="0" y="3072"/>
                </a:cubicBezTo>
                <a:cubicBezTo>
                  <a:pt x="12" y="3072"/>
                  <a:pt x="12" y="3072"/>
                  <a:pt x="12" y="3072"/>
                </a:cubicBezTo>
                <a:moveTo>
                  <a:pt x="12" y="3112"/>
                </a:moveTo>
                <a:cubicBezTo>
                  <a:pt x="12" y="3088"/>
                  <a:pt x="12" y="3088"/>
                  <a:pt x="12" y="3088"/>
                </a:cubicBezTo>
                <a:cubicBezTo>
                  <a:pt x="0" y="3088"/>
                  <a:pt x="0" y="3088"/>
                  <a:pt x="0" y="3088"/>
                </a:cubicBezTo>
                <a:cubicBezTo>
                  <a:pt x="0" y="3112"/>
                  <a:pt x="0" y="3112"/>
                  <a:pt x="0" y="3112"/>
                </a:cubicBezTo>
                <a:cubicBezTo>
                  <a:pt x="12" y="3112"/>
                  <a:pt x="12" y="3112"/>
                  <a:pt x="12" y="3112"/>
                </a:cubicBezTo>
                <a:moveTo>
                  <a:pt x="12" y="3152"/>
                </a:moveTo>
                <a:cubicBezTo>
                  <a:pt x="12" y="3128"/>
                  <a:pt x="12" y="3128"/>
                  <a:pt x="12" y="3128"/>
                </a:cubicBezTo>
                <a:cubicBezTo>
                  <a:pt x="0" y="3128"/>
                  <a:pt x="0" y="3128"/>
                  <a:pt x="0" y="3128"/>
                </a:cubicBezTo>
                <a:cubicBezTo>
                  <a:pt x="0" y="3152"/>
                  <a:pt x="0" y="3152"/>
                  <a:pt x="0" y="3152"/>
                </a:cubicBezTo>
                <a:cubicBezTo>
                  <a:pt x="12" y="3152"/>
                  <a:pt x="12" y="3152"/>
                  <a:pt x="12" y="3152"/>
                </a:cubicBezTo>
                <a:moveTo>
                  <a:pt x="12" y="3192"/>
                </a:moveTo>
                <a:cubicBezTo>
                  <a:pt x="12" y="3168"/>
                  <a:pt x="12" y="3168"/>
                  <a:pt x="12" y="3168"/>
                </a:cubicBezTo>
                <a:cubicBezTo>
                  <a:pt x="0" y="3168"/>
                  <a:pt x="0" y="3168"/>
                  <a:pt x="0" y="3168"/>
                </a:cubicBezTo>
                <a:cubicBezTo>
                  <a:pt x="0" y="3192"/>
                  <a:pt x="0" y="3192"/>
                  <a:pt x="0" y="3192"/>
                </a:cubicBezTo>
                <a:cubicBezTo>
                  <a:pt x="12" y="3192"/>
                  <a:pt x="12" y="3192"/>
                  <a:pt x="12" y="3192"/>
                </a:cubicBezTo>
                <a:moveTo>
                  <a:pt x="12" y="3232"/>
                </a:moveTo>
                <a:cubicBezTo>
                  <a:pt x="12" y="3208"/>
                  <a:pt x="12" y="3208"/>
                  <a:pt x="12" y="3208"/>
                </a:cubicBezTo>
                <a:cubicBezTo>
                  <a:pt x="0" y="3208"/>
                  <a:pt x="0" y="3208"/>
                  <a:pt x="0" y="3208"/>
                </a:cubicBezTo>
                <a:cubicBezTo>
                  <a:pt x="0" y="3232"/>
                  <a:pt x="0" y="3232"/>
                  <a:pt x="0" y="3232"/>
                </a:cubicBezTo>
                <a:cubicBezTo>
                  <a:pt x="12" y="3232"/>
                  <a:pt x="12" y="3232"/>
                  <a:pt x="12" y="3232"/>
                </a:cubicBezTo>
                <a:moveTo>
                  <a:pt x="13" y="3272"/>
                </a:moveTo>
                <a:cubicBezTo>
                  <a:pt x="12" y="3264"/>
                  <a:pt x="12" y="3256"/>
                  <a:pt x="12" y="3248"/>
                </a:cubicBezTo>
                <a:cubicBezTo>
                  <a:pt x="0" y="3248"/>
                  <a:pt x="0" y="3248"/>
                  <a:pt x="0" y="3248"/>
                </a:cubicBezTo>
                <a:cubicBezTo>
                  <a:pt x="0" y="3256"/>
                  <a:pt x="0" y="3265"/>
                  <a:pt x="1" y="3273"/>
                </a:cubicBezTo>
                <a:cubicBezTo>
                  <a:pt x="13" y="3272"/>
                  <a:pt x="13" y="3272"/>
                  <a:pt x="13" y="3272"/>
                </a:cubicBezTo>
                <a:moveTo>
                  <a:pt x="19" y="3310"/>
                </a:moveTo>
                <a:cubicBezTo>
                  <a:pt x="18" y="3303"/>
                  <a:pt x="16" y="3295"/>
                  <a:pt x="15" y="3287"/>
                </a:cubicBezTo>
                <a:cubicBezTo>
                  <a:pt x="3" y="3289"/>
                  <a:pt x="3" y="3289"/>
                  <a:pt x="3" y="3289"/>
                </a:cubicBezTo>
                <a:cubicBezTo>
                  <a:pt x="4" y="3297"/>
                  <a:pt x="6" y="3305"/>
                  <a:pt x="8" y="3313"/>
                </a:cubicBezTo>
                <a:cubicBezTo>
                  <a:pt x="19" y="3310"/>
                  <a:pt x="19" y="3310"/>
                  <a:pt x="19" y="3310"/>
                </a:cubicBezTo>
                <a:cubicBezTo>
                  <a:pt x="19" y="3310"/>
                  <a:pt x="19" y="3310"/>
                  <a:pt x="19" y="3310"/>
                </a:cubicBezTo>
                <a:moveTo>
                  <a:pt x="30" y="3348"/>
                </a:moveTo>
                <a:cubicBezTo>
                  <a:pt x="28" y="3340"/>
                  <a:pt x="25" y="3333"/>
                  <a:pt x="23" y="3325"/>
                </a:cubicBezTo>
                <a:cubicBezTo>
                  <a:pt x="12" y="3329"/>
                  <a:pt x="12" y="3329"/>
                  <a:pt x="12" y="3329"/>
                </a:cubicBezTo>
                <a:cubicBezTo>
                  <a:pt x="14" y="3337"/>
                  <a:pt x="16" y="3344"/>
                  <a:pt x="19" y="3352"/>
                </a:cubicBezTo>
                <a:cubicBezTo>
                  <a:pt x="30" y="3348"/>
                  <a:pt x="30" y="3348"/>
                  <a:pt x="30" y="3348"/>
                </a:cubicBezTo>
                <a:cubicBezTo>
                  <a:pt x="30" y="3348"/>
                  <a:pt x="30" y="3348"/>
                  <a:pt x="30" y="3348"/>
                </a:cubicBezTo>
                <a:moveTo>
                  <a:pt x="47" y="3383"/>
                </a:moveTo>
                <a:cubicBezTo>
                  <a:pt x="43" y="3377"/>
                  <a:pt x="39" y="3370"/>
                  <a:pt x="36" y="3362"/>
                </a:cubicBezTo>
                <a:cubicBezTo>
                  <a:pt x="25" y="3367"/>
                  <a:pt x="25" y="3367"/>
                  <a:pt x="25" y="3367"/>
                </a:cubicBezTo>
                <a:cubicBezTo>
                  <a:pt x="29" y="3375"/>
                  <a:pt x="32" y="3382"/>
                  <a:pt x="36" y="3389"/>
                </a:cubicBezTo>
                <a:cubicBezTo>
                  <a:pt x="47" y="3383"/>
                  <a:pt x="47" y="3383"/>
                  <a:pt x="47" y="3383"/>
                </a:cubicBezTo>
                <a:moveTo>
                  <a:pt x="67" y="3417"/>
                </a:moveTo>
                <a:cubicBezTo>
                  <a:pt x="63" y="3410"/>
                  <a:pt x="58" y="3404"/>
                  <a:pt x="54" y="3397"/>
                </a:cubicBezTo>
                <a:cubicBezTo>
                  <a:pt x="44" y="3403"/>
                  <a:pt x="44" y="3403"/>
                  <a:pt x="44" y="3403"/>
                </a:cubicBezTo>
                <a:cubicBezTo>
                  <a:pt x="48" y="3410"/>
                  <a:pt x="53" y="3417"/>
                  <a:pt x="58" y="3424"/>
                </a:cubicBezTo>
                <a:cubicBezTo>
                  <a:pt x="67" y="3417"/>
                  <a:pt x="67" y="3417"/>
                  <a:pt x="67" y="3417"/>
                </a:cubicBezTo>
                <a:moveTo>
                  <a:pt x="92" y="3447"/>
                </a:moveTo>
                <a:cubicBezTo>
                  <a:pt x="87" y="3441"/>
                  <a:pt x="82" y="3435"/>
                  <a:pt x="77" y="3429"/>
                </a:cubicBezTo>
                <a:cubicBezTo>
                  <a:pt x="67" y="3437"/>
                  <a:pt x="67" y="3437"/>
                  <a:pt x="67" y="3437"/>
                </a:cubicBezTo>
                <a:cubicBezTo>
                  <a:pt x="73" y="3443"/>
                  <a:pt x="78" y="3449"/>
                  <a:pt x="84" y="3455"/>
                </a:cubicBezTo>
                <a:cubicBezTo>
                  <a:pt x="92" y="3447"/>
                  <a:pt x="92" y="3447"/>
                  <a:pt x="92" y="3447"/>
                </a:cubicBezTo>
                <a:moveTo>
                  <a:pt x="121" y="3473"/>
                </a:moveTo>
                <a:cubicBezTo>
                  <a:pt x="115" y="3468"/>
                  <a:pt x="109" y="3463"/>
                  <a:pt x="103" y="3458"/>
                </a:cubicBezTo>
                <a:cubicBezTo>
                  <a:pt x="95" y="3466"/>
                  <a:pt x="95" y="3466"/>
                  <a:pt x="95" y="3466"/>
                </a:cubicBezTo>
                <a:cubicBezTo>
                  <a:pt x="101" y="3472"/>
                  <a:pt x="107" y="3477"/>
                  <a:pt x="114" y="3482"/>
                </a:cubicBezTo>
                <a:cubicBezTo>
                  <a:pt x="121" y="3473"/>
                  <a:pt x="121" y="3473"/>
                  <a:pt x="121" y="3473"/>
                </a:cubicBezTo>
                <a:cubicBezTo>
                  <a:pt x="121" y="3473"/>
                  <a:pt x="121" y="3473"/>
                  <a:pt x="121" y="3473"/>
                </a:cubicBezTo>
                <a:moveTo>
                  <a:pt x="154" y="3495"/>
                </a:moveTo>
                <a:cubicBezTo>
                  <a:pt x="147" y="3491"/>
                  <a:pt x="140" y="3487"/>
                  <a:pt x="134" y="3482"/>
                </a:cubicBezTo>
                <a:cubicBezTo>
                  <a:pt x="127" y="3492"/>
                  <a:pt x="127" y="3492"/>
                  <a:pt x="127" y="3492"/>
                </a:cubicBezTo>
                <a:cubicBezTo>
                  <a:pt x="134" y="3497"/>
                  <a:pt x="140" y="3501"/>
                  <a:pt x="148" y="3505"/>
                </a:cubicBezTo>
                <a:cubicBezTo>
                  <a:pt x="154" y="3495"/>
                  <a:pt x="154" y="3495"/>
                  <a:pt x="154" y="3495"/>
                </a:cubicBezTo>
                <a:moveTo>
                  <a:pt x="189" y="3512"/>
                </a:moveTo>
                <a:cubicBezTo>
                  <a:pt x="181" y="3509"/>
                  <a:pt x="174" y="3506"/>
                  <a:pt x="167" y="3503"/>
                </a:cubicBezTo>
                <a:cubicBezTo>
                  <a:pt x="162" y="3513"/>
                  <a:pt x="162" y="3513"/>
                  <a:pt x="162" y="3513"/>
                </a:cubicBezTo>
                <a:cubicBezTo>
                  <a:pt x="169" y="3517"/>
                  <a:pt x="177" y="3520"/>
                  <a:pt x="184" y="3523"/>
                </a:cubicBezTo>
                <a:cubicBezTo>
                  <a:pt x="189" y="3512"/>
                  <a:pt x="189" y="3512"/>
                  <a:pt x="189" y="3512"/>
                </a:cubicBezTo>
                <a:moveTo>
                  <a:pt x="226" y="3524"/>
                </a:moveTo>
                <a:cubicBezTo>
                  <a:pt x="218" y="3522"/>
                  <a:pt x="211" y="3520"/>
                  <a:pt x="203" y="3518"/>
                </a:cubicBezTo>
                <a:cubicBezTo>
                  <a:pt x="200" y="3529"/>
                  <a:pt x="200" y="3529"/>
                  <a:pt x="200" y="3529"/>
                </a:cubicBezTo>
                <a:cubicBezTo>
                  <a:pt x="207" y="3532"/>
                  <a:pt x="215" y="3534"/>
                  <a:pt x="223" y="3536"/>
                </a:cubicBezTo>
                <a:cubicBezTo>
                  <a:pt x="226" y="3524"/>
                  <a:pt x="226" y="3524"/>
                  <a:pt x="226" y="3524"/>
                </a:cubicBezTo>
                <a:moveTo>
                  <a:pt x="264" y="3531"/>
                </a:moveTo>
                <a:cubicBezTo>
                  <a:pt x="257" y="3530"/>
                  <a:pt x="249" y="3529"/>
                  <a:pt x="241" y="3528"/>
                </a:cubicBezTo>
                <a:cubicBezTo>
                  <a:pt x="239" y="3539"/>
                  <a:pt x="239" y="3539"/>
                  <a:pt x="239" y="3539"/>
                </a:cubicBezTo>
                <a:cubicBezTo>
                  <a:pt x="247" y="3541"/>
                  <a:pt x="255" y="3542"/>
                  <a:pt x="263" y="3543"/>
                </a:cubicBezTo>
                <a:cubicBezTo>
                  <a:pt x="264" y="3531"/>
                  <a:pt x="264" y="3531"/>
                  <a:pt x="264" y="3531"/>
                </a:cubicBezTo>
                <a:moveTo>
                  <a:pt x="304" y="3532"/>
                </a:moveTo>
                <a:cubicBezTo>
                  <a:pt x="291" y="3532"/>
                  <a:pt x="291" y="3532"/>
                  <a:pt x="291" y="3532"/>
                </a:cubicBezTo>
                <a:cubicBezTo>
                  <a:pt x="287" y="3532"/>
                  <a:pt x="284" y="3532"/>
                  <a:pt x="280" y="3532"/>
                </a:cubicBezTo>
                <a:cubicBezTo>
                  <a:pt x="280" y="3544"/>
                  <a:pt x="280" y="3544"/>
                  <a:pt x="280" y="3544"/>
                </a:cubicBezTo>
                <a:cubicBezTo>
                  <a:pt x="283" y="3544"/>
                  <a:pt x="287" y="3544"/>
                  <a:pt x="291" y="3544"/>
                </a:cubicBezTo>
                <a:cubicBezTo>
                  <a:pt x="304" y="3544"/>
                  <a:pt x="304" y="3544"/>
                  <a:pt x="304" y="3544"/>
                </a:cubicBezTo>
                <a:cubicBezTo>
                  <a:pt x="304" y="3532"/>
                  <a:pt x="304" y="3532"/>
                  <a:pt x="304" y="3532"/>
                </a:cubicBezTo>
                <a:moveTo>
                  <a:pt x="344" y="3532"/>
                </a:moveTo>
                <a:cubicBezTo>
                  <a:pt x="320" y="3532"/>
                  <a:pt x="320" y="3532"/>
                  <a:pt x="320" y="3532"/>
                </a:cubicBezTo>
                <a:cubicBezTo>
                  <a:pt x="320" y="3544"/>
                  <a:pt x="320" y="3544"/>
                  <a:pt x="320" y="3544"/>
                </a:cubicBezTo>
                <a:cubicBezTo>
                  <a:pt x="344" y="3544"/>
                  <a:pt x="344" y="3544"/>
                  <a:pt x="344" y="3544"/>
                </a:cubicBezTo>
                <a:cubicBezTo>
                  <a:pt x="344" y="3532"/>
                  <a:pt x="344" y="3532"/>
                  <a:pt x="344" y="3532"/>
                </a:cubicBezTo>
                <a:moveTo>
                  <a:pt x="384" y="3532"/>
                </a:moveTo>
                <a:cubicBezTo>
                  <a:pt x="360" y="3532"/>
                  <a:pt x="360" y="3532"/>
                  <a:pt x="360" y="3532"/>
                </a:cubicBezTo>
                <a:cubicBezTo>
                  <a:pt x="360" y="3544"/>
                  <a:pt x="360" y="3544"/>
                  <a:pt x="360" y="3544"/>
                </a:cubicBezTo>
                <a:cubicBezTo>
                  <a:pt x="384" y="3544"/>
                  <a:pt x="384" y="3544"/>
                  <a:pt x="384" y="3544"/>
                </a:cubicBezTo>
                <a:cubicBezTo>
                  <a:pt x="384" y="3532"/>
                  <a:pt x="384" y="3532"/>
                  <a:pt x="384" y="3532"/>
                </a:cubicBezTo>
                <a:moveTo>
                  <a:pt x="424" y="3532"/>
                </a:moveTo>
                <a:cubicBezTo>
                  <a:pt x="400" y="3532"/>
                  <a:pt x="400" y="3532"/>
                  <a:pt x="400" y="3532"/>
                </a:cubicBezTo>
                <a:cubicBezTo>
                  <a:pt x="400" y="3544"/>
                  <a:pt x="400" y="3544"/>
                  <a:pt x="400" y="3544"/>
                </a:cubicBezTo>
                <a:cubicBezTo>
                  <a:pt x="424" y="3544"/>
                  <a:pt x="424" y="3544"/>
                  <a:pt x="424" y="3544"/>
                </a:cubicBezTo>
                <a:cubicBezTo>
                  <a:pt x="424" y="3532"/>
                  <a:pt x="424" y="3532"/>
                  <a:pt x="424" y="3532"/>
                </a:cubicBezTo>
                <a:moveTo>
                  <a:pt x="464" y="3532"/>
                </a:moveTo>
                <a:cubicBezTo>
                  <a:pt x="440" y="3532"/>
                  <a:pt x="440" y="3532"/>
                  <a:pt x="440" y="3532"/>
                </a:cubicBezTo>
                <a:cubicBezTo>
                  <a:pt x="440" y="3544"/>
                  <a:pt x="440" y="3544"/>
                  <a:pt x="440" y="3544"/>
                </a:cubicBezTo>
                <a:cubicBezTo>
                  <a:pt x="464" y="3544"/>
                  <a:pt x="464" y="3544"/>
                  <a:pt x="464" y="3544"/>
                </a:cubicBezTo>
                <a:cubicBezTo>
                  <a:pt x="464" y="3532"/>
                  <a:pt x="464" y="3532"/>
                  <a:pt x="464" y="3532"/>
                </a:cubicBezTo>
                <a:moveTo>
                  <a:pt x="504" y="3532"/>
                </a:moveTo>
                <a:cubicBezTo>
                  <a:pt x="480" y="3532"/>
                  <a:pt x="480" y="3532"/>
                  <a:pt x="480" y="3532"/>
                </a:cubicBezTo>
                <a:cubicBezTo>
                  <a:pt x="480" y="3544"/>
                  <a:pt x="480" y="3544"/>
                  <a:pt x="480" y="3544"/>
                </a:cubicBezTo>
                <a:cubicBezTo>
                  <a:pt x="504" y="3544"/>
                  <a:pt x="504" y="3544"/>
                  <a:pt x="504" y="3544"/>
                </a:cubicBezTo>
                <a:cubicBezTo>
                  <a:pt x="504" y="3532"/>
                  <a:pt x="504" y="3532"/>
                  <a:pt x="504" y="3532"/>
                </a:cubicBezTo>
                <a:moveTo>
                  <a:pt x="544" y="3532"/>
                </a:moveTo>
                <a:cubicBezTo>
                  <a:pt x="520" y="3532"/>
                  <a:pt x="520" y="3532"/>
                  <a:pt x="520" y="3532"/>
                </a:cubicBezTo>
                <a:cubicBezTo>
                  <a:pt x="520" y="3544"/>
                  <a:pt x="520" y="3544"/>
                  <a:pt x="520" y="3544"/>
                </a:cubicBezTo>
                <a:cubicBezTo>
                  <a:pt x="544" y="3544"/>
                  <a:pt x="544" y="3544"/>
                  <a:pt x="544" y="3544"/>
                </a:cubicBezTo>
                <a:cubicBezTo>
                  <a:pt x="544" y="3532"/>
                  <a:pt x="544" y="3532"/>
                  <a:pt x="544" y="3532"/>
                </a:cubicBezTo>
                <a:moveTo>
                  <a:pt x="584" y="3532"/>
                </a:moveTo>
                <a:cubicBezTo>
                  <a:pt x="560" y="3532"/>
                  <a:pt x="560" y="3532"/>
                  <a:pt x="560" y="3532"/>
                </a:cubicBezTo>
                <a:cubicBezTo>
                  <a:pt x="560" y="3544"/>
                  <a:pt x="560" y="3544"/>
                  <a:pt x="560" y="3544"/>
                </a:cubicBezTo>
                <a:cubicBezTo>
                  <a:pt x="584" y="3544"/>
                  <a:pt x="584" y="3544"/>
                  <a:pt x="584" y="3544"/>
                </a:cubicBezTo>
                <a:cubicBezTo>
                  <a:pt x="584" y="3532"/>
                  <a:pt x="584" y="3532"/>
                  <a:pt x="584" y="3532"/>
                </a:cubicBezTo>
                <a:moveTo>
                  <a:pt x="624" y="3532"/>
                </a:moveTo>
                <a:cubicBezTo>
                  <a:pt x="600" y="3532"/>
                  <a:pt x="600" y="3532"/>
                  <a:pt x="600" y="3532"/>
                </a:cubicBezTo>
                <a:cubicBezTo>
                  <a:pt x="600" y="3544"/>
                  <a:pt x="600" y="3544"/>
                  <a:pt x="600" y="3544"/>
                </a:cubicBezTo>
                <a:cubicBezTo>
                  <a:pt x="624" y="3544"/>
                  <a:pt x="624" y="3544"/>
                  <a:pt x="624" y="3544"/>
                </a:cubicBezTo>
                <a:cubicBezTo>
                  <a:pt x="624" y="3532"/>
                  <a:pt x="624" y="3532"/>
                  <a:pt x="624" y="3532"/>
                </a:cubicBezTo>
                <a:moveTo>
                  <a:pt x="664" y="3532"/>
                </a:moveTo>
                <a:cubicBezTo>
                  <a:pt x="640" y="3532"/>
                  <a:pt x="640" y="3532"/>
                  <a:pt x="640" y="3532"/>
                </a:cubicBezTo>
                <a:cubicBezTo>
                  <a:pt x="640" y="3544"/>
                  <a:pt x="640" y="3544"/>
                  <a:pt x="640" y="3544"/>
                </a:cubicBezTo>
                <a:cubicBezTo>
                  <a:pt x="664" y="3544"/>
                  <a:pt x="664" y="3544"/>
                  <a:pt x="664" y="3544"/>
                </a:cubicBezTo>
                <a:cubicBezTo>
                  <a:pt x="664" y="3532"/>
                  <a:pt x="664" y="3532"/>
                  <a:pt x="664" y="3532"/>
                </a:cubicBezTo>
                <a:moveTo>
                  <a:pt x="704" y="3532"/>
                </a:moveTo>
                <a:cubicBezTo>
                  <a:pt x="680" y="3532"/>
                  <a:pt x="680" y="3532"/>
                  <a:pt x="680" y="3532"/>
                </a:cubicBezTo>
                <a:cubicBezTo>
                  <a:pt x="680" y="3544"/>
                  <a:pt x="680" y="3544"/>
                  <a:pt x="680" y="3544"/>
                </a:cubicBezTo>
                <a:cubicBezTo>
                  <a:pt x="704" y="3544"/>
                  <a:pt x="704" y="3544"/>
                  <a:pt x="704" y="3544"/>
                </a:cubicBezTo>
                <a:cubicBezTo>
                  <a:pt x="704" y="3532"/>
                  <a:pt x="704" y="3532"/>
                  <a:pt x="704" y="3532"/>
                </a:cubicBezTo>
                <a:moveTo>
                  <a:pt x="744" y="3532"/>
                </a:moveTo>
                <a:cubicBezTo>
                  <a:pt x="720" y="3532"/>
                  <a:pt x="720" y="3532"/>
                  <a:pt x="720" y="3532"/>
                </a:cubicBezTo>
                <a:cubicBezTo>
                  <a:pt x="720" y="3544"/>
                  <a:pt x="720" y="3544"/>
                  <a:pt x="720" y="3544"/>
                </a:cubicBezTo>
                <a:cubicBezTo>
                  <a:pt x="744" y="3544"/>
                  <a:pt x="744" y="3544"/>
                  <a:pt x="744" y="3544"/>
                </a:cubicBezTo>
                <a:cubicBezTo>
                  <a:pt x="744" y="3532"/>
                  <a:pt x="744" y="3532"/>
                  <a:pt x="744" y="3532"/>
                </a:cubicBezTo>
                <a:moveTo>
                  <a:pt x="784" y="3532"/>
                </a:moveTo>
                <a:cubicBezTo>
                  <a:pt x="760" y="3532"/>
                  <a:pt x="760" y="3532"/>
                  <a:pt x="760" y="3532"/>
                </a:cubicBezTo>
                <a:cubicBezTo>
                  <a:pt x="760" y="3544"/>
                  <a:pt x="760" y="3544"/>
                  <a:pt x="760" y="3544"/>
                </a:cubicBezTo>
                <a:cubicBezTo>
                  <a:pt x="784" y="3544"/>
                  <a:pt x="784" y="3544"/>
                  <a:pt x="784" y="3544"/>
                </a:cubicBezTo>
                <a:cubicBezTo>
                  <a:pt x="784" y="3532"/>
                  <a:pt x="784" y="3532"/>
                  <a:pt x="784" y="3532"/>
                </a:cubicBezTo>
                <a:moveTo>
                  <a:pt x="824" y="3532"/>
                </a:moveTo>
                <a:cubicBezTo>
                  <a:pt x="800" y="3532"/>
                  <a:pt x="800" y="3532"/>
                  <a:pt x="800" y="3532"/>
                </a:cubicBezTo>
                <a:cubicBezTo>
                  <a:pt x="800" y="3544"/>
                  <a:pt x="800" y="3544"/>
                  <a:pt x="800" y="3544"/>
                </a:cubicBezTo>
                <a:cubicBezTo>
                  <a:pt x="824" y="3544"/>
                  <a:pt x="824" y="3544"/>
                  <a:pt x="824" y="3544"/>
                </a:cubicBezTo>
                <a:cubicBezTo>
                  <a:pt x="824" y="3532"/>
                  <a:pt x="824" y="3532"/>
                  <a:pt x="824" y="3532"/>
                </a:cubicBezTo>
                <a:moveTo>
                  <a:pt x="864" y="3532"/>
                </a:moveTo>
                <a:cubicBezTo>
                  <a:pt x="840" y="3532"/>
                  <a:pt x="840" y="3532"/>
                  <a:pt x="840" y="3532"/>
                </a:cubicBezTo>
                <a:cubicBezTo>
                  <a:pt x="840" y="3544"/>
                  <a:pt x="840" y="3544"/>
                  <a:pt x="840" y="3544"/>
                </a:cubicBezTo>
                <a:cubicBezTo>
                  <a:pt x="864" y="3544"/>
                  <a:pt x="864" y="3544"/>
                  <a:pt x="864" y="3544"/>
                </a:cubicBezTo>
                <a:cubicBezTo>
                  <a:pt x="864" y="3532"/>
                  <a:pt x="864" y="3532"/>
                  <a:pt x="864" y="3532"/>
                </a:cubicBezTo>
                <a:moveTo>
                  <a:pt x="903" y="3529"/>
                </a:moveTo>
                <a:cubicBezTo>
                  <a:pt x="894" y="3530"/>
                  <a:pt x="887" y="3532"/>
                  <a:pt x="880" y="3532"/>
                </a:cubicBezTo>
                <a:cubicBezTo>
                  <a:pt x="880" y="3544"/>
                  <a:pt x="880" y="3544"/>
                  <a:pt x="880" y="3544"/>
                </a:cubicBezTo>
                <a:cubicBezTo>
                  <a:pt x="889" y="3544"/>
                  <a:pt x="897" y="3541"/>
                  <a:pt x="904" y="3541"/>
                </a:cubicBezTo>
                <a:cubicBezTo>
                  <a:pt x="903" y="3529"/>
                  <a:pt x="903" y="3529"/>
                  <a:pt x="903" y="3529"/>
                </a:cubicBezTo>
              </a:path>
            </a:pathLst>
          </a:custGeom>
          <a:solidFill>
            <a:schemeClr val="tx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F757C2-FE09-B847-BCF0-25E71529153C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0A2BB-C761-174E-8204-F962751FE467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806AB6-F4EB-7F44-9948-4DED2F1AE0BA}"/>
              </a:ext>
            </a:extLst>
          </p:cNvPr>
          <p:cNvGrpSpPr/>
          <p:nvPr/>
        </p:nvGrpSpPr>
        <p:grpSpPr>
          <a:xfrm>
            <a:off x="5875603" y="2875577"/>
            <a:ext cx="6349955" cy="1982495"/>
            <a:chOff x="2867660" y="2001838"/>
            <a:chExt cx="2705100" cy="844549"/>
          </a:xfrm>
        </p:grpSpPr>
        <p:sp>
          <p:nvSpPr>
            <p:cNvPr id="5" name="Freeform 50">
              <a:extLst>
                <a:ext uri="{FF2B5EF4-FFF2-40B4-BE49-F238E27FC236}">
                  <a16:creationId xmlns:a16="http://schemas.microsoft.com/office/drawing/2014/main" id="{9C33B0A5-169B-C848-81C9-5736DA6A22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7660" y="2079625"/>
              <a:ext cx="2701925" cy="766762"/>
            </a:xfrm>
            <a:custGeom>
              <a:avLst/>
              <a:gdLst>
                <a:gd name="T0" fmla="*/ 1917 w 1978"/>
                <a:gd name="T1" fmla="*/ 507 h 562"/>
                <a:gd name="T2" fmla="*/ 986 w 1978"/>
                <a:gd name="T3" fmla="*/ 562 h 562"/>
                <a:gd name="T4" fmla="*/ 60 w 1978"/>
                <a:gd name="T5" fmla="*/ 507 h 562"/>
                <a:gd name="T6" fmla="*/ 0 w 1978"/>
                <a:gd name="T7" fmla="*/ 0 h 562"/>
                <a:gd name="T8" fmla="*/ 989 w 1978"/>
                <a:gd name="T9" fmla="*/ 55 h 562"/>
                <a:gd name="T10" fmla="*/ 1978 w 1978"/>
                <a:gd name="T11" fmla="*/ 0 h 562"/>
                <a:gd name="T12" fmla="*/ 1917 w 1978"/>
                <a:gd name="T13" fmla="*/ 507 h 5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8" h="562">
                  <a:moveTo>
                    <a:pt x="1917" y="507"/>
                  </a:moveTo>
                  <a:cubicBezTo>
                    <a:pt x="1917" y="507"/>
                    <a:pt x="1391" y="562"/>
                    <a:pt x="986" y="562"/>
                  </a:cubicBezTo>
                  <a:cubicBezTo>
                    <a:pt x="624" y="562"/>
                    <a:pt x="60" y="507"/>
                    <a:pt x="60" y="50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641" y="55"/>
                    <a:pt x="989" y="55"/>
                  </a:cubicBezTo>
                  <a:cubicBezTo>
                    <a:pt x="1371" y="55"/>
                    <a:pt x="1978" y="0"/>
                    <a:pt x="1978" y="0"/>
                  </a:cubicBezTo>
                  <a:cubicBezTo>
                    <a:pt x="1917" y="507"/>
                    <a:pt x="1917" y="507"/>
                    <a:pt x="1917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Freeform 51">
              <a:extLst>
                <a:ext uri="{FF2B5EF4-FFF2-40B4-BE49-F238E27FC236}">
                  <a16:creationId xmlns:a16="http://schemas.microsoft.com/office/drawing/2014/main" id="{46442B9C-C604-7643-B72D-8D3DCB091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0835" y="2001838"/>
              <a:ext cx="2701925" cy="179387"/>
            </a:xfrm>
            <a:custGeom>
              <a:avLst/>
              <a:gdLst>
                <a:gd name="T0" fmla="*/ 1978 w 1978"/>
                <a:gd name="T1" fmla="*/ 66 h 131"/>
                <a:gd name="T2" fmla="*/ 989 w 1978"/>
                <a:gd name="T3" fmla="*/ 131 h 131"/>
                <a:gd name="T4" fmla="*/ 0 w 1978"/>
                <a:gd name="T5" fmla="*/ 55 h 131"/>
                <a:gd name="T6" fmla="*/ 989 w 1978"/>
                <a:gd name="T7" fmla="*/ 0 h 131"/>
                <a:gd name="T8" fmla="*/ 1978 w 1978"/>
                <a:gd name="T9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8" h="131">
                  <a:moveTo>
                    <a:pt x="1978" y="66"/>
                  </a:moveTo>
                  <a:cubicBezTo>
                    <a:pt x="1978" y="96"/>
                    <a:pt x="1541" y="131"/>
                    <a:pt x="989" y="131"/>
                  </a:cubicBezTo>
                  <a:cubicBezTo>
                    <a:pt x="437" y="131"/>
                    <a:pt x="0" y="85"/>
                    <a:pt x="0" y="55"/>
                  </a:cubicBezTo>
                  <a:cubicBezTo>
                    <a:pt x="0" y="25"/>
                    <a:pt x="437" y="0"/>
                    <a:pt x="989" y="0"/>
                  </a:cubicBezTo>
                  <a:cubicBezTo>
                    <a:pt x="1541" y="0"/>
                    <a:pt x="1978" y="36"/>
                    <a:pt x="1978" y="66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543D4FD-AC10-174A-95B1-1698E3564EC3}"/>
              </a:ext>
            </a:extLst>
          </p:cNvPr>
          <p:cNvGrpSpPr/>
          <p:nvPr/>
        </p:nvGrpSpPr>
        <p:grpSpPr>
          <a:xfrm>
            <a:off x="6300424" y="5200913"/>
            <a:ext cx="5500314" cy="1717915"/>
            <a:chOff x="3048635" y="2992438"/>
            <a:chExt cx="2343150" cy="731837"/>
          </a:xfrm>
        </p:grpSpPr>
        <p:sp>
          <p:nvSpPr>
            <p:cNvPr id="8" name="Freeform 54">
              <a:extLst>
                <a:ext uri="{FF2B5EF4-FFF2-40B4-BE49-F238E27FC236}">
                  <a16:creationId xmlns:a16="http://schemas.microsoft.com/office/drawing/2014/main" id="{B6DA0CF1-3962-FE46-A556-BF63162E59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8635" y="3059113"/>
              <a:ext cx="2339975" cy="665162"/>
            </a:xfrm>
            <a:custGeom>
              <a:avLst/>
              <a:gdLst>
                <a:gd name="T0" fmla="*/ 1661 w 1714"/>
                <a:gd name="T1" fmla="*/ 439 h 487"/>
                <a:gd name="T2" fmla="*/ 854 w 1714"/>
                <a:gd name="T3" fmla="*/ 487 h 487"/>
                <a:gd name="T4" fmla="*/ 53 w 1714"/>
                <a:gd name="T5" fmla="*/ 439 h 487"/>
                <a:gd name="T6" fmla="*/ 0 w 1714"/>
                <a:gd name="T7" fmla="*/ 0 h 487"/>
                <a:gd name="T8" fmla="*/ 857 w 1714"/>
                <a:gd name="T9" fmla="*/ 48 h 487"/>
                <a:gd name="T10" fmla="*/ 1714 w 1714"/>
                <a:gd name="T11" fmla="*/ 0 h 487"/>
                <a:gd name="T12" fmla="*/ 1661 w 1714"/>
                <a:gd name="T13" fmla="*/ 439 h 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14" h="487">
                  <a:moveTo>
                    <a:pt x="1661" y="439"/>
                  </a:moveTo>
                  <a:cubicBezTo>
                    <a:pt x="1661" y="439"/>
                    <a:pt x="1205" y="487"/>
                    <a:pt x="854" y="487"/>
                  </a:cubicBezTo>
                  <a:cubicBezTo>
                    <a:pt x="541" y="487"/>
                    <a:pt x="53" y="439"/>
                    <a:pt x="53" y="4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556" y="48"/>
                    <a:pt x="857" y="48"/>
                  </a:cubicBezTo>
                  <a:cubicBezTo>
                    <a:pt x="1188" y="48"/>
                    <a:pt x="1714" y="0"/>
                    <a:pt x="1714" y="0"/>
                  </a:cubicBezTo>
                  <a:cubicBezTo>
                    <a:pt x="1661" y="439"/>
                    <a:pt x="1661" y="439"/>
                    <a:pt x="1661" y="43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9" name="Freeform 55">
              <a:extLst>
                <a:ext uri="{FF2B5EF4-FFF2-40B4-BE49-F238E27FC236}">
                  <a16:creationId xmlns:a16="http://schemas.microsoft.com/office/drawing/2014/main" id="{E2389B96-80DF-E94E-9FF7-EBF1D6C2B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810" y="2992438"/>
              <a:ext cx="2339975" cy="153987"/>
            </a:xfrm>
            <a:custGeom>
              <a:avLst/>
              <a:gdLst>
                <a:gd name="T0" fmla="*/ 1714 w 1714"/>
                <a:gd name="T1" fmla="*/ 56 h 113"/>
                <a:gd name="T2" fmla="*/ 857 w 1714"/>
                <a:gd name="T3" fmla="*/ 113 h 113"/>
                <a:gd name="T4" fmla="*/ 0 w 1714"/>
                <a:gd name="T5" fmla="*/ 47 h 113"/>
                <a:gd name="T6" fmla="*/ 857 w 1714"/>
                <a:gd name="T7" fmla="*/ 0 h 113"/>
                <a:gd name="T8" fmla="*/ 1714 w 1714"/>
                <a:gd name="T9" fmla="*/ 56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14" h="113">
                  <a:moveTo>
                    <a:pt x="1714" y="56"/>
                  </a:moveTo>
                  <a:cubicBezTo>
                    <a:pt x="1714" y="82"/>
                    <a:pt x="1335" y="113"/>
                    <a:pt x="857" y="113"/>
                  </a:cubicBezTo>
                  <a:cubicBezTo>
                    <a:pt x="378" y="113"/>
                    <a:pt x="0" y="73"/>
                    <a:pt x="0" y="47"/>
                  </a:cubicBezTo>
                  <a:cubicBezTo>
                    <a:pt x="0" y="21"/>
                    <a:pt x="378" y="0"/>
                    <a:pt x="857" y="0"/>
                  </a:cubicBezTo>
                  <a:cubicBezTo>
                    <a:pt x="1335" y="0"/>
                    <a:pt x="1714" y="30"/>
                    <a:pt x="1714" y="56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C52F617-84FB-724B-A6E9-DFEEE4D14871}"/>
              </a:ext>
            </a:extLst>
          </p:cNvPr>
          <p:cNvGrpSpPr/>
          <p:nvPr/>
        </p:nvGrpSpPr>
        <p:grpSpPr>
          <a:xfrm>
            <a:off x="6665621" y="7474078"/>
            <a:ext cx="4769920" cy="1479420"/>
            <a:chOff x="3204210" y="3960813"/>
            <a:chExt cx="2032000" cy="630237"/>
          </a:xfrm>
        </p:grpSpPr>
        <p:sp>
          <p:nvSpPr>
            <p:cNvPr id="11" name="Freeform 58">
              <a:extLst>
                <a:ext uri="{FF2B5EF4-FFF2-40B4-BE49-F238E27FC236}">
                  <a16:creationId xmlns:a16="http://schemas.microsoft.com/office/drawing/2014/main" id="{AF2F9F8C-1EC1-494F-98E4-C9896FDFA4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4016375"/>
              <a:ext cx="2027238" cy="574675"/>
            </a:xfrm>
            <a:custGeom>
              <a:avLst/>
              <a:gdLst>
                <a:gd name="T0" fmla="*/ 1439 w 1485"/>
                <a:gd name="T1" fmla="*/ 380 h 421"/>
                <a:gd name="T2" fmla="*/ 740 w 1485"/>
                <a:gd name="T3" fmla="*/ 421 h 421"/>
                <a:gd name="T4" fmla="*/ 45 w 1485"/>
                <a:gd name="T5" fmla="*/ 380 h 421"/>
                <a:gd name="T6" fmla="*/ 0 w 1485"/>
                <a:gd name="T7" fmla="*/ 0 h 421"/>
                <a:gd name="T8" fmla="*/ 742 w 1485"/>
                <a:gd name="T9" fmla="*/ 41 h 421"/>
                <a:gd name="T10" fmla="*/ 1485 w 1485"/>
                <a:gd name="T11" fmla="*/ 0 h 421"/>
                <a:gd name="T12" fmla="*/ 1439 w 1485"/>
                <a:gd name="T13" fmla="*/ 38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5" h="421">
                  <a:moveTo>
                    <a:pt x="1439" y="380"/>
                  </a:moveTo>
                  <a:cubicBezTo>
                    <a:pt x="1439" y="380"/>
                    <a:pt x="1044" y="421"/>
                    <a:pt x="740" y="421"/>
                  </a:cubicBezTo>
                  <a:cubicBezTo>
                    <a:pt x="469" y="421"/>
                    <a:pt x="45" y="380"/>
                    <a:pt x="45" y="38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81" y="41"/>
                    <a:pt x="742" y="41"/>
                  </a:cubicBezTo>
                  <a:cubicBezTo>
                    <a:pt x="1029" y="41"/>
                    <a:pt x="1485" y="0"/>
                    <a:pt x="1485" y="0"/>
                  </a:cubicBezTo>
                  <a:cubicBezTo>
                    <a:pt x="1439" y="380"/>
                    <a:pt x="1439" y="380"/>
                    <a:pt x="1439" y="38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2" name="Freeform 59">
              <a:extLst>
                <a:ext uri="{FF2B5EF4-FFF2-40B4-BE49-F238E27FC236}">
                  <a16:creationId xmlns:a16="http://schemas.microsoft.com/office/drawing/2014/main" id="{D7D1DEDA-0243-BB49-AE56-FB4D0BC07A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4210" y="3960813"/>
              <a:ext cx="2032000" cy="117475"/>
            </a:xfrm>
            <a:custGeom>
              <a:avLst/>
              <a:gdLst>
                <a:gd name="T0" fmla="*/ 1488 w 1488"/>
                <a:gd name="T1" fmla="*/ 43 h 85"/>
                <a:gd name="T2" fmla="*/ 745 w 1488"/>
                <a:gd name="T3" fmla="*/ 85 h 85"/>
                <a:gd name="T4" fmla="*/ 0 w 1488"/>
                <a:gd name="T5" fmla="*/ 39 h 85"/>
                <a:gd name="T6" fmla="*/ 745 w 1488"/>
                <a:gd name="T7" fmla="*/ 0 h 85"/>
                <a:gd name="T8" fmla="*/ 1488 w 1488"/>
                <a:gd name="T9" fmla="*/ 4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88" h="85">
                  <a:moveTo>
                    <a:pt x="1488" y="43"/>
                  </a:moveTo>
                  <a:cubicBezTo>
                    <a:pt x="1488" y="62"/>
                    <a:pt x="1160" y="85"/>
                    <a:pt x="745" y="85"/>
                  </a:cubicBezTo>
                  <a:cubicBezTo>
                    <a:pt x="329" y="85"/>
                    <a:pt x="0" y="59"/>
                    <a:pt x="0" y="39"/>
                  </a:cubicBezTo>
                  <a:cubicBezTo>
                    <a:pt x="0" y="20"/>
                    <a:pt x="329" y="0"/>
                    <a:pt x="745" y="0"/>
                  </a:cubicBezTo>
                  <a:cubicBezTo>
                    <a:pt x="1160" y="0"/>
                    <a:pt x="1488" y="23"/>
                    <a:pt x="1488" y="4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C678732-6375-404E-85DD-62BACEA05FB8}"/>
              </a:ext>
            </a:extLst>
          </p:cNvPr>
          <p:cNvGrpSpPr/>
          <p:nvPr/>
        </p:nvGrpSpPr>
        <p:grpSpPr>
          <a:xfrm>
            <a:off x="6986100" y="9599742"/>
            <a:ext cx="4128962" cy="1258874"/>
            <a:chOff x="3340735" y="4866353"/>
            <a:chExt cx="1758950" cy="536284"/>
          </a:xfrm>
        </p:grpSpPr>
        <p:sp>
          <p:nvSpPr>
            <p:cNvPr id="14" name="Freeform 62">
              <a:extLst>
                <a:ext uri="{FF2B5EF4-FFF2-40B4-BE49-F238E27FC236}">
                  <a16:creationId xmlns:a16="http://schemas.microsoft.com/office/drawing/2014/main" id="{0AA85FF1-FC16-144F-B614-19CD1B6E2D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3910" y="4904162"/>
              <a:ext cx="1755775" cy="498475"/>
            </a:xfrm>
            <a:custGeom>
              <a:avLst/>
              <a:gdLst>
                <a:gd name="T0" fmla="*/ 1247 w 1286"/>
                <a:gd name="T1" fmla="*/ 330 h 365"/>
                <a:gd name="T2" fmla="*/ 641 w 1286"/>
                <a:gd name="T3" fmla="*/ 365 h 365"/>
                <a:gd name="T4" fmla="*/ 39 w 1286"/>
                <a:gd name="T5" fmla="*/ 330 h 365"/>
                <a:gd name="T6" fmla="*/ 0 w 1286"/>
                <a:gd name="T7" fmla="*/ 0 h 365"/>
                <a:gd name="T8" fmla="*/ 643 w 1286"/>
                <a:gd name="T9" fmla="*/ 36 h 365"/>
                <a:gd name="T10" fmla="*/ 1286 w 1286"/>
                <a:gd name="T11" fmla="*/ 0 h 365"/>
                <a:gd name="T12" fmla="*/ 1247 w 1286"/>
                <a:gd name="T13" fmla="*/ 330 h 3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6" h="365">
                  <a:moveTo>
                    <a:pt x="1247" y="330"/>
                  </a:moveTo>
                  <a:cubicBezTo>
                    <a:pt x="1247" y="330"/>
                    <a:pt x="905" y="365"/>
                    <a:pt x="641" y="365"/>
                  </a:cubicBezTo>
                  <a:cubicBezTo>
                    <a:pt x="406" y="365"/>
                    <a:pt x="39" y="330"/>
                    <a:pt x="39" y="33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417" y="36"/>
                    <a:pt x="643" y="36"/>
                  </a:cubicBezTo>
                  <a:cubicBezTo>
                    <a:pt x="891" y="36"/>
                    <a:pt x="1286" y="0"/>
                    <a:pt x="1286" y="0"/>
                  </a:cubicBezTo>
                  <a:cubicBezTo>
                    <a:pt x="1247" y="330"/>
                    <a:pt x="1247" y="330"/>
                    <a:pt x="1247" y="33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9655E784-8EBB-AD4C-A6FE-57FEF7D51F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0735" y="4866353"/>
              <a:ext cx="1758950" cy="100012"/>
            </a:xfrm>
            <a:custGeom>
              <a:avLst/>
              <a:gdLst>
                <a:gd name="T0" fmla="*/ 1288 w 1288"/>
                <a:gd name="T1" fmla="*/ 27 h 74"/>
                <a:gd name="T2" fmla="*/ 642 w 1288"/>
                <a:gd name="T3" fmla="*/ 74 h 74"/>
                <a:gd name="T4" fmla="*/ 0 w 1288"/>
                <a:gd name="T5" fmla="*/ 31 h 74"/>
                <a:gd name="T6" fmla="*/ 642 w 1288"/>
                <a:gd name="T7" fmla="*/ 0 h 74"/>
                <a:gd name="T8" fmla="*/ 1288 w 1288"/>
                <a:gd name="T9" fmla="*/ 27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8" h="74">
                  <a:moveTo>
                    <a:pt x="1288" y="27"/>
                  </a:moveTo>
                  <a:cubicBezTo>
                    <a:pt x="1288" y="44"/>
                    <a:pt x="1002" y="74"/>
                    <a:pt x="642" y="74"/>
                  </a:cubicBezTo>
                  <a:cubicBezTo>
                    <a:pt x="283" y="74"/>
                    <a:pt x="0" y="48"/>
                    <a:pt x="0" y="31"/>
                  </a:cubicBezTo>
                  <a:cubicBezTo>
                    <a:pt x="0" y="14"/>
                    <a:pt x="283" y="0"/>
                    <a:pt x="642" y="0"/>
                  </a:cubicBezTo>
                  <a:cubicBezTo>
                    <a:pt x="1002" y="0"/>
                    <a:pt x="1288" y="10"/>
                    <a:pt x="1288" y="27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8890C6-1FF3-204E-B373-1B479B070545}"/>
              </a:ext>
            </a:extLst>
          </p:cNvPr>
          <p:cNvGrpSpPr/>
          <p:nvPr/>
        </p:nvGrpSpPr>
        <p:grpSpPr>
          <a:xfrm>
            <a:off x="7261862" y="11640303"/>
            <a:ext cx="3577442" cy="1110495"/>
            <a:chOff x="3458210" y="5735638"/>
            <a:chExt cx="1524001" cy="473074"/>
          </a:xfrm>
        </p:grpSpPr>
        <p:sp>
          <p:nvSpPr>
            <p:cNvPr id="17" name="Freeform 66">
              <a:extLst>
                <a:ext uri="{FF2B5EF4-FFF2-40B4-BE49-F238E27FC236}">
                  <a16:creationId xmlns:a16="http://schemas.microsoft.com/office/drawing/2014/main" id="{4DEE0067-47B0-D145-89AB-4E1E09C52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9798" y="5772150"/>
              <a:ext cx="1522413" cy="436562"/>
            </a:xfrm>
            <a:custGeom>
              <a:avLst/>
              <a:gdLst>
                <a:gd name="T0" fmla="*/ 1081 w 1115"/>
                <a:gd name="T1" fmla="*/ 289 h 320"/>
                <a:gd name="T2" fmla="*/ 556 w 1115"/>
                <a:gd name="T3" fmla="*/ 320 h 320"/>
                <a:gd name="T4" fmla="*/ 34 w 1115"/>
                <a:gd name="T5" fmla="*/ 289 h 320"/>
                <a:gd name="T6" fmla="*/ 0 w 1115"/>
                <a:gd name="T7" fmla="*/ 0 h 320"/>
                <a:gd name="T8" fmla="*/ 558 w 1115"/>
                <a:gd name="T9" fmla="*/ 35 h 320"/>
                <a:gd name="T10" fmla="*/ 1115 w 1115"/>
                <a:gd name="T11" fmla="*/ 4 h 320"/>
                <a:gd name="T12" fmla="*/ 1081 w 1115"/>
                <a:gd name="T13" fmla="*/ 289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15" h="320">
                  <a:moveTo>
                    <a:pt x="1081" y="289"/>
                  </a:moveTo>
                  <a:cubicBezTo>
                    <a:pt x="1081" y="289"/>
                    <a:pt x="784" y="320"/>
                    <a:pt x="556" y="320"/>
                  </a:cubicBezTo>
                  <a:cubicBezTo>
                    <a:pt x="352" y="320"/>
                    <a:pt x="34" y="289"/>
                    <a:pt x="34" y="28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362" y="35"/>
                    <a:pt x="558" y="35"/>
                  </a:cubicBezTo>
                  <a:cubicBezTo>
                    <a:pt x="773" y="35"/>
                    <a:pt x="1115" y="4"/>
                    <a:pt x="1115" y="4"/>
                  </a:cubicBezTo>
                  <a:cubicBezTo>
                    <a:pt x="1081" y="289"/>
                    <a:pt x="1081" y="289"/>
                    <a:pt x="1081" y="28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8" name="Freeform 67">
              <a:extLst>
                <a:ext uri="{FF2B5EF4-FFF2-40B4-BE49-F238E27FC236}">
                  <a16:creationId xmlns:a16="http://schemas.microsoft.com/office/drawing/2014/main" id="{FE65E717-4D73-394A-961E-6BAB8ABCA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8210" y="5735638"/>
              <a:ext cx="1524000" cy="87312"/>
            </a:xfrm>
            <a:custGeom>
              <a:avLst/>
              <a:gdLst>
                <a:gd name="T0" fmla="*/ 1116 w 1116"/>
                <a:gd name="T1" fmla="*/ 32 h 64"/>
                <a:gd name="T2" fmla="*/ 558 w 1116"/>
                <a:gd name="T3" fmla="*/ 64 h 64"/>
                <a:gd name="T4" fmla="*/ 0 w 1116"/>
                <a:gd name="T5" fmla="*/ 26 h 64"/>
                <a:gd name="T6" fmla="*/ 558 w 1116"/>
                <a:gd name="T7" fmla="*/ 0 h 64"/>
                <a:gd name="T8" fmla="*/ 1116 w 1116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6" h="64">
                  <a:moveTo>
                    <a:pt x="1116" y="32"/>
                  </a:moveTo>
                  <a:cubicBezTo>
                    <a:pt x="1116" y="46"/>
                    <a:pt x="870" y="64"/>
                    <a:pt x="558" y="64"/>
                  </a:cubicBezTo>
                  <a:cubicBezTo>
                    <a:pt x="246" y="64"/>
                    <a:pt x="0" y="41"/>
                    <a:pt x="0" y="26"/>
                  </a:cubicBezTo>
                  <a:cubicBezTo>
                    <a:pt x="0" y="12"/>
                    <a:pt x="246" y="0"/>
                    <a:pt x="558" y="0"/>
                  </a:cubicBezTo>
                  <a:cubicBezTo>
                    <a:pt x="870" y="0"/>
                    <a:pt x="1116" y="17"/>
                    <a:pt x="1116" y="3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9" name="Rectangle 70">
            <a:extLst>
              <a:ext uri="{FF2B5EF4-FFF2-40B4-BE49-F238E27FC236}">
                <a16:creationId xmlns:a16="http://schemas.microsoft.com/office/drawing/2014/main" id="{1B68097A-44FC-FF44-A89F-7E924A6E7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3442005"/>
            <a:ext cx="872001" cy="8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0" name="Freeform 71">
            <a:extLst>
              <a:ext uri="{FF2B5EF4-FFF2-40B4-BE49-F238E27FC236}">
                <a16:creationId xmlns:a16="http://schemas.microsoft.com/office/drawing/2014/main" id="{BEB8D8C2-76A0-EB4A-BF28-5B1EB2B612A5}"/>
              </a:ext>
            </a:extLst>
          </p:cNvPr>
          <p:cNvSpPr>
            <a:spLocks/>
          </p:cNvSpPr>
          <p:nvPr/>
        </p:nvSpPr>
        <p:spPr bwMode="auto">
          <a:xfrm>
            <a:off x="3085108" y="3442005"/>
            <a:ext cx="2347197" cy="872002"/>
          </a:xfrm>
          <a:custGeom>
            <a:avLst/>
            <a:gdLst>
              <a:gd name="T0" fmla="*/ 431 w 491"/>
              <a:gd name="T1" fmla="*/ 234 h 234"/>
              <a:gd name="T2" fmla="*/ 0 w 491"/>
              <a:gd name="T3" fmla="*/ 234 h 234"/>
              <a:gd name="T4" fmla="*/ 0 w 491"/>
              <a:gd name="T5" fmla="*/ 0 h 234"/>
              <a:gd name="T6" fmla="*/ 431 w 491"/>
              <a:gd name="T7" fmla="*/ 0 h 234"/>
              <a:gd name="T8" fmla="*/ 491 w 491"/>
              <a:gd name="T9" fmla="*/ 122 h 234"/>
              <a:gd name="T10" fmla="*/ 431 w 491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91" h="234">
                <a:moveTo>
                  <a:pt x="431" y="234"/>
                </a:moveTo>
                <a:lnTo>
                  <a:pt x="0" y="234"/>
                </a:lnTo>
                <a:lnTo>
                  <a:pt x="0" y="0"/>
                </a:lnTo>
                <a:lnTo>
                  <a:pt x="431" y="0"/>
                </a:lnTo>
                <a:lnTo>
                  <a:pt x="491" y="122"/>
                </a:lnTo>
                <a:lnTo>
                  <a:pt x="431" y="2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1" name="Rectangle 78">
            <a:extLst>
              <a:ext uri="{FF2B5EF4-FFF2-40B4-BE49-F238E27FC236}">
                <a16:creationId xmlns:a16="http://schemas.microsoft.com/office/drawing/2014/main" id="{933C397D-16E3-FF4D-94DD-737EAC4C0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5521392"/>
            <a:ext cx="872001" cy="87200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2" name="Freeform 79">
            <a:extLst>
              <a:ext uri="{FF2B5EF4-FFF2-40B4-BE49-F238E27FC236}">
                <a16:creationId xmlns:a16="http://schemas.microsoft.com/office/drawing/2014/main" id="{0981D54A-92B7-E340-8DBE-25A6BA7E686F}"/>
              </a:ext>
            </a:extLst>
          </p:cNvPr>
          <p:cNvSpPr>
            <a:spLocks/>
          </p:cNvSpPr>
          <p:nvPr/>
        </p:nvSpPr>
        <p:spPr bwMode="auto">
          <a:xfrm>
            <a:off x="3085107" y="5521392"/>
            <a:ext cx="2704237" cy="872002"/>
          </a:xfrm>
          <a:custGeom>
            <a:avLst/>
            <a:gdLst>
              <a:gd name="T0" fmla="*/ 475 w 536"/>
              <a:gd name="T1" fmla="*/ 234 h 234"/>
              <a:gd name="T2" fmla="*/ 0 w 536"/>
              <a:gd name="T3" fmla="*/ 234 h 234"/>
              <a:gd name="T4" fmla="*/ 0 w 536"/>
              <a:gd name="T5" fmla="*/ 0 h 234"/>
              <a:gd name="T6" fmla="*/ 475 w 536"/>
              <a:gd name="T7" fmla="*/ 0 h 234"/>
              <a:gd name="T8" fmla="*/ 536 w 536"/>
              <a:gd name="T9" fmla="*/ 121 h 234"/>
              <a:gd name="T10" fmla="*/ 475 w 536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36" h="234">
                <a:moveTo>
                  <a:pt x="475" y="234"/>
                </a:moveTo>
                <a:lnTo>
                  <a:pt x="0" y="234"/>
                </a:lnTo>
                <a:lnTo>
                  <a:pt x="0" y="0"/>
                </a:lnTo>
                <a:lnTo>
                  <a:pt x="475" y="0"/>
                </a:lnTo>
                <a:lnTo>
                  <a:pt x="536" y="121"/>
                </a:lnTo>
                <a:lnTo>
                  <a:pt x="475" y="23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3" name="Rectangle 86">
            <a:extLst>
              <a:ext uri="{FF2B5EF4-FFF2-40B4-BE49-F238E27FC236}">
                <a16:creationId xmlns:a16="http://schemas.microsoft.com/office/drawing/2014/main" id="{76104601-F641-654B-A699-7ACD8376A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7597051"/>
            <a:ext cx="872001" cy="87200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4" name="Freeform 87">
            <a:extLst>
              <a:ext uri="{FF2B5EF4-FFF2-40B4-BE49-F238E27FC236}">
                <a16:creationId xmlns:a16="http://schemas.microsoft.com/office/drawing/2014/main" id="{A63789EC-8E7C-7C4F-953F-54E7FB12D6E5}"/>
              </a:ext>
            </a:extLst>
          </p:cNvPr>
          <p:cNvSpPr>
            <a:spLocks/>
          </p:cNvSpPr>
          <p:nvPr/>
        </p:nvSpPr>
        <p:spPr bwMode="auto">
          <a:xfrm>
            <a:off x="3085109" y="7597051"/>
            <a:ext cx="3046727" cy="872002"/>
          </a:xfrm>
          <a:custGeom>
            <a:avLst/>
            <a:gdLst>
              <a:gd name="T0" fmla="*/ 520 w 580"/>
              <a:gd name="T1" fmla="*/ 234 h 234"/>
              <a:gd name="T2" fmla="*/ 0 w 580"/>
              <a:gd name="T3" fmla="*/ 234 h 234"/>
              <a:gd name="T4" fmla="*/ 0 w 580"/>
              <a:gd name="T5" fmla="*/ 0 h 234"/>
              <a:gd name="T6" fmla="*/ 520 w 580"/>
              <a:gd name="T7" fmla="*/ 0 h 234"/>
              <a:gd name="T8" fmla="*/ 580 w 580"/>
              <a:gd name="T9" fmla="*/ 121 h 234"/>
              <a:gd name="T10" fmla="*/ 520 w 580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80" h="234">
                <a:moveTo>
                  <a:pt x="520" y="234"/>
                </a:moveTo>
                <a:lnTo>
                  <a:pt x="0" y="234"/>
                </a:lnTo>
                <a:lnTo>
                  <a:pt x="0" y="0"/>
                </a:lnTo>
                <a:lnTo>
                  <a:pt x="520" y="0"/>
                </a:lnTo>
                <a:lnTo>
                  <a:pt x="580" y="121"/>
                </a:lnTo>
                <a:lnTo>
                  <a:pt x="520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5" name="Rectangle 93">
            <a:extLst>
              <a:ext uri="{FF2B5EF4-FFF2-40B4-BE49-F238E27FC236}">
                <a16:creationId xmlns:a16="http://schemas.microsoft.com/office/drawing/2014/main" id="{8AFC801B-F59D-A24F-A156-B742E22FB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9687619"/>
            <a:ext cx="872001" cy="88317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6" name="Freeform 94">
            <a:extLst>
              <a:ext uri="{FF2B5EF4-FFF2-40B4-BE49-F238E27FC236}">
                <a16:creationId xmlns:a16="http://schemas.microsoft.com/office/drawing/2014/main" id="{7641DCE7-1ACC-1742-AEC4-674EA7DF816B}"/>
              </a:ext>
            </a:extLst>
          </p:cNvPr>
          <p:cNvSpPr>
            <a:spLocks/>
          </p:cNvSpPr>
          <p:nvPr/>
        </p:nvSpPr>
        <p:spPr bwMode="auto">
          <a:xfrm>
            <a:off x="3085108" y="9687619"/>
            <a:ext cx="3374660" cy="883179"/>
          </a:xfrm>
          <a:custGeom>
            <a:avLst/>
            <a:gdLst>
              <a:gd name="T0" fmla="*/ 564 w 625"/>
              <a:gd name="T1" fmla="*/ 237 h 237"/>
              <a:gd name="T2" fmla="*/ 0 w 625"/>
              <a:gd name="T3" fmla="*/ 237 h 237"/>
              <a:gd name="T4" fmla="*/ 0 w 625"/>
              <a:gd name="T5" fmla="*/ 0 h 237"/>
              <a:gd name="T6" fmla="*/ 564 w 625"/>
              <a:gd name="T7" fmla="*/ 0 h 237"/>
              <a:gd name="T8" fmla="*/ 625 w 625"/>
              <a:gd name="T9" fmla="*/ 123 h 237"/>
              <a:gd name="T10" fmla="*/ 564 w 625"/>
              <a:gd name="T11" fmla="*/ 237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25" h="237">
                <a:moveTo>
                  <a:pt x="564" y="237"/>
                </a:moveTo>
                <a:lnTo>
                  <a:pt x="0" y="237"/>
                </a:lnTo>
                <a:lnTo>
                  <a:pt x="0" y="0"/>
                </a:lnTo>
                <a:lnTo>
                  <a:pt x="564" y="0"/>
                </a:lnTo>
                <a:lnTo>
                  <a:pt x="625" y="123"/>
                </a:lnTo>
                <a:lnTo>
                  <a:pt x="564" y="237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7" name="Rectangle 102">
            <a:extLst>
              <a:ext uri="{FF2B5EF4-FFF2-40B4-BE49-F238E27FC236}">
                <a16:creationId xmlns:a16="http://schemas.microsoft.com/office/drawing/2014/main" id="{16E14A8D-BA62-6F46-BB9C-79E4948F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04" y="11763278"/>
            <a:ext cx="872001" cy="87200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8" name="Freeform 103">
            <a:extLst>
              <a:ext uri="{FF2B5EF4-FFF2-40B4-BE49-F238E27FC236}">
                <a16:creationId xmlns:a16="http://schemas.microsoft.com/office/drawing/2014/main" id="{4360AFBE-529C-8549-97C6-77025E70D71F}"/>
              </a:ext>
            </a:extLst>
          </p:cNvPr>
          <p:cNvSpPr>
            <a:spLocks/>
          </p:cNvSpPr>
          <p:nvPr/>
        </p:nvSpPr>
        <p:spPr bwMode="auto">
          <a:xfrm>
            <a:off x="3085109" y="11763278"/>
            <a:ext cx="3618685" cy="872002"/>
          </a:xfrm>
          <a:custGeom>
            <a:avLst/>
            <a:gdLst>
              <a:gd name="T0" fmla="*/ 608 w 669"/>
              <a:gd name="T1" fmla="*/ 234 h 234"/>
              <a:gd name="T2" fmla="*/ 0 w 669"/>
              <a:gd name="T3" fmla="*/ 234 h 234"/>
              <a:gd name="T4" fmla="*/ 0 w 669"/>
              <a:gd name="T5" fmla="*/ 0 h 234"/>
              <a:gd name="T6" fmla="*/ 608 w 669"/>
              <a:gd name="T7" fmla="*/ 0 h 234"/>
              <a:gd name="T8" fmla="*/ 669 w 669"/>
              <a:gd name="T9" fmla="*/ 122 h 234"/>
              <a:gd name="T10" fmla="*/ 608 w 669"/>
              <a:gd name="T11" fmla="*/ 234 h 2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69" h="234">
                <a:moveTo>
                  <a:pt x="608" y="234"/>
                </a:moveTo>
                <a:lnTo>
                  <a:pt x="0" y="234"/>
                </a:lnTo>
                <a:lnTo>
                  <a:pt x="0" y="0"/>
                </a:lnTo>
                <a:lnTo>
                  <a:pt x="608" y="0"/>
                </a:lnTo>
                <a:lnTo>
                  <a:pt x="669" y="122"/>
                </a:lnTo>
                <a:lnTo>
                  <a:pt x="608" y="234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  <a:extLst/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D2092C-AC9D-FB41-A475-52465F39E978}"/>
              </a:ext>
            </a:extLst>
          </p:cNvPr>
          <p:cNvSpPr txBox="1"/>
          <p:nvPr/>
        </p:nvSpPr>
        <p:spPr>
          <a:xfrm>
            <a:off x="2251332" y="3581892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1.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CB82CDA-C2D7-B140-9ED1-540C0CFDF4FF}"/>
              </a:ext>
            </a:extLst>
          </p:cNvPr>
          <p:cNvSpPr txBox="1"/>
          <p:nvPr/>
        </p:nvSpPr>
        <p:spPr>
          <a:xfrm>
            <a:off x="2251332" y="5665004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2.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43B62B-ABC7-3449-AFB6-5F0504DFD31C}"/>
              </a:ext>
            </a:extLst>
          </p:cNvPr>
          <p:cNvSpPr txBox="1"/>
          <p:nvPr/>
        </p:nvSpPr>
        <p:spPr>
          <a:xfrm>
            <a:off x="2251332" y="7744403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3.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4FED58C-6E46-9540-98DD-6877299EB9C8}"/>
              </a:ext>
            </a:extLst>
          </p:cNvPr>
          <p:cNvSpPr txBox="1"/>
          <p:nvPr/>
        </p:nvSpPr>
        <p:spPr>
          <a:xfrm>
            <a:off x="2251332" y="9836821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4.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627592-DDA2-6743-A441-7829B3E2040A}"/>
              </a:ext>
            </a:extLst>
          </p:cNvPr>
          <p:cNvSpPr txBox="1"/>
          <p:nvPr/>
        </p:nvSpPr>
        <p:spPr>
          <a:xfrm>
            <a:off x="2251332" y="11906890"/>
            <a:ext cx="546945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5.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3EED459-78ED-5342-B363-66C7FF531167}"/>
              </a:ext>
            </a:extLst>
          </p:cNvPr>
          <p:cNvSpPr txBox="1"/>
          <p:nvPr/>
        </p:nvSpPr>
        <p:spPr>
          <a:xfrm>
            <a:off x="3181431" y="3581892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EBAA23-32EF-C74F-A450-2C8E16289078}"/>
              </a:ext>
            </a:extLst>
          </p:cNvPr>
          <p:cNvSpPr txBox="1"/>
          <p:nvPr/>
        </p:nvSpPr>
        <p:spPr>
          <a:xfrm>
            <a:off x="3181431" y="5668732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30B5C9-26AB-C04B-B527-2AC63EC04D32}"/>
              </a:ext>
            </a:extLst>
          </p:cNvPr>
          <p:cNvSpPr txBox="1"/>
          <p:nvPr/>
        </p:nvSpPr>
        <p:spPr>
          <a:xfrm>
            <a:off x="3181431" y="7740664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67F2F3-1456-854C-BA99-5F341F057492}"/>
              </a:ext>
            </a:extLst>
          </p:cNvPr>
          <p:cNvSpPr txBox="1"/>
          <p:nvPr/>
        </p:nvSpPr>
        <p:spPr>
          <a:xfrm>
            <a:off x="3181431" y="9836820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34514-2EA6-6543-BE71-1EAEB4FD45A1}"/>
              </a:ext>
            </a:extLst>
          </p:cNvPr>
          <p:cNvSpPr txBox="1"/>
          <p:nvPr/>
        </p:nvSpPr>
        <p:spPr>
          <a:xfrm>
            <a:off x="3181431" y="11915487"/>
            <a:ext cx="126188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TITLE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C265DDA-7B07-A846-9F46-3BB6E5BC5DB9}"/>
              </a:ext>
            </a:extLst>
          </p:cNvPr>
          <p:cNvSpPr txBox="1">
            <a:spLocks/>
          </p:cNvSpPr>
          <p:nvPr/>
        </p:nvSpPr>
        <p:spPr>
          <a:xfrm>
            <a:off x="7157397" y="3523757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DD2E6510-DB33-9E46-B6DB-F0092A24EF9C}"/>
              </a:ext>
            </a:extLst>
          </p:cNvPr>
          <p:cNvSpPr txBox="1">
            <a:spLocks/>
          </p:cNvSpPr>
          <p:nvPr/>
        </p:nvSpPr>
        <p:spPr>
          <a:xfrm>
            <a:off x="7157397" y="5680855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8992F155-9C30-E04D-BA37-DD5FEA3FE8A5}"/>
              </a:ext>
            </a:extLst>
          </p:cNvPr>
          <p:cNvSpPr txBox="1">
            <a:spLocks/>
          </p:cNvSpPr>
          <p:nvPr/>
        </p:nvSpPr>
        <p:spPr>
          <a:xfrm>
            <a:off x="7157397" y="7735598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496A0CC8-C985-A14A-B724-ED870AAD074D}"/>
              </a:ext>
            </a:extLst>
          </p:cNvPr>
          <p:cNvSpPr txBox="1">
            <a:spLocks/>
          </p:cNvSpPr>
          <p:nvPr/>
        </p:nvSpPr>
        <p:spPr>
          <a:xfrm>
            <a:off x="7157397" y="9693825"/>
            <a:ext cx="3815401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0C4582FF-A4C0-C948-97AE-F09ACE41DEEE}"/>
              </a:ext>
            </a:extLst>
          </p:cNvPr>
          <p:cNvSpPr txBox="1">
            <a:spLocks/>
          </p:cNvSpPr>
          <p:nvPr/>
        </p:nvSpPr>
        <p:spPr>
          <a:xfrm>
            <a:off x="7147092" y="11670891"/>
            <a:ext cx="3825714" cy="1031375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300"/>
              </a:lnSpc>
            </a:pPr>
            <a:r>
              <a:rPr lang="en-US" sz="2300" dirty="0">
                <a:solidFill>
                  <a:schemeClr val="bg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945D634-A57F-ED4E-9CD7-694D3B356224}"/>
              </a:ext>
            </a:extLst>
          </p:cNvPr>
          <p:cNvCxnSpPr>
            <a:cxnSpLocks/>
          </p:cNvCxnSpPr>
          <p:nvPr/>
        </p:nvCxnSpPr>
        <p:spPr>
          <a:xfrm>
            <a:off x="11800738" y="3915424"/>
            <a:ext cx="2216887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C4AFE40-F97D-5742-86C7-916DBFE15E36}"/>
              </a:ext>
            </a:extLst>
          </p:cNvPr>
          <p:cNvCxnSpPr>
            <a:cxnSpLocks/>
          </p:cNvCxnSpPr>
          <p:nvPr/>
        </p:nvCxnSpPr>
        <p:spPr>
          <a:xfrm>
            <a:off x="11541211" y="6077858"/>
            <a:ext cx="247641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FBE31A1-9213-7449-B5E4-F78A24F7A2C7}"/>
              </a:ext>
            </a:extLst>
          </p:cNvPr>
          <p:cNvCxnSpPr>
            <a:cxnSpLocks/>
          </p:cNvCxnSpPr>
          <p:nvPr/>
        </p:nvCxnSpPr>
        <p:spPr>
          <a:xfrm>
            <a:off x="11318789" y="8227934"/>
            <a:ext cx="2698836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EFDA7CD-077D-284C-84D2-4604C443D5FE}"/>
              </a:ext>
            </a:extLst>
          </p:cNvPr>
          <p:cNvCxnSpPr>
            <a:cxnSpLocks/>
          </p:cNvCxnSpPr>
          <p:nvPr/>
        </p:nvCxnSpPr>
        <p:spPr>
          <a:xfrm>
            <a:off x="10972798" y="10254442"/>
            <a:ext cx="3044827" cy="0"/>
          </a:xfrm>
          <a:prstGeom prst="straightConnector1">
            <a:avLst/>
          </a:prstGeom>
          <a:ln w="381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68AB1C2-C1E4-484E-9DA0-119EB0B5D2F5}"/>
              </a:ext>
            </a:extLst>
          </p:cNvPr>
          <p:cNvCxnSpPr>
            <a:cxnSpLocks/>
          </p:cNvCxnSpPr>
          <p:nvPr/>
        </p:nvCxnSpPr>
        <p:spPr>
          <a:xfrm>
            <a:off x="10738022" y="12243880"/>
            <a:ext cx="327960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eform 970">
            <a:extLst>
              <a:ext uri="{FF2B5EF4-FFF2-40B4-BE49-F238E27FC236}">
                <a16:creationId xmlns:a16="http://schemas.microsoft.com/office/drawing/2014/main" id="{E7DACDA3-1E89-4B49-8EA0-A3AE29C9F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3587830"/>
            <a:ext cx="732106" cy="736041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1" name="Freeform 975">
            <a:extLst>
              <a:ext uri="{FF2B5EF4-FFF2-40B4-BE49-F238E27FC236}">
                <a16:creationId xmlns:a16="http://schemas.microsoft.com/office/drawing/2014/main" id="{CE8AC622-8CAA-7E4E-AEE3-AC8A9D70B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7885660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2" name="Freeform 988">
            <a:extLst>
              <a:ext uri="{FF2B5EF4-FFF2-40B4-BE49-F238E27FC236}">
                <a16:creationId xmlns:a16="http://schemas.microsoft.com/office/drawing/2014/main" id="{13881CFE-0144-2749-8B06-3CE21EDC50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28704" y="5726897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3" name="Freeform 994">
            <a:extLst>
              <a:ext uri="{FF2B5EF4-FFF2-40B4-BE49-F238E27FC236}">
                <a16:creationId xmlns:a16="http://schemas.microsoft.com/office/drawing/2014/main" id="{774A04D2-2128-4E4B-B6A9-9F057B1CD4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11907356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4" name="Freeform 1007">
            <a:extLst>
              <a:ext uri="{FF2B5EF4-FFF2-40B4-BE49-F238E27FC236}">
                <a16:creationId xmlns:a16="http://schemas.microsoft.com/office/drawing/2014/main" id="{3C466174-33B8-3042-A8F1-2ADAC2148F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51410" y="9918737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0745CC27-8E39-5140-A314-0B7504236411}"/>
              </a:ext>
            </a:extLst>
          </p:cNvPr>
          <p:cNvSpPr txBox="1">
            <a:spLocks/>
          </p:cNvSpPr>
          <p:nvPr/>
        </p:nvSpPr>
        <p:spPr>
          <a:xfrm>
            <a:off x="15726814" y="3407399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8D9CD092-633A-154D-A76D-2FC6AB059F3D}"/>
              </a:ext>
            </a:extLst>
          </p:cNvPr>
          <p:cNvSpPr txBox="1">
            <a:spLocks/>
          </p:cNvSpPr>
          <p:nvPr/>
        </p:nvSpPr>
        <p:spPr>
          <a:xfrm>
            <a:off x="15726814" y="5525741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C1D322E2-FADE-AE42-ADD7-2C5963C4AD1B}"/>
              </a:ext>
            </a:extLst>
          </p:cNvPr>
          <p:cNvSpPr txBox="1">
            <a:spLocks/>
          </p:cNvSpPr>
          <p:nvPr/>
        </p:nvSpPr>
        <p:spPr>
          <a:xfrm>
            <a:off x="15726814" y="7703260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5439DA3B-8F57-904F-83DA-BA830EC250AB}"/>
              </a:ext>
            </a:extLst>
          </p:cNvPr>
          <p:cNvSpPr txBox="1">
            <a:spLocks/>
          </p:cNvSpPr>
          <p:nvPr/>
        </p:nvSpPr>
        <p:spPr>
          <a:xfrm>
            <a:off x="15726814" y="9709459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69" name="Subtitle 2">
            <a:extLst>
              <a:ext uri="{FF2B5EF4-FFF2-40B4-BE49-F238E27FC236}">
                <a16:creationId xmlns:a16="http://schemas.microsoft.com/office/drawing/2014/main" id="{66A740D6-64DB-AC44-8975-1FE7C36E96F5}"/>
              </a:ext>
            </a:extLst>
          </p:cNvPr>
          <p:cNvSpPr txBox="1">
            <a:spLocks/>
          </p:cNvSpPr>
          <p:nvPr/>
        </p:nvSpPr>
        <p:spPr>
          <a:xfrm>
            <a:off x="15726814" y="11787257"/>
            <a:ext cx="7023557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401506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258ACE-F1F0-5741-9FA4-F19C1B5FFDF2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E6A9B-038A-FD4A-9376-C77F429DADC9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E3DE697-BC14-7943-9AC8-2182E1EE2938}"/>
              </a:ext>
            </a:extLst>
          </p:cNvPr>
          <p:cNvGrpSpPr/>
          <p:nvPr/>
        </p:nvGrpSpPr>
        <p:grpSpPr>
          <a:xfrm>
            <a:off x="8441004" y="6598555"/>
            <a:ext cx="7518030" cy="4100583"/>
            <a:chOff x="4254860" y="3014659"/>
            <a:chExt cx="3759994" cy="2532703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0DD045F9-C1E8-4B44-87AA-A12C6FFFBF6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051440" y="2583949"/>
              <a:ext cx="2166833" cy="3759994"/>
            </a:xfrm>
            <a:custGeom>
              <a:avLst/>
              <a:gdLst>
                <a:gd name="T0" fmla="*/ 0 w 687"/>
                <a:gd name="T1" fmla="*/ 891 h 891"/>
                <a:gd name="T2" fmla="*/ 545 w 687"/>
                <a:gd name="T3" fmla="*/ 575 h 891"/>
                <a:gd name="T4" fmla="*/ 545 w 687"/>
                <a:gd name="T5" fmla="*/ 574 h 891"/>
                <a:gd name="T6" fmla="*/ 687 w 687"/>
                <a:gd name="T7" fmla="*/ 574 h 891"/>
                <a:gd name="T8" fmla="*/ 687 w 687"/>
                <a:gd name="T9" fmla="*/ 317 h 891"/>
                <a:gd name="T10" fmla="*/ 545 w 687"/>
                <a:gd name="T11" fmla="*/ 317 h 891"/>
                <a:gd name="T12" fmla="*/ 545 w 687"/>
                <a:gd name="T13" fmla="*/ 316 h 891"/>
                <a:gd name="T14" fmla="*/ 0 w 687"/>
                <a:gd name="T15" fmla="*/ 0 h 891"/>
                <a:gd name="T16" fmla="*/ 0 w 687"/>
                <a:gd name="T17" fmla="*/ 891 h 8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7" h="891">
                  <a:moveTo>
                    <a:pt x="0" y="891"/>
                  </a:moveTo>
                  <a:lnTo>
                    <a:pt x="545" y="575"/>
                  </a:lnTo>
                  <a:lnTo>
                    <a:pt x="545" y="574"/>
                  </a:lnTo>
                  <a:lnTo>
                    <a:pt x="687" y="574"/>
                  </a:lnTo>
                  <a:lnTo>
                    <a:pt x="687" y="317"/>
                  </a:lnTo>
                  <a:lnTo>
                    <a:pt x="545" y="317"/>
                  </a:lnTo>
                  <a:lnTo>
                    <a:pt x="545" y="316"/>
                  </a:lnTo>
                  <a:lnTo>
                    <a:pt x="0" y="0"/>
                  </a:lnTo>
                  <a:lnTo>
                    <a:pt x="0" y="891"/>
                  </a:lnTo>
                  <a:close/>
                </a:path>
              </a:pathLst>
            </a:custGeom>
            <a:solidFill>
              <a:schemeClr val="tx1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9CD4E-967D-EF4F-980E-DCB825B38E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5791065" y="1478454"/>
              <a:ext cx="687583" cy="3759994"/>
            </a:xfrm>
            <a:prstGeom prst="ellipse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en-US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7" name="Rectangle: Rounded Corners 7">
            <a:extLst>
              <a:ext uri="{FF2B5EF4-FFF2-40B4-BE49-F238E27FC236}">
                <a16:creationId xmlns:a16="http://schemas.microsoft.com/office/drawing/2014/main" id="{3C7727EB-D779-AE44-B718-41CF34BFB02C}"/>
              </a:ext>
            </a:extLst>
          </p:cNvPr>
          <p:cNvSpPr/>
          <p:nvPr/>
        </p:nvSpPr>
        <p:spPr>
          <a:xfrm>
            <a:off x="2659645" y="5278908"/>
            <a:ext cx="3694690" cy="11103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8" name="Rectangle: Rounded Corners 16">
            <a:extLst>
              <a:ext uri="{FF2B5EF4-FFF2-40B4-BE49-F238E27FC236}">
                <a16:creationId xmlns:a16="http://schemas.microsoft.com/office/drawing/2014/main" id="{88EC12A6-810E-1348-8491-4AB8C49D53EA}"/>
              </a:ext>
            </a:extLst>
          </p:cNvPr>
          <p:cNvSpPr/>
          <p:nvPr/>
        </p:nvSpPr>
        <p:spPr>
          <a:xfrm>
            <a:off x="6116319" y="3503633"/>
            <a:ext cx="3694690" cy="111032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44CD7F9D-8010-634B-A9F3-43BAD724D9F8}"/>
              </a:ext>
            </a:extLst>
          </p:cNvPr>
          <p:cNvSpPr/>
          <p:nvPr/>
        </p:nvSpPr>
        <p:spPr>
          <a:xfrm>
            <a:off x="10353083" y="4723748"/>
            <a:ext cx="3694690" cy="11103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10" name="Rectangle: Rounded Corners 20">
            <a:extLst>
              <a:ext uri="{FF2B5EF4-FFF2-40B4-BE49-F238E27FC236}">
                <a16:creationId xmlns:a16="http://schemas.microsoft.com/office/drawing/2014/main" id="{70DA479A-52CE-C44C-BB5D-143C1C2B6D58}"/>
              </a:ext>
            </a:extLst>
          </p:cNvPr>
          <p:cNvSpPr/>
          <p:nvPr/>
        </p:nvSpPr>
        <p:spPr>
          <a:xfrm>
            <a:off x="14566643" y="3503632"/>
            <a:ext cx="3694690" cy="1110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sp>
        <p:nvSpPr>
          <p:cNvPr id="11" name="Rectangle: Rounded Corners 22">
            <a:extLst>
              <a:ext uri="{FF2B5EF4-FFF2-40B4-BE49-F238E27FC236}">
                <a16:creationId xmlns:a16="http://schemas.microsoft.com/office/drawing/2014/main" id="{A1C9D389-4987-0F42-9124-EC211558C10F}"/>
              </a:ext>
            </a:extLst>
          </p:cNvPr>
          <p:cNvSpPr/>
          <p:nvPr/>
        </p:nvSpPr>
        <p:spPr>
          <a:xfrm>
            <a:off x="18023315" y="5273301"/>
            <a:ext cx="3694690" cy="11103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 dirty="0">
              <a:latin typeface="Muli ExtraLight" panose="02000303000000000000" pitchFamily="2" charset="77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E5A03F-65C7-0545-B5F6-99C6EC48C0BC}"/>
              </a:ext>
            </a:extLst>
          </p:cNvPr>
          <p:cNvCxnSpPr>
            <a:cxnSpLocks/>
          </p:cNvCxnSpPr>
          <p:nvPr/>
        </p:nvCxnSpPr>
        <p:spPr>
          <a:xfrm>
            <a:off x="6354335" y="5834069"/>
            <a:ext cx="2887081" cy="1356850"/>
          </a:xfrm>
          <a:prstGeom prst="straightConnector1">
            <a:avLst/>
          </a:prstGeom>
          <a:ln w="38100" cap="rnd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01E457-85CB-5043-841E-7A0E1AD8475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7963664" y="4613954"/>
            <a:ext cx="3009136" cy="2388125"/>
          </a:xfrm>
          <a:prstGeom prst="straightConnector1">
            <a:avLst/>
          </a:prstGeom>
          <a:ln w="38100" cap="rnd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F223D9-A817-EB4F-B71A-8F0E7B4DC29F}"/>
              </a:ext>
            </a:extLst>
          </p:cNvPr>
          <p:cNvCxnSpPr>
            <a:cxnSpLocks/>
          </p:cNvCxnSpPr>
          <p:nvPr/>
        </p:nvCxnSpPr>
        <p:spPr>
          <a:xfrm>
            <a:off x="12183803" y="5834069"/>
            <a:ext cx="2" cy="1168010"/>
          </a:xfrm>
          <a:prstGeom prst="straightConnector1">
            <a:avLst/>
          </a:prstGeom>
          <a:ln w="38100" cap="rnd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969D1-86E8-C845-A4F0-1C30CE3BF404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13489990" y="4613953"/>
            <a:ext cx="2923998" cy="2323581"/>
          </a:xfrm>
          <a:prstGeom prst="straightConnector1">
            <a:avLst/>
          </a:prstGeom>
          <a:ln w="38100" cap="rnd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87153C-7789-6C4D-BF73-485165C9374B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5136234" y="5828462"/>
            <a:ext cx="2887081" cy="1362457"/>
          </a:xfrm>
          <a:prstGeom prst="straightConnector1">
            <a:avLst/>
          </a:prstGeom>
          <a:ln w="38100" cap="rnd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1010">
            <a:extLst>
              <a:ext uri="{FF2B5EF4-FFF2-40B4-BE49-F238E27FC236}">
                <a16:creationId xmlns:a16="http://schemas.microsoft.com/office/drawing/2014/main" id="{01D6FCCA-1FBA-E449-A8EF-764CD82A4C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347320" y="11291502"/>
            <a:ext cx="1654867" cy="1654867"/>
          </a:xfrm>
          <a:custGeom>
            <a:avLst/>
            <a:gdLst>
              <a:gd name="T0" fmla="*/ 8681 w 285390"/>
              <a:gd name="T1" fmla="*/ 278392 h 285402"/>
              <a:gd name="T2" fmla="*/ 282493 w 285390"/>
              <a:gd name="T3" fmla="*/ 272788 h 285402"/>
              <a:gd name="T4" fmla="*/ 282493 w 285390"/>
              <a:gd name="T5" fmla="*/ 286796 h 285402"/>
              <a:gd name="T6" fmla="*/ 0 w 285390"/>
              <a:gd name="T7" fmla="*/ 276991 h 285402"/>
              <a:gd name="T8" fmla="*/ 8681 w 285390"/>
              <a:gd name="T9" fmla="*/ 248276 h 285402"/>
              <a:gd name="T10" fmla="*/ 278152 w 285390"/>
              <a:gd name="T11" fmla="*/ 248276 h 285402"/>
              <a:gd name="T12" fmla="*/ 286832 w 285390"/>
              <a:gd name="T13" fmla="*/ 253879 h 285402"/>
              <a:gd name="T14" fmla="*/ 0 w 285390"/>
              <a:gd name="T15" fmla="*/ 253879 h 285402"/>
              <a:gd name="T16" fmla="*/ 4338 w 285390"/>
              <a:gd name="T17" fmla="*/ 215359 h 285402"/>
              <a:gd name="T18" fmla="*/ 278152 w 285390"/>
              <a:gd name="T19" fmla="*/ 220962 h 285402"/>
              <a:gd name="T20" fmla="*/ 286832 w 285390"/>
              <a:gd name="T21" fmla="*/ 219561 h 285402"/>
              <a:gd name="T22" fmla="*/ 4338 w 285390"/>
              <a:gd name="T23" fmla="*/ 229367 h 285402"/>
              <a:gd name="T24" fmla="*/ 4338 w 285390"/>
              <a:gd name="T25" fmla="*/ 215359 h 285402"/>
              <a:gd name="T26" fmla="*/ 8681 w 285390"/>
              <a:gd name="T27" fmla="*/ 190653 h 285402"/>
              <a:gd name="T28" fmla="*/ 282493 w 285390"/>
              <a:gd name="T29" fmla="*/ 185050 h 285402"/>
              <a:gd name="T30" fmla="*/ 282493 w 285390"/>
              <a:gd name="T31" fmla="*/ 199057 h 285402"/>
              <a:gd name="T32" fmla="*/ 0 w 285390"/>
              <a:gd name="T33" fmla="*/ 189252 h 285402"/>
              <a:gd name="T34" fmla="*/ 194199 w 285390"/>
              <a:gd name="T35" fmla="*/ 86145 h 285402"/>
              <a:gd name="T36" fmla="*/ 204411 w 285390"/>
              <a:gd name="T37" fmla="*/ 75670 h 285402"/>
              <a:gd name="T38" fmla="*/ 82784 w 285390"/>
              <a:gd name="T39" fmla="*/ 96257 h 285402"/>
              <a:gd name="T40" fmla="*/ 204411 w 285390"/>
              <a:gd name="T41" fmla="*/ 67000 h 285402"/>
              <a:gd name="T42" fmla="*/ 185081 w 285390"/>
              <a:gd name="T43" fmla="*/ 86145 h 285402"/>
              <a:gd name="T44" fmla="*/ 101749 w 285390"/>
              <a:gd name="T45" fmla="*/ 86145 h 285402"/>
              <a:gd name="T46" fmla="*/ 82784 w 285390"/>
              <a:gd name="T47" fmla="*/ 67000 h 285402"/>
              <a:gd name="T48" fmla="*/ 147745 w 285390"/>
              <a:gd name="T49" fmla="*/ 51743 h 285402"/>
              <a:gd name="T50" fmla="*/ 154599 w 285390"/>
              <a:gd name="T51" fmla="*/ 66917 h 285402"/>
              <a:gd name="T52" fmla="*/ 143416 w 285390"/>
              <a:gd name="T53" fmla="*/ 81010 h 285402"/>
              <a:gd name="T54" fmla="*/ 147745 w 285390"/>
              <a:gd name="T55" fmla="*/ 122924 h 285402"/>
              <a:gd name="T56" fmla="*/ 139448 w 285390"/>
              <a:gd name="T57" fmla="*/ 118587 h 285402"/>
              <a:gd name="T58" fmla="*/ 132594 w 285390"/>
              <a:gd name="T59" fmla="*/ 103412 h 285402"/>
              <a:gd name="T60" fmla="*/ 143416 w 285390"/>
              <a:gd name="T61" fmla="*/ 89321 h 285402"/>
              <a:gd name="T62" fmla="*/ 139448 w 285390"/>
              <a:gd name="T63" fmla="*/ 47409 h 285402"/>
              <a:gd name="T64" fmla="*/ 34188 w 285390"/>
              <a:gd name="T65" fmla="*/ 51264 h 285402"/>
              <a:gd name="T66" fmla="*/ 234091 w 285390"/>
              <a:gd name="T67" fmla="*/ 136104 h 285402"/>
              <a:gd name="T68" fmla="*/ 234091 w 285390"/>
              <a:gd name="T69" fmla="*/ 34227 h 285402"/>
              <a:gd name="T70" fmla="*/ 237698 w 285390"/>
              <a:gd name="T71" fmla="*/ 25524 h 285402"/>
              <a:gd name="T72" fmla="*/ 259709 w 285390"/>
              <a:gd name="T73" fmla="*/ 47277 h 285402"/>
              <a:gd name="T74" fmla="*/ 242389 w 285390"/>
              <a:gd name="T75" fmla="*/ 140455 h 285402"/>
              <a:gd name="T76" fmla="*/ 42849 w 285390"/>
              <a:gd name="T77" fmla="*/ 140455 h 285402"/>
              <a:gd name="T78" fmla="*/ 25528 w 285390"/>
              <a:gd name="T79" fmla="*/ 47277 h 285402"/>
              <a:gd name="T80" fmla="*/ 47177 w 285390"/>
              <a:gd name="T81" fmla="*/ 25524 h 285402"/>
              <a:gd name="T82" fmla="*/ 278152 w 285390"/>
              <a:gd name="T83" fmla="*/ 161689 h 285402"/>
              <a:gd name="T84" fmla="*/ 4338 w 285390"/>
              <a:gd name="T85" fmla="*/ 0 h 285402"/>
              <a:gd name="T86" fmla="*/ 286832 w 285390"/>
              <a:gd name="T87" fmla="*/ 166011 h 285402"/>
              <a:gd name="T88" fmla="*/ 0 w 285390"/>
              <a:gd name="T89" fmla="*/ 166011 h 285402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5390" h="285402">
                <a:moveTo>
                  <a:pt x="4318" y="271462"/>
                </a:moveTo>
                <a:cubicBezTo>
                  <a:pt x="6838" y="271462"/>
                  <a:pt x="8637" y="273553"/>
                  <a:pt x="8637" y="275644"/>
                </a:cubicBezTo>
                <a:lnTo>
                  <a:pt x="8637" y="277038"/>
                </a:lnTo>
                <a:lnTo>
                  <a:pt x="276753" y="277038"/>
                </a:lnTo>
                <a:lnTo>
                  <a:pt x="276753" y="275644"/>
                </a:lnTo>
                <a:cubicBezTo>
                  <a:pt x="276753" y="273553"/>
                  <a:pt x="278553" y="271462"/>
                  <a:pt x="281072" y="271462"/>
                </a:cubicBezTo>
                <a:cubicBezTo>
                  <a:pt x="283231" y="271462"/>
                  <a:pt x="285390" y="273553"/>
                  <a:pt x="285390" y="275644"/>
                </a:cubicBezTo>
                <a:lnTo>
                  <a:pt x="285390" y="281220"/>
                </a:lnTo>
                <a:cubicBezTo>
                  <a:pt x="285390" y="283659"/>
                  <a:pt x="283231" y="285402"/>
                  <a:pt x="281072" y="285402"/>
                </a:cubicBezTo>
                <a:lnTo>
                  <a:pt x="4318" y="285402"/>
                </a:lnTo>
                <a:cubicBezTo>
                  <a:pt x="1799" y="285402"/>
                  <a:pt x="0" y="283659"/>
                  <a:pt x="0" y="281220"/>
                </a:cubicBezTo>
                <a:lnTo>
                  <a:pt x="0" y="275644"/>
                </a:lnTo>
                <a:cubicBezTo>
                  <a:pt x="0" y="273553"/>
                  <a:pt x="1799" y="271462"/>
                  <a:pt x="4318" y="271462"/>
                </a:cubicBezTo>
                <a:close/>
                <a:moveTo>
                  <a:pt x="4318" y="242887"/>
                </a:moveTo>
                <a:cubicBezTo>
                  <a:pt x="6838" y="242887"/>
                  <a:pt x="8637" y="244978"/>
                  <a:pt x="8637" y="247069"/>
                </a:cubicBezTo>
                <a:lnTo>
                  <a:pt x="8637" y="248463"/>
                </a:lnTo>
                <a:lnTo>
                  <a:pt x="276753" y="248463"/>
                </a:lnTo>
                <a:lnTo>
                  <a:pt x="276753" y="247069"/>
                </a:lnTo>
                <a:cubicBezTo>
                  <a:pt x="276753" y="244978"/>
                  <a:pt x="278553" y="242887"/>
                  <a:pt x="281072" y="242887"/>
                </a:cubicBezTo>
                <a:cubicBezTo>
                  <a:pt x="283231" y="242887"/>
                  <a:pt x="285390" y="244978"/>
                  <a:pt x="285390" y="247069"/>
                </a:cubicBezTo>
                <a:lnTo>
                  <a:pt x="285390" y="252645"/>
                </a:lnTo>
                <a:cubicBezTo>
                  <a:pt x="285390" y="255084"/>
                  <a:pt x="283231" y="256827"/>
                  <a:pt x="281072" y="256827"/>
                </a:cubicBezTo>
                <a:lnTo>
                  <a:pt x="4318" y="256827"/>
                </a:lnTo>
                <a:cubicBezTo>
                  <a:pt x="1799" y="256827"/>
                  <a:pt x="0" y="255084"/>
                  <a:pt x="0" y="252645"/>
                </a:cubicBezTo>
                <a:lnTo>
                  <a:pt x="0" y="247069"/>
                </a:lnTo>
                <a:cubicBezTo>
                  <a:pt x="0" y="244978"/>
                  <a:pt x="1799" y="242887"/>
                  <a:pt x="4318" y="242887"/>
                </a:cubicBezTo>
                <a:close/>
                <a:moveTo>
                  <a:pt x="4318" y="214312"/>
                </a:moveTo>
                <a:cubicBezTo>
                  <a:pt x="6838" y="214312"/>
                  <a:pt x="8637" y="216055"/>
                  <a:pt x="8637" y="218494"/>
                </a:cubicBezTo>
                <a:lnTo>
                  <a:pt x="8637" y="219888"/>
                </a:lnTo>
                <a:lnTo>
                  <a:pt x="276753" y="219888"/>
                </a:lnTo>
                <a:lnTo>
                  <a:pt x="276753" y="218494"/>
                </a:lnTo>
                <a:cubicBezTo>
                  <a:pt x="276753" y="216055"/>
                  <a:pt x="278553" y="214312"/>
                  <a:pt x="281072" y="214312"/>
                </a:cubicBezTo>
                <a:cubicBezTo>
                  <a:pt x="283231" y="214312"/>
                  <a:pt x="285390" y="216055"/>
                  <a:pt x="285390" y="218494"/>
                </a:cubicBezTo>
                <a:lnTo>
                  <a:pt x="285390" y="224070"/>
                </a:lnTo>
                <a:cubicBezTo>
                  <a:pt x="285390" y="226509"/>
                  <a:pt x="283231" y="228252"/>
                  <a:pt x="281072" y="228252"/>
                </a:cubicBezTo>
                <a:lnTo>
                  <a:pt x="4318" y="228252"/>
                </a:lnTo>
                <a:cubicBezTo>
                  <a:pt x="1799" y="228252"/>
                  <a:pt x="0" y="226509"/>
                  <a:pt x="0" y="224070"/>
                </a:cubicBezTo>
                <a:lnTo>
                  <a:pt x="0" y="218494"/>
                </a:lnTo>
                <a:cubicBezTo>
                  <a:pt x="0" y="216055"/>
                  <a:pt x="1799" y="214312"/>
                  <a:pt x="4318" y="214312"/>
                </a:cubicBezTo>
                <a:close/>
                <a:moveTo>
                  <a:pt x="4318" y="184150"/>
                </a:moveTo>
                <a:cubicBezTo>
                  <a:pt x="6838" y="184150"/>
                  <a:pt x="8637" y="185893"/>
                  <a:pt x="8637" y="188332"/>
                </a:cubicBezTo>
                <a:lnTo>
                  <a:pt x="8637" y="189726"/>
                </a:lnTo>
                <a:lnTo>
                  <a:pt x="276753" y="189726"/>
                </a:lnTo>
                <a:lnTo>
                  <a:pt x="276753" y="188332"/>
                </a:lnTo>
                <a:cubicBezTo>
                  <a:pt x="276753" y="185893"/>
                  <a:pt x="278553" y="184150"/>
                  <a:pt x="281072" y="184150"/>
                </a:cubicBezTo>
                <a:cubicBezTo>
                  <a:pt x="283231" y="184150"/>
                  <a:pt x="285390" y="185893"/>
                  <a:pt x="285390" y="188332"/>
                </a:cubicBezTo>
                <a:lnTo>
                  <a:pt x="285390" y="193907"/>
                </a:lnTo>
                <a:cubicBezTo>
                  <a:pt x="285390" y="196346"/>
                  <a:pt x="283231" y="198089"/>
                  <a:pt x="281072" y="198089"/>
                </a:cubicBezTo>
                <a:lnTo>
                  <a:pt x="4318" y="198089"/>
                </a:lnTo>
                <a:cubicBezTo>
                  <a:pt x="1799" y="198089"/>
                  <a:pt x="0" y="196346"/>
                  <a:pt x="0" y="193907"/>
                </a:cubicBezTo>
                <a:lnTo>
                  <a:pt x="0" y="188332"/>
                </a:lnTo>
                <a:cubicBezTo>
                  <a:pt x="0" y="185893"/>
                  <a:pt x="1799" y="184150"/>
                  <a:pt x="4318" y="184150"/>
                </a:cubicBezTo>
                <a:close/>
                <a:moveTo>
                  <a:pt x="203382" y="75302"/>
                </a:moveTo>
                <a:cubicBezTo>
                  <a:pt x="197576" y="75302"/>
                  <a:pt x="193222" y="79974"/>
                  <a:pt x="193222" y="85725"/>
                </a:cubicBezTo>
                <a:cubicBezTo>
                  <a:pt x="193222" y="91117"/>
                  <a:pt x="197576" y="95789"/>
                  <a:pt x="203382" y="95789"/>
                </a:cubicBezTo>
                <a:cubicBezTo>
                  <a:pt x="208825" y="95789"/>
                  <a:pt x="213179" y="91117"/>
                  <a:pt x="213179" y="85725"/>
                </a:cubicBezTo>
                <a:cubicBezTo>
                  <a:pt x="213179" y="79974"/>
                  <a:pt x="208825" y="75302"/>
                  <a:pt x="203382" y="75302"/>
                </a:cubicBezTo>
                <a:close/>
                <a:moveTo>
                  <a:pt x="82368" y="75302"/>
                </a:moveTo>
                <a:cubicBezTo>
                  <a:pt x="76563" y="75302"/>
                  <a:pt x="72208" y="79974"/>
                  <a:pt x="72208" y="85725"/>
                </a:cubicBezTo>
                <a:cubicBezTo>
                  <a:pt x="72208" y="91117"/>
                  <a:pt x="76563" y="95789"/>
                  <a:pt x="82368" y="95789"/>
                </a:cubicBezTo>
                <a:cubicBezTo>
                  <a:pt x="88174" y="95789"/>
                  <a:pt x="92528" y="91117"/>
                  <a:pt x="92528" y="85725"/>
                </a:cubicBezTo>
                <a:cubicBezTo>
                  <a:pt x="92528" y="79974"/>
                  <a:pt x="88174" y="75302"/>
                  <a:pt x="82368" y="75302"/>
                </a:cubicBezTo>
                <a:close/>
                <a:moveTo>
                  <a:pt x="203382" y="66675"/>
                </a:moveTo>
                <a:cubicBezTo>
                  <a:pt x="213542" y="66675"/>
                  <a:pt x="221887" y="75302"/>
                  <a:pt x="221887" y="85725"/>
                </a:cubicBezTo>
                <a:cubicBezTo>
                  <a:pt x="221887" y="95789"/>
                  <a:pt x="213542" y="104416"/>
                  <a:pt x="203382" y="104416"/>
                </a:cubicBezTo>
                <a:cubicBezTo>
                  <a:pt x="192859" y="104416"/>
                  <a:pt x="184150" y="95789"/>
                  <a:pt x="184150" y="85725"/>
                </a:cubicBezTo>
                <a:cubicBezTo>
                  <a:pt x="184150" y="75302"/>
                  <a:pt x="192859" y="66675"/>
                  <a:pt x="203382" y="66675"/>
                </a:cubicBezTo>
                <a:close/>
                <a:moveTo>
                  <a:pt x="82368" y="66675"/>
                </a:moveTo>
                <a:cubicBezTo>
                  <a:pt x="92891" y="66675"/>
                  <a:pt x="101237" y="75302"/>
                  <a:pt x="101237" y="85725"/>
                </a:cubicBezTo>
                <a:cubicBezTo>
                  <a:pt x="101237" y="95789"/>
                  <a:pt x="92891" y="104416"/>
                  <a:pt x="82368" y="104416"/>
                </a:cubicBezTo>
                <a:cubicBezTo>
                  <a:pt x="71845" y="104416"/>
                  <a:pt x="63500" y="95789"/>
                  <a:pt x="63500" y="85725"/>
                </a:cubicBezTo>
                <a:cubicBezTo>
                  <a:pt x="63500" y="75302"/>
                  <a:pt x="71845" y="66675"/>
                  <a:pt x="82368" y="66675"/>
                </a:cubicBezTo>
                <a:close/>
                <a:moveTo>
                  <a:pt x="142695" y="42862"/>
                </a:moveTo>
                <a:cubicBezTo>
                  <a:pt x="145207" y="42862"/>
                  <a:pt x="147002" y="45019"/>
                  <a:pt x="147002" y="47177"/>
                </a:cubicBezTo>
                <a:lnTo>
                  <a:pt x="147002" y="51491"/>
                </a:lnTo>
                <a:cubicBezTo>
                  <a:pt x="153821" y="52930"/>
                  <a:pt x="159205" y="57244"/>
                  <a:pt x="162076" y="63357"/>
                </a:cubicBezTo>
                <a:cubicBezTo>
                  <a:pt x="162794" y="65155"/>
                  <a:pt x="161717" y="68032"/>
                  <a:pt x="159564" y="68751"/>
                </a:cubicBezTo>
                <a:cubicBezTo>
                  <a:pt x="157410" y="69830"/>
                  <a:pt x="154898" y="68751"/>
                  <a:pt x="153821" y="66593"/>
                </a:cubicBezTo>
                <a:cubicBezTo>
                  <a:pt x="152385" y="62278"/>
                  <a:pt x="147720" y="59761"/>
                  <a:pt x="142695" y="59761"/>
                </a:cubicBezTo>
                <a:cubicBezTo>
                  <a:pt x="136234" y="59761"/>
                  <a:pt x="130851" y="64436"/>
                  <a:pt x="130851" y="69830"/>
                </a:cubicBezTo>
                <a:cubicBezTo>
                  <a:pt x="130851" y="77021"/>
                  <a:pt x="135158" y="80616"/>
                  <a:pt x="142695" y="80616"/>
                </a:cubicBezTo>
                <a:cubicBezTo>
                  <a:pt x="157769" y="80616"/>
                  <a:pt x="163153" y="90325"/>
                  <a:pt x="163153" y="99673"/>
                </a:cubicBezTo>
                <a:cubicBezTo>
                  <a:pt x="163153" y="108662"/>
                  <a:pt x="156333" y="116213"/>
                  <a:pt x="147002" y="118011"/>
                </a:cubicBezTo>
                <a:lnTo>
                  <a:pt x="147002" y="122326"/>
                </a:lnTo>
                <a:cubicBezTo>
                  <a:pt x="147002" y="124843"/>
                  <a:pt x="145207" y="126641"/>
                  <a:pt x="142695" y="126641"/>
                </a:cubicBezTo>
                <a:cubicBezTo>
                  <a:pt x="140541" y="126641"/>
                  <a:pt x="138747" y="124843"/>
                  <a:pt x="138747" y="122326"/>
                </a:cubicBezTo>
                <a:lnTo>
                  <a:pt x="138747" y="118011"/>
                </a:lnTo>
                <a:cubicBezTo>
                  <a:pt x="131927" y="116573"/>
                  <a:pt x="126185" y="112258"/>
                  <a:pt x="123672" y="106146"/>
                </a:cubicBezTo>
                <a:cubicBezTo>
                  <a:pt x="122955" y="104348"/>
                  <a:pt x="124031" y="101471"/>
                  <a:pt x="126185" y="100752"/>
                </a:cubicBezTo>
                <a:cubicBezTo>
                  <a:pt x="128338" y="99673"/>
                  <a:pt x="130851" y="100752"/>
                  <a:pt x="131927" y="102909"/>
                </a:cubicBezTo>
                <a:cubicBezTo>
                  <a:pt x="133363" y="107224"/>
                  <a:pt x="138029" y="109741"/>
                  <a:pt x="142695" y="109741"/>
                </a:cubicBezTo>
                <a:cubicBezTo>
                  <a:pt x="149155" y="109741"/>
                  <a:pt x="154539" y="105067"/>
                  <a:pt x="154539" y="99673"/>
                </a:cubicBezTo>
                <a:cubicBezTo>
                  <a:pt x="154539" y="92482"/>
                  <a:pt x="150591" y="88886"/>
                  <a:pt x="142695" y="88886"/>
                </a:cubicBezTo>
                <a:cubicBezTo>
                  <a:pt x="127979" y="88886"/>
                  <a:pt x="122237" y="79178"/>
                  <a:pt x="122237" y="69830"/>
                </a:cubicBezTo>
                <a:cubicBezTo>
                  <a:pt x="122237" y="60840"/>
                  <a:pt x="129056" y="53289"/>
                  <a:pt x="138747" y="51491"/>
                </a:cubicBezTo>
                <a:lnTo>
                  <a:pt x="138747" y="47177"/>
                </a:lnTo>
                <a:cubicBezTo>
                  <a:pt x="138747" y="45019"/>
                  <a:pt x="140541" y="42862"/>
                  <a:pt x="142695" y="42862"/>
                </a:cubicBezTo>
                <a:close/>
                <a:moveTo>
                  <a:pt x="50890" y="34059"/>
                </a:moveTo>
                <a:cubicBezTo>
                  <a:pt x="49095" y="42718"/>
                  <a:pt x="42633" y="49573"/>
                  <a:pt x="34016" y="51016"/>
                </a:cubicBezTo>
                <a:lnTo>
                  <a:pt x="34016" y="118485"/>
                </a:lnTo>
                <a:cubicBezTo>
                  <a:pt x="42633" y="120289"/>
                  <a:pt x="49095" y="126783"/>
                  <a:pt x="50890" y="135442"/>
                </a:cubicBezTo>
                <a:lnTo>
                  <a:pt x="232913" y="135442"/>
                </a:lnTo>
                <a:cubicBezTo>
                  <a:pt x="234708" y="126783"/>
                  <a:pt x="241170" y="120289"/>
                  <a:pt x="249787" y="118485"/>
                </a:cubicBezTo>
                <a:lnTo>
                  <a:pt x="249787" y="51016"/>
                </a:lnTo>
                <a:cubicBezTo>
                  <a:pt x="241170" y="49573"/>
                  <a:pt x="234708" y="42718"/>
                  <a:pt x="232913" y="34059"/>
                </a:cubicBezTo>
                <a:lnTo>
                  <a:pt x="50890" y="34059"/>
                </a:lnTo>
                <a:close/>
                <a:moveTo>
                  <a:pt x="46941" y="25400"/>
                </a:moveTo>
                <a:lnTo>
                  <a:pt x="236503" y="25400"/>
                </a:lnTo>
                <a:cubicBezTo>
                  <a:pt x="239375" y="25400"/>
                  <a:pt x="241170" y="27565"/>
                  <a:pt x="241170" y="29729"/>
                </a:cubicBezTo>
                <a:cubicBezTo>
                  <a:pt x="241170" y="36945"/>
                  <a:pt x="246915" y="42718"/>
                  <a:pt x="254095" y="42718"/>
                </a:cubicBezTo>
                <a:cubicBezTo>
                  <a:pt x="256608" y="42718"/>
                  <a:pt x="258403" y="44883"/>
                  <a:pt x="258403" y="47047"/>
                </a:cubicBezTo>
                <a:lnTo>
                  <a:pt x="258403" y="122454"/>
                </a:lnTo>
                <a:cubicBezTo>
                  <a:pt x="258403" y="124979"/>
                  <a:pt x="256608" y="126783"/>
                  <a:pt x="254095" y="126783"/>
                </a:cubicBezTo>
                <a:cubicBezTo>
                  <a:pt x="246915" y="126783"/>
                  <a:pt x="241170" y="132556"/>
                  <a:pt x="241170" y="139772"/>
                </a:cubicBezTo>
                <a:cubicBezTo>
                  <a:pt x="241170" y="141937"/>
                  <a:pt x="239375" y="144101"/>
                  <a:pt x="236503" y="144101"/>
                </a:cubicBezTo>
                <a:lnTo>
                  <a:pt x="46941" y="144101"/>
                </a:lnTo>
                <a:cubicBezTo>
                  <a:pt x="44428" y="144101"/>
                  <a:pt x="42633" y="141937"/>
                  <a:pt x="42633" y="139772"/>
                </a:cubicBezTo>
                <a:cubicBezTo>
                  <a:pt x="42633" y="132556"/>
                  <a:pt x="36888" y="126783"/>
                  <a:pt x="29708" y="126783"/>
                </a:cubicBezTo>
                <a:cubicBezTo>
                  <a:pt x="27195" y="126783"/>
                  <a:pt x="25400" y="124979"/>
                  <a:pt x="25400" y="122454"/>
                </a:cubicBezTo>
                <a:lnTo>
                  <a:pt x="25400" y="47047"/>
                </a:lnTo>
                <a:cubicBezTo>
                  <a:pt x="25400" y="44883"/>
                  <a:pt x="27195" y="42718"/>
                  <a:pt x="29708" y="42718"/>
                </a:cubicBezTo>
                <a:cubicBezTo>
                  <a:pt x="36888" y="42718"/>
                  <a:pt x="42633" y="36945"/>
                  <a:pt x="42633" y="29729"/>
                </a:cubicBezTo>
                <a:cubicBezTo>
                  <a:pt x="42633" y="27565"/>
                  <a:pt x="44428" y="25400"/>
                  <a:pt x="46941" y="25400"/>
                </a:cubicBezTo>
                <a:close/>
                <a:moveTo>
                  <a:pt x="8637" y="8959"/>
                </a:moveTo>
                <a:lnTo>
                  <a:pt x="8637" y="160903"/>
                </a:lnTo>
                <a:lnTo>
                  <a:pt x="276753" y="160903"/>
                </a:lnTo>
                <a:lnTo>
                  <a:pt x="276753" y="8959"/>
                </a:lnTo>
                <a:lnTo>
                  <a:pt x="8637" y="8959"/>
                </a:lnTo>
                <a:close/>
                <a:moveTo>
                  <a:pt x="4318" y="0"/>
                </a:moveTo>
                <a:lnTo>
                  <a:pt x="281072" y="0"/>
                </a:lnTo>
                <a:cubicBezTo>
                  <a:pt x="283231" y="0"/>
                  <a:pt x="285390" y="2150"/>
                  <a:pt x="285390" y="4300"/>
                </a:cubicBezTo>
                <a:lnTo>
                  <a:pt x="285390" y="165204"/>
                </a:lnTo>
                <a:cubicBezTo>
                  <a:pt x="285390" y="167354"/>
                  <a:pt x="283231" y="169504"/>
                  <a:pt x="281072" y="169504"/>
                </a:cubicBezTo>
                <a:lnTo>
                  <a:pt x="4318" y="169504"/>
                </a:lnTo>
                <a:cubicBezTo>
                  <a:pt x="1799" y="169504"/>
                  <a:pt x="0" y="167354"/>
                  <a:pt x="0" y="165204"/>
                </a:cubicBezTo>
                <a:lnTo>
                  <a:pt x="0" y="4300"/>
                </a:lnTo>
                <a:cubicBezTo>
                  <a:pt x="0" y="2150"/>
                  <a:pt x="1799" y="0"/>
                  <a:pt x="431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F9CF69-7196-DA45-9735-F66ADDEA09D9}"/>
              </a:ext>
            </a:extLst>
          </p:cNvPr>
          <p:cNvSpPr txBox="1"/>
          <p:nvPr/>
        </p:nvSpPr>
        <p:spPr>
          <a:xfrm>
            <a:off x="10911070" y="498091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9B0CE-0782-B748-9DFB-9202CBB72D45}"/>
              </a:ext>
            </a:extLst>
          </p:cNvPr>
          <p:cNvSpPr txBox="1"/>
          <p:nvPr/>
        </p:nvSpPr>
        <p:spPr>
          <a:xfrm>
            <a:off x="15136234" y="376640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F4D32-AB64-A24F-859A-79E7621BF34E}"/>
              </a:ext>
            </a:extLst>
          </p:cNvPr>
          <p:cNvSpPr txBox="1"/>
          <p:nvPr/>
        </p:nvSpPr>
        <p:spPr>
          <a:xfrm>
            <a:off x="6685910" y="3766404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C29A79-4B1E-CD48-A25D-A4B20C34CE61}"/>
              </a:ext>
            </a:extLst>
          </p:cNvPr>
          <p:cNvSpPr txBox="1"/>
          <p:nvPr/>
        </p:nvSpPr>
        <p:spPr>
          <a:xfrm>
            <a:off x="3227035" y="553607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ED63D8D-195D-104D-950E-A26CD173A98E}"/>
              </a:ext>
            </a:extLst>
          </p:cNvPr>
          <p:cNvSpPr txBox="1"/>
          <p:nvPr/>
        </p:nvSpPr>
        <p:spPr>
          <a:xfrm>
            <a:off x="18628870" y="553607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DD4885-534F-E941-85AA-18D3FA0479A3}"/>
              </a:ext>
            </a:extLst>
          </p:cNvPr>
          <p:cNvSpPr txBox="1"/>
          <p:nvPr/>
        </p:nvSpPr>
        <p:spPr>
          <a:xfrm>
            <a:off x="10911070" y="8465960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3084020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97">
            <a:extLst>
              <a:ext uri="{FF2B5EF4-FFF2-40B4-BE49-F238E27FC236}">
                <a16:creationId xmlns:a16="http://schemas.microsoft.com/office/drawing/2014/main" id="{F2D6AE7B-01A0-B24A-A24E-324CCC812DE1}"/>
              </a:ext>
            </a:extLst>
          </p:cNvPr>
          <p:cNvSpPr>
            <a:spLocks/>
          </p:cNvSpPr>
          <p:nvPr/>
        </p:nvSpPr>
        <p:spPr bwMode="auto">
          <a:xfrm>
            <a:off x="5943208" y="7418713"/>
            <a:ext cx="6917854" cy="862205"/>
          </a:xfrm>
          <a:custGeom>
            <a:avLst/>
            <a:gdLst>
              <a:gd name="T0" fmla="*/ 303 w 1433"/>
              <a:gd name="T1" fmla="*/ 179 h 179"/>
              <a:gd name="T2" fmla="*/ 716 w 1433"/>
              <a:gd name="T3" fmla="*/ 161 h 179"/>
              <a:gd name="T4" fmla="*/ 1130 w 1433"/>
              <a:gd name="T5" fmla="*/ 179 h 179"/>
              <a:gd name="T6" fmla="*/ 1433 w 1433"/>
              <a:gd name="T7" fmla="*/ 98 h 179"/>
              <a:gd name="T8" fmla="*/ 716 w 1433"/>
              <a:gd name="T9" fmla="*/ 0 h 179"/>
              <a:gd name="T10" fmla="*/ 0 w 1433"/>
              <a:gd name="T11" fmla="*/ 98 h 179"/>
              <a:gd name="T12" fmla="*/ 303 w 1433"/>
              <a:gd name="T13" fmla="*/ 179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33" h="179">
                <a:moveTo>
                  <a:pt x="303" y="179"/>
                </a:moveTo>
                <a:cubicBezTo>
                  <a:pt x="420" y="167"/>
                  <a:pt x="562" y="161"/>
                  <a:pt x="716" y="161"/>
                </a:cubicBezTo>
                <a:cubicBezTo>
                  <a:pt x="870" y="161"/>
                  <a:pt x="1013" y="167"/>
                  <a:pt x="1130" y="179"/>
                </a:cubicBezTo>
                <a:cubicBezTo>
                  <a:pt x="1313" y="161"/>
                  <a:pt x="1433" y="131"/>
                  <a:pt x="1433" y="98"/>
                </a:cubicBezTo>
                <a:cubicBezTo>
                  <a:pt x="1433" y="44"/>
                  <a:pt x="1112" y="0"/>
                  <a:pt x="716" y="0"/>
                </a:cubicBezTo>
                <a:cubicBezTo>
                  <a:pt x="321" y="0"/>
                  <a:pt x="0" y="44"/>
                  <a:pt x="0" y="98"/>
                </a:cubicBezTo>
                <a:cubicBezTo>
                  <a:pt x="0" y="131"/>
                  <a:pt x="119" y="161"/>
                  <a:pt x="303" y="179"/>
                </a:cubicBezTo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3" name="Freeform 196">
            <a:extLst>
              <a:ext uri="{FF2B5EF4-FFF2-40B4-BE49-F238E27FC236}">
                <a16:creationId xmlns:a16="http://schemas.microsoft.com/office/drawing/2014/main" id="{A53A0FEF-60DE-0E40-9357-2F0FD288A89D}"/>
              </a:ext>
            </a:extLst>
          </p:cNvPr>
          <p:cNvSpPr>
            <a:spLocks/>
          </p:cNvSpPr>
          <p:nvPr/>
        </p:nvSpPr>
        <p:spPr bwMode="auto">
          <a:xfrm>
            <a:off x="6983919" y="9446245"/>
            <a:ext cx="4833069" cy="623080"/>
          </a:xfrm>
          <a:custGeom>
            <a:avLst/>
            <a:gdLst>
              <a:gd name="T0" fmla="*/ 200 w 1001"/>
              <a:gd name="T1" fmla="*/ 129 h 129"/>
              <a:gd name="T2" fmla="*/ 501 w 1001"/>
              <a:gd name="T3" fmla="*/ 115 h 129"/>
              <a:gd name="T4" fmla="*/ 801 w 1001"/>
              <a:gd name="T5" fmla="*/ 129 h 129"/>
              <a:gd name="T6" fmla="*/ 1001 w 1001"/>
              <a:gd name="T7" fmla="*/ 72 h 129"/>
              <a:gd name="T8" fmla="*/ 501 w 1001"/>
              <a:gd name="T9" fmla="*/ 0 h 129"/>
              <a:gd name="T10" fmla="*/ 0 w 1001"/>
              <a:gd name="T11" fmla="*/ 72 h 129"/>
              <a:gd name="T12" fmla="*/ 200 w 1001"/>
              <a:gd name="T13" fmla="*/ 129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001" h="129">
                <a:moveTo>
                  <a:pt x="200" y="129"/>
                </a:moveTo>
                <a:cubicBezTo>
                  <a:pt x="284" y="120"/>
                  <a:pt x="388" y="115"/>
                  <a:pt x="501" y="115"/>
                </a:cubicBezTo>
                <a:cubicBezTo>
                  <a:pt x="613" y="115"/>
                  <a:pt x="717" y="120"/>
                  <a:pt x="801" y="129"/>
                </a:cubicBezTo>
                <a:cubicBezTo>
                  <a:pt x="923" y="116"/>
                  <a:pt x="1001" y="95"/>
                  <a:pt x="1001" y="72"/>
                </a:cubicBezTo>
                <a:cubicBezTo>
                  <a:pt x="1001" y="32"/>
                  <a:pt x="777" y="0"/>
                  <a:pt x="501" y="0"/>
                </a:cubicBezTo>
                <a:cubicBezTo>
                  <a:pt x="224" y="0"/>
                  <a:pt x="0" y="32"/>
                  <a:pt x="0" y="72"/>
                </a:cubicBezTo>
                <a:cubicBezTo>
                  <a:pt x="0" y="95"/>
                  <a:pt x="79" y="116"/>
                  <a:pt x="200" y="129"/>
                </a:cubicBezTo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4" name="Oval 195">
            <a:extLst>
              <a:ext uri="{FF2B5EF4-FFF2-40B4-BE49-F238E27FC236}">
                <a16:creationId xmlns:a16="http://schemas.microsoft.com/office/drawing/2014/main" id="{6A1EDC14-19A8-9445-8366-856B9AE356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8098" y="11419887"/>
            <a:ext cx="2728073" cy="39742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5" name="Freeform 191">
            <a:extLst>
              <a:ext uri="{FF2B5EF4-FFF2-40B4-BE49-F238E27FC236}">
                <a16:creationId xmlns:a16="http://schemas.microsoft.com/office/drawing/2014/main" id="{81380FA8-0E18-4C46-8B48-8E6BEA468BC4}"/>
              </a:ext>
            </a:extLst>
          </p:cNvPr>
          <p:cNvSpPr>
            <a:spLocks/>
          </p:cNvSpPr>
          <p:nvPr/>
        </p:nvSpPr>
        <p:spPr bwMode="auto">
          <a:xfrm>
            <a:off x="4787987" y="5364240"/>
            <a:ext cx="9228296" cy="1219212"/>
          </a:xfrm>
          <a:custGeom>
            <a:avLst/>
            <a:gdLst>
              <a:gd name="T0" fmla="*/ 318 w 1911"/>
              <a:gd name="T1" fmla="*/ 252 h 252"/>
              <a:gd name="T2" fmla="*/ 955 w 1911"/>
              <a:gd name="T3" fmla="*/ 215 h 252"/>
              <a:gd name="T4" fmla="*/ 1593 w 1911"/>
              <a:gd name="T5" fmla="*/ 252 h 252"/>
              <a:gd name="T6" fmla="*/ 1911 w 1911"/>
              <a:gd name="T7" fmla="*/ 144 h 252"/>
              <a:gd name="T8" fmla="*/ 955 w 1911"/>
              <a:gd name="T9" fmla="*/ 0 h 252"/>
              <a:gd name="T10" fmla="*/ 0 w 1911"/>
              <a:gd name="T11" fmla="*/ 144 h 252"/>
              <a:gd name="T12" fmla="*/ 318 w 1911"/>
              <a:gd name="T13" fmla="*/ 252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911" h="252">
                <a:moveTo>
                  <a:pt x="318" y="252"/>
                </a:moveTo>
                <a:cubicBezTo>
                  <a:pt x="487" y="229"/>
                  <a:pt x="711" y="215"/>
                  <a:pt x="955" y="215"/>
                </a:cubicBezTo>
                <a:cubicBezTo>
                  <a:pt x="1200" y="215"/>
                  <a:pt x="1424" y="229"/>
                  <a:pt x="1593" y="252"/>
                </a:cubicBezTo>
                <a:cubicBezTo>
                  <a:pt x="1788" y="225"/>
                  <a:pt x="1911" y="187"/>
                  <a:pt x="1911" y="144"/>
                </a:cubicBezTo>
                <a:cubicBezTo>
                  <a:pt x="1911" y="65"/>
                  <a:pt x="1483" y="0"/>
                  <a:pt x="955" y="0"/>
                </a:cubicBezTo>
                <a:cubicBezTo>
                  <a:pt x="428" y="0"/>
                  <a:pt x="0" y="65"/>
                  <a:pt x="0" y="144"/>
                </a:cubicBezTo>
                <a:cubicBezTo>
                  <a:pt x="0" y="187"/>
                  <a:pt x="123" y="225"/>
                  <a:pt x="318" y="252"/>
                </a:cubicBezTo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6" name="Freeform 198">
            <a:extLst>
              <a:ext uri="{FF2B5EF4-FFF2-40B4-BE49-F238E27FC236}">
                <a16:creationId xmlns:a16="http://schemas.microsoft.com/office/drawing/2014/main" id="{0A02AE9A-7823-D94D-B57A-2417AD6BD426}"/>
              </a:ext>
            </a:extLst>
          </p:cNvPr>
          <p:cNvSpPr>
            <a:spLocks/>
          </p:cNvSpPr>
          <p:nvPr/>
        </p:nvSpPr>
        <p:spPr bwMode="auto">
          <a:xfrm flipH="1">
            <a:off x="8799333" y="3819278"/>
            <a:ext cx="5625857" cy="9817917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7" name="Freeform 198">
            <a:extLst>
              <a:ext uri="{FF2B5EF4-FFF2-40B4-BE49-F238E27FC236}">
                <a16:creationId xmlns:a16="http://schemas.microsoft.com/office/drawing/2014/main" id="{785EDF3E-5ED3-5444-A270-CBB48A54AA03}"/>
              </a:ext>
            </a:extLst>
          </p:cNvPr>
          <p:cNvSpPr>
            <a:spLocks/>
          </p:cNvSpPr>
          <p:nvPr/>
        </p:nvSpPr>
        <p:spPr bwMode="auto">
          <a:xfrm>
            <a:off x="3942622" y="3087477"/>
            <a:ext cx="6089328" cy="10626738"/>
          </a:xfrm>
          <a:custGeom>
            <a:avLst/>
            <a:gdLst>
              <a:gd name="T0" fmla="*/ 935 w 1261"/>
              <a:gd name="T1" fmla="*/ 0 h 2272"/>
              <a:gd name="T2" fmla="*/ 0 w 1261"/>
              <a:gd name="T3" fmla="*/ 0 h 2272"/>
              <a:gd name="T4" fmla="*/ 0 w 1261"/>
              <a:gd name="T5" fmla="*/ 262 h 2272"/>
              <a:gd name="T6" fmla="*/ 935 w 1261"/>
              <a:gd name="T7" fmla="*/ 262 h 2272"/>
              <a:gd name="T8" fmla="*/ 999 w 1261"/>
              <a:gd name="T9" fmla="*/ 340 h 2272"/>
              <a:gd name="T10" fmla="*/ 999 w 1261"/>
              <a:gd name="T11" fmla="*/ 2272 h 2272"/>
              <a:gd name="T12" fmla="*/ 1261 w 1261"/>
              <a:gd name="T13" fmla="*/ 2272 h 2272"/>
              <a:gd name="T14" fmla="*/ 1261 w 1261"/>
              <a:gd name="T15" fmla="*/ 340 h 2272"/>
              <a:gd name="T16" fmla="*/ 935 w 1261"/>
              <a:gd name="T17" fmla="*/ 0 h 2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1" h="2272">
                <a:moveTo>
                  <a:pt x="935" y="0"/>
                </a:moveTo>
                <a:cubicBezTo>
                  <a:pt x="0" y="0"/>
                  <a:pt x="0" y="0"/>
                  <a:pt x="0" y="0"/>
                </a:cubicBezTo>
                <a:cubicBezTo>
                  <a:pt x="0" y="262"/>
                  <a:pt x="0" y="262"/>
                  <a:pt x="0" y="262"/>
                </a:cubicBezTo>
                <a:cubicBezTo>
                  <a:pt x="935" y="262"/>
                  <a:pt x="935" y="262"/>
                  <a:pt x="935" y="262"/>
                </a:cubicBezTo>
                <a:cubicBezTo>
                  <a:pt x="980" y="262"/>
                  <a:pt x="999" y="301"/>
                  <a:pt x="999" y="340"/>
                </a:cubicBezTo>
                <a:cubicBezTo>
                  <a:pt x="999" y="2272"/>
                  <a:pt x="999" y="2272"/>
                  <a:pt x="999" y="2272"/>
                </a:cubicBezTo>
                <a:cubicBezTo>
                  <a:pt x="1261" y="2272"/>
                  <a:pt x="1261" y="2272"/>
                  <a:pt x="1261" y="2272"/>
                </a:cubicBezTo>
                <a:cubicBezTo>
                  <a:pt x="1261" y="340"/>
                  <a:pt x="1261" y="340"/>
                  <a:pt x="1261" y="340"/>
                </a:cubicBezTo>
                <a:cubicBezTo>
                  <a:pt x="1261" y="9"/>
                  <a:pt x="935" y="0"/>
                  <a:pt x="935" y="0"/>
                </a:cubicBezTo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0680F48-CD05-0C44-9281-D7D6EF827A0F}"/>
              </a:ext>
            </a:extLst>
          </p:cNvPr>
          <p:cNvGrpSpPr/>
          <p:nvPr/>
        </p:nvGrpSpPr>
        <p:grpSpPr>
          <a:xfrm>
            <a:off x="5943208" y="7913807"/>
            <a:ext cx="6917854" cy="1512230"/>
            <a:chOff x="2972378" y="3957041"/>
            <a:chExt cx="3459828" cy="756312"/>
          </a:xfrm>
        </p:grpSpPr>
        <p:sp>
          <p:nvSpPr>
            <p:cNvPr id="9" name="Freeform 203">
              <a:extLst>
                <a:ext uri="{FF2B5EF4-FFF2-40B4-BE49-F238E27FC236}">
                  <a16:creationId xmlns:a16="http://schemas.microsoft.com/office/drawing/2014/main" id="{7E5A7AEC-84B8-DF4C-8913-2A4D7C1C8D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2378" y="3957041"/>
              <a:ext cx="3459828" cy="756312"/>
            </a:xfrm>
            <a:custGeom>
              <a:avLst/>
              <a:gdLst>
                <a:gd name="T0" fmla="*/ 716 w 1433"/>
                <a:gd name="T1" fmla="*/ 94 h 313"/>
                <a:gd name="T2" fmla="*/ 0 w 1433"/>
                <a:gd name="T3" fmla="*/ 0 h 313"/>
                <a:gd name="T4" fmla="*/ 128 w 1433"/>
                <a:gd name="T5" fmla="*/ 225 h 313"/>
                <a:gd name="T6" fmla="*/ 716 w 1433"/>
                <a:gd name="T7" fmla="*/ 313 h 313"/>
                <a:gd name="T8" fmla="*/ 1305 w 1433"/>
                <a:gd name="T9" fmla="*/ 225 h 313"/>
                <a:gd name="T10" fmla="*/ 1433 w 1433"/>
                <a:gd name="T11" fmla="*/ 0 h 313"/>
                <a:gd name="T12" fmla="*/ 716 w 1433"/>
                <a:gd name="T13" fmla="*/ 94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33" h="313">
                  <a:moveTo>
                    <a:pt x="716" y="94"/>
                  </a:moveTo>
                  <a:cubicBezTo>
                    <a:pt x="351" y="94"/>
                    <a:pt x="49" y="53"/>
                    <a:pt x="0" y="0"/>
                  </a:cubicBezTo>
                  <a:cubicBezTo>
                    <a:pt x="128" y="225"/>
                    <a:pt x="128" y="225"/>
                    <a:pt x="128" y="225"/>
                  </a:cubicBezTo>
                  <a:cubicBezTo>
                    <a:pt x="148" y="274"/>
                    <a:pt x="404" y="313"/>
                    <a:pt x="716" y="313"/>
                  </a:cubicBezTo>
                  <a:cubicBezTo>
                    <a:pt x="1029" y="313"/>
                    <a:pt x="1285" y="274"/>
                    <a:pt x="1305" y="225"/>
                  </a:cubicBezTo>
                  <a:cubicBezTo>
                    <a:pt x="1433" y="0"/>
                    <a:pt x="1433" y="0"/>
                    <a:pt x="1433" y="0"/>
                  </a:cubicBezTo>
                  <a:cubicBezTo>
                    <a:pt x="1385" y="53"/>
                    <a:pt x="1082" y="94"/>
                    <a:pt x="716" y="94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0" name="Freeform 213">
              <a:extLst>
                <a:ext uri="{FF2B5EF4-FFF2-40B4-BE49-F238E27FC236}">
                  <a16:creationId xmlns:a16="http://schemas.microsoft.com/office/drawing/2014/main" id="{082C4EF5-9979-6F4E-871B-7E5FC60AC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1248" y="4160858"/>
              <a:ext cx="1462089" cy="552494"/>
            </a:xfrm>
            <a:custGeom>
              <a:avLst/>
              <a:gdLst>
                <a:gd name="T0" fmla="*/ 171 w 605"/>
                <a:gd name="T1" fmla="*/ 226 h 229"/>
                <a:gd name="T2" fmla="*/ 279 w 605"/>
                <a:gd name="T3" fmla="*/ 229 h 229"/>
                <a:gd name="T4" fmla="*/ 279 w 605"/>
                <a:gd name="T5" fmla="*/ 229 h 229"/>
                <a:gd name="T6" fmla="*/ 280 w 605"/>
                <a:gd name="T7" fmla="*/ 229 h 229"/>
                <a:gd name="T8" fmla="*/ 281 w 605"/>
                <a:gd name="T9" fmla="*/ 229 h 229"/>
                <a:gd name="T10" fmla="*/ 284 w 605"/>
                <a:gd name="T11" fmla="*/ 229 h 229"/>
                <a:gd name="T12" fmla="*/ 287 w 605"/>
                <a:gd name="T13" fmla="*/ 229 h 229"/>
                <a:gd name="T14" fmla="*/ 288 w 605"/>
                <a:gd name="T15" fmla="*/ 229 h 229"/>
                <a:gd name="T16" fmla="*/ 288 w 605"/>
                <a:gd name="T17" fmla="*/ 229 h 229"/>
                <a:gd name="T18" fmla="*/ 289 w 605"/>
                <a:gd name="T19" fmla="*/ 229 h 229"/>
                <a:gd name="T20" fmla="*/ 290 w 605"/>
                <a:gd name="T21" fmla="*/ 229 h 229"/>
                <a:gd name="T22" fmla="*/ 291 w 605"/>
                <a:gd name="T23" fmla="*/ 229 h 229"/>
                <a:gd name="T24" fmla="*/ 292 w 605"/>
                <a:gd name="T25" fmla="*/ 229 h 229"/>
                <a:gd name="T26" fmla="*/ 292 w 605"/>
                <a:gd name="T27" fmla="*/ 229 h 229"/>
                <a:gd name="T28" fmla="*/ 293 w 605"/>
                <a:gd name="T29" fmla="*/ 229 h 229"/>
                <a:gd name="T30" fmla="*/ 294 w 605"/>
                <a:gd name="T31" fmla="*/ 229 h 229"/>
                <a:gd name="T32" fmla="*/ 295 w 605"/>
                <a:gd name="T33" fmla="*/ 229 h 229"/>
                <a:gd name="T34" fmla="*/ 295 w 605"/>
                <a:gd name="T35" fmla="*/ 229 h 229"/>
                <a:gd name="T36" fmla="*/ 296 w 605"/>
                <a:gd name="T37" fmla="*/ 229 h 229"/>
                <a:gd name="T38" fmla="*/ 297 w 605"/>
                <a:gd name="T39" fmla="*/ 229 h 229"/>
                <a:gd name="T40" fmla="*/ 298 w 605"/>
                <a:gd name="T41" fmla="*/ 229 h 229"/>
                <a:gd name="T42" fmla="*/ 299 w 605"/>
                <a:gd name="T43" fmla="*/ 229 h 229"/>
                <a:gd name="T44" fmla="*/ 300 w 605"/>
                <a:gd name="T45" fmla="*/ 229 h 229"/>
                <a:gd name="T46" fmla="*/ 301 w 605"/>
                <a:gd name="T47" fmla="*/ 229 h 229"/>
                <a:gd name="T48" fmla="*/ 301 w 605"/>
                <a:gd name="T49" fmla="*/ 229 h 229"/>
                <a:gd name="T50" fmla="*/ 302 w 605"/>
                <a:gd name="T51" fmla="*/ 229 h 229"/>
                <a:gd name="T52" fmla="*/ 303 w 605"/>
                <a:gd name="T53" fmla="*/ 229 h 229"/>
                <a:gd name="T54" fmla="*/ 304 w 605"/>
                <a:gd name="T55" fmla="*/ 229 h 229"/>
                <a:gd name="T56" fmla="*/ 305 w 605"/>
                <a:gd name="T57" fmla="*/ 229 h 229"/>
                <a:gd name="T58" fmla="*/ 305 w 605"/>
                <a:gd name="T59" fmla="*/ 229 h 229"/>
                <a:gd name="T60" fmla="*/ 307 w 605"/>
                <a:gd name="T61" fmla="*/ 229 h 229"/>
                <a:gd name="T62" fmla="*/ 309 w 605"/>
                <a:gd name="T63" fmla="*/ 229 h 229"/>
                <a:gd name="T64" fmla="*/ 605 w 605"/>
                <a:gd name="T65" fmla="*/ 0 h 229"/>
                <a:gd name="T66" fmla="*/ 318 w 605"/>
                <a:gd name="T67" fmla="*/ 10 h 229"/>
                <a:gd name="T68" fmla="*/ 314 w 605"/>
                <a:gd name="T69" fmla="*/ 10 h 229"/>
                <a:gd name="T70" fmla="*/ 314 w 605"/>
                <a:gd name="T71" fmla="*/ 10 h 229"/>
                <a:gd name="T72" fmla="*/ 312 w 605"/>
                <a:gd name="T73" fmla="*/ 10 h 229"/>
                <a:gd name="T74" fmla="*/ 311 w 605"/>
                <a:gd name="T75" fmla="*/ 10 h 229"/>
                <a:gd name="T76" fmla="*/ 310 w 605"/>
                <a:gd name="T77" fmla="*/ 10 h 229"/>
                <a:gd name="T78" fmla="*/ 309 w 605"/>
                <a:gd name="T79" fmla="*/ 10 h 229"/>
                <a:gd name="T80" fmla="*/ 308 w 605"/>
                <a:gd name="T81" fmla="*/ 10 h 229"/>
                <a:gd name="T82" fmla="*/ 307 w 605"/>
                <a:gd name="T83" fmla="*/ 10 h 229"/>
                <a:gd name="T84" fmla="*/ 306 w 605"/>
                <a:gd name="T85" fmla="*/ 10 h 229"/>
                <a:gd name="T86" fmla="*/ 305 w 605"/>
                <a:gd name="T87" fmla="*/ 10 h 229"/>
                <a:gd name="T88" fmla="*/ 304 w 605"/>
                <a:gd name="T89" fmla="*/ 10 h 229"/>
                <a:gd name="T90" fmla="*/ 303 w 605"/>
                <a:gd name="T91" fmla="*/ 10 h 229"/>
                <a:gd name="T92" fmla="*/ 302 w 605"/>
                <a:gd name="T93" fmla="*/ 10 h 229"/>
                <a:gd name="T94" fmla="*/ 301 w 605"/>
                <a:gd name="T95" fmla="*/ 10 h 229"/>
                <a:gd name="T96" fmla="*/ 300 w 605"/>
                <a:gd name="T97" fmla="*/ 10 h 229"/>
                <a:gd name="T98" fmla="*/ 298 w 605"/>
                <a:gd name="T99" fmla="*/ 10 h 229"/>
                <a:gd name="T100" fmla="*/ 297 w 605"/>
                <a:gd name="T101" fmla="*/ 10 h 229"/>
                <a:gd name="T102" fmla="*/ 296 w 605"/>
                <a:gd name="T103" fmla="*/ 10 h 229"/>
                <a:gd name="T104" fmla="*/ 295 w 605"/>
                <a:gd name="T105" fmla="*/ 10 h 229"/>
                <a:gd name="T106" fmla="*/ 294 w 605"/>
                <a:gd name="T107" fmla="*/ 10 h 229"/>
                <a:gd name="T108" fmla="*/ 293 w 605"/>
                <a:gd name="T109" fmla="*/ 10 h 229"/>
                <a:gd name="T110" fmla="*/ 291 w 605"/>
                <a:gd name="T111" fmla="*/ 10 h 229"/>
                <a:gd name="T112" fmla="*/ 288 w 605"/>
                <a:gd name="T113" fmla="*/ 10 h 229"/>
                <a:gd name="T114" fmla="*/ 171 w 605"/>
                <a:gd name="T115" fmla="*/ 8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05" h="229">
                  <a:moveTo>
                    <a:pt x="0" y="0"/>
                  </a:moveTo>
                  <a:cubicBezTo>
                    <a:pt x="57" y="220"/>
                    <a:pt x="57" y="220"/>
                    <a:pt x="57" y="220"/>
                  </a:cubicBezTo>
                  <a:cubicBezTo>
                    <a:pt x="93" y="223"/>
                    <a:pt x="131" y="225"/>
                    <a:pt x="171" y="226"/>
                  </a:cubicBezTo>
                  <a:cubicBezTo>
                    <a:pt x="205" y="228"/>
                    <a:pt x="240" y="228"/>
                    <a:pt x="275" y="229"/>
                  </a:cubicBezTo>
                  <a:cubicBezTo>
                    <a:pt x="275" y="229"/>
                    <a:pt x="275" y="229"/>
                    <a:pt x="275" y="229"/>
                  </a:cubicBezTo>
                  <a:cubicBezTo>
                    <a:pt x="276" y="229"/>
                    <a:pt x="278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79" y="229"/>
                  </a:cubicBezTo>
                  <a:cubicBezTo>
                    <a:pt x="279" y="229"/>
                    <a:pt x="279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0" y="229"/>
                  </a:cubicBezTo>
                  <a:cubicBezTo>
                    <a:pt x="280" y="229"/>
                    <a:pt x="280" y="229"/>
                    <a:pt x="281" y="229"/>
                  </a:cubicBezTo>
                  <a:cubicBezTo>
                    <a:pt x="281" y="229"/>
                    <a:pt x="281" y="229"/>
                    <a:pt x="281" y="229"/>
                  </a:cubicBezTo>
                  <a:cubicBezTo>
                    <a:pt x="282" y="229"/>
                    <a:pt x="282" y="229"/>
                    <a:pt x="283" y="229"/>
                  </a:cubicBezTo>
                  <a:cubicBezTo>
                    <a:pt x="283" y="229"/>
                    <a:pt x="283" y="229"/>
                    <a:pt x="283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4" y="229"/>
                    <a:pt x="284" y="229"/>
                    <a:pt x="284" y="229"/>
                  </a:cubicBezTo>
                  <a:cubicBezTo>
                    <a:pt x="285" y="229"/>
                    <a:pt x="286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7" y="229"/>
                    <a:pt x="287" y="229"/>
                    <a:pt x="287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8" y="229"/>
                    <a:pt x="288" y="229"/>
                  </a:cubicBezTo>
                  <a:cubicBezTo>
                    <a:pt x="288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89" y="229"/>
                    <a:pt x="289" y="229"/>
                  </a:cubicBezTo>
                  <a:cubicBezTo>
                    <a:pt x="289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0" y="229"/>
                    <a:pt x="290" y="229"/>
                  </a:cubicBezTo>
                  <a:cubicBezTo>
                    <a:pt x="290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1" y="229"/>
                  </a:cubicBezTo>
                  <a:cubicBezTo>
                    <a:pt x="291" y="229"/>
                    <a:pt x="291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2" y="229"/>
                  </a:cubicBezTo>
                  <a:cubicBezTo>
                    <a:pt x="292" y="229"/>
                    <a:pt x="292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3" y="229"/>
                    <a:pt x="293" y="229"/>
                  </a:cubicBezTo>
                  <a:cubicBezTo>
                    <a:pt x="293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4" y="229"/>
                    <a:pt x="294" y="229"/>
                  </a:cubicBezTo>
                  <a:cubicBezTo>
                    <a:pt x="294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5" y="229"/>
                    <a:pt x="295" y="229"/>
                  </a:cubicBezTo>
                  <a:cubicBezTo>
                    <a:pt x="295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6" y="229"/>
                    <a:pt x="296" y="229"/>
                  </a:cubicBezTo>
                  <a:cubicBezTo>
                    <a:pt x="296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7" y="229"/>
                    <a:pt x="297" y="229"/>
                    <a:pt x="297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8" y="229"/>
                    <a:pt x="298" y="229"/>
                    <a:pt x="298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299" y="229"/>
                    <a:pt x="299" y="229"/>
                    <a:pt x="299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0" y="229"/>
                  </a:cubicBezTo>
                  <a:cubicBezTo>
                    <a:pt x="300" y="229"/>
                    <a:pt x="300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1" y="229"/>
                    <a:pt x="301" y="229"/>
                    <a:pt x="301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2" y="229"/>
                    <a:pt x="302" y="229"/>
                    <a:pt x="302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3" y="229"/>
                    <a:pt x="303" y="229"/>
                  </a:cubicBezTo>
                  <a:cubicBezTo>
                    <a:pt x="303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4" y="229"/>
                    <a:pt x="304" y="229"/>
                  </a:cubicBezTo>
                  <a:cubicBezTo>
                    <a:pt x="304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5" y="229"/>
                    <a:pt x="305" y="229"/>
                    <a:pt x="305" y="229"/>
                  </a:cubicBezTo>
                  <a:cubicBezTo>
                    <a:pt x="306" y="229"/>
                    <a:pt x="306" y="229"/>
                    <a:pt x="306" y="229"/>
                  </a:cubicBezTo>
                  <a:cubicBezTo>
                    <a:pt x="306" y="229"/>
                    <a:pt x="306" y="229"/>
                    <a:pt x="307" y="229"/>
                  </a:cubicBezTo>
                  <a:cubicBezTo>
                    <a:pt x="307" y="229"/>
                    <a:pt x="307" y="229"/>
                    <a:pt x="307" y="229"/>
                  </a:cubicBezTo>
                  <a:cubicBezTo>
                    <a:pt x="307" y="229"/>
                    <a:pt x="307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9" y="229"/>
                  </a:cubicBezTo>
                  <a:cubicBezTo>
                    <a:pt x="309" y="229"/>
                    <a:pt x="309" y="229"/>
                    <a:pt x="309" y="229"/>
                  </a:cubicBezTo>
                  <a:cubicBezTo>
                    <a:pt x="394" y="229"/>
                    <a:pt x="475" y="226"/>
                    <a:pt x="548" y="220"/>
                  </a:cubicBezTo>
                  <a:cubicBezTo>
                    <a:pt x="605" y="0"/>
                    <a:pt x="605" y="0"/>
                    <a:pt x="605" y="0"/>
                  </a:cubicBezTo>
                  <a:cubicBezTo>
                    <a:pt x="551" y="4"/>
                    <a:pt x="494" y="6"/>
                    <a:pt x="433" y="8"/>
                  </a:cubicBezTo>
                  <a:cubicBezTo>
                    <a:pt x="396" y="9"/>
                    <a:pt x="357" y="10"/>
                    <a:pt x="318" y="10"/>
                  </a:cubicBezTo>
                  <a:cubicBezTo>
                    <a:pt x="318" y="10"/>
                    <a:pt x="318" y="10"/>
                    <a:pt x="318" y="10"/>
                  </a:cubicBezTo>
                  <a:cubicBezTo>
                    <a:pt x="317" y="10"/>
                    <a:pt x="316" y="10"/>
                    <a:pt x="315" y="10"/>
                  </a:cubicBezTo>
                  <a:cubicBezTo>
                    <a:pt x="315" y="10"/>
                    <a:pt x="315" y="10"/>
                    <a:pt x="315" y="10"/>
                  </a:cubicBezTo>
                  <a:cubicBezTo>
                    <a:pt x="315" y="10"/>
                    <a:pt x="315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4" y="10"/>
                    <a:pt x="314" y="10"/>
                    <a:pt x="314" y="10"/>
                  </a:cubicBezTo>
                  <a:cubicBezTo>
                    <a:pt x="313" y="10"/>
                    <a:pt x="313" y="10"/>
                    <a:pt x="313" y="10"/>
                  </a:cubicBezTo>
                  <a:cubicBezTo>
                    <a:pt x="313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2" y="10"/>
                  </a:cubicBezTo>
                  <a:cubicBezTo>
                    <a:pt x="312" y="10"/>
                    <a:pt x="312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1" y="10"/>
                    <a:pt x="311" y="10"/>
                    <a:pt x="311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309" y="10"/>
                    <a:pt x="309" y="10"/>
                  </a:cubicBezTo>
                  <a:cubicBezTo>
                    <a:pt x="309" y="10"/>
                    <a:pt x="309" y="10"/>
                    <a:pt x="309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8" y="10"/>
                    <a:pt x="308" y="10"/>
                  </a:cubicBezTo>
                  <a:cubicBezTo>
                    <a:pt x="308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7" y="10"/>
                    <a:pt x="307" y="10"/>
                  </a:cubicBezTo>
                  <a:cubicBezTo>
                    <a:pt x="307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6" y="10"/>
                    <a:pt x="306" y="10"/>
                    <a:pt x="306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5" y="10"/>
                  </a:cubicBezTo>
                  <a:cubicBezTo>
                    <a:pt x="305" y="10"/>
                    <a:pt x="305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4" y="10"/>
                    <a:pt x="304" y="10"/>
                    <a:pt x="304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3" y="10"/>
                  </a:cubicBezTo>
                  <a:cubicBezTo>
                    <a:pt x="303" y="10"/>
                    <a:pt x="303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2" y="10"/>
                    <a:pt x="302" y="10"/>
                  </a:cubicBezTo>
                  <a:cubicBezTo>
                    <a:pt x="302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1" y="10"/>
                  </a:cubicBezTo>
                  <a:cubicBezTo>
                    <a:pt x="301" y="10"/>
                    <a:pt x="301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300" y="10"/>
                    <a:pt x="300" y="10"/>
                    <a:pt x="300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9" y="10"/>
                    <a:pt x="299" y="10"/>
                    <a:pt x="299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8" y="10"/>
                  </a:cubicBezTo>
                  <a:cubicBezTo>
                    <a:pt x="298" y="10"/>
                    <a:pt x="298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7" y="10"/>
                    <a:pt x="297" y="10"/>
                    <a:pt x="297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6" y="10"/>
                    <a:pt x="296" y="10"/>
                  </a:cubicBezTo>
                  <a:cubicBezTo>
                    <a:pt x="296" y="10"/>
                    <a:pt x="295" y="10"/>
                    <a:pt x="295" y="10"/>
                  </a:cubicBezTo>
                  <a:cubicBezTo>
                    <a:pt x="295" y="10"/>
                    <a:pt x="295" y="10"/>
                    <a:pt x="295" y="10"/>
                  </a:cubicBezTo>
                  <a:cubicBezTo>
                    <a:pt x="295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4" y="10"/>
                    <a:pt x="294" y="10"/>
                    <a:pt x="294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3" y="10"/>
                  </a:cubicBezTo>
                  <a:cubicBezTo>
                    <a:pt x="293" y="10"/>
                    <a:pt x="293" y="10"/>
                    <a:pt x="292" y="10"/>
                  </a:cubicBezTo>
                  <a:cubicBezTo>
                    <a:pt x="292" y="10"/>
                    <a:pt x="292" y="10"/>
                    <a:pt x="292" y="10"/>
                  </a:cubicBezTo>
                  <a:cubicBezTo>
                    <a:pt x="292" y="10"/>
                    <a:pt x="291" y="10"/>
                    <a:pt x="291" y="10"/>
                  </a:cubicBezTo>
                  <a:cubicBezTo>
                    <a:pt x="291" y="10"/>
                    <a:pt x="291" y="10"/>
                    <a:pt x="291" y="10"/>
                  </a:cubicBezTo>
                  <a:cubicBezTo>
                    <a:pt x="290" y="10"/>
                    <a:pt x="289" y="10"/>
                    <a:pt x="288" y="10"/>
                  </a:cubicBezTo>
                  <a:cubicBezTo>
                    <a:pt x="288" y="10"/>
                    <a:pt x="288" y="10"/>
                    <a:pt x="288" y="10"/>
                  </a:cubicBezTo>
                  <a:cubicBezTo>
                    <a:pt x="288" y="10"/>
                    <a:pt x="287" y="10"/>
                    <a:pt x="287" y="10"/>
                  </a:cubicBezTo>
                  <a:cubicBezTo>
                    <a:pt x="287" y="10"/>
                    <a:pt x="287" y="10"/>
                    <a:pt x="287" y="10"/>
                  </a:cubicBezTo>
                  <a:cubicBezTo>
                    <a:pt x="248" y="10"/>
                    <a:pt x="209" y="9"/>
                    <a:pt x="171" y="8"/>
                  </a:cubicBezTo>
                  <a:cubicBezTo>
                    <a:pt x="111" y="6"/>
                    <a:pt x="54" y="4"/>
                    <a:pt x="0" y="0"/>
                  </a:cubicBezTo>
                </a:path>
              </a:pathLst>
            </a:custGeom>
            <a:solidFill>
              <a:schemeClr val="accent2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A57935-F5CD-D142-BB65-519C0407E303}"/>
              </a:ext>
            </a:extLst>
          </p:cNvPr>
          <p:cNvGrpSpPr/>
          <p:nvPr/>
        </p:nvGrpSpPr>
        <p:grpSpPr>
          <a:xfrm>
            <a:off x="6983919" y="9793147"/>
            <a:ext cx="4833069" cy="1350566"/>
            <a:chOff x="3492869" y="4896955"/>
            <a:chExt cx="2417164" cy="675459"/>
          </a:xfrm>
        </p:grpSpPr>
        <p:sp>
          <p:nvSpPr>
            <p:cNvPr id="12" name="Freeform 204">
              <a:extLst>
                <a:ext uri="{FF2B5EF4-FFF2-40B4-BE49-F238E27FC236}">
                  <a16:creationId xmlns:a16="http://schemas.microsoft.com/office/drawing/2014/main" id="{F1DE057C-9487-864B-93D0-D0F49DB78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2869" y="4896955"/>
              <a:ext cx="2417164" cy="675459"/>
            </a:xfrm>
            <a:custGeom>
              <a:avLst/>
              <a:gdLst>
                <a:gd name="T0" fmla="*/ 500 w 1001"/>
                <a:gd name="T1" fmla="*/ 65 h 280"/>
                <a:gd name="T2" fmla="*/ 0 w 1001"/>
                <a:gd name="T3" fmla="*/ 0 h 280"/>
                <a:gd name="T4" fmla="*/ 128 w 1001"/>
                <a:gd name="T5" fmla="*/ 219 h 280"/>
                <a:gd name="T6" fmla="*/ 500 w 1001"/>
                <a:gd name="T7" fmla="*/ 280 h 280"/>
                <a:gd name="T8" fmla="*/ 873 w 1001"/>
                <a:gd name="T9" fmla="*/ 219 h 280"/>
                <a:gd name="T10" fmla="*/ 1001 w 1001"/>
                <a:gd name="T11" fmla="*/ 0 h 280"/>
                <a:gd name="T12" fmla="*/ 500 w 1001"/>
                <a:gd name="T13" fmla="*/ 65 h 2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1" h="280">
                  <a:moveTo>
                    <a:pt x="500" y="65"/>
                  </a:moveTo>
                  <a:cubicBezTo>
                    <a:pt x="245" y="65"/>
                    <a:pt x="34" y="37"/>
                    <a:pt x="0" y="0"/>
                  </a:cubicBezTo>
                  <a:cubicBezTo>
                    <a:pt x="128" y="219"/>
                    <a:pt x="128" y="219"/>
                    <a:pt x="128" y="219"/>
                  </a:cubicBezTo>
                  <a:cubicBezTo>
                    <a:pt x="141" y="253"/>
                    <a:pt x="303" y="280"/>
                    <a:pt x="500" y="280"/>
                  </a:cubicBezTo>
                  <a:cubicBezTo>
                    <a:pt x="698" y="280"/>
                    <a:pt x="860" y="253"/>
                    <a:pt x="873" y="219"/>
                  </a:cubicBezTo>
                  <a:cubicBezTo>
                    <a:pt x="1001" y="0"/>
                    <a:pt x="1001" y="0"/>
                    <a:pt x="1001" y="0"/>
                  </a:cubicBezTo>
                  <a:cubicBezTo>
                    <a:pt x="967" y="37"/>
                    <a:pt x="756" y="65"/>
                    <a:pt x="500" y="65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3" name="Freeform 218">
              <a:extLst>
                <a:ext uri="{FF2B5EF4-FFF2-40B4-BE49-F238E27FC236}">
                  <a16:creationId xmlns:a16="http://schemas.microsoft.com/office/drawing/2014/main" id="{FC3C7F5C-C932-AB4F-A337-B92F25688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6962" y="5040133"/>
              <a:ext cx="1010661" cy="532281"/>
            </a:xfrm>
            <a:custGeom>
              <a:avLst/>
              <a:gdLst>
                <a:gd name="T0" fmla="*/ 55 w 419"/>
                <a:gd name="T1" fmla="*/ 215 h 221"/>
                <a:gd name="T2" fmla="*/ 207 w 419"/>
                <a:gd name="T3" fmla="*/ 221 h 221"/>
                <a:gd name="T4" fmla="*/ 208 w 419"/>
                <a:gd name="T5" fmla="*/ 221 h 221"/>
                <a:gd name="T6" fmla="*/ 208 w 419"/>
                <a:gd name="T7" fmla="*/ 221 h 221"/>
                <a:gd name="T8" fmla="*/ 209 w 419"/>
                <a:gd name="T9" fmla="*/ 221 h 221"/>
                <a:gd name="T10" fmla="*/ 209 w 419"/>
                <a:gd name="T11" fmla="*/ 221 h 221"/>
                <a:gd name="T12" fmla="*/ 211 w 419"/>
                <a:gd name="T13" fmla="*/ 221 h 221"/>
                <a:gd name="T14" fmla="*/ 211 w 419"/>
                <a:gd name="T15" fmla="*/ 221 h 221"/>
                <a:gd name="T16" fmla="*/ 363 w 419"/>
                <a:gd name="T17" fmla="*/ 215 h 221"/>
                <a:gd name="T18" fmla="*/ 340 w 419"/>
                <a:gd name="T19" fmla="*/ 4 h 221"/>
                <a:gd name="T20" fmla="*/ 219 w 419"/>
                <a:gd name="T21" fmla="*/ 6 h 221"/>
                <a:gd name="T22" fmla="*/ 218 w 419"/>
                <a:gd name="T23" fmla="*/ 6 h 221"/>
                <a:gd name="T24" fmla="*/ 217 w 419"/>
                <a:gd name="T25" fmla="*/ 6 h 221"/>
                <a:gd name="T26" fmla="*/ 216 w 419"/>
                <a:gd name="T27" fmla="*/ 6 h 221"/>
                <a:gd name="T28" fmla="*/ 216 w 419"/>
                <a:gd name="T29" fmla="*/ 6 h 221"/>
                <a:gd name="T30" fmla="*/ 215 w 419"/>
                <a:gd name="T31" fmla="*/ 6 h 221"/>
                <a:gd name="T32" fmla="*/ 214 w 419"/>
                <a:gd name="T33" fmla="*/ 6 h 221"/>
                <a:gd name="T34" fmla="*/ 213 w 419"/>
                <a:gd name="T35" fmla="*/ 6 h 221"/>
                <a:gd name="T36" fmla="*/ 212 w 419"/>
                <a:gd name="T37" fmla="*/ 6 h 221"/>
                <a:gd name="T38" fmla="*/ 211 w 419"/>
                <a:gd name="T39" fmla="*/ 6 h 221"/>
                <a:gd name="T40" fmla="*/ 209 w 419"/>
                <a:gd name="T41" fmla="*/ 6 h 221"/>
                <a:gd name="T42" fmla="*/ 209 w 419"/>
                <a:gd name="T43" fmla="*/ 6 h 221"/>
                <a:gd name="T44" fmla="*/ 208 w 419"/>
                <a:gd name="T45" fmla="*/ 6 h 221"/>
                <a:gd name="T46" fmla="*/ 207 w 419"/>
                <a:gd name="T47" fmla="*/ 6 h 221"/>
                <a:gd name="T48" fmla="*/ 206 w 419"/>
                <a:gd name="T49" fmla="*/ 6 h 221"/>
                <a:gd name="T50" fmla="*/ 205 w 419"/>
                <a:gd name="T51" fmla="*/ 6 h 221"/>
                <a:gd name="T52" fmla="*/ 204 w 419"/>
                <a:gd name="T53" fmla="*/ 6 h 221"/>
                <a:gd name="T54" fmla="*/ 203 w 419"/>
                <a:gd name="T55" fmla="*/ 6 h 221"/>
                <a:gd name="T56" fmla="*/ 203 w 419"/>
                <a:gd name="T57" fmla="*/ 6 h 221"/>
                <a:gd name="T58" fmla="*/ 202 w 419"/>
                <a:gd name="T59" fmla="*/ 6 h 221"/>
                <a:gd name="T60" fmla="*/ 201 w 419"/>
                <a:gd name="T61" fmla="*/ 6 h 221"/>
                <a:gd name="T62" fmla="*/ 200 w 419"/>
                <a:gd name="T63" fmla="*/ 6 h 221"/>
                <a:gd name="T64" fmla="*/ 78 w 419"/>
                <a:gd name="T65" fmla="*/ 4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9" h="221">
                  <a:moveTo>
                    <a:pt x="0" y="0"/>
                  </a:moveTo>
                  <a:cubicBezTo>
                    <a:pt x="55" y="215"/>
                    <a:pt x="55" y="215"/>
                    <a:pt x="55" y="215"/>
                  </a:cubicBezTo>
                  <a:cubicBezTo>
                    <a:pt x="102" y="219"/>
                    <a:pt x="153" y="221"/>
                    <a:pt x="207" y="221"/>
                  </a:cubicBezTo>
                  <a:cubicBezTo>
                    <a:pt x="207" y="221"/>
                    <a:pt x="207" y="221"/>
                    <a:pt x="207" y="221"/>
                  </a:cubicBezTo>
                  <a:cubicBezTo>
                    <a:pt x="207" y="221"/>
                    <a:pt x="207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8" y="221"/>
                    <a:pt x="208" y="221"/>
                    <a:pt x="208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09" y="221"/>
                    <a:pt x="209" y="221"/>
                    <a:pt x="209" y="221"/>
                  </a:cubicBezTo>
                  <a:cubicBezTo>
                    <a:pt x="210" y="221"/>
                    <a:pt x="210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11" y="221"/>
                    <a:pt x="211" y="221"/>
                    <a:pt x="211" y="221"/>
                  </a:cubicBezTo>
                  <a:cubicBezTo>
                    <a:pt x="266" y="221"/>
                    <a:pt x="317" y="219"/>
                    <a:pt x="363" y="215"/>
                  </a:cubicBezTo>
                  <a:cubicBezTo>
                    <a:pt x="419" y="0"/>
                    <a:pt x="419" y="0"/>
                    <a:pt x="419" y="0"/>
                  </a:cubicBezTo>
                  <a:cubicBezTo>
                    <a:pt x="394" y="1"/>
                    <a:pt x="368" y="3"/>
                    <a:pt x="340" y="4"/>
                  </a:cubicBezTo>
                  <a:cubicBezTo>
                    <a:pt x="302" y="5"/>
                    <a:pt x="261" y="6"/>
                    <a:pt x="219" y="6"/>
                  </a:cubicBezTo>
                  <a:cubicBezTo>
                    <a:pt x="219" y="6"/>
                    <a:pt x="219" y="6"/>
                    <a:pt x="219" y="6"/>
                  </a:cubicBezTo>
                  <a:cubicBezTo>
                    <a:pt x="219" y="6"/>
                    <a:pt x="219" y="6"/>
                    <a:pt x="218" y="6"/>
                  </a:cubicBezTo>
                  <a:cubicBezTo>
                    <a:pt x="218" y="6"/>
                    <a:pt x="218" y="6"/>
                    <a:pt x="218" y="6"/>
                  </a:cubicBezTo>
                  <a:cubicBezTo>
                    <a:pt x="218" y="6"/>
                    <a:pt x="218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7" y="6"/>
                    <a:pt x="217" y="6"/>
                    <a:pt x="217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6" y="6"/>
                    <a:pt x="216" y="6"/>
                    <a:pt x="216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5" y="6"/>
                    <a:pt x="215" y="6"/>
                    <a:pt x="215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4" y="6"/>
                    <a:pt x="214" y="6"/>
                  </a:cubicBezTo>
                  <a:cubicBezTo>
                    <a:pt x="214" y="6"/>
                    <a:pt x="213" y="6"/>
                    <a:pt x="213" y="6"/>
                  </a:cubicBezTo>
                  <a:cubicBezTo>
                    <a:pt x="213" y="6"/>
                    <a:pt x="213" y="6"/>
                    <a:pt x="213" y="6"/>
                  </a:cubicBezTo>
                  <a:cubicBezTo>
                    <a:pt x="213" y="6"/>
                    <a:pt x="212" y="6"/>
                    <a:pt x="212" y="6"/>
                  </a:cubicBezTo>
                  <a:cubicBezTo>
                    <a:pt x="212" y="6"/>
                    <a:pt x="212" y="6"/>
                    <a:pt x="212" y="6"/>
                  </a:cubicBezTo>
                  <a:cubicBezTo>
                    <a:pt x="212" y="6"/>
                    <a:pt x="212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1" y="6"/>
                    <a:pt x="211" y="6"/>
                    <a:pt x="211" y="6"/>
                  </a:cubicBezTo>
                  <a:cubicBezTo>
                    <a:pt x="210" y="6"/>
                    <a:pt x="210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9" y="6"/>
                  </a:cubicBezTo>
                  <a:cubicBezTo>
                    <a:pt x="209" y="6"/>
                    <a:pt x="209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8" y="6"/>
                    <a:pt x="208" y="6"/>
                    <a:pt x="208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7" y="6"/>
                    <a:pt x="207" y="6"/>
                  </a:cubicBezTo>
                  <a:cubicBezTo>
                    <a:pt x="207" y="6"/>
                    <a:pt x="206" y="6"/>
                    <a:pt x="206" y="6"/>
                  </a:cubicBezTo>
                  <a:cubicBezTo>
                    <a:pt x="206" y="6"/>
                    <a:pt x="206" y="6"/>
                    <a:pt x="206" y="6"/>
                  </a:cubicBezTo>
                  <a:cubicBezTo>
                    <a:pt x="206" y="6"/>
                    <a:pt x="205" y="6"/>
                    <a:pt x="205" y="6"/>
                  </a:cubicBezTo>
                  <a:cubicBezTo>
                    <a:pt x="205" y="6"/>
                    <a:pt x="205" y="6"/>
                    <a:pt x="205" y="6"/>
                  </a:cubicBezTo>
                  <a:cubicBezTo>
                    <a:pt x="205" y="6"/>
                    <a:pt x="205" y="6"/>
                    <a:pt x="204" y="6"/>
                  </a:cubicBezTo>
                  <a:cubicBezTo>
                    <a:pt x="204" y="6"/>
                    <a:pt x="204" y="6"/>
                    <a:pt x="204" y="6"/>
                  </a:cubicBezTo>
                  <a:cubicBezTo>
                    <a:pt x="204" y="6"/>
                    <a:pt x="204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3" y="6"/>
                    <a:pt x="203" y="6"/>
                    <a:pt x="203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2" y="6"/>
                    <a:pt x="202" y="6"/>
                    <a:pt x="202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1" y="6"/>
                    <a:pt x="201" y="6"/>
                    <a:pt x="201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200" y="6"/>
                    <a:pt x="200" y="6"/>
                    <a:pt x="200" y="6"/>
                  </a:cubicBezTo>
                  <a:cubicBezTo>
                    <a:pt x="158" y="6"/>
                    <a:pt x="117" y="5"/>
                    <a:pt x="78" y="4"/>
                  </a:cubicBezTo>
                  <a:cubicBezTo>
                    <a:pt x="51" y="3"/>
                    <a:pt x="25" y="1"/>
                    <a:pt x="0" y="0"/>
                  </a:cubicBezTo>
                </a:path>
              </a:pathLst>
            </a:custGeom>
            <a:solidFill>
              <a:schemeClr val="accent3">
                <a:lumMod val="60000"/>
                <a:lumOff val="40000"/>
                <a:alpha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19443C-1CAA-5A4F-8B8A-D499AA1C5419}"/>
              </a:ext>
            </a:extLst>
          </p:cNvPr>
          <p:cNvGrpSpPr/>
          <p:nvPr/>
        </p:nvGrpSpPr>
        <p:grpSpPr>
          <a:xfrm>
            <a:off x="8038098" y="11618598"/>
            <a:ext cx="2728073" cy="1188902"/>
            <a:chOff x="4020096" y="5809919"/>
            <a:chExt cx="1364392" cy="594606"/>
          </a:xfrm>
        </p:grpSpPr>
        <p:sp>
          <p:nvSpPr>
            <p:cNvPr id="15" name="Freeform 205">
              <a:extLst>
                <a:ext uri="{FF2B5EF4-FFF2-40B4-BE49-F238E27FC236}">
                  <a16:creationId xmlns:a16="http://schemas.microsoft.com/office/drawing/2014/main" id="{6B2F9C57-40C8-CF41-B7A8-01A752D5C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0096" y="5809919"/>
              <a:ext cx="1364392" cy="594606"/>
            </a:xfrm>
            <a:custGeom>
              <a:avLst/>
              <a:gdLst>
                <a:gd name="T0" fmla="*/ 283 w 565"/>
                <a:gd name="T1" fmla="*/ 37 h 246"/>
                <a:gd name="T2" fmla="*/ 0 w 565"/>
                <a:gd name="T3" fmla="*/ 0 h 246"/>
                <a:gd name="T4" fmla="*/ 120 w 565"/>
                <a:gd name="T5" fmla="*/ 212 h 246"/>
                <a:gd name="T6" fmla="*/ 283 w 565"/>
                <a:gd name="T7" fmla="*/ 246 h 246"/>
                <a:gd name="T8" fmla="*/ 445 w 565"/>
                <a:gd name="T9" fmla="*/ 212 h 246"/>
                <a:gd name="T10" fmla="*/ 565 w 565"/>
                <a:gd name="T11" fmla="*/ 0 h 246"/>
                <a:gd name="T12" fmla="*/ 283 w 565"/>
                <a:gd name="T13" fmla="*/ 37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5" h="246">
                  <a:moveTo>
                    <a:pt x="283" y="37"/>
                  </a:moveTo>
                  <a:cubicBezTo>
                    <a:pt x="139" y="37"/>
                    <a:pt x="19" y="21"/>
                    <a:pt x="0" y="0"/>
                  </a:cubicBezTo>
                  <a:cubicBezTo>
                    <a:pt x="120" y="212"/>
                    <a:pt x="120" y="212"/>
                    <a:pt x="120" y="212"/>
                  </a:cubicBezTo>
                  <a:cubicBezTo>
                    <a:pt x="126" y="231"/>
                    <a:pt x="196" y="246"/>
                    <a:pt x="283" y="246"/>
                  </a:cubicBezTo>
                  <a:cubicBezTo>
                    <a:pt x="369" y="246"/>
                    <a:pt x="439" y="231"/>
                    <a:pt x="445" y="212"/>
                  </a:cubicBezTo>
                  <a:cubicBezTo>
                    <a:pt x="565" y="0"/>
                    <a:pt x="565" y="0"/>
                    <a:pt x="565" y="0"/>
                  </a:cubicBezTo>
                  <a:cubicBezTo>
                    <a:pt x="546" y="21"/>
                    <a:pt x="427" y="37"/>
                    <a:pt x="283" y="3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6" name="Freeform 220">
              <a:extLst>
                <a:ext uri="{FF2B5EF4-FFF2-40B4-BE49-F238E27FC236}">
                  <a16:creationId xmlns:a16="http://schemas.microsoft.com/office/drawing/2014/main" id="{CC57257F-4F65-CC44-858F-A15E54EB0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9201" y="5889087"/>
              <a:ext cx="586183" cy="515437"/>
            </a:xfrm>
            <a:custGeom>
              <a:avLst/>
              <a:gdLst>
                <a:gd name="T0" fmla="*/ 0 w 243"/>
                <a:gd name="T1" fmla="*/ 0 h 213"/>
                <a:gd name="T2" fmla="*/ 54 w 243"/>
                <a:gd name="T3" fmla="*/ 210 h 213"/>
                <a:gd name="T4" fmla="*/ 120 w 243"/>
                <a:gd name="T5" fmla="*/ 213 h 213"/>
                <a:gd name="T6" fmla="*/ 120 w 243"/>
                <a:gd name="T7" fmla="*/ 213 h 213"/>
                <a:gd name="T8" fmla="*/ 120 w 243"/>
                <a:gd name="T9" fmla="*/ 213 h 213"/>
                <a:gd name="T10" fmla="*/ 120 w 243"/>
                <a:gd name="T11" fmla="*/ 213 h 213"/>
                <a:gd name="T12" fmla="*/ 120 w 243"/>
                <a:gd name="T13" fmla="*/ 213 h 213"/>
                <a:gd name="T14" fmla="*/ 120 w 243"/>
                <a:gd name="T15" fmla="*/ 213 h 213"/>
                <a:gd name="T16" fmla="*/ 121 w 243"/>
                <a:gd name="T17" fmla="*/ 213 h 213"/>
                <a:gd name="T18" fmla="*/ 121 w 243"/>
                <a:gd name="T19" fmla="*/ 213 h 213"/>
                <a:gd name="T20" fmla="*/ 121 w 243"/>
                <a:gd name="T21" fmla="*/ 213 h 213"/>
                <a:gd name="T22" fmla="*/ 121 w 243"/>
                <a:gd name="T23" fmla="*/ 213 h 213"/>
                <a:gd name="T24" fmla="*/ 121 w 243"/>
                <a:gd name="T25" fmla="*/ 213 h 213"/>
                <a:gd name="T26" fmla="*/ 121 w 243"/>
                <a:gd name="T27" fmla="*/ 213 h 213"/>
                <a:gd name="T28" fmla="*/ 122 w 243"/>
                <a:gd name="T29" fmla="*/ 213 h 213"/>
                <a:gd name="T30" fmla="*/ 122 w 243"/>
                <a:gd name="T31" fmla="*/ 213 h 213"/>
                <a:gd name="T32" fmla="*/ 122 w 243"/>
                <a:gd name="T33" fmla="*/ 213 h 213"/>
                <a:gd name="T34" fmla="*/ 122 w 243"/>
                <a:gd name="T35" fmla="*/ 213 h 213"/>
                <a:gd name="T36" fmla="*/ 122 w 243"/>
                <a:gd name="T37" fmla="*/ 213 h 213"/>
                <a:gd name="T38" fmla="*/ 122 w 243"/>
                <a:gd name="T39" fmla="*/ 213 h 213"/>
                <a:gd name="T40" fmla="*/ 122 w 243"/>
                <a:gd name="T41" fmla="*/ 213 h 213"/>
                <a:gd name="T42" fmla="*/ 123 w 243"/>
                <a:gd name="T43" fmla="*/ 213 h 213"/>
                <a:gd name="T44" fmla="*/ 123 w 243"/>
                <a:gd name="T45" fmla="*/ 213 h 213"/>
                <a:gd name="T46" fmla="*/ 123 w 243"/>
                <a:gd name="T47" fmla="*/ 213 h 213"/>
                <a:gd name="T48" fmla="*/ 123 w 243"/>
                <a:gd name="T49" fmla="*/ 213 h 213"/>
                <a:gd name="T50" fmla="*/ 123 w 243"/>
                <a:gd name="T51" fmla="*/ 213 h 213"/>
                <a:gd name="T52" fmla="*/ 123 w 243"/>
                <a:gd name="T53" fmla="*/ 213 h 213"/>
                <a:gd name="T54" fmla="*/ 123 w 243"/>
                <a:gd name="T55" fmla="*/ 213 h 213"/>
                <a:gd name="T56" fmla="*/ 124 w 243"/>
                <a:gd name="T57" fmla="*/ 213 h 213"/>
                <a:gd name="T58" fmla="*/ 124 w 243"/>
                <a:gd name="T59" fmla="*/ 213 h 213"/>
                <a:gd name="T60" fmla="*/ 124 w 243"/>
                <a:gd name="T61" fmla="*/ 213 h 213"/>
                <a:gd name="T62" fmla="*/ 125 w 243"/>
                <a:gd name="T63" fmla="*/ 213 h 213"/>
                <a:gd name="T64" fmla="*/ 125 w 243"/>
                <a:gd name="T65" fmla="*/ 213 h 213"/>
                <a:gd name="T66" fmla="*/ 189 w 243"/>
                <a:gd name="T67" fmla="*/ 210 h 213"/>
                <a:gd name="T68" fmla="*/ 243 w 243"/>
                <a:gd name="T69" fmla="*/ 0 h 213"/>
                <a:gd name="T70" fmla="*/ 124 w 243"/>
                <a:gd name="T71" fmla="*/ 4 h 213"/>
                <a:gd name="T72" fmla="*/ 124 w 243"/>
                <a:gd name="T73" fmla="*/ 4 h 213"/>
                <a:gd name="T74" fmla="*/ 123 w 243"/>
                <a:gd name="T75" fmla="*/ 4 h 213"/>
                <a:gd name="T76" fmla="*/ 123 w 243"/>
                <a:gd name="T77" fmla="*/ 4 h 213"/>
                <a:gd name="T78" fmla="*/ 123 w 243"/>
                <a:gd name="T79" fmla="*/ 4 h 213"/>
                <a:gd name="T80" fmla="*/ 122 w 243"/>
                <a:gd name="T81" fmla="*/ 4 h 213"/>
                <a:gd name="T82" fmla="*/ 122 w 243"/>
                <a:gd name="T83" fmla="*/ 4 h 213"/>
                <a:gd name="T84" fmla="*/ 122 w 243"/>
                <a:gd name="T85" fmla="*/ 4 h 213"/>
                <a:gd name="T86" fmla="*/ 122 w 243"/>
                <a:gd name="T87" fmla="*/ 4 h 213"/>
                <a:gd name="T88" fmla="*/ 121 w 243"/>
                <a:gd name="T89" fmla="*/ 4 h 213"/>
                <a:gd name="T90" fmla="*/ 121 w 243"/>
                <a:gd name="T91" fmla="*/ 4 h 213"/>
                <a:gd name="T92" fmla="*/ 121 w 243"/>
                <a:gd name="T93" fmla="*/ 4 h 213"/>
                <a:gd name="T94" fmla="*/ 120 w 243"/>
                <a:gd name="T95" fmla="*/ 4 h 213"/>
                <a:gd name="T96" fmla="*/ 120 w 243"/>
                <a:gd name="T97" fmla="*/ 4 h 213"/>
                <a:gd name="T98" fmla="*/ 120 w 243"/>
                <a:gd name="T99" fmla="*/ 4 h 213"/>
                <a:gd name="T100" fmla="*/ 120 w 243"/>
                <a:gd name="T101" fmla="*/ 4 h 213"/>
                <a:gd name="T102" fmla="*/ 119 w 243"/>
                <a:gd name="T103" fmla="*/ 4 h 213"/>
                <a:gd name="T104" fmla="*/ 0 w 243"/>
                <a:gd name="T105" fmla="*/ 0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43" h="213">
                  <a:moveTo>
                    <a:pt x="0" y="0"/>
                  </a:moveTo>
                  <a:cubicBezTo>
                    <a:pt x="54" y="210"/>
                    <a:pt x="54" y="210"/>
                    <a:pt x="54" y="210"/>
                  </a:cubicBezTo>
                  <a:cubicBezTo>
                    <a:pt x="74" y="212"/>
                    <a:pt x="96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0" y="213"/>
                    <a:pt x="120" y="213"/>
                    <a:pt x="120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1" y="213"/>
                  </a:cubicBezTo>
                  <a:cubicBezTo>
                    <a:pt x="121" y="213"/>
                    <a:pt x="121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2" y="213"/>
                    <a:pt x="122" y="213"/>
                  </a:cubicBezTo>
                  <a:cubicBezTo>
                    <a:pt x="122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3" y="213"/>
                    <a:pt x="123" y="213"/>
                    <a:pt x="123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4" y="213"/>
                    <a:pt x="124" y="213"/>
                  </a:cubicBezTo>
                  <a:cubicBezTo>
                    <a:pt x="124" y="213"/>
                    <a:pt x="125" y="213"/>
                    <a:pt x="125" y="213"/>
                  </a:cubicBezTo>
                  <a:cubicBezTo>
                    <a:pt x="125" y="213"/>
                    <a:pt x="125" y="213"/>
                    <a:pt x="125" y="213"/>
                  </a:cubicBezTo>
                  <a:cubicBezTo>
                    <a:pt x="148" y="213"/>
                    <a:pt x="169" y="212"/>
                    <a:pt x="189" y="21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07" y="3"/>
                    <a:pt x="166" y="4"/>
                    <a:pt x="124" y="4"/>
                  </a:cubicBezTo>
                  <a:cubicBezTo>
                    <a:pt x="124" y="4"/>
                    <a:pt x="124" y="4"/>
                    <a:pt x="124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3" y="4"/>
                  </a:cubicBezTo>
                  <a:cubicBezTo>
                    <a:pt x="123" y="4"/>
                    <a:pt x="123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2" y="4"/>
                    <a:pt x="122" y="4"/>
                    <a:pt x="122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1" y="4"/>
                    <a:pt x="121" y="4"/>
                  </a:cubicBezTo>
                  <a:cubicBezTo>
                    <a:pt x="121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20" y="4"/>
                    <a:pt x="120" y="4"/>
                    <a:pt x="120" y="4"/>
                  </a:cubicBezTo>
                  <a:cubicBezTo>
                    <a:pt x="119" y="4"/>
                    <a:pt x="119" y="4"/>
                    <a:pt x="119" y="4"/>
                  </a:cubicBezTo>
                  <a:cubicBezTo>
                    <a:pt x="77" y="4"/>
                    <a:pt x="36" y="3"/>
                    <a:pt x="0" y="0"/>
                  </a:cubicBezTo>
                </a:path>
              </a:pathLst>
            </a:custGeom>
            <a:solidFill>
              <a:schemeClr val="accent4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7A0D74-E0CF-1D42-A334-1B6B41F0F5A9}"/>
              </a:ext>
            </a:extLst>
          </p:cNvPr>
          <p:cNvGrpSpPr/>
          <p:nvPr/>
        </p:nvGrpSpPr>
        <p:grpSpPr>
          <a:xfrm>
            <a:off x="4841875" y="6155715"/>
            <a:ext cx="9120520" cy="1636846"/>
            <a:chOff x="2421568" y="3077766"/>
            <a:chExt cx="4561448" cy="818636"/>
          </a:xfrm>
        </p:grpSpPr>
        <p:sp>
          <p:nvSpPr>
            <p:cNvPr id="18" name="Freeform 206">
              <a:extLst>
                <a:ext uri="{FF2B5EF4-FFF2-40B4-BE49-F238E27FC236}">
                  <a16:creationId xmlns:a16="http://schemas.microsoft.com/office/drawing/2014/main" id="{C89DE72F-8680-DD45-AFDA-17694B2AC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1568" y="3077766"/>
              <a:ext cx="4561448" cy="818635"/>
            </a:xfrm>
            <a:custGeom>
              <a:avLst/>
              <a:gdLst>
                <a:gd name="T0" fmla="*/ 944 w 1889"/>
                <a:gd name="T1" fmla="*/ 124 h 339"/>
                <a:gd name="T2" fmla="*/ 0 w 1889"/>
                <a:gd name="T3" fmla="*/ 0 h 339"/>
                <a:gd name="T4" fmla="*/ 126 w 1889"/>
                <a:gd name="T5" fmla="*/ 223 h 339"/>
                <a:gd name="T6" fmla="*/ 126 w 1889"/>
                <a:gd name="T7" fmla="*/ 223 h 339"/>
                <a:gd name="T8" fmla="*/ 944 w 1889"/>
                <a:gd name="T9" fmla="*/ 339 h 339"/>
                <a:gd name="T10" fmla="*/ 1763 w 1889"/>
                <a:gd name="T11" fmla="*/ 223 h 339"/>
                <a:gd name="T12" fmla="*/ 1764 w 1889"/>
                <a:gd name="T13" fmla="*/ 223 h 339"/>
                <a:gd name="T14" fmla="*/ 1889 w 1889"/>
                <a:gd name="T15" fmla="*/ 0 h 339"/>
                <a:gd name="T16" fmla="*/ 944 w 1889"/>
                <a:gd name="T17" fmla="*/ 124 h 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89" h="339">
                  <a:moveTo>
                    <a:pt x="944" y="124"/>
                  </a:moveTo>
                  <a:cubicBezTo>
                    <a:pt x="463" y="124"/>
                    <a:pt x="65" y="70"/>
                    <a:pt x="0" y="0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26" y="223"/>
                    <a:pt x="126" y="223"/>
                    <a:pt x="126" y="223"/>
                  </a:cubicBezTo>
                  <a:cubicBezTo>
                    <a:pt x="154" y="288"/>
                    <a:pt x="510" y="339"/>
                    <a:pt x="944" y="339"/>
                  </a:cubicBezTo>
                  <a:cubicBezTo>
                    <a:pt x="1379" y="339"/>
                    <a:pt x="1735" y="288"/>
                    <a:pt x="1763" y="223"/>
                  </a:cubicBezTo>
                  <a:cubicBezTo>
                    <a:pt x="1764" y="223"/>
                    <a:pt x="1764" y="223"/>
                    <a:pt x="1764" y="223"/>
                  </a:cubicBezTo>
                  <a:cubicBezTo>
                    <a:pt x="1889" y="0"/>
                    <a:pt x="1889" y="0"/>
                    <a:pt x="1889" y="0"/>
                  </a:cubicBezTo>
                  <a:cubicBezTo>
                    <a:pt x="1825" y="70"/>
                    <a:pt x="1427" y="124"/>
                    <a:pt x="944" y="12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9" name="Freeform 228">
              <a:extLst>
                <a:ext uri="{FF2B5EF4-FFF2-40B4-BE49-F238E27FC236}">
                  <a16:creationId xmlns:a16="http://schemas.microsoft.com/office/drawing/2014/main" id="{92AA99F3-EBD9-3848-BB94-F4D808D87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8903" y="3347276"/>
              <a:ext cx="1903411" cy="549126"/>
            </a:xfrm>
            <a:custGeom>
              <a:avLst/>
              <a:gdLst>
                <a:gd name="T0" fmla="*/ 56 w 788"/>
                <a:gd name="T1" fmla="*/ 217 h 228"/>
                <a:gd name="T2" fmla="*/ 386 w 788"/>
                <a:gd name="T3" fmla="*/ 228 h 228"/>
                <a:gd name="T4" fmla="*/ 389 w 788"/>
                <a:gd name="T5" fmla="*/ 228 h 228"/>
                <a:gd name="T6" fmla="*/ 390 w 788"/>
                <a:gd name="T7" fmla="*/ 228 h 228"/>
                <a:gd name="T8" fmla="*/ 390 w 788"/>
                <a:gd name="T9" fmla="*/ 228 h 228"/>
                <a:gd name="T10" fmla="*/ 391 w 788"/>
                <a:gd name="T11" fmla="*/ 228 h 228"/>
                <a:gd name="T12" fmla="*/ 392 w 788"/>
                <a:gd name="T13" fmla="*/ 228 h 228"/>
                <a:gd name="T14" fmla="*/ 392 w 788"/>
                <a:gd name="T15" fmla="*/ 228 h 228"/>
                <a:gd name="T16" fmla="*/ 393 w 788"/>
                <a:gd name="T17" fmla="*/ 228 h 228"/>
                <a:gd name="T18" fmla="*/ 394 w 788"/>
                <a:gd name="T19" fmla="*/ 228 h 228"/>
                <a:gd name="T20" fmla="*/ 395 w 788"/>
                <a:gd name="T21" fmla="*/ 228 h 228"/>
                <a:gd name="T22" fmla="*/ 396 w 788"/>
                <a:gd name="T23" fmla="*/ 228 h 228"/>
                <a:gd name="T24" fmla="*/ 396 w 788"/>
                <a:gd name="T25" fmla="*/ 228 h 228"/>
                <a:gd name="T26" fmla="*/ 397 w 788"/>
                <a:gd name="T27" fmla="*/ 228 h 228"/>
                <a:gd name="T28" fmla="*/ 398 w 788"/>
                <a:gd name="T29" fmla="*/ 228 h 228"/>
                <a:gd name="T30" fmla="*/ 398 w 788"/>
                <a:gd name="T31" fmla="*/ 228 h 228"/>
                <a:gd name="T32" fmla="*/ 399 w 788"/>
                <a:gd name="T33" fmla="*/ 228 h 228"/>
                <a:gd name="T34" fmla="*/ 400 w 788"/>
                <a:gd name="T35" fmla="*/ 228 h 228"/>
                <a:gd name="T36" fmla="*/ 403 w 788"/>
                <a:gd name="T37" fmla="*/ 228 h 228"/>
                <a:gd name="T38" fmla="*/ 732 w 788"/>
                <a:gd name="T39" fmla="*/ 217 h 228"/>
                <a:gd name="T40" fmla="*/ 525 w 788"/>
                <a:gd name="T41" fmla="*/ 12 h 228"/>
                <a:gd name="T42" fmla="*/ 403 w 788"/>
                <a:gd name="T43" fmla="*/ 13 h 228"/>
                <a:gd name="T44" fmla="*/ 402 w 788"/>
                <a:gd name="T45" fmla="*/ 13 h 228"/>
                <a:gd name="T46" fmla="*/ 401 w 788"/>
                <a:gd name="T47" fmla="*/ 13 h 228"/>
                <a:gd name="T48" fmla="*/ 398 w 788"/>
                <a:gd name="T49" fmla="*/ 13 h 228"/>
                <a:gd name="T50" fmla="*/ 397 w 788"/>
                <a:gd name="T51" fmla="*/ 13 h 228"/>
                <a:gd name="T52" fmla="*/ 397 w 788"/>
                <a:gd name="T53" fmla="*/ 13 h 228"/>
                <a:gd name="T54" fmla="*/ 396 w 788"/>
                <a:gd name="T55" fmla="*/ 13 h 228"/>
                <a:gd name="T56" fmla="*/ 395 w 788"/>
                <a:gd name="T57" fmla="*/ 13 h 228"/>
                <a:gd name="T58" fmla="*/ 394 w 788"/>
                <a:gd name="T59" fmla="*/ 13 h 228"/>
                <a:gd name="T60" fmla="*/ 393 w 788"/>
                <a:gd name="T61" fmla="*/ 13 h 228"/>
                <a:gd name="T62" fmla="*/ 392 w 788"/>
                <a:gd name="T63" fmla="*/ 13 h 228"/>
                <a:gd name="T64" fmla="*/ 391 w 788"/>
                <a:gd name="T65" fmla="*/ 13 h 228"/>
                <a:gd name="T66" fmla="*/ 390 w 788"/>
                <a:gd name="T67" fmla="*/ 13 h 228"/>
                <a:gd name="T68" fmla="*/ 388 w 788"/>
                <a:gd name="T69" fmla="*/ 13 h 228"/>
                <a:gd name="T70" fmla="*/ 387 w 788"/>
                <a:gd name="T71" fmla="*/ 13 h 228"/>
                <a:gd name="T72" fmla="*/ 386 w 788"/>
                <a:gd name="T73" fmla="*/ 13 h 228"/>
                <a:gd name="T74" fmla="*/ 263 w 788"/>
                <a:gd name="T75" fmla="*/ 12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788" h="228">
                  <a:moveTo>
                    <a:pt x="0" y="0"/>
                  </a:moveTo>
                  <a:cubicBezTo>
                    <a:pt x="56" y="217"/>
                    <a:pt x="56" y="217"/>
                    <a:pt x="56" y="217"/>
                  </a:cubicBezTo>
                  <a:cubicBezTo>
                    <a:pt x="157" y="224"/>
                    <a:pt x="269" y="228"/>
                    <a:pt x="386" y="228"/>
                  </a:cubicBezTo>
                  <a:cubicBezTo>
                    <a:pt x="386" y="228"/>
                    <a:pt x="386" y="228"/>
                    <a:pt x="386" y="228"/>
                  </a:cubicBezTo>
                  <a:cubicBezTo>
                    <a:pt x="387" y="228"/>
                    <a:pt x="388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89" y="228"/>
                    <a:pt x="389" y="228"/>
                  </a:cubicBezTo>
                  <a:cubicBezTo>
                    <a:pt x="389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0" y="228"/>
                    <a:pt x="390" y="228"/>
                  </a:cubicBezTo>
                  <a:cubicBezTo>
                    <a:pt x="390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1" y="228"/>
                    <a:pt x="391" y="228"/>
                    <a:pt x="391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2" y="228"/>
                    <a:pt x="392" y="228"/>
                  </a:cubicBezTo>
                  <a:cubicBezTo>
                    <a:pt x="392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3" y="228"/>
                    <a:pt x="393" y="228"/>
                    <a:pt x="393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4" y="228"/>
                    <a:pt x="394" y="228"/>
                    <a:pt x="394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5" y="228"/>
                    <a:pt x="395" y="228"/>
                  </a:cubicBezTo>
                  <a:cubicBezTo>
                    <a:pt x="395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6" y="228"/>
                    <a:pt x="396" y="228"/>
                  </a:cubicBezTo>
                  <a:cubicBezTo>
                    <a:pt x="396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7" y="228"/>
                    <a:pt x="397" y="228"/>
                    <a:pt x="397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8" y="228"/>
                    <a:pt x="398" y="228"/>
                    <a:pt x="398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399" y="228"/>
                    <a:pt x="399" y="228"/>
                    <a:pt x="399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0" y="228"/>
                    <a:pt x="400" y="228"/>
                    <a:pt x="400" y="228"/>
                  </a:cubicBezTo>
                  <a:cubicBezTo>
                    <a:pt x="401" y="228"/>
                    <a:pt x="402" y="228"/>
                    <a:pt x="403" y="228"/>
                  </a:cubicBezTo>
                  <a:cubicBezTo>
                    <a:pt x="403" y="228"/>
                    <a:pt x="403" y="228"/>
                    <a:pt x="403" y="228"/>
                  </a:cubicBezTo>
                  <a:cubicBezTo>
                    <a:pt x="520" y="228"/>
                    <a:pt x="632" y="224"/>
                    <a:pt x="732" y="217"/>
                  </a:cubicBezTo>
                  <a:cubicBezTo>
                    <a:pt x="788" y="0"/>
                    <a:pt x="788" y="0"/>
                    <a:pt x="788" y="0"/>
                  </a:cubicBezTo>
                  <a:cubicBezTo>
                    <a:pt x="706" y="6"/>
                    <a:pt x="618" y="10"/>
                    <a:pt x="525" y="12"/>
                  </a:cubicBezTo>
                  <a:cubicBezTo>
                    <a:pt x="485" y="12"/>
                    <a:pt x="444" y="13"/>
                    <a:pt x="403" y="13"/>
                  </a:cubicBezTo>
                  <a:cubicBezTo>
                    <a:pt x="403" y="13"/>
                    <a:pt x="403" y="13"/>
                    <a:pt x="403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2" y="13"/>
                    <a:pt x="402" y="13"/>
                  </a:cubicBezTo>
                  <a:cubicBezTo>
                    <a:pt x="402" y="13"/>
                    <a:pt x="401" y="13"/>
                    <a:pt x="401" y="13"/>
                  </a:cubicBezTo>
                  <a:cubicBezTo>
                    <a:pt x="401" y="13"/>
                    <a:pt x="401" y="13"/>
                    <a:pt x="401" y="13"/>
                  </a:cubicBezTo>
                  <a:cubicBezTo>
                    <a:pt x="400" y="13"/>
                    <a:pt x="399" y="13"/>
                    <a:pt x="399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8" y="13"/>
                  </a:cubicBezTo>
                  <a:cubicBezTo>
                    <a:pt x="398" y="13"/>
                    <a:pt x="398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7" y="13"/>
                    <a:pt x="397" y="13"/>
                  </a:cubicBezTo>
                  <a:cubicBezTo>
                    <a:pt x="397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6" y="13"/>
                  </a:cubicBezTo>
                  <a:cubicBezTo>
                    <a:pt x="396" y="13"/>
                    <a:pt x="396" y="13"/>
                    <a:pt x="395" y="13"/>
                  </a:cubicBezTo>
                  <a:cubicBezTo>
                    <a:pt x="395" y="13"/>
                    <a:pt x="395" y="13"/>
                    <a:pt x="395" y="13"/>
                  </a:cubicBezTo>
                  <a:cubicBezTo>
                    <a:pt x="395" y="13"/>
                    <a:pt x="395" y="13"/>
                    <a:pt x="394" y="13"/>
                  </a:cubicBezTo>
                  <a:cubicBezTo>
                    <a:pt x="394" y="13"/>
                    <a:pt x="394" y="13"/>
                    <a:pt x="394" y="13"/>
                  </a:cubicBezTo>
                  <a:cubicBezTo>
                    <a:pt x="394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3" y="13"/>
                    <a:pt x="393" y="13"/>
                    <a:pt x="393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2" y="13"/>
                    <a:pt x="392" y="13"/>
                  </a:cubicBezTo>
                  <a:cubicBezTo>
                    <a:pt x="392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1" y="13"/>
                  </a:cubicBezTo>
                  <a:cubicBezTo>
                    <a:pt x="391" y="13"/>
                    <a:pt x="391" y="13"/>
                    <a:pt x="390" y="13"/>
                  </a:cubicBezTo>
                  <a:cubicBezTo>
                    <a:pt x="390" y="13"/>
                    <a:pt x="390" y="13"/>
                    <a:pt x="390" y="13"/>
                  </a:cubicBezTo>
                  <a:cubicBezTo>
                    <a:pt x="389" y="13"/>
                    <a:pt x="389" y="13"/>
                    <a:pt x="388" y="13"/>
                  </a:cubicBezTo>
                  <a:cubicBezTo>
                    <a:pt x="388" y="13"/>
                    <a:pt x="388" y="13"/>
                    <a:pt x="388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7" y="13"/>
                    <a:pt x="387" y="13"/>
                  </a:cubicBezTo>
                  <a:cubicBezTo>
                    <a:pt x="387" y="13"/>
                    <a:pt x="386" y="13"/>
                    <a:pt x="386" y="13"/>
                  </a:cubicBezTo>
                  <a:cubicBezTo>
                    <a:pt x="386" y="13"/>
                    <a:pt x="386" y="13"/>
                    <a:pt x="386" y="13"/>
                  </a:cubicBezTo>
                  <a:cubicBezTo>
                    <a:pt x="345" y="13"/>
                    <a:pt x="304" y="12"/>
                    <a:pt x="263" y="12"/>
                  </a:cubicBezTo>
                  <a:cubicBezTo>
                    <a:pt x="171" y="10"/>
                    <a:pt x="83" y="6"/>
                    <a:pt x="0" y="0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2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20" name="Freeform: Shape 93">
            <a:extLst>
              <a:ext uri="{FF2B5EF4-FFF2-40B4-BE49-F238E27FC236}">
                <a16:creationId xmlns:a16="http://schemas.microsoft.com/office/drawing/2014/main" id="{395C9734-1F41-6345-83BE-3D0EB478573C}"/>
              </a:ext>
            </a:extLst>
          </p:cNvPr>
          <p:cNvSpPr>
            <a:spLocks/>
          </p:cNvSpPr>
          <p:nvPr/>
        </p:nvSpPr>
        <p:spPr bwMode="auto">
          <a:xfrm>
            <a:off x="1" y="7997335"/>
            <a:ext cx="6610072" cy="1037342"/>
          </a:xfrm>
          <a:custGeom>
            <a:avLst/>
            <a:gdLst>
              <a:gd name="connsiteX0" fmla="*/ 0 w 3305897"/>
              <a:gd name="connsiteY0" fmla="*/ 0 h 518806"/>
              <a:gd name="connsiteX1" fmla="*/ 838200 w 3305897"/>
              <a:gd name="connsiteY1" fmla="*/ 0 h 518806"/>
              <a:gd name="connsiteX2" fmla="*/ 1601897 w 3305897"/>
              <a:gd name="connsiteY2" fmla="*/ 0 h 518806"/>
              <a:gd name="connsiteX3" fmla="*/ 2994277 w 3305897"/>
              <a:gd name="connsiteY3" fmla="*/ 0 h 518806"/>
              <a:gd name="connsiteX4" fmla="*/ 3305897 w 3305897"/>
              <a:gd name="connsiteY4" fmla="*/ 518806 h 518806"/>
              <a:gd name="connsiteX5" fmla="*/ 1888251 w 3305897"/>
              <a:gd name="connsiteY5" fmla="*/ 518806 h 518806"/>
              <a:gd name="connsiteX6" fmla="*/ 838200 w 3305897"/>
              <a:gd name="connsiteY6" fmla="*/ 518806 h 518806"/>
              <a:gd name="connsiteX7" fmla="*/ 0 w 330589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05897" h="518806">
                <a:moveTo>
                  <a:pt x="0" y="0"/>
                </a:moveTo>
                <a:lnTo>
                  <a:pt x="838200" y="0"/>
                </a:lnTo>
                <a:lnTo>
                  <a:pt x="1601897" y="0"/>
                </a:lnTo>
                <a:lnTo>
                  <a:pt x="2994277" y="0"/>
                </a:lnTo>
                <a:lnTo>
                  <a:pt x="3305897" y="518806"/>
                </a:lnTo>
                <a:lnTo>
                  <a:pt x="1888251" y="518806"/>
                </a:lnTo>
                <a:lnTo>
                  <a:pt x="838200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1" name="Freeform: Shape 89">
            <a:extLst>
              <a:ext uri="{FF2B5EF4-FFF2-40B4-BE49-F238E27FC236}">
                <a16:creationId xmlns:a16="http://schemas.microsoft.com/office/drawing/2014/main" id="{5E515208-FA66-9E4C-8F62-83C26D4A1EE1}"/>
              </a:ext>
            </a:extLst>
          </p:cNvPr>
          <p:cNvSpPr>
            <a:spLocks/>
          </p:cNvSpPr>
          <p:nvPr/>
        </p:nvSpPr>
        <p:spPr bwMode="auto">
          <a:xfrm>
            <a:off x="11686" y="6175924"/>
            <a:ext cx="5439797" cy="1037342"/>
          </a:xfrm>
          <a:custGeom>
            <a:avLst/>
            <a:gdLst>
              <a:gd name="connsiteX0" fmla="*/ 0 w 2720607"/>
              <a:gd name="connsiteY0" fmla="*/ 0 h 518806"/>
              <a:gd name="connsiteX1" fmla="*/ 832356 w 2720607"/>
              <a:gd name="connsiteY1" fmla="*/ 0 h 518806"/>
              <a:gd name="connsiteX2" fmla="*/ 1601897 w 2720607"/>
              <a:gd name="connsiteY2" fmla="*/ 0 h 518806"/>
              <a:gd name="connsiteX3" fmla="*/ 2434253 w 2720607"/>
              <a:gd name="connsiteY3" fmla="*/ 0 h 518806"/>
              <a:gd name="connsiteX4" fmla="*/ 2720607 w 2720607"/>
              <a:gd name="connsiteY4" fmla="*/ 518806 h 518806"/>
              <a:gd name="connsiteX5" fmla="*/ 1888251 w 2720607"/>
              <a:gd name="connsiteY5" fmla="*/ 518806 h 518806"/>
              <a:gd name="connsiteX6" fmla="*/ 832356 w 2720607"/>
              <a:gd name="connsiteY6" fmla="*/ 518806 h 518806"/>
              <a:gd name="connsiteX7" fmla="*/ 0 w 272060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20607" h="518806">
                <a:moveTo>
                  <a:pt x="0" y="0"/>
                </a:moveTo>
                <a:lnTo>
                  <a:pt x="832356" y="0"/>
                </a:lnTo>
                <a:lnTo>
                  <a:pt x="1601897" y="0"/>
                </a:lnTo>
                <a:lnTo>
                  <a:pt x="2434253" y="0"/>
                </a:lnTo>
                <a:lnTo>
                  <a:pt x="2720607" y="518806"/>
                </a:lnTo>
                <a:lnTo>
                  <a:pt x="1888251" y="518806"/>
                </a:lnTo>
                <a:lnTo>
                  <a:pt x="832356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2" name="Freeform: Shape 94">
            <a:extLst>
              <a:ext uri="{FF2B5EF4-FFF2-40B4-BE49-F238E27FC236}">
                <a16:creationId xmlns:a16="http://schemas.microsoft.com/office/drawing/2014/main" id="{18BAD1DC-149E-B94B-818F-E77D54545CFC}"/>
              </a:ext>
            </a:extLst>
          </p:cNvPr>
          <p:cNvSpPr>
            <a:spLocks/>
          </p:cNvSpPr>
          <p:nvPr/>
        </p:nvSpPr>
        <p:spPr bwMode="auto">
          <a:xfrm>
            <a:off x="-41712" y="9794377"/>
            <a:ext cx="7749751" cy="1037342"/>
          </a:xfrm>
          <a:custGeom>
            <a:avLst/>
            <a:gdLst>
              <a:gd name="connsiteX0" fmla="*/ 0 w 3875885"/>
              <a:gd name="connsiteY0" fmla="*/ 0 h 518806"/>
              <a:gd name="connsiteX1" fmla="*/ 859062 w 3875885"/>
              <a:gd name="connsiteY1" fmla="*/ 0 h 518806"/>
              <a:gd name="connsiteX2" fmla="*/ 1601897 w 3875885"/>
              <a:gd name="connsiteY2" fmla="*/ 0 h 518806"/>
              <a:gd name="connsiteX3" fmla="*/ 3565949 w 3875885"/>
              <a:gd name="connsiteY3" fmla="*/ 0 h 518806"/>
              <a:gd name="connsiteX4" fmla="*/ 3875885 w 3875885"/>
              <a:gd name="connsiteY4" fmla="*/ 518806 h 518806"/>
              <a:gd name="connsiteX5" fmla="*/ 1888251 w 3875885"/>
              <a:gd name="connsiteY5" fmla="*/ 518806 h 518806"/>
              <a:gd name="connsiteX6" fmla="*/ 859062 w 3875885"/>
              <a:gd name="connsiteY6" fmla="*/ 518806 h 518806"/>
              <a:gd name="connsiteX7" fmla="*/ 0 w 3875885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5885" h="518806">
                <a:moveTo>
                  <a:pt x="0" y="0"/>
                </a:moveTo>
                <a:lnTo>
                  <a:pt x="859062" y="0"/>
                </a:lnTo>
                <a:lnTo>
                  <a:pt x="1601897" y="0"/>
                </a:lnTo>
                <a:lnTo>
                  <a:pt x="3565949" y="0"/>
                </a:lnTo>
                <a:lnTo>
                  <a:pt x="3875885" y="518806"/>
                </a:lnTo>
                <a:lnTo>
                  <a:pt x="1888251" y="518806"/>
                </a:lnTo>
                <a:lnTo>
                  <a:pt x="859062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3" name="Freeform: Shape 95">
            <a:extLst>
              <a:ext uri="{FF2B5EF4-FFF2-40B4-BE49-F238E27FC236}">
                <a16:creationId xmlns:a16="http://schemas.microsoft.com/office/drawing/2014/main" id="{281E5FCC-DB55-324C-983A-5000A81F2822}"/>
              </a:ext>
            </a:extLst>
          </p:cNvPr>
          <p:cNvSpPr>
            <a:spLocks/>
          </p:cNvSpPr>
          <p:nvPr/>
        </p:nvSpPr>
        <p:spPr bwMode="auto">
          <a:xfrm>
            <a:off x="-78576" y="11584415"/>
            <a:ext cx="8733019" cy="1037342"/>
          </a:xfrm>
          <a:custGeom>
            <a:avLst/>
            <a:gdLst>
              <a:gd name="connsiteX0" fmla="*/ 0 w 4367647"/>
              <a:gd name="connsiteY0" fmla="*/ 0 h 518806"/>
              <a:gd name="connsiteX1" fmla="*/ 877499 w 4367647"/>
              <a:gd name="connsiteY1" fmla="*/ 0 h 518806"/>
              <a:gd name="connsiteX2" fmla="*/ 1601897 w 4367647"/>
              <a:gd name="connsiteY2" fmla="*/ 0 h 518806"/>
              <a:gd name="connsiteX3" fmla="*/ 4081293 w 4367647"/>
              <a:gd name="connsiteY3" fmla="*/ 0 h 518806"/>
              <a:gd name="connsiteX4" fmla="*/ 4367647 w 4367647"/>
              <a:gd name="connsiteY4" fmla="*/ 518806 h 518806"/>
              <a:gd name="connsiteX5" fmla="*/ 1888251 w 4367647"/>
              <a:gd name="connsiteY5" fmla="*/ 518806 h 518806"/>
              <a:gd name="connsiteX6" fmla="*/ 877499 w 4367647"/>
              <a:gd name="connsiteY6" fmla="*/ 518806 h 518806"/>
              <a:gd name="connsiteX7" fmla="*/ 0 w 4367647"/>
              <a:gd name="connsiteY7" fmla="*/ 518806 h 518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7647" h="518806">
                <a:moveTo>
                  <a:pt x="0" y="0"/>
                </a:moveTo>
                <a:lnTo>
                  <a:pt x="877499" y="0"/>
                </a:lnTo>
                <a:lnTo>
                  <a:pt x="1601897" y="0"/>
                </a:lnTo>
                <a:lnTo>
                  <a:pt x="4081293" y="0"/>
                </a:lnTo>
                <a:lnTo>
                  <a:pt x="4367647" y="518806"/>
                </a:lnTo>
                <a:lnTo>
                  <a:pt x="1888251" y="518806"/>
                </a:lnTo>
                <a:lnTo>
                  <a:pt x="877499" y="518806"/>
                </a:lnTo>
                <a:lnTo>
                  <a:pt x="0" y="518806"/>
                </a:ln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D67ECC-85BE-5B4F-9DF0-2A77D66B553E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CA16BF-483A-264B-84DE-EB0A7934B0AA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3CBF69-7027-5C4C-AA65-F3F5C07FA15D}"/>
              </a:ext>
            </a:extLst>
          </p:cNvPr>
          <p:cNvSpPr txBox="1"/>
          <p:nvPr/>
        </p:nvSpPr>
        <p:spPr>
          <a:xfrm>
            <a:off x="6098935" y="3450141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30C0149-3B9A-D245-B4D8-4D9895A07B26}"/>
              </a:ext>
            </a:extLst>
          </p:cNvPr>
          <p:cNvSpPr txBox="1"/>
          <p:nvPr/>
        </p:nvSpPr>
        <p:spPr>
          <a:xfrm>
            <a:off x="10569610" y="4097316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29" name="Freeform 975">
            <a:extLst>
              <a:ext uri="{FF2B5EF4-FFF2-40B4-BE49-F238E27FC236}">
                <a16:creationId xmlns:a16="http://schemas.microsoft.com/office/drawing/2014/main" id="{5DC6436A-B4F8-3644-83CC-CCC4177C5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8533841"/>
            <a:ext cx="732106" cy="732106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0" name="Freeform 988">
            <a:extLst>
              <a:ext uri="{FF2B5EF4-FFF2-40B4-BE49-F238E27FC236}">
                <a16:creationId xmlns:a16="http://schemas.microsoft.com/office/drawing/2014/main" id="{348F59B6-2EAC-1746-9B48-CEA15026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182" y="6903315"/>
            <a:ext cx="732106" cy="732106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Freeform 994">
            <a:extLst>
              <a:ext uri="{FF2B5EF4-FFF2-40B4-BE49-F238E27FC236}">
                <a16:creationId xmlns:a16="http://schemas.microsoft.com/office/drawing/2014/main" id="{847445BA-30B1-9C4F-807B-A0D387BCB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11943441"/>
            <a:ext cx="732106" cy="732106"/>
          </a:xfrm>
          <a:custGeom>
            <a:avLst/>
            <a:gdLst>
              <a:gd name="T0" fmla="*/ 28383 w 294620"/>
              <a:gd name="T1" fmla="*/ 215448 h 295401"/>
              <a:gd name="T2" fmla="*/ 19177 w 294620"/>
              <a:gd name="T3" fmla="*/ 215448 h 295401"/>
              <a:gd name="T4" fmla="*/ 267597 w 294620"/>
              <a:gd name="T5" fmla="*/ 209889 h 295401"/>
              <a:gd name="T6" fmla="*/ 209016 w 294620"/>
              <a:gd name="T7" fmla="*/ 230454 h 295401"/>
              <a:gd name="T8" fmla="*/ 208653 w 294620"/>
              <a:gd name="T9" fmla="*/ 241635 h 295401"/>
              <a:gd name="T10" fmla="*/ 265065 w 294620"/>
              <a:gd name="T11" fmla="*/ 221794 h 295401"/>
              <a:gd name="T12" fmla="*/ 267597 w 294620"/>
              <a:gd name="T13" fmla="*/ 209889 h 295401"/>
              <a:gd name="T14" fmla="*/ 47010 w 294620"/>
              <a:gd name="T15" fmla="*/ 273378 h 295401"/>
              <a:gd name="T16" fmla="*/ 287848 w 294620"/>
              <a:gd name="T17" fmla="*/ 229731 h 295401"/>
              <a:gd name="T18" fmla="*/ 265426 w 294620"/>
              <a:gd name="T19" fmla="*/ 231534 h 295401"/>
              <a:gd name="T20" fmla="*/ 163452 w 294620"/>
              <a:gd name="T21" fmla="*/ 257868 h 295401"/>
              <a:gd name="T22" fmla="*/ 119334 w 294620"/>
              <a:gd name="T23" fmla="*/ 249931 h 295401"/>
              <a:gd name="T24" fmla="*/ 192019 w 294620"/>
              <a:gd name="T25" fmla="*/ 245241 h 295401"/>
              <a:gd name="T26" fmla="*/ 200697 w 294620"/>
              <a:gd name="T27" fmla="*/ 236585 h 295401"/>
              <a:gd name="T28" fmla="*/ 188765 w 294620"/>
              <a:gd name="T29" fmla="*/ 221434 h 295401"/>
              <a:gd name="T30" fmla="*/ 47010 w 294620"/>
              <a:gd name="T31" fmla="*/ 200510 h 295401"/>
              <a:gd name="T32" fmla="*/ 9040 w 294620"/>
              <a:gd name="T33" fmla="*/ 272298 h 295401"/>
              <a:gd name="T34" fmla="*/ 37970 w 294620"/>
              <a:gd name="T35" fmla="*/ 200510 h 295401"/>
              <a:gd name="T36" fmla="*/ 172492 w 294620"/>
              <a:gd name="T37" fmla="*/ 124759 h 295401"/>
              <a:gd name="T38" fmla="*/ 172492 w 294620"/>
              <a:gd name="T39" fmla="*/ 145320 h 295401"/>
              <a:gd name="T40" fmla="*/ 172492 w 294620"/>
              <a:gd name="T41" fmla="*/ 124759 h 295401"/>
              <a:gd name="T42" fmla="*/ 191656 w 294620"/>
              <a:gd name="T43" fmla="*/ 135218 h 295401"/>
              <a:gd name="T44" fmla="*/ 176831 w 294620"/>
              <a:gd name="T45" fmla="*/ 212776 h 295401"/>
              <a:gd name="T46" fmla="*/ 203591 w 294620"/>
              <a:gd name="T47" fmla="*/ 218549 h 295401"/>
              <a:gd name="T48" fmla="*/ 242283 w 294620"/>
              <a:gd name="T49" fmla="*/ 208447 h 295401"/>
              <a:gd name="T50" fmla="*/ 279168 w 294620"/>
              <a:gd name="T51" fmla="*/ 213137 h 295401"/>
              <a:gd name="T52" fmla="*/ 291102 w 294620"/>
              <a:gd name="T53" fmla="*/ 218549 h 295401"/>
              <a:gd name="T54" fmla="*/ 285677 w 294620"/>
              <a:gd name="T55" fmla="*/ 246325 h 295401"/>
              <a:gd name="T56" fmla="*/ 41586 w 294620"/>
              <a:gd name="T57" fmla="*/ 281316 h 295401"/>
              <a:gd name="T58" fmla="*/ 0 w 294620"/>
              <a:gd name="T59" fmla="*/ 276987 h 295401"/>
              <a:gd name="T60" fmla="*/ 4700 w 294620"/>
              <a:gd name="T61" fmla="*/ 191853 h 295401"/>
              <a:gd name="T62" fmla="*/ 131990 w 294620"/>
              <a:gd name="T63" fmla="*/ 204480 h 295401"/>
              <a:gd name="T64" fmla="*/ 167790 w 294620"/>
              <a:gd name="T65" fmla="*/ 153976 h 295401"/>
              <a:gd name="T66" fmla="*/ 172492 w 294620"/>
              <a:gd name="T67" fmla="*/ 115741 h 295401"/>
              <a:gd name="T68" fmla="*/ 223154 w 294620"/>
              <a:gd name="T69" fmla="*/ 98040 h 295401"/>
              <a:gd name="T70" fmla="*/ 219886 w 294620"/>
              <a:gd name="T71" fmla="*/ 105515 h 295401"/>
              <a:gd name="T72" fmla="*/ 129448 w 294620"/>
              <a:gd name="T73" fmla="*/ 104446 h 295401"/>
              <a:gd name="T74" fmla="*/ 123272 w 294620"/>
              <a:gd name="T75" fmla="*/ 98040 h 295401"/>
              <a:gd name="T76" fmla="*/ 171526 w 294620"/>
              <a:gd name="T77" fmla="*/ 39152 h 295401"/>
              <a:gd name="T78" fmla="*/ 249097 w 294620"/>
              <a:gd name="T79" fmla="*/ 77114 h 295401"/>
              <a:gd name="T80" fmla="*/ 242595 w 294620"/>
              <a:gd name="T81" fmla="*/ 77114 h 295401"/>
              <a:gd name="T82" fmla="*/ 94497 w 294620"/>
              <a:gd name="T83" fmla="*/ 77114 h 295401"/>
              <a:gd name="T84" fmla="*/ 171526 w 294620"/>
              <a:gd name="T85" fmla="*/ 39152 h 295401"/>
              <a:gd name="T86" fmla="*/ 277133 w 294620"/>
              <a:gd name="T87" fmla="*/ 42575 h 295401"/>
              <a:gd name="T88" fmla="*/ 274234 w 294620"/>
              <a:gd name="T89" fmla="*/ 50026 h 295401"/>
              <a:gd name="T90" fmla="*/ 172415 w 294620"/>
              <a:gd name="T91" fmla="*/ 8869 h 295401"/>
              <a:gd name="T92" fmla="*/ 67334 w 294620"/>
              <a:gd name="T93" fmla="*/ 48605 h 295401"/>
              <a:gd name="T94" fmla="*/ 172415 w 294620"/>
              <a:gd name="T95" fmla="*/ 0 h 29540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620" h="295401">
                <a:moveTo>
                  <a:pt x="23622" y="211138"/>
                </a:moveTo>
                <a:cubicBezTo>
                  <a:pt x="26289" y="211138"/>
                  <a:pt x="28194" y="213608"/>
                  <a:pt x="28194" y="215724"/>
                </a:cubicBezTo>
                <a:cubicBezTo>
                  <a:pt x="28194" y="218194"/>
                  <a:pt x="26289" y="220310"/>
                  <a:pt x="23622" y="220310"/>
                </a:cubicBezTo>
                <a:cubicBezTo>
                  <a:pt x="20955" y="220310"/>
                  <a:pt x="19050" y="218194"/>
                  <a:pt x="19050" y="215724"/>
                </a:cubicBezTo>
                <a:cubicBezTo>
                  <a:pt x="19050" y="213608"/>
                  <a:pt x="20955" y="211138"/>
                  <a:pt x="23622" y="211138"/>
                </a:cubicBezTo>
                <a:close/>
                <a:moveTo>
                  <a:pt x="265820" y="210159"/>
                </a:moveTo>
                <a:cubicBezTo>
                  <a:pt x="263664" y="208714"/>
                  <a:pt x="252169" y="213771"/>
                  <a:pt x="244267" y="217022"/>
                </a:cubicBezTo>
                <a:cubicBezTo>
                  <a:pt x="234209" y="221357"/>
                  <a:pt x="221995" y="226413"/>
                  <a:pt x="207627" y="230748"/>
                </a:cubicBezTo>
                <a:cubicBezTo>
                  <a:pt x="208345" y="232553"/>
                  <a:pt x="208345" y="235082"/>
                  <a:pt x="208345" y="237610"/>
                </a:cubicBezTo>
                <a:cubicBezTo>
                  <a:pt x="207986" y="239055"/>
                  <a:pt x="207627" y="240139"/>
                  <a:pt x="207267" y="241944"/>
                </a:cubicBezTo>
                <a:cubicBezTo>
                  <a:pt x="231335" y="235804"/>
                  <a:pt x="248218" y="228580"/>
                  <a:pt x="260431" y="223524"/>
                </a:cubicBezTo>
                <a:cubicBezTo>
                  <a:pt x="261150" y="222801"/>
                  <a:pt x="262227" y="222440"/>
                  <a:pt x="263305" y="222079"/>
                </a:cubicBezTo>
                <a:cubicBezTo>
                  <a:pt x="266538" y="219189"/>
                  <a:pt x="268334" y="215939"/>
                  <a:pt x="268334" y="213771"/>
                </a:cubicBezTo>
                <a:cubicBezTo>
                  <a:pt x="267975" y="213410"/>
                  <a:pt x="267975" y="211965"/>
                  <a:pt x="265820" y="210159"/>
                </a:cubicBezTo>
                <a:close/>
                <a:moveTo>
                  <a:pt x="46698" y="200768"/>
                </a:moveTo>
                <a:lnTo>
                  <a:pt x="46698" y="273729"/>
                </a:lnTo>
                <a:cubicBezTo>
                  <a:pt x="67174" y="280231"/>
                  <a:pt x="187151" y="312377"/>
                  <a:pt x="278392" y="239416"/>
                </a:cubicBezTo>
                <a:cubicBezTo>
                  <a:pt x="280547" y="238333"/>
                  <a:pt x="285576" y="233637"/>
                  <a:pt x="285936" y="230025"/>
                </a:cubicBezTo>
                <a:cubicBezTo>
                  <a:pt x="285936" y="228942"/>
                  <a:pt x="285576" y="227497"/>
                  <a:pt x="283421" y="225691"/>
                </a:cubicBezTo>
                <a:cubicBezTo>
                  <a:pt x="281266" y="223885"/>
                  <a:pt x="273004" y="227858"/>
                  <a:pt x="263664" y="231831"/>
                </a:cubicBezTo>
                <a:cubicBezTo>
                  <a:pt x="248936" y="237971"/>
                  <a:pt x="226665" y="247362"/>
                  <a:pt x="193617" y="254225"/>
                </a:cubicBezTo>
                <a:cubicBezTo>
                  <a:pt x="186074" y="256753"/>
                  <a:pt x="176016" y="258198"/>
                  <a:pt x="162366" y="258198"/>
                </a:cubicBezTo>
                <a:cubicBezTo>
                  <a:pt x="151230" y="258198"/>
                  <a:pt x="137939" y="257476"/>
                  <a:pt x="122493" y="255309"/>
                </a:cubicBezTo>
                <a:cubicBezTo>
                  <a:pt x="120337" y="254947"/>
                  <a:pt x="118541" y="252780"/>
                  <a:pt x="118541" y="250252"/>
                </a:cubicBezTo>
                <a:cubicBezTo>
                  <a:pt x="119260" y="247724"/>
                  <a:pt x="121415" y="246279"/>
                  <a:pt x="123930" y="246640"/>
                </a:cubicBezTo>
                <a:cubicBezTo>
                  <a:pt x="164162" y="251697"/>
                  <a:pt x="182482" y="248807"/>
                  <a:pt x="190744" y="245556"/>
                </a:cubicBezTo>
                <a:cubicBezTo>
                  <a:pt x="190744" y="245556"/>
                  <a:pt x="190744" y="245556"/>
                  <a:pt x="191103" y="245556"/>
                </a:cubicBezTo>
                <a:cubicBezTo>
                  <a:pt x="199006" y="242306"/>
                  <a:pt x="199006" y="238333"/>
                  <a:pt x="199365" y="236888"/>
                </a:cubicBezTo>
                <a:cubicBezTo>
                  <a:pt x="199365" y="231831"/>
                  <a:pt x="198646" y="227497"/>
                  <a:pt x="195773" y="224968"/>
                </a:cubicBezTo>
                <a:cubicBezTo>
                  <a:pt x="192540" y="221718"/>
                  <a:pt x="187511" y="221718"/>
                  <a:pt x="187511" y="221718"/>
                </a:cubicBezTo>
                <a:cubicBezTo>
                  <a:pt x="143686" y="222440"/>
                  <a:pt x="135784" y="217745"/>
                  <a:pt x="126444" y="212327"/>
                </a:cubicBezTo>
                <a:cubicBezTo>
                  <a:pt x="117823" y="206908"/>
                  <a:pt x="107406" y="201129"/>
                  <a:pt x="46698" y="200768"/>
                </a:cubicBezTo>
                <a:close/>
                <a:moveTo>
                  <a:pt x="8980" y="200768"/>
                </a:moveTo>
                <a:lnTo>
                  <a:pt x="8980" y="272646"/>
                </a:lnTo>
                <a:lnTo>
                  <a:pt x="37718" y="272646"/>
                </a:lnTo>
                <a:lnTo>
                  <a:pt x="37718" y="200768"/>
                </a:lnTo>
                <a:lnTo>
                  <a:pt x="8980" y="200768"/>
                </a:lnTo>
                <a:close/>
                <a:moveTo>
                  <a:pt x="171346" y="124918"/>
                </a:moveTo>
                <a:cubicBezTo>
                  <a:pt x="165599" y="124918"/>
                  <a:pt x="160569" y="129613"/>
                  <a:pt x="160569" y="135392"/>
                </a:cubicBezTo>
                <a:cubicBezTo>
                  <a:pt x="160569" y="141171"/>
                  <a:pt x="165599" y="145506"/>
                  <a:pt x="171346" y="145506"/>
                </a:cubicBezTo>
                <a:cubicBezTo>
                  <a:pt x="177093" y="145506"/>
                  <a:pt x="181404" y="141171"/>
                  <a:pt x="181404" y="135392"/>
                </a:cubicBezTo>
                <a:cubicBezTo>
                  <a:pt x="181404" y="129613"/>
                  <a:pt x="177093" y="124918"/>
                  <a:pt x="171346" y="124918"/>
                </a:cubicBezTo>
                <a:close/>
                <a:moveTo>
                  <a:pt x="171346" y="115888"/>
                </a:moveTo>
                <a:cubicBezTo>
                  <a:pt x="181763" y="115888"/>
                  <a:pt x="190384" y="124556"/>
                  <a:pt x="190384" y="135392"/>
                </a:cubicBezTo>
                <a:cubicBezTo>
                  <a:pt x="190384" y="144422"/>
                  <a:pt x="184278" y="152007"/>
                  <a:pt x="175657" y="154174"/>
                </a:cubicBezTo>
                <a:lnTo>
                  <a:pt x="175657" y="213049"/>
                </a:lnTo>
                <a:cubicBezTo>
                  <a:pt x="179249" y="213049"/>
                  <a:pt x="183200" y="213049"/>
                  <a:pt x="187151" y="212688"/>
                </a:cubicBezTo>
                <a:cubicBezTo>
                  <a:pt x="187151" y="212688"/>
                  <a:pt x="196132" y="212327"/>
                  <a:pt x="202238" y="218828"/>
                </a:cubicBezTo>
                <a:cubicBezTo>
                  <a:pt x="203316" y="219912"/>
                  <a:pt x="204035" y="220995"/>
                  <a:pt x="205112" y="222079"/>
                </a:cubicBezTo>
                <a:cubicBezTo>
                  <a:pt x="218762" y="218106"/>
                  <a:pt x="230976" y="213049"/>
                  <a:pt x="240675" y="208714"/>
                </a:cubicBezTo>
                <a:cubicBezTo>
                  <a:pt x="255762" y="202213"/>
                  <a:pt x="265101" y="198240"/>
                  <a:pt x="271208" y="202935"/>
                </a:cubicBezTo>
                <a:cubicBezTo>
                  <a:pt x="275878" y="206547"/>
                  <a:pt x="276955" y="210520"/>
                  <a:pt x="277314" y="213410"/>
                </a:cubicBezTo>
                <a:cubicBezTo>
                  <a:pt x="277314" y="214494"/>
                  <a:pt x="276955" y="215939"/>
                  <a:pt x="276596" y="217383"/>
                </a:cubicBezTo>
                <a:cubicBezTo>
                  <a:pt x="281984" y="215577"/>
                  <a:pt x="285936" y="215939"/>
                  <a:pt x="289169" y="218828"/>
                </a:cubicBezTo>
                <a:cubicBezTo>
                  <a:pt x="293838" y="222801"/>
                  <a:pt x="294916" y="227497"/>
                  <a:pt x="294557" y="230386"/>
                </a:cubicBezTo>
                <a:cubicBezTo>
                  <a:pt x="294198" y="239416"/>
                  <a:pt x="284858" y="246279"/>
                  <a:pt x="283780" y="246640"/>
                </a:cubicBezTo>
                <a:cubicBezTo>
                  <a:pt x="235645" y="284926"/>
                  <a:pt x="180326" y="295401"/>
                  <a:pt x="134347" y="295401"/>
                </a:cubicBezTo>
                <a:cubicBezTo>
                  <a:pt x="85134" y="295401"/>
                  <a:pt x="47057" y="283482"/>
                  <a:pt x="41310" y="281676"/>
                </a:cubicBezTo>
                <a:lnTo>
                  <a:pt x="4670" y="281676"/>
                </a:lnTo>
                <a:cubicBezTo>
                  <a:pt x="2155" y="281676"/>
                  <a:pt x="0" y="279509"/>
                  <a:pt x="0" y="277341"/>
                </a:cubicBezTo>
                <a:lnTo>
                  <a:pt x="0" y="196434"/>
                </a:lnTo>
                <a:cubicBezTo>
                  <a:pt x="0" y="193905"/>
                  <a:pt x="2155" y="192099"/>
                  <a:pt x="4670" y="192099"/>
                </a:cubicBezTo>
                <a:lnTo>
                  <a:pt x="42028" y="192099"/>
                </a:lnTo>
                <a:cubicBezTo>
                  <a:pt x="109561" y="192099"/>
                  <a:pt x="121056" y="198962"/>
                  <a:pt x="131114" y="204741"/>
                </a:cubicBezTo>
                <a:cubicBezTo>
                  <a:pt x="137580" y="208353"/>
                  <a:pt x="143327" y="211965"/>
                  <a:pt x="166676" y="212688"/>
                </a:cubicBezTo>
                <a:lnTo>
                  <a:pt x="166676" y="154174"/>
                </a:lnTo>
                <a:cubicBezTo>
                  <a:pt x="158055" y="152007"/>
                  <a:pt x="151948" y="144422"/>
                  <a:pt x="151948" y="135392"/>
                </a:cubicBezTo>
                <a:cubicBezTo>
                  <a:pt x="151948" y="124556"/>
                  <a:pt x="160569" y="115888"/>
                  <a:pt x="171346" y="115888"/>
                </a:cubicBezTo>
                <a:close/>
                <a:moveTo>
                  <a:pt x="172063" y="78120"/>
                </a:moveTo>
                <a:cubicBezTo>
                  <a:pt x="190013" y="78120"/>
                  <a:pt x="207962" y="84802"/>
                  <a:pt x="221672" y="98166"/>
                </a:cubicBezTo>
                <a:cubicBezTo>
                  <a:pt x="223476" y="99948"/>
                  <a:pt x="223476" y="102799"/>
                  <a:pt x="221672" y="104581"/>
                </a:cubicBezTo>
                <a:cubicBezTo>
                  <a:pt x="220951" y="105294"/>
                  <a:pt x="219869" y="105650"/>
                  <a:pt x="218425" y="105650"/>
                </a:cubicBezTo>
                <a:cubicBezTo>
                  <a:pt x="217343" y="105650"/>
                  <a:pt x="216261" y="105294"/>
                  <a:pt x="215178" y="104581"/>
                </a:cubicBezTo>
                <a:cubicBezTo>
                  <a:pt x="191727" y="80704"/>
                  <a:pt x="152761" y="80704"/>
                  <a:pt x="128588" y="104581"/>
                </a:cubicBezTo>
                <a:cubicBezTo>
                  <a:pt x="127145" y="106006"/>
                  <a:pt x="124258" y="106006"/>
                  <a:pt x="122454" y="104581"/>
                </a:cubicBezTo>
                <a:cubicBezTo>
                  <a:pt x="120650" y="102799"/>
                  <a:pt x="120650" y="99948"/>
                  <a:pt x="122454" y="98166"/>
                </a:cubicBezTo>
                <a:cubicBezTo>
                  <a:pt x="136165" y="84802"/>
                  <a:pt x="154114" y="78120"/>
                  <a:pt x="172063" y="78120"/>
                </a:cubicBezTo>
                <a:close/>
                <a:moveTo>
                  <a:pt x="170387" y="39203"/>
                </a:moveTo>
                <a:cubicBezTo>
                  <a:pt x="198195" y="39203"/>
                  <a:pt x="226094" y="49832"/>
                  <a:pt x="247443" y="71088"/>
                </a:cubicBezTo>
                <a:cubicBezTo>
                  <a:pt x="248878" y="72890"/>
                  <a:pt x="248878" y="75772"/>
                  <a:pt x="247443" y="77213"/>
                </a:cubicBezTo>
                <a:cubicBezTo>
                  <a:pt x="246367" y="78294"/>
                  <a:pt x="245290" y="78654"/>
                  <a:pt x="244214" y="78654"/>
                </a:cubicBezTo>
                <a:cubicBezTo>
                  <a:pt x="242779" y="78654"/>
                  <a:pt x="241702" y="78294"/>
                  <a:pt x="240984" y="77213"/>
                </a:cubicBezTo>
                <a:cubicBezTo>
                  <a:pt x="202232" y="38663"/>
                  <a:pt x="139080" y="38663"/>
                  <a:pt x="100328" y="77213"/>
                </a:cubicBezTo>
                <a:cubicBezTo>
                  <a:pt x="98175" y="79014"/>
                  <a:pt x="95663" y="79014"/>
                  <a:pt x="93869" y="77213"/>
                </a:cubicBezTo>
                <a:cubicBezTo>
                  <a:pt x="92075" y="75772"/>
                  <a:pt x="92075" y="72890"/>
                  <a:pt x="93869" y="71088"/>
                </a:cubicBezTo>
                <a:cubicBezTo>
                  <a:pt x="114860" y="49832"/>
                  <a:pt x="142579" y="39203"/>
                  <a:pt x="170387" y="39203"/>
                </a:cubicBezTo>
                <a:close/>
                <a:moveTo>
                  <a:pt x="171270" y="0"/>
                </a:moveTo>
                <a:cubicBezTo>
                  <a:pt x="210503" y="0"/>
                  <a:pt x="247577" y="14920"/>
                  <a:pt x="275293" y="42629"/>
                </a:cubicBezTo>
                <a:cubicBezTo>
                  <a:pt x="277452" y="44405"/>
                  <a:pt x="277452" y="46892"/>
                  <a:pt x="275293" y="48668"/>
                </a:cubicBezTo>
                <a:cubicBezTo>
                  <a:pt x="274573" y="49734"/>
                  <a:pt x="273493" y="50089"/>
                  <a:pt x="272413" y="50089"/>
                </a:cubicBezTo>
                <a:cubicBezTo>
                  <a:pt x="271333" y="50089"/>
                  <a:pt x="270253" y="49734"/>
                  <a:pt x="269174" y="48668"/>
                </a:cubicBezTo>
                <a:cubicBezTo>
                  <a:pt x="242898" y="22735"/>
                  <a:pt x="208344" y="8881"/>
                  <a:pt x="171270" y="8881"/>
                </a:cubicBezTo>
                <a:cubicBezTo>
                  <a:pt x="134196" y="8881"/>
                  <a:pt x="99282" y="22735"/>
                  <a:pt x="73006" y="48668"/>
                </a:cubicBezTo>
                <a:cubicBezTo>
                  <a:pt x="71206" y="50445"/>
                  <a:pt x="68327" y="50445"/>
                  <a:pt x="66887" y="48668"/>
                </a:cubicBezTo>
                <a:cubicBezTo>
                  <a:pt x="65087" y="46892"/>
                  <a:pt x="65087" y="44405"/>
                  <a:pt x="66887" y="42629"/>
                </a:cubicBezTo>
                <a:cubicBezTo>
                  <a:pt x="94602" y="14920"/>
                  <a:pt x="131676" y="0"/>
                  <a:pt x="1712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2" name="Freeform 1007">
            <a:extLst>
              <a:ext uri="{FF2B5EF4-FFF2-40B4-BE49-F238E27FC236}">
                <a16:creationId xmlns:a16="http://schemas.microsoft.com/office/drawing/2014/main" id="{5F3F093C-4409-2E4F-8CAC-9CDCACDBF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2888" y="10285891"/>
            <a:ext cx="732106" cy="688808"/>
          </a:xfrm>
          <a:custGeom>
            <a:avLst/>
            <a:gdLst>
              <a:gd name="T0" fmla="*/ 122729 w 294916"/>
              <a:gd name="T1" fmla="*/ 269852 h 277452"/>
              <a:gd name="T2" fmla="*/ 173626 w 294916"/>
              <a:gd name="T3" fmla="*/ 236573 h 277452"/>
              <a:gd name="T4" fmla="*/ 9024 w 294916"/>
              <a:gd name="T5" fmla="*/ 206549 h 277452"/>
              <a:gd name="T6" fmla="*/ 16604 w 294916"/>
              <a:gd name="T7" fmla="*/ 227529 h 277452"/>
              <a:gd name="T8" fmla="*/ 287330 w 294916"/>
              <a:gd name="T9" fmla="*/ 220294 h 277452"/>
              <a:gd name="T10" fmla="*/ 9024 w 294916"/>
              <a:gd name="T11" fmla="*/ 206549 h 277452"/>
              <a:gd name="T12" fmla="*/ 273683 w 294916"/>
              <a:gd name="T13" fmla="*/ 148185 h 277452"/>
              <a:gd name="T14" fmla="*/ 268933 w 294916"/>
              <a:gd name="T15" fmla="*/ 182908 h 277452"/>
              <a:gd name="T16" fmla="*/ 234216 w 294916"/>
              <a:gd name="T17" fmla="*/ 178522 h 277452"/>
              <a:gd name="T18" fmla="*/ 264548 w 294916"/>
              <a:gd name="T19" fmla="*/ 173771 h 277452"/>
              <a:gd name="T20" fmla="*/ 268933 w 294916"/>
              <a:gd name="T21" fmla="*/ 143432 h 277452"/>
              <a:gd name="T22" fmla="*/ 57537 w 294916"/>
              <a:gd name="T23" fmla="*/ 54185 h 277452"/>
              <a:gd name="T24" fmla="*/ 57537 w 294916"/>
              <a:gd name="T25" fmla="*/ 62684 h 277452"/>
              <a:gd name="T26" fmla="*/ 32396 w 294916"/>
              <a:gd name="T27" fmla="*/ 87831 h 277452"/>
              <a:gd name="T28" fmla="*/ 23900 w 294916"/>
              <a:gd name="T29" fmla="*/ 87831 h 277452"/>
              <a:gd name="T30" fmla="*/ 28148 w 294916"/>
              <a:gd name="T31" fmla="*/ 54185 h 277452"/>
              <a:gd name="T32" fmla="*/ 272603 w 294916"/>
              <a:gd name="T33" fmla="*/ 55826 h 277452"/>
              <a:gd name="T34" fmla="*/ 30767 w 294916"/>
              <a:gd name="T35" fmla="*/ 180961 h 277452"/>
              <a:gd name="T36" fmla="*/ 24983 w 294916"/>
              <a:gd name="T37" fmla="*/ 178804 h 277452"/>
              <a:gd name="T38" fmla="*/ 266458 w 294916"/>
              <a:gd name="T39" fmla="*/ 53669 h 277452"/>
              <a:gd name="T40" fmla="*/ 9024 w 294916"/>
              <a:gd name="T41" fmla="*/ 197506 h 277452"/>
              <a:gd name="T42" fmla="*/ 287330 w 294916"/>
              <a:gd name="T43" fmla="*/ 39067 h 277452"/>
              <a:gd name="T44" fmla="*/ 16604 w 294916"/>
              <a:gd name="T45" fmla="*/ 8681 h 277452"/>
              <a:gd name="T46" fmla="*/ 9024 w 294916"/>
              <a:gd name="T47" fmla="*/ 29661 h 277452"/>
              <a:gd name="T48" fmla="*/ 287330 w 294916"/>
              <a:gd name="T49" fmla="*/ 16641 h 277452"/>
              <a:gd name="T50" fmla="*/ 16604 w 294916"/>
              <a:gd name="T51" fmla="*/ 8681 h 277452"/>
              <a:gd name="T52" fmla="*/ 279750 w 294916"/>
              <a:gd name="T53" fmla="*/ 0 h 277452"/>
              <a:gd name="T54" fmla="*/ 295994 w 294916"/>
              <a:gd name="T55" fmla="*/ 220294 h 277452"/>
              <a:gd name="T56" fmla="*/ 182288 w 294916"/>
              <a:gd name="T57" fmla="*/ 236573 h 277452"/>
              <a:gd name="T58" fmla="*/ 279750 w 294916"/>
              <a:gd name="T59" fmla="*/ 269852 h 277452"/>
              <a:gd name="T60" fmla="*/ 279750 w 294916"/>
              <a:gd name="T61" fmla="*/ 278533 h 277452"/>
              <a:gd name="T62" fmla="*/ 11910 w 294916"/>
              <a:gd name="T63" fmla="*/ 274192 h 277452"/>
              <a:gd name="T64" fmla="*/ 113704 w 294916"/>
              <a:gd name="T65" fmla="*/ 269852 h 277452"/>
              <a:gd name="T66" fmla="*/ 16604 w 294916"/>
              <a:gd name="T67" fmla="*/ 236573 h 277452"/>
              <a:gd name="T68" fmla="*/ 0 w 294916"/>
              <a:gd name="T69" fmla="*/ 16641 h 277452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294916" h="277452">
                <a:moveTo>
                  <a:pt x="122282" y="235654"/>
                </a:moveTo>
                <a:lnTo>
                  <a:pt x="122282" y="268804"/>
                </a:lnTo>
                <a:lnTo>
                  <a:pt x="172993" y="268804"/>
                </a:lnTo>
                <a:lnTo>
                  <a:pt x="172993" y="235654"/>
                </a:lnTo>
                <a:lnTo>
                  <a:pt x="122282" y="235654"/>
                </a:lnTo>
                <a:close/>
                <a:moveTo>
                  <a:pt x="8991" y="205747"/>
                </a:moveTo>
                <a:lnTo>
                  <a:pt x="8991" y="219439"/>
                </a:lnTo>
                <a:cubicBezTo>
                  <a:pt x="8991" y="223403"/>
                  <a:pt x="12228" y="226646"/>
                  <a:pt x="16544" y="226646"/>
                </a:cubicBezTo>
                <a:lnTo>
                  <a:pt x="278731" y="226646"/>
                </a:lnTo>
                <a:cubicBezTo>
                  <a:pt x="282687" y="226646"/>
                  <a:pt x="286284" y="223403"/>
                  <a:pt x="286284" y="219439"/>
                </a:cubicBezTo>
                <a:lnTo>
                  <a:pt x="286284" y="205747"/>
                </a:lnTo>
                <a:lnTo>
                  <a:pt x="8991" y="205747"/>
                </a:lnTo>
                <a:close/>
                <a:moveTo>
                  <a:pt x="267953" y="142875"/>
                </a:moveTo>
                <a:cubicBezTo>
                  <a:pt x="270866" y="142875"/>
                  <a:pt x="272686" y="145060"/>
                  <a:pt x="272686" y="147609"/>
                </a:cubicBezTo>
                <a:lnTo>
                  <a:pt x="272686" y="177829"/>
                </a:lnTo>
                <a:cubicBezTo>
                  <a:pt x="272686" y="180014"/>
                  <a:pt x="270866" y="182198"/>
                  <a:pt x="267953" y="182198"/>
                </a:cubicBezTo>
                <a:lnTo>
                  <a:pt x="238097" y="182198"/>
                </a:lnTo>
                <a:cubicBezTo>
                  <a:pt x="235548" y="182198"/>
                  <a:pt x="233363" y="180014"/>
                  <a:pt x="233363" y="177829"/>
                </a:cubicBezTo>
                <a:cubicBezTo>
                  <a:pt x="233363" y="175280"/>
                  <a:pt x="235548" y="173096"/>
                  <a:pt x="238097" y="173096"/>
                </a:cubicBezTo>
                <a:lnTo>
                  <a:pt x="263584" y="173096"/>
                </a:lnTo>
                <a:lnTo>
                  <a:pt x="263584" y="147609"/>
                </a:lnTo>
                <a:cubicBezTo>
                  <a:pt x="263584" y="145060"/>
                  <a:pt x="265768" y="142875"/>
                  <a:pt x="267953" y="142875"/>
                </a:cubicBezTo>
                <a:close/>
                <a:moveTo>
                  <a:pt x="28046" y="53975"/>
                </a:moveTo>
                <a:lnTo>
                  <a:pt x="57327" y="53975"/>
                </a:lnTo>
                <a:cubicBezTo>
                  <a:pt x="59796" y="53975"/>
                  <a:pt x="61560" y="56091"/>
                  <a:pt x="61560" y="58208"/>
                </a:cubicBezTo>
                <a:cubicBezTo>
                  <a:pt x="61560" y="60678"/>
                  <a:pt x="59796" y="62441"/>
                  <a:pt x="57327" y="62441"/>
                </a:cubicBezTo>
                <a:lnTo>
                  <a:pt x="32279" y="62441"/>
                </a:lnTo>
                <a:lnTo>
                  <a:pt x="32279" y="87489"/>
                </a:lnTo>
                <a:cubicBezTo>
                  <a:pt x="32279" y="89958"/>
                  <a:pt x="30516" y="91722"/>
                  <a:pt x="28046" y="91722"/>
                </a:cubicBezTo>
                <a:cubicBezTo>
                  <a:pt x="25577" y="91722"/>
                  <a:pt x="23813" y="89958"/>
                  <a:pt x="23813" y="87489"/>
                </a:cubicBezTo>
                <a:lnTo>
                  <a:pt x="23813" y="58208"/>
                </a:lnTo>
                <a:cubicBezTo>
                  <a:pt x="23813" y="56091"/>
                  <a:pt x="25577" y="53975"/>
                  <a:pt x="28046" y="53975"/>
                </a:cubicBezTo>
                <a:close/>
                <a:moveTo>
                  <a:pt x="265487" y="53461"/>
                </a:moveTo>
                <a:cubicBezTo>
                  <a:pt x="267648" y="52387"/>
                  <a:pt x="270529" y="53103"/>
                  <a:pt x="271610" y="55610"/>
                </a:cubicBezTo>
                <a:cubicBezTo>
                  <a:pt x="272690" y="57760"/>
                  <a:pt x="271610" y="60267"/>
                  <a:pt x="269449" y="61341"/>
                </a:cubicBezTo>
                <a:lnTo>
                  <a:pt x="30656" y="180259"/>
                </a:lnTo>
                <a:cubicBezTo>
                  <a:pt x="29936" y="180617"/>
                  <a:pt x="29575" y="180617"/>
                  <a:pt x="28855" y="180617"/>
                </a:cubicBezTo>
                <a:cubicBezTo>
                  <a:pt x="27054" y="180617"/>
                  <a:pt x="25614" y="179901"/>
                  <a:pt x="24893" y="178110"/>
                </a:cubicBezTo>
                <a:cubicBezTo>
                  <a:pt x="23813" y="175961"/>
                  <a:pt x="24533" y="173453"/>
                  <a:pt x="27054" y="172021"/>
                </a:cubicBezTo>
                <a:lnTo>
                  <a:pt x="265487" y="53461"/>
                </a:lnTo>
                <a:close/>
                <a:moveTo>
                  <a:pt x="8991" y="38915"/>
                </a:moveTo>
                <a:lnTo>
                  <a:pt x="8991" y="196739"/>
                </a:lnTo>
                <a:lnTo>
                  <a:pt x="286284" y="196739"/>
                </a:lnTo>
                <a:lnTo>
                  <a:pt x="286284" y="38915"/>
                </a:lnTo>
                <a:lnTo>
                  <a:pt x="8991" y="38915"/>
                </a:lnTo>
                <a:close/>
                <a:moveTo>
                  <a:pt x="16544" y="8648"/>
                </a:moveTo>
                <a:cubicBezTo>
                  <a:pt x="12228" y="8648"/>
                  <a:pt x="8991" y="12251"/>
                  <a:pt x="8991" y="16575"/>
                </a:cubicBezTo>
                <a:lnTo>
                  <a:pt x="8991" y="29547"/>
                </a:lnTo>
                <a:lnTo>
                  <a:pt x="286284" y="29547"/>
                </a:lnTo>
                <a:lnTo>
                  <a:pt x="286284" y="16575"/>
                </a:lnTo>
                <a:cubicBezTo>
                  <a:pt x="286284" y="12251"/>
                  <a:pt x="282687" y="8648"/>
                  <a:pt x="278731" y="8648"/>
                </a:cubicBezTo>
                <a:lnTo>
                  <a:pt x="16544" y="8648"/>
                </a:lnTo>
                <a:close/>
                <a:moveTo>
                  <a:pt x="16544" y="0"/>
                </a:moveTo>
                <a:lnTo>
                  <a:pt x="278731" y="0"/>
                </a:lnTo>
                <a:cubicBezTo>
                  <a:pt x="287723" y="0"/>
                  <a:pt x="294916" y="7206"/>
                  <a:pt x="294916" y="16575"/>
                </a:cubicBezTo>
                <a:lnTo>
                  <a:pt x="294916" y="219439"/>
                </a:lnTo>
                <a:cubicBezTo>
                  <a:pt x="294916" y="228447"/>
                  <a:pt x="287723" y="235654"/>
                  <a:pt x="278731" y="235654"/>
                </a:cubicBezTo>
                <a:lnTo>
                  <a:pt x="181624" y="235654"/>
                </a:lnTo>
                <a:lnTo>
                  <a:pt x="181624" y="268804"/>
                </a:lnTo>
                <a:lnTo>
                  <a:pt x="278731" y="268804"/>
                </a:lnTo>
                <a:cubicBezTo>
                  <a:pt x="280889" y="268804"/>
                  <a:pt x="283047" y="270606"/>
                  <a:pt x="283047" y="273128"/>
                </a:cubicBezTo>
                <a:cubicBezTo>
                  <a:pt x="283047" y="275290"/>
                  <a:pt x="280889" y="277452"/>
                  <a:pt x="278731" y="277452"/>
                </a:cubicBezTo>
                <a:lnTo>
                  <a:pt x="16544" y="277452"/>
                </a:lnTo>
                <a:cubicBezTo>
                  <a:pt x="14026" y="277452"/>
                  <a:pt x="11868" y="275290"/>
                  <a:pt x="11868" y="273128"/>
                </a:cubicBezTo>
                <a:cubicBezTo>
                  <a:pt x="11868" y="270606"/>
                  <a:pt x="14026" y="268804"/>
                  <a:pt x="16544" y="268804"/>
                </a:cubicBezTo>
                <a:lnTo>
                  <a:pt x="113290" y="268804"/>
                </a:lnTo>
                <a:lnTo>
                  <a:pt x="113290" y="235654"/>
                </a:lnTo>
                <a:lnTo>
                  <a:pt x="16544" y="235654"/>
                </a:lnTo>
                <a:cubicBezTo>
                  <a:pt x="7552" y="235654"/>
                  <a:pt x="0" y="228447"/>
                  <a:pt x="0" y="219439"/>
                </a:cubicBezTo>
                <a:lnTo>
                  <a:pt x="0" y="16575"/>
                </a:lnTo>
                <a:cubicBezTo>
                  <a:pt x="0" y="7206"/>
                  <a:pt x="7552" y="0"/>
                  <a:pt x="165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C9D03F-B4E3-5D46-BEAE-FFB4F1F6B428}"/>
              </a:ext>
            </a:extLst>
          </p:cNvPr>
          <p:cNvSpPr txBox="1"/>
          <p:nvPr/>
        </p:nvSpPr>
        <p:spPr>
          <a:xfrm>
            <a:off x="1451002" y="6402207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BABB972-5CC2-3E40-BC59-32E21A5515D2}"/>
              </a:ext>
            </a:extLst>
          </p:cNvPr>
          <p:cNvSpPr txBox="1"/>
          <p:nvPr/>
        </p:nvSpPr>
        <p:spPr>
          <a:xfrm>
            <a:off x="1451002" y="8223618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226D0E-B33E-1346-8B60-F0B0E96D405A}"/>
              </a:ext>
            </a:extLst>
          </p:cNvPr>
          <p:cNvSpPr txBox="1"/>
          <p:nvPr/>
        </p:nvSpPr>
        <p:spPr>
          <a:xfrm>
            <a:off x="1451002" y="10026795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80E2F0-4946-8949-B43F-86E70BCA69D0}"/>
              </a:ext>
            </a:extLst>
          </p:cNvPr>
          <p:cNvSpPr txBox="1"/>
          <p:nvPr/>
        </p:nvSpPr>
        <p:spPr>
          <a:xfrm>
            <a:off x="1451002" y="11810698"/>
            <a:ext cx="255550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Muli" panose="02000503000000000000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C27CE10-B70D-A144-A9A3-C28DE71D9CB6}"/>
              </a:ext>
            </a:extLst>
          </p:cNvPr>
          <p:cNvSpPr txBox="1">
            <a:spLocks/>
          </p:cNvSpPr>
          <p:nvPr/>
        </p:nvSpPr>
        <p:spPr>
          <a:xfrm>
            <a:off x="14723630" y="7545332"/>
            <a:ext cx="8374114" cy="384624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  <a:p>
            <a:pPr algn="just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Although they're especially useful for new companies, every company should have a business plan. In some cases, Sometimes, a business plan is prepared for an established business that is moving in a new direction.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D4C1505-0A14-CB49-A422-B545B1006FFB}"/>
              </a:ext>
            </a:extLst>
          </p:cNvPr>
          <p:cNvSpPr txBox="1"/>
          <p:nvPr/>
        </p:nvSpPr>
        <p:spPr>
          <a:xfrm>
            <a:off x="14802460" y="6861163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</p:spTree>
    <p:extLst>
      <p:ext uri="{BB962C8B-B14F-4D97-AF65-F5344CB8AC3E}">
        <p14:creationId xmlns:p14="http://schemas.microsoft.com/office/powerpoint/2010/main" val="2184632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4">
            <a:extLst>
              <a:ext uri="{FF2B5EF4-FFF2-40B4-BE49-F238E27FC236}">
                <a16:creationId xmlns:a16="http://schemas.microsoft.com/office/drawing/2014/main" id="{857756D5-FAD1-9642-B50E-DEA2CFAD0802}"/>
              </a:ext>
            </a:extLst>
          </p:cNvPr>
          <p:cNvSpPr/>
          <p:nvPr/>
        </p:nvSpPr>
        <p:spPr>
          <a:xfrm flipV="1">
            <a:off x="8632443" y="3057246"/>
            <a:ext cx="7637419" cy="5744518"/>
          </a:xfrm>
          <a:prstGeom prst="triangle">
            <a:avLst>
              <a:gd name="adj" fmla="val 49003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7198" dirty="0">
              <a:latin typeface="Muli ExtraLight" panose="02000303000000000000" pitchFamily="2" charset="77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01173F-10CD-954B-B27C-68794A47588C}"/>
              </a:ext>
            </a:extLst>
          </p:cNvPr>
          <p:cNvGrpSpPr/>
          <p:nvPr/>
        </p:nvGrpSpPr>
        <p:grpSpPr>
          <a:xfrm>
            <a:off x="7116449" y="11362498"/>
            <a:ext cx="10663497" cy="1572837"/>
            <a:chOff x="4292152" y="5657070"/>
            <a:chExt cx="3883744" cy="572842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id="{A7D55670-C19D-2D4C-B09B-2B97B6817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803457"/>
              <a:ext cx="3883744" cy="426455"/>
            </a:xfrm>
            <a:custGeom>
              <a:avLst/>
              <a:gdLst>
                <a:gd name="T0" fmla="*/ 509 w 1019"/>
                <a:gd name="T1" fmla="*/ 34 h 112"/>
                <a:gd name="T2" fmla="*/ 3 w 1019"/>
                <a:gd name="T3" fmla="*/ 0 h 112"/>
                <a:gd name="T4" fmla="*/ 0 w 1019"/>
                <a:gd name="T5" fmla="*/ 0 h 112"/>
                <a:gd name="T6" fmla="*/ 0 w 1019"/>
                <a:gd name="T7" fmla="*/ 74 h 112"/>
                <a:gd name="T8" fmla="*/ 509 w 1019"/>
                <a:gd name="T9" fmla="*/ 112 h 112"/>
                <a:gd name="T10" fmla="*/ 1019 w 1019"/>
                <a:gd name="T11" fmla="*/ 74 h 112"/>
                <a:gd name="T12" fmla="*/ 1019 w 1019"/>
                <a:gd name="T13" fmla="*/ 0 h 112"/>
                <a:gd name="T14" fmla="*/ 1016 w 1019"/>
                <a:gd name="T15" fmla="*/ 0 h 112"/>
                <a:gd name="T16" fmla="*/ 509 w 1019"/>
                <a:gd name="T17" fmla="*/ 34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19" h="112">
                  <a:moveTo>
                    <a:pt x="509" y="34"/>
                  </a:moveTo>
                  <a:cubicBezTo>
                    <a:pt x="246" y="34"/>
                    <a:pt x="29" y="19"/>
                    <a:pt x="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95"/>
                    <a:pt x="228" y="112"/>
                    <a:pt x="509" y="112"/>
                  </a:cubicBezTo>
                  <a:cubicBezTo>
                    <a:pt x="791" y="112"/>
                    <a:pt x="1019" y="95"/>
                    <a:pt x="1019" y="74"/>
                  </a:cubicBezTo>
                  <a:cubicBezTo>
                    <a:pt x="1019" y="0"/>
                    <a:pt x="1019" y="0"/>
                    <a:pt x="1019" y="0"/>
                  </a:cubicBezTo>
                  <a:cubicBezTo>
                    <a:pt x="1016" y="0"/>
                    <a:pt x="1016" y="0"/>
                    <a:pt x="1016" y="0"/>
                  </a:cubicBezTo>
                  <a:cubicBezTo>
                    <a:pt x="990" y="19"/>
                    <a:pt x="773" y="34"/>
                    <a:pt x="509" y="34"/>
                  </a:cubicBez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5" name="Freeform 11">
              <a:extLst>
                <a:ext uri="{FF2B5EF4-FFF2-40B4-BE49-F238E27FC236}">
                  <a16:creationId xmlns:a16="http://schemas.microsoft.com/office/drawing/2014/main" id="{126916D7-B505-C747-AB03-EAAF848A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2152" y="5657070"/>
              <a:ext cx="3883744" cy="285607"/>
            </a:xfrm>
            <a:custGeom>
              <a:avLst/>
              <a:gdLst>
                <a:gd name="T0" fmla="*/ 509 w 1019"/>
                <a:gd name="T1" fmla="*/ 0 h 75"/>
                <a:gd name="T2" fmla="*/ 0 w 1019"/>
                <a:gd name="T3" fmla="*/ 37 h 75"/>
                <a:gd name="T4" fmla="*/ 3 w 1019"/>
                <a:gd name="T5" fmla="*/ 41 h 75"/>
                <a:gd name="T6" fmla="*/ 509 w 1019"/>
                <a:gd name="T7" fmla="*/ 75 h 75"/>
                <a:gd name="T8" fmla="*/ 1016 w 1019"/>
                <a:gd name="T9" fmla="*/ 41 h 75"/>
                <a:gd name="T10" fmla="*/ 1019 w 1019"/>
                <a:gd name="T11" fmla="*/ 37 h 75"/>
                <a:gd name="T12" fmla="*/ 509 w 1019"/>
                <a:gd name="T13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19" h="75">
                  <a:moveTo>
                    <a:pt x="509" y="0"/>
                  </a:moveTo>
                  <a:cubicBezTo>
                    <a:pt x="228" y="0"/>
                    <a:pt x="0" y="16"/>
                    <a:pt x="0" y="37"/>
                  </a:cubicBezTo>
                  <a:cubicBezTo>
                    <a:pt x="0" y="39"/>
                    <a:pt x="1" y="40"/>
                    <a:pt x="3" y="41"/>
                  </a:cubicBezTo>
                  <a:cubicBezTo>
                    <a:pt x="29" y="60"/>
                    <a:pt x="246" y="75"/>
                    <a:pt x="509" y="75"/>
                  </a:cubicBezTo>
                  <a:cubicBezTo>
                    <a:pt x="773" y="75"/>
                    <a:pt x="990" y="60"/>
                    <a:pt x="1016" y="41"/>
                  </a:cubicBezTo>
                  <a:cubicBezTo>
                    <a:pt x="1018" y="40"/>
                    <a:pt x="1019" y="39"/>
                    <a:pt x="1019" y="37"/>
                  </a:cubicBezTo>
                  <a:cubicBezTo>
                    <a:pt x="1019" y="16"/>
                    <a:pt x="791" y="0"/>
                    <a:pt x="509" y="0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933EBD8-AE19-BC4F-8018-F00FCC4349C3}"/>
              </a:ext>
            </a:extLst>
          </p:cNvPr>
          <p:cNvGrpSpPr/>
          <p:nvPr/>
        </p:nvGrpSpPr>
        <p:grpSpPr>
          <a:xfrm>
            <a:off x="7995526" y="10317020"/>
            <a:ext cx="8905343" cy="1562991"/>
            <a:chOff x="4467123" y="5197221"/>
            <a:chExt cx="3243408" cy="501021"/>
          </a:xfrm>
        </p:grpSpPr>
        <p:sp>
          <p:nvSpPr>
            <p:cNvPr id="7" name="Freeform 12">
              <a:extLst>
                <a:ext uri="{FF2B5EF4-FFF2-40B4-BE49-F238E27FC236}">
                  <a16:creationId xmlns:a16="http://schemas.microsoft.com/office/drawing/2014/main" id="{E79A4912-81D9-824A-8006-36B12C7780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325257"/>
              <a:ext cx="3243408" cy="372985"/>
            </a:xfrm>
            <a:custGeom>
              <a:avLst/>
              <a:gdLst>
                <a:gd name="T0" fmla="*/ 425 w 851"/>
                <a:gd name="T1" fmla="*/ 30 h 98"/>
                <a:gd name="T2" fmla="*/ 2 w 851"/>
                <a:gd name="T3" fmla="*/ 0 h 98"/>
                <a:gd name="T4" fmla="*/ 0 w 851"/>
                <a:gd name="T5" fmla="*/ 0 h 98"/>
                <a:gd name="T6" fmla="*/ 0 w 851"/>
                <a:gd name="T7" fmla="*/ 65 h 98"/>
                <a:gd name="T8" fmla="*/ 425 w 851"/>
                <a:gd name="T9" fmla="*/ 98 h 98"/>
                <a:gd name="T10" fmla="*/ 851 w 851"/>
                <a:gd name="T11" fmla="*/ 65 h 98"/>
                <a:gd name="T12" fmla="*/ 851 w 851"/>
                <a:gd name="T13" fmla="*/ 0 h 98"/>
                <a:gd name="T14" fmla="*/ 849 w 851"/>
                <a:gd name="T15" fmla="*/ 0 h 98"/>
                <a:gd name="T16" fmla="*/ 425 w 851"/>
                <a:gd name="T17" fmla="*/ 3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1" h="98">
                  <a:moveTo>
                    <a:pt x="425" y="30"/>
                  </a:moveTo>
                  <a:cubicBezTo>
                    <a:pt x="205" y="30"/>
                    <a:pt x="24" y="17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83"/>
                    <a:pt x="190" y="98"/>
                    <a:pt x="425" y="98"/>
                  </a:cubicBezTo>
                  <a:cubicBezTo>
                    <a:pt x="660" y="98"/>
                    <a:pt x="851" y="83"/>
                    <a:pt x="851" y="65"/>
                  </a:cubicBezTo>
                  <a:cubicBezTo>
                    <a:pt x="851" y="0"/>
                    <a:pt x="851" y="0"/>
                    <a:pt x="851" y="0"/>
                  </a:cubicBezTo>
                  <a:cubicBezTo>
                    <a:pt x="849" y="0"/>
                    <a:pt x="849" y="0"/>
                    <a:pt x="849" y="0"/>
                  </a:cubicBezTo>
                  <a:cubicBezTo>
                    <a:pt x="827" y="17"/>
                    <a:pt x="645" y="30"/>
                    <a:pt x="425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8" name="Freeform 13">
              <a:extLst>
                <a:ext uri="{FF2B5EF4-FFF2-40B4-BE49-F238E27FC236}">
                  <a16:creationId xmlns:a16="http://schemas.microsoft.com/office/drawing/2014/main" id="{160688BD-81A4-5544-8F81-8E4F3AA0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7123" y="5197221"/>
              <a:ext cx="3243408" cy="251700"/>
            </a:xfrm>
            <a:custGeom>
              <a:avLst/>
              <a:gdLst>
                <a:gd name="T0" fmla="*/ 425 w 851"/>
                <a:gd name="T1" fmla="*/ 0 h 66"/>
                <a:gd name="T2" fmla="*/ 0 w 851"/>
                <a:gd name="T3" fmla="*/ 33 h 66"/>
                <a:gd name="T4" fmla="*/ 2 w 851"/>
                <a:gd name="T5" fmla="*/ 36 h 66"/>
                <a:gd name="T6" fmla="*/ 425 w 851"/>
                <a:gd name="T7" fmla="*/ 66 h 66"/>
                <a:gd name="T8" fmla="*/ 849 w 851"/>
                <a:gd name="T9" fmla="*/ 36 h 66"/>
                <a:gd name="T10" fmla="*/ 851 w 851"/>
                <a:gd name="T11" fmla="*/ 33 h 66"/>
                <a:gd name="T12" fmla="*/ 425 w 851"/>
                <a:gd name="T13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1" h="66">
                  <a:moveTo>
                    <a:pt x="425" y="0"/>
                  </a:moveTo>
                  <a:cubicBezTo>
                    <a:pt x="190" y="0"/>
                    <a:pt x="0" y="15"/>
                    <a:pt x="0" y="33"/>
                  </a:cubicBezTo>
                  <a:cubicBezTo>
                    <a:pt x="0" y="34"/>
                    <a:pt x="0" y="35"/>
                    <a:pt x="2" y="36"/>
                  </a:cubicBezTo>
                  <a:cubicBezTo>
                    <a:pt x="24" y="53"/>
                    <a:pt x="205" y="66"/>
                    <a:pt x="425" y="66"/>
                  </a:cubicBezTo>
                  <a:cubicBezTo>
                    <a:pt x="645" y="66"/>
                    <a:pt x="827" y="53"/>
                    <a:pt x="849" y="36"/>
                  </a:cubicBezTo>
                  <a:cubicBezTo>
                    <a:pt x="850" y="35"/>
                    <a:pt x="851" y="34"/>
                    <a:pt x="851" y="33"/>
                  </a:cubicBezTo>
                  <a:cubicBezTo>
                    <a:pt x="851" y="15"/>
                    <a:pt x="660" y="0"/>
                    <a:pt x="425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991FA07-3C85-9A47-8F1C-BA47F6E31453}"/>
              </a:ext>
            </a:extLst>
          </p:cNvPr>
          <p:cNvGrpSpPr/>
          <p:nvPr/>
        </p:nvGrpSpPr>
        <p:grpSpPr>
          <a:xfrm>
            <a:off x="8765388" y="9333273"/>
            <a:ext cx="7365618" cy="1510569"/>
            <a:chOff x="4752731" y="4963780"/>
            <a:chExt cx="2682626" cy="365916"/>
          </a:xfrm>
        </p:grpSpPr>
        <p:sp>
          <p:nvSpPr>
            <p:cNvPr id="10" name="Freeform 14">
              <a:extLst>
                <a:ext uri="{FF2B5EF4-FFF2-40B4-BE49-F238E27FC236}">
                  <a16:creationId xmlns:a16="http://schemas.microsoft.com/office/drawing/2014/main" id="{A029806F-2686-6943-900C-022C25B34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5058434"/>
              <a:ext cx="2682626" cy="271262"/>
            </a:xfrm>
            <a:custGeom>
              <a:avLst/>
              <a:gdLst>
                <a:gd name="T0" fmla="*/ 352 w 704"/>
                <a:gd name="T1" fmla="*/ 22 h 71"/>
                <a:gd name="T2" fmla="*/ 2 w 704"/>
                <a:gd name="T3" fmla="*/ 0 h 71"/>
                <a:gd name="T4" fmla="*/ 0 w 704"/>
                <a:gd name="T5" fmla="*/ 0 h 71"/>
                <a:gd name="T6" fmla="*/ 0 w 704"/>
                <a:gd name="T7" fmla="*/ 47 h 71"/>
                <a:gd name="T8" fmla="*/ 352 w 704"/>
                <a:gd name="T9" fmla="*/ 71 h 71"/>
                <a:gd name="T10" fmla="*/ 704 w 704"/>
                <a:gd name="T11" fmla="*/ 47 h 71"/>
                <a:gd name="T12" fmla="*/ 704 w 704"/>
                <a:gd name="T13" fmla="*/ 0 h 71"/>
                <a:gd name="T14" fmla="*/ 702 w 704"/>
                <a:gd name="T15" fmla="*/ 0 h 71"/>
                <a:gd name="T16" fmla="*/ 352 w 704"/>
                <a:gd name="T17" fmla="*/ 2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04" h="71">
                  <a:moveTo>
                    <a:pt x="352" y="22"/>
                  </a:moveTo>
                  <a:cubicBezTo>
                    <a:pt x="170" y="22"/>
                    <a:pt x="20" y="12"/>
                    <a:pt x="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7"/>
                    <a:pt x="0" y="47"/>
                    <a:pt x="0" y="47"/>
                  </a:cubicBezTo>
                  <a:cubicBezTo>
                    <a:pt x="0" y="61"/>
                    <a:pt x="157" y="71"/>
                    <a:pt x="352" y="71"/>
                  </a:cubicBezTo>
                  <a:cubicBezTo>
                    <a:pt x="546" y="71"/>
                    <a:pt x="704" y="61"/>
                    <a:pt x="704" y="47"/>
                  </a:cubicBezTo>
                  <a:cubicBezTo>
                    <a:pt x="704" y="0"/>
                    <a:pt x="704" y="0"/>
                    <a:pt x="704" y="0"/>
                  </a:cubicBezTo>
                  <a:cubicBezTo>
                    <a:pt x="702" y="0"/>
                    <a:pt x="702" y="0"/>
                    <a:pt x="702" y="0"/>
                  </a:cubicBezTo>
                  <a:cubicBezTo>
                    <a:pt x="684" y="12"/>
                    <a:pt x="534" y="22"/>
                    <a:pt x="352" y="2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  <p:sp>
          <p:nvSpPr>
            <p:cNvPr id="11" name="Freeform 15">
              <a:extLst>
                <a:ext uri="{FF2B5EF4-FFF2-40B4-BE49-F238E27FC236}">
                  <a16:creationId xmlns:a16="http://schemas.microsoft.com/office/drawing/2014/main" id="{2E9289DF-BE14-2E4D-ACB7-A2C4A1EB0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731" y="4963780"/>
              <a:ext cx="2682626" cy="183884"/>
            </a:xfrm>
            <a:custGeom>
              <a:avLst/>
              <a:gdLst>
                <a:gd name="T0" fmla="*/ 352 w 704"/>
                <a:gd name="T1" fmla="*/ 0 h 48"/>
                <a:gd name="T2" fmla="*/ 0 w 704"/>
                <a:gd name="T3" fmla="*/ 24 h 48"/>
                <a:gd name="T4" fmla="*/ 2 w 704"/>
                <a:gd name="T5" fmla="*/ 26 h 48"/>
                <a:gd name="T6" fmla="*/ 352 w 704"/>
                <a:gd name="T7" fmla="*/ 48 h 48"/>
                <a:gd name="T8" fmla="*/ 702 w 704"/>
                <a:gd name="T9" fmla="*/ 26 h 48"/>
                <a:gd name="T10" fmla="*/ 704 w 704"/>
                <a:gd name="T11" fmla="*/ 24 h 48"/>
                <a:gd name="T12" fmla="*/ 352 w 704"/>
                <a:gd name="T13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4" h="48">
                  <a:moveTo>
                    <a:pt x="352" y="0"/>
                  </a:moveTo>
                  <a:cubicBezTo>
                    <a:pt x="157" y="0"/>
                    <a:pt x="0" y="11"/>
                    <a:pt x="0" y="24"/>
                  </a:cubicBezTo>
                  <a:cubicBezTo>
                    <a:pt x="0" y="25"/>
                    <a:pt x="0" y="25"/>
                    <a:pt x="2" y="26"/>
                  </a:cubicBezTo>
                  <a:cubicBezTo>
                    <a:pt x="20" y="38"/>
                    <a:pt x="170" y="48"/>
                    <a:pt x="352" y="48"/>
                  </a:cubicBezTo>
                  <a:cubicBezTo>
                    <a:pt x="534" y="48"/>
                    <a:pt x="684" y="38"/>
                    <a:pt x="702" y="26"/>
                  </a:cubicBezTo>
                  <a:cubicBezTo>
                    <a:pt x="703" y="25"/>
                    <a:pt x="704" y="25"/>
                    <a:pt x="704" y="24"/>
                  </a:cubicBezTo>
                  <a:cubicBezTo>
                    <a:pt x="704" y="11"/>
                    <a:pt x="546" y="0"/>
                    <a:pt x="35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>
                <a:latin typeface="Muli ExtraLight" panose="02000303000000000000" pitchFamily="2" charset="77"/>
              </a:endParaRPr>
            </a:p>
          </p:txBody>
        </p:sp>
      </p:grpSp>
      <p:sp>
        <p:nvSpPr>
          <p:cNvPr id="12" name="Freeform 7">
            <a:extLst>
              <a:ext uri="{FF2B5EF4-FFF2-40B4-BE49-F238E27FC236}">
                <a16:creationId xmlns:a16="http://schemas.microsoft.com/office/drawing/2014/main" id="{C26FE152-0239-B04C-9CA8-A45689F06D34}"/>
              </a:ext>
            </a:extLst>
          </p:cNvPr>
          <p:cNvSpPr>
            <a:spLocks/>
          </p:cNvSpPr>
          <p:nvPr/>
        </p:nvSpPr>
        <p:spPr bwMode="auto">
          <a:xfrm>
            <a:off x="11644583" y="5448277"/>
            <a:ext cx="1624541" cy="3352261"/>
          </a:xfrm>
          <a:custGeom>
            <a:avLst/>
            <a:gdLst>
              <a:gd name="T0" fmla="*/ 483 w 623"/>
              <a:gd name="T1" fmla="*/ 1648 h 1958"/>
              <a:gd name="T2" fmla="*/ 483 w 623"/>
              <a:gd name="T3" fmla="*/ 0 h 1958"/>
              <a:gd name="T4" fmla="*/ 144 w 623"/>
              <a:gd name="T5" fmla="*/ 0 h 1958"/>
              <a:gd name="T6" fmla="*/ 144 w 623"/>
              <a:gd name="T7" fmla="*/ 1648 h 1958"/>
              <a:gd name="T8" fmla="*/ 0 w 623"/>
              <a:gd name="T9" fmla="*/ 1648 h 1958"/>
              <a:gd name="T10" fmla="*/ 158 w 623"/>
              <a:gd name="T11" fmla="*/ 1803 h 1958"/>
              <a:gd name="T12" fmla="*/ 313 w 623"/>
              <a:gd name="T13" fmla="*/ 1958 h 1958"/>
              <a:gd name="T14" fmla="*/ 468 w 623"/>
              <a:gd name="T15" fmla="*/ 1803 h 1958"/>
              <a:gd name="T16" fmla="*/ 623 w 623"/>
              <a:gd name="T17" fmla="*/ 1648 h 1958"/>
              <a:gd name="T18" fmla="*/ 483 w 623"/>
              <a:gd name="T19" fmla="*/ 1648 h 19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958">
                <a:moveTo>
                  <a:pt x="483" y="1648"/>
                </a:moveTo>
                <a:lnTo>
                  <a:pt x="483" y="0"/>
                </a:lnTo>
                <a:lnTo>
                  <a:pt x="144" y="0"/>
                </a:lnTo>
                <a:lnTo>
                  <a:pt x="144" y="1648"/>
                </a:lnTo>
                <a:lnTo>
                  <a:pt x="0" y="1648"/>
                </a:lnTo>
                <a:lnTo>
                  <a:pt x="158" y="1803"/>
                </a:lnTo>
                <a:lnTo>
                  <a:pt x="313" y="1958"/>
                </a:lnTo>
                <a:lnTo>
                  <a:pt x="468" y="1803"/>
                </a:lnTo>
                <a:lnTo>
                  <a:pt x="623" y="1648"/>
                </a:lnTo>
                <a:lnTo>
                  <a:pt x="483" y="1648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3" name="Freeform 8">
            <a:extLst>
              <a:ext uri="{FF2B5EF4-FFF2-40B4-BE49-F238E27FC236}">
                <a16:creationId xmlns:a16="http://schemas.microsoft.com/office/drawing/2014/main" id="{D46241E1-AD4E-DF4E-8AA0-58494DCBF149}"/>
              </a:ext>
            </a:extLst>
          </p:cNvPr>
          <p:cNvSpPr>
            <a:spLocks/>
          </p:cNvSpPr>
          <p:nvPr/>
        </p:nvSpPr>
        <p:spPr bwMode="auto">
          <a:xfrm>
            <a:off x="13027384" y="4330266"/>
            <a:ext cx="1624541" cy="3153429"/>
          </a:xfrm>
          <a:custGeom>
            <a:avLst/>
            <a:gdLst>
              <a:gd name="T0" fmla="*/ 483 w 623"/>
              <a:gd name="T1" fmla="*/ 853 h 1128"/>
              <a:gd name="T2" fmla="*/ 480 w 623"/>
              <a:gd name="T3" fmla="*/ 0 h 1128"/>
              <a:gd name="T4" fmla="*/ 144 w 623"/>
              <a:gd name="T5" fmla="*/ 0 h 1128"/>
              <a:gd name="T6" fmla="*/ 144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3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3" y="853"/>
                </a:moveTo>
                <a:lnTo>
                  <a:pt x="480" y="0"/>
                </a:lnTo>
                <a:lnTo>
                  <a:pt x="144" y="0"/>
                </a:lnTo>
                <a:lnTo>
                  <a:pt x="144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3" y="853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1D3ECBCD-63FB-BB40-90AC-0F3FA506143D}"/>
              </a:ext>
            </a:extLst>
          </p:cNvPr>
          <p:cNvSpPr>
            <a:spLocks/>
          </p:cNvSpPr>
          <p:nvPr/>
        </p:nvSpPr>
        <p:spPr bwMode="auto">
          <a:xfrm>
            <a:off x="10038000" y="3482793"/>
            <a:ext cx="1624541" cy="3153429"/>
          </a:xfrm>
          <a:custGeom>
            <a:avLst/>
            <a:gdLst>
              <a:gd name="T0" fmla="*/ 482 w 623"/>
              <a:gd name="T1" fmla="*/ 853 h 1128"/>
              <a:gd name="T2" fmla="*/ 480 w 623"/>
              <a:gd name="T3" fmla="*/ 0 h 1128"/>
              <a:gd name="T4" fmla="*/ 143 w 623"/>
              <a:gd name="T5" fmla="*/ 0 h 1128"/>
              <a:gd name="T6" fmla="*/ 143 w 623"/>
              <a:gd name="T7" fmla="*/ 853 h 1128"/>
              <a:gd name="T8" fmla="*/ 0 w 623"/>
              <a:gd name="T9" fmla="*/ 853 h 1128"/>
              <a:gd name="T10" fmla="*/ 158 w 623"/>
              <a:gd name="T11" fmla="*/ 990 h 1128"/>
              <a:gd name="T12" fmla="*/ 313 w 623"/>
              <a:gd name="T13" fmla="*/ 1128 h 1128"/>
              <a:gd name="T14" fmla="*/ 468 w 623"/>
              <a:gd name="T15" fmla="*/ 990 h 1128"/>
              <a:gd name="T16" fmla="*/ 623 w 623"/>
              <a:gd name="T17" fmla="*/ 853 h 1128"/>
              <a:gd name="T18" fmla="*/ 482 w 623"/>
              <a:gd name="T19" fmla="*/ 853 h 1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3" h="1128">
                <a:moveTo>
                  <a:pt x="482" y="853"/>
                </a:moveTo>
                <a:lnTo>
                  <a:pt x="480" y="0"/>
                </a:lnTo>
                <a:lnTo>
                  <a:pt x="143" y="0"/>
                </a:lnTo>
                <a:lnTo>
                  <a:pt x="143" y="853"/>
                </a:lnTo>
                <a:lnTo>
                  <a:pt x="0" y="853"/>
                </a:lnTo>
                <a:lnTo>
                  <a:pt x="158" y="990"/>
                </a:lnTo>
                <a:lnTo>
                  <a:pt x="313" y="1128"/>
                </a:lnTo>
                <a:lnTo>
                  <a:pt x="468" y="990"/>
                </a:lnTo>
                <a:lnTo>
                  <a:pt x="623" y="853"/>
                </a:lnTo>
                <a:lnTo>
                  <a:pt x="482" y="853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 dirty="0">
              <a:latin typeface="Muli ExtraLight" panose="02000303000000000000" pitchFamily="2" charset="77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F4392C5-5A91-0F43-A54C-AC63367380C8}"/>
              </a:ext>
            </a:extLst>
          </p:cNvPr>
          <p:cNvCxnSpPr>
            <a:cxnSpLocks/>
          </p:cNvCxnSpPr>
          <p:nvPr/>
        </p:nvCxnSpPr>
        <p:spPr>
          <a:xfrm>
            <a:off x="14287096" y="5495134"/>
            <a:ext cx="158915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B42697-0B14-C644-9CF4-D159EB03AF64}"/>
              </a:ext>
            </a:extLst>
          </p:cNvPr>
          <p:cNvCxnSpPr>
            <a:cxnSpLocks/>
          </p:cNvCxnSpPr>
          <p:nvPr/>
        </p:nvCxnSpPr>
        <p:spPr>
          <a:xfrm rot="10800000">
            <a:off x="10226410" y="7039768"/>
            <a:ext cx="1799531" cy="0"/>
          </a:xfrm>
          <a:prstGeom prst="straightConnector1">
            <a:avLst/>
          </a:prstGeom>
          <a:ln w="381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2D1D498-CD5E-3D41-BD64-8EE1AAD5457B}"/>
              </a:ext>
            </a:extLst>
          </p:cNvPr>
          <p:cNvCxnSpPr>
            <a:cxnSpLocks/>
          </p:cNvCxnSpPr>
          <p:nvPr/>
        </p:nvCxnSpPr>
        <p:spPr>
          <a:xfrm rot="10800000">
            <a:off x="8592742" y="4501515"/>
            <a:ext cx="1871513" cy="0"/>
          </a:xfrm>
          <a:prstGeom prst="straightConnector1">
            <a:avLst/>
          </a:prstGeom>
          <a:ln w="38100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1EC8EA-CF43-DA49-BFEB-AE997F32C71D}"/>
              </a:ext>
            </a:extLst>
          </p:cNvPr>
          <p:cNvSpPr txBox="1"/>
          <p:nvPr/>
        </p:nvSpPr>
        <p:spPr>
          <a:xfrm>
            <a:off x="6857076" y="528954"/>
            <a:ext cx="1066349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Muli" panose="02000503000000000000" pitchFamily="2" charset="77"/>
              </a:rPr>
              <a:t>FUNNEL DIAGRAM SLIDE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0E7FC78-0C02-7744-956B-12EA703BD5D7}"/>
              </a:ext>
            </a:extLst>
          </p:cNvPr>
          <p:cNvSpPr txBox="1"/>
          <p:nvPr/>
        </p:nvSpPr>
        <p:spPr>
          <a:xfrm>
            <a:off x="9811009" y="1573034"/>
            <a:ext cx="4766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600" dirty="0">
                <a:solidFill>
                  <a:schemeClr val="bg1">
                    <a:lumMod val="65000"/>
                  </a:schemeClr>
                </a:solidFill>
                <a:latin typeface="Muli" panose="02000503000000000000" pitchFamily="2" charset="77"/>
              </a:rPr>
              <a:t>YOUR SUBTITLE HERE</a:t>
            </a:r>
          </a:p>
        </p:txBody>
      </p:sp>
      <p:sp>
        <p:nvSpPr>
          <p:cNvPr id="29" name="Freeform 970">
            <a:extLst>
              <a:ext uri="{FF2B5EF4-FFF2-40B4-BE49-F238E27FC236}">
                <a16:creationId xmlns:a16="http://schemas.microsoft.com/office/drawing/2014/main" id="{176458B5-2081-EE4F-A63F-570C4C2E7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15" y="10185871"/>
            <a:ext cx="556732" cy="559724"/>
          </a:xfrm>
          <a:custGeom>
            <a:avLst/>
            <a:gdLst>
              <a:gd name="T0" fmla="*/ 27073 w 294916"/>
              <a:gd name="T1" fmla="*/ 288556 h 296502"/>
              <a:gd name="T2" fmla="*/ 269282 w 294916"/>
              <a:gd name="T3" fmla="*/ 264722 h 296502"/>
              <a:gd name="T4" fmla="*/ 27073 w 294916"/>
              <a:gd name="T5" fmla="*/ 204777 h 296502"/>
              <a:gd name="T6" fmla="*/ 269282 w 294916"/>
              <a:gd name="T7" fmla="*/ 255694 h 296502"/>
              <a:gd name="T8" fmla="*/ 27073 w 294916"/>
              <a:gd name="T9" fmla="*/ 204777 h 296502"/>
              <a:gd name="T10" fmla="*/ 27073 w 294916"/>
              <a:gd name="T11" fmla="*/ 195749 h 296502"/>
              <a:gd name="T12" fmla="*/ 269282 w 294916"/>
              <a:gd name="T13" fmla="*/ 171916 h 296502"/>
              <a:gd name="T14" fmla="*/ 195977 w 294916"/>
              <a:gd name="T15" fmla="*/ 138616 h 296502"/>
              <a:gd name="T16" fmla="*/ 195977 w 294916"/>
              <a:gd name="T17" fmla="*/ 147808 h 296502"/>
              <a:gd name="T18" fmla="*/ 195977 w 294916"/>
              <a:gd name="T19" fmla="*/ 138616 h 296502"/>
              <a:gd name="T20" fmla="*/ 200389 w 294916"/>
              <a:gd name="T21" fmla="*/ 117726 h 296502"/>
              <a:gd name="T22" fmla="*/ 191196 w 294916"/>
              <a:gd name="T23" fmla="*/ 117726 h 296502"/>
              <a:gd name="T24" fmla="*/ 61365 w 294916"/>
              <a:gd name="T25" fmla="*/ 111972 h 296502"/>
              <a:gd name="T26" fmla="*/ 54146 w 294916"/>
              <a:gd name="T27" fmla="*/ 162889 h 296502"/>
              <a:gd name="T28" fmla="*/ 74721 w 294916"/>
              <a:gd name="T29" fmla="*/ 119555 h 296502"/>
              <a:gd name="T30" fmla="*/ 61365 w 294916"/>
              <a:gd name="T31" fmla="*/ 111972 h 296502"/>
              <a:gd name="T32" fmla="*/ 200389 w 294916"/>
              <a:gd name="T33" fmla="*/ 92042 h 296502"/>
              <a:gd name="T34" fmla="*/ 191196 w 294916"/>
              <a:gd name="T35" fmla="*/ 92042 h 296502"/>
              <a:gd name="T36" fmla="*/ 20935 w 294916"/>
              <a:gd name="T37" fmla="*/ 76220 h 296502"/>
              <a:gd name="T38" fmla="*/ 44759 w 294916"/>
              <a:gd name="T39" fmla="*/ 139055 h 296502"/>
              <a:gd name="T40" fmla="*/ 61365 w 294916"/>
              <a:gd name="T41" fmla="*/ 103304 h 296502"/>
              <a:gd name="T42" fmla="*/ 83746 w 294916"/>
              <a:gd name="T43" fmla="*/ 119555 h 296502"/>
              <a:gd name="T44" fmla="*/ 107929 w 294916"/>
              <a:gd name="T45" fmla="*/ 139055 h 296502"/>
              <a:gd name="T46" fmla="*/ 20935 w 294916"/>
              <a:gd name="T47" fmla="*/ 76220 h 296502"/>
              <a:gd name="T48" fmla="*/ 146193 w 294916"/>
              <a:gd name="T49" fmla="*/ 90305 h 296502"/>
              <a:gd name="T50" fmla="*/ 160991 w 294916"/>
              <a:gd name="T51" fmla="*/ 162889 h 296502"/>
              <a:gd name="T52" fmla="*/ 165684 w 294916"/>
              <a:gd name="T53" fmla="*/ 89944 h 296502"/>
              <a:gd name="T54" fmla="*/ 170016 w 294916"/>
              <a:gd name="T55" fmla="*/ 162889 h 296502"/>
              <a:gd name="T56" fmla="*/ 221996 w 294916"/>
              <a:gd name="T57" fmla="*/ 94638 h 296502"/>
              <a:gd name="T58" fmla="*/ 230658 w 294916"/>
              <a:gd name="T59" fmla="*/ 94638 h 296502"/>
              <a:gd name="T60" fmla="*/ 245820 w 294916"/>
              <a:gd name="T61" fmla="*/ 162889 h 296502"/>
              <a:gd name="T62" fmla="*/ 226328 w 294916"/>
              <a:gd name="T63" fmla="*/ 71165 h 296502"/>
              <a:gd name="T64" fmla="*/ 165684 w 294916"/>
              <a:gd name="T65" fmla="*/ 62137 h 296502"/>
              <a:gd name="T66" fmla="*/ 254483 w 294916"/>
              <a:gd name="T67" fmla="*/ 90305 h 296502"/>
              <a:gd name="T68" fmla="*/ 291663 w 294916"/>
              <a:gd name="T69" fmla="*/ 162889 h 296502"/>
              <a:gd name="T70" fmla="*/ 291663 w 294916"/>
              <a:gd name="T71" fmla="*/ 171916 h 296502"/>
              <a:gd name="T72" fmla="*/ 278307 w 294916"/>
              <a:gd name="T73" fmla="*/ 293251 h 296502"/>
              <a:gd name="T74" fmla="*/ 22742 w 294916"/>
              <a:gd name="T75" fmla="*/ 297583 h 296502"/>
              <a:gd name="T76" fmla="*/ 18049 w 294916"/>
              <a:gd name="T77" fmla="*/ 171916 h 296502"/>
              <a:gd name="T78" fmla="*/ 0 w 294916"/>
              <a:gd name="T79" fmla="*/ 167583 h 296502"/>
              <a:gd name="T80" fmla="*/ 44759 w 294916"/>
              <a:gd name="T81" fmla="*/ 162889 h 296502"/>
              <a:gd name="T82" fmla="*/ 16604 w 294916"/>
              <a:gd name="T83" fmla="*/ 148083 h 296502"/>
              <a:gd name="T84" fmla="*/ 11911 w 294916"/>
              <a:gd name="T85" fmla="*/ 71888 h 296502"/>
              <a:gd name="T86" fmla="*/ 112260 w 294916"/>
              <a:gd name="T87" fmla="*/ 67555 h 296502"/>
              <a:gd name="T88" fmla="*/ 116593 w 294916"/>
              <a:gd name="T89" fmla="*/ 143388 h 296502"/>
              <a:gd name="T90" fmla="*/ 83746 w 294916"/>
              <a:gd name="T91" fmla="*/ 148083 h 296502"/>
              <a:gd name="T92" fmla="*/ 137168 w 294916"/>
              <a:gd name="T93" fmla="*/ 162889 h 296502"/>
              <a:gd name="T94" fmla="*/ 165684 w 294916"/>
              <a:gd name="T95" fmla="*/ 62137 h 296502"/>
              <a:gd name="T96" fmla="*/ 179460 w 294916"/>
              <a:gd name="T97" fmla="*/ 25132 h 296502"/>
              <a:gd name="T98" fmla="*/ 211774 w 294916"/>
              <a:gd name="T99" fmla="*/ 25132 h 296502"/>
              <a:gd name="T100" fmla="*/ 195618 w 294916"/>
              <a:gd name="T101" fmla="*/ 0 h 296502"/>
              <a:gd name="T102" fmla="*/ 195618 w 294916"/>
              <a:gd name="T103" fmla="*/ 50625 h 296502"/>
              <a:gd name="T104" fmla="*/ 195618 w 294916"/>
              <a:gd name="T105" fmla="*/ 0 h 296502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94916" h="296502">
                <a:moveTo>
                  <a:pt x="26974" y="263760"/>
                </a:moveTo>
                <a:lnTo>
                  <a:pt x="26974" y="287507"/>
                </a:lnTo>
                <a:lnTo>
                  <a:pt x="268301" y="287507"/>
                </a:lnTo>
                <a:lnTo>
                  <a:pt x="268301" y="263760"/>
                </a:lnTo>
                <a:lnTo>
                  <a:pt x="26974" y="263760"/>
                </a:lnTo>
                <a:close/>
                <a:moveTo>
                  <a:pt x="26974" y="204033"/>
                </a:moveTo>
                <a:lnTo>
                  <a:pt x="26974" y="254765"/>
                </a:lnTo>
                <a:lnTo>
                  <a:pt x="268301" y="254765"/>
                </a:lnTo>
                <a:lnTo>
                  <a:pt x="268301" y="204033"/>
                </a:lnTo>
                <a:lnTo>
                  <a:pt x="26974" y="204033"/>
                </a:lnTo>
                <a:close/>
                <a:moveTo>
                  <a:pt x="26974" y="171292"/>
                </a:moveTo>
                <a:lnTo>
                  <a:pt x="26974" y="195038"/>
                </a:lnTo>
                <a:lnTo>
                  <a:pt x="268301" y="195038"/>
                </a:lnTo>
                <a:lnTo>
                  <a:pt x="268301" y="171292"/>
                </a:lnTo>
                <a:lnTo>
                  <a:pt x="26974" y="171292"/>
                </a:lnTo>
                <a:close/>
                <a:moveTo>
                  <a:pt x="195263" y="138112"/>
                </a:moveTo>
                <a:cubicBezTo>
                  <a:pt x="197827" y="138112"/>
                  <a:pt x="199659" y="140310"/>
                  <a:pt x="199659" y="142875"/>
                </a:cubicBezTo>
                <a:cubicBezTo>
                  <a:pt x="199659" y="145073"/>
                  <a:pt x="197827" y="147271"/>
                  <a:pt x="195263" y="147271"/>
                </a:cubicBezTo>
                <a:cubicBezTo>
                  <a:pt x="192698" y="147271"/>
                  <a:pt x="190500" y="145073"/>
                  <a:pt x="190500" y="142875"/>
                </a:cubicBezTo>
                <a:cubicBezTo>
                  <a:pt x="190500" y="140310"/>
                  <a:pt x="192698" y="138112"/>
                  <a:pt x="195263" y="138112"/>
                </a:cubicBezTo>
                <a:close/>
                <a:moveTo>
                  <a:pt x="195263" y="112712"/>
                </a:moveTo>
                <a:cubicBezTo>
                  <a:pt x="197827" y="112712"/>
                  <a:pt x="199659" y="114829"/>
                  <a:pt x="199659" y="117298"/>
                </a:cubicBezTo>
                <a:cubicBezTo>
                  <a:pt x="199659" y="119768"/>
                  <a:pt x="197827" y="121884"/>
                  <a:pt x="195263" y="121884"/>
                </a:cubicBezTo>
                <a:cubicBezTo>
                  <a:pt x="192698" y="121884"/>
                  <a:pt x="190500" y="119768"/>
                  <a:pt x="190500" y="117298"/>
                </a:cubicBezTo>
                <a:cubicBezTo>
                  <a:pt x="190500" y="114829"/>
                  <a:pt x="192698" y="112712"/>
                  <a:pt x="195263" y="112712"/>
                </a:cubicBezTo>
                <a:close/>
                <a:moveTo>
                  <a:pt x="61141" y="111565"/>
                </a:moveTo>
                <a:cubicBezTo>
                  <a:pt x="57185" y="111565"/>
                  <a:pt x="53948" y="115163"/>
                  <a:pt x="53948" y="119120"/>
                </a:cubicBezTo>
                <a:lnTo>
                  <a:pt x="53948" y="162297"/>
                </a:lnTo>
                <a:lnTo>
                  <a:pt x="74448" y="162297"/>
                </a:lnTo>
                <a:lnTo>
                  <a:pt x="74448" y="119120"/>
                </a:lnTo>
                <a:cubicBezTo>
                  <a:pt x="74448" y="115163"/>
                  <a:pt x="71212" y="111565"/>
                  <a:pt x="67255" y="111565"/>
                </a:cubicBezTo>
                <a:lnTo>
                  <a:pt x="61141" y="111565"/>
                </a:lnTo>
                <a:close/>
                <a:moveTo>
                  <a:pt x="195263" y="87312"/>
                </a:moveTo>
                <a:cubicBezTo>
                  <a:pt x="197827" y="87312"/>
                  <a:pt x="199659" y="89144"/>
                  <a:pt x="199659" y="91708"/>
                </a:cubicBezTo>
                <a:cubicBezTo>
                  <a:pt x="199659" y="94273"/>
                  <a:pt x="197827" y="96471"/>
                  <a:pt x="195263" y="96471"/>
                </a:cubicBezTo>
                <a:cubicBezTo>
                  <a:pt x="192698" y="96471"/>
                  <a:pt x="190500" y="94273"/>
                  <a:pt x="190500" y="91708"/>
                </a:cubicBezTo>
                <a:cubicBezTo>
                  <a:pt x="190500" y="89144"/>
                  <a:pt x="192698" y="87312"/>
                  <a:pt x="195263" y="87312"/>
                </a:cubicBezTo>
                <a:close/>
                <a:moveTo>
                  <a:pt x="20860" y="75944"/>
                </a:moveTo>
                <a:lnTo>
                  <a:pt x="20860" y="138550"/>
                </a:lnTo>
                <a:lnTo>
                  <a:pt x="44597" y="138550"/>
                </a:lnTo>
                <a:lnTo>
                  <a:pt x="44597" y="119120"/>
                </a:lnTo>
                <a:cubicBezTo>
                  <a:pt x="44597" y="110125"/>
                  <a:pt x="52150" y="102929"/>
                  <a:pt x="61141" y="102929"/>
                </a:cubicBezTo>
                <a:lnTo>
                  <a:pt x="67255" y="102929"/>
                </a:lnTo>
                <a:cubicBezTo>
                  <a:pt x="76247" y="102929"/>
                  <a:pt x="83440" y="110125"/>
                  <a:pt x="83440" y="119120"/>
                </a:cubicBezTo>
                <a:lnTo>
                  <a:pt x="83440" y="138550"/>
                </a:lnTo>
                <a:lnTo>
                  <a:pt x="107536" y="138550"/>
                </a:lnTo>
                <a:lnTo>
                  <a:pt x="107536" y="75944"/>
                </a:lnTo>
                <a:lnTo>
                  <a:pt x="20860" y="75944"/>
                </a:lnTo>
                <a:close/>
                <a:moveTo>
                  <a:pt x="165081" y="70907"/>
                </a:moveTo>
                <a:cubicBezTo>
                  <a:pt x="154291" y="70907"/>
                  <a:pt x="145660" y="79183"/>
                  <a:pt x="145660" y="89977"/>
                </a:cubicBezTo>
                <a:lnTo>
                  <a:pt x="145660" y="162297"/>
                </a:lnTo>
                <a:lnTo>
                  <a:pt x="160405" y="162297"/>
                </a:lnTo>
                <a:lnTo>
                  <a:pt x="160405" y="94294"/>
                </a:lnTo>
                <a:cubicBezTo>
                  <a:pt x="160405" y="91776"/>
                  <a:pt x="162563" y="89617"/>
                  <a:pt x="165081" y="89617"/>
                </a:cubicBezTo>
                <a:cubicBezTo>
                  <a:pt x="167239" y="89617"/>
                  <a:pt x="169397" y="91776"/>
                  <a:pt x="169397" y="94294"/>
                </a:cubicBezTo>
                <a:lnTo>
                  <a:pt x="169397" y="162297"/>
                </a:lnTo>
                <a:lnTo>
                  <a:pt x="221187" y="162297"/>
                </a:lnTo>
                <a:lnTo>
                  <a:pt x="221187" y="94294"/>
                </a:lnTo>
                <a:cubicBezTo>
                  <a:pt x="221187" y="91776"/>
                  <a:pt x="222985" y="89617"/>
                  <a:pt x="225503" y="89617"/>
                </a:cubicBezTo>
                <a:cubicBezTo>
                  <a:pt x="228020" y="89617"/>
                  <a:pt x="229818" y="91776"/>
                  <a:pt x="229818" y="94294"/>
                </a:cubicBezTo>
                <a:lnTo>
                  <a:pt x="229818" y="162297"/>
                </a:lnTo>
                <a:lnTo>
                  <a:pt x="244924" y="162297"/>
                </a:lnTo>
                <a:lnTo>
                  <a:pt x="244924" y="89977"/>
                </a:lnTo>
                <a:cubicBezTo>
                  <a:pt x="244924" y="79183"/>
                  <a:pt x="235933" y="70907"/>
                  <a:pt x="225503" y="70907"/>
                </a:cubicBezTo>
                <a:lnTo>
                  <a:pt x="165081" y="70907"/>
                </a:lnTo>
                <a:close/>
                <a:moveTo>
                  <a:pt x="165081" y="61912"/>
                </a:moveTo>
                <a:lnTo>
                  <a:pt x="225503" y="61912"/>
                </a:lnTo>
                <a:cubicBezTo>
                  <a:pt x="241327" y="61912"/>
                  <a:pt x="253556" y="74505"/>
                  <a:pt x="253556" y="89977"/>
                </a:cubicBezTo>
                <a:lnTo>
                  <a:pt x="253556" y="162297"/>
                </a:lnTo>
                <a:lnTo>
                  <a:pt x="290600" y="162297"/>
                </a:lnTo>
                <a:cubicBezTo>
                  <a:pt x="293117" y="162297"/>
                  <a:pt x="294916" y="164455"/>
                  <a:pt x="294916" y="166974"/>
                </a:cubicBezTo>
                <a:cubicBezTo>
                  <a:pt x="294916" y="169493"/>
                  <a:pt x="293117" y="171292"/>
                  <a:pt x="290600" y="171292"/>
                </a:cubicBezTo>
                <a:lnTo>
                  <a:pt x="277293" y="171292"/>
                </a:lnTo>
                <a:lnTo>
                  <a:pt x="277293" y="292185"/>
                </a:lnTo>
                <a:cubicBezTo>
                  <a:pt x="277293" y="294344"/>
                  <a:pt x="275135" y="296502"/>
                  <a:pt x="272617" y="296502"/>
                </a:cubicBezTo>
                <a:lnTo>
                  <a:pt x="22658" y="296502"/>
                </a:lnTo>
                <a:cubicBezTo>
                  <a:pt x="20141" y="296502"/>
                  <a:pt x="17983" y="294344"/>
                  <a:pt x="17983" y="292185"/>
                </a:cubicBezTo>
                <a:lnTo>
                  <a:pt x="17983" y="171292"/>
                </a:lnTo>
                <a:lnTo>
                  <a:pt x="4676" y="171292"/>
                </a:lnTo>
                <a:cubicBezTo>
                  <a:pt x="2158" y="171292"/>
                  <a:pt x="0" y="169493"/>
                  <a:pt x="0" y="166974"/>
                </a:cubicBezTo>
                <a:cubicBezTo>
                  <a:pt x="0" y="164455"/>
                  <a:pt x="2158" y="162297"/>
                  <a:pt x="4676" y="162297"/>
                </a:cubicBezTo>
                <a:lnTo>
                  <a:pt x="44597" y="162297"/>
                </a:lnTo>
                <a:lnTo>
                  <a:pt x="44597" y="147545"/>
                </a:lnTo>
                <a:lnTo>
                  <a:pt x="16544" y="147545"/>
                </a:lnTo>
                <a:cubicBezTo>
                  <a:pt x="14027" y="147545"/>
                  <a:pt x="11869" y="145386"/>
                  <a:pt x="11869" y="142867"/>
                </a:cubicBezTo>
                <a:lnTo>
                  <a:pt x="11869" y="71627"/>
                </a:lnTo>
                <a:cubicBezTo>
                  <a:pt x="11869" y="69108"/>
                  <a:pt x="14027" y="67309"/>
                  <a:pt x="16544" y="67309"/>
                </a:cubicBezTo>
                <a:lnTo>
                  <a:pt x="111852" y="67309"/>
                </a:lnTo>
                <a:cubicBezTo>
                  <a:pt x="114370" y="67309"/>
                  <a:pt x="116168" y="69108"/>
                  <a:pt x="116168" y="71627"/>
                </a:cubicBezTo>
                <a:lnTo>
                  <a:pt x="116168" y="142867"/>
                </a:lnTo>
                <a:cubicBezTo>
                  <a:pt x="116168" y="145386"/>
                  <a:pt x="114370" y="147545"/>
                  <a:pt x="111852" y="147545"/>
                </a:cubicBezTo>
                <a:lnTo>
                  <a:pt x="83440" y="147545"/>
                </a:lnTo>
                <a:lnTo>
                  <a:pt x="83440" y="162297"/>
                </a:lnTo>
                <a:lnTo>
                  <a:pt x="136668" y="162297"/>
                </a:lnTo>
                <a:lnTo>
                  <a:pt x="136668" y="89977"/>
                </a:lnTo>
                <a:cubicBezTo>
                  <a:pt x="136668" y="74505"/>
                  <a:pt x="149616" y="61912"/>
                  <a:pt x="165081" y="61912"/>
                </a:cubicBezTo>
                <a:close/>
                <a:moveTo>
                  <a:pt x="194905" y="8944"/>
                </a:moveTo>
                <a:cubicBezTo>
                  <a:pt x="185961" y="8944"/>
                  <a:pt x="178806" y="16098"/>
                  <a:pt x="178806" y="25042"/>
                </a:cubicBezTo>
                <a:cubicBezTo>
                  <a:pt x="178806" y="33986"/>
                  <a:pt x="185961" y="41141"/>
                  <a:pt x="194905" y="41141"/>
                </a:cubicBezTo>
                <a:cubicBezTo>
                  <a:pt x="203848" y="41141"/>
                  <a:pt x="211003" y="33986"/>
                  <a:pt x="211003" y="25042"/>
                </a:cubicBezTo>
                <a:cubicBezTo>
                  <a:pt x="211003" y="16098"/>
                  <a:pt x="203848" y="8944"/>
                  <a:pt x="194905" y="8944"/>
                </a:cubicBezTo>
                <a:close/>
                <a:moveTo>
                  <a:pt x="194905" y="0"/>
                </a:moveTo>
                <a:cubicBezTo>
                  <a:pt x="208857" y="0"/>
                  <a:pt x="220305" y="11448"/>
                  <a:pt x="220305" y="25042"/>
                </a:cubicBezTo>
                <a:cubicBezTo>
                  <a:pt x="220305" y="38994"/>
                  <a:pt x="208857" y="50442"/>
                  <a:pt x="194905" y="50442"/>
                </a:cubicBezTo>
                <a:cubicBezTo>
                  <a:pt x="180952" y="50442"/>
                  <a:pt x="169862" y="38994"/>
                  <a:pt x="169862" y="25042"/>
                </a:cubicBezTo>
                <a:cubicBezTo>
                  <a:pt x="169862" y="11448"/>
                  <a:pt x="180952" y="0"/>
                  <a:pt x="19490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0" name="Freeform 975">
            <a:extLst>
              <a:ext uri="{FF2B5EF4-FFF2-40B4-BE49-F238E27FC236}">
                <a16:creationId xmlns:a16="http://schemas.microsoft.com/office/drawing/2014/main" id="{BA48762C-0448-6E45-8823-6EEB616A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715" y="12274077"/>
            <a:ext cx="556732" cy="556732"/>
          </a:xfrm>
          <a:custGeom>
            <a:avLst/>
            <a:gdLst>
              <a:gd name="T0" fmla="*/ 226059 w 294916"/>
              <a:gd name="T1" fmla="*/ 176476 h 294915"/>
              <a:gd name="T2" fmla="*/ 39383 w 294916"/>
              <a:gd name="T3" fmla="*/ 159344 h 294915"/>
              <a:gd name="T4" fmla="*/ 87118 w 294916"/>
              <a:gd name="T5" fmla="*/ 231379 h 294915"/>
              <a:gd name="T6" fmla="*/ 102421 w 294916"/>
              <a:gd name="T7" fmla="*/ 181674 h 294915"/>
              <a:gd name="T8" fmla="*/ 122317 w 294916"/>
              <a:gd name="T9" fmla="*/ 162150 h 294915"/>
              <a:gd name="T10" fmla="*/ 117904 w 294916"/>
              <a:gd name="T11" fmla="*/ 157738 h 294915"/>
              <a:gd name="T12" fmla="*/ 111167 w 294916"/>
              <a:gd name="T13" fmla="*/ 178434 h 294915"/>
              <a:gd name="T14" fmla="*/ 105337 w 294916"/>
              <a:gd name="T15" fmla="*/ 230299 h 294915"/>
              <a:gd name="T16" fmla="*/ 93311 w 294916"/>
              <a:gd name="T17" fmla="*/ 241105 h 294915"/>
              <a:gd name="T18" fmla="*/ 49222 w 294916"/>
              <a:gd name="T19" fmla="*/ 227418 h 294915"/>
              <a:gd name="T20" fmla="*/ 30274 w 294916"/>
              <a:gd name="T21" fmla="*/ 200764 h 294915"/>
              <a:gd name="T22" fmla="*/ 36467 w 294916"/>
              <a:gd name="T23" fmla="*/ 148539 h 294915"/>
              <a:gd name="T24" fmla="*/ 182867 w 294916"/>
              <a:gd name="T25" fmla="*/ 152591 h 294915"/>
              <a:gd name="T26" fmla="*/ 149771 w 294916"/>
              <a:gd name="T27" fmla="*/ 152591 h 294915"/>
              <a:gd name="T28" fmla="*/ 230647 w 294916"/>
              <a:gd name="T29" fmla="*/ 146584 h 294915"/>
              <a:gd name="T30" fmla="*/ 226059 w 294916"/>
              <a:gd name="T31" fmla="*/ 141805 h 294915"/>
              <a:gd name="T32" fmla="*/ 226059 w 294916"/>
              <a:gd name="T33" fmla="*/ 128692 h 294915"/>
              <a:gd name="T34" fmla="*/ 154127 w 294916"/>
              <a:gd name="T35" fmla="*/ 119499 h 294915"/>
              <a:gd name="T36" fmla="*/ 202410 w 294916"/>
              <a:gd name="T37" fmla="*/ 128692 h 294915"/>
              <a:gd name="T38" fmla="*/ 154127 w 294916"/>
              <a:gd name="T39" fmla="*/ 119499 h 294915"/>
              <a:gd name="T40" fmla="*/ 226059 w 294916"/>
              <a:gd name="T41" fmla="*/ 104792 h 294915"/>
              <a:gd name="T42" fmla="*/ 154127 w 294916"/>
              <a:gd name="T43" fmla="*/ 89227 h 294915"/>
              <a:gd name="T44" fmla="*/ 202410 w 294916"/>
              <a:gd name="T45" fmla="*/ 98419 h 294915"/>
              <a:gd name="T46" fmla="*/ 154127 w 294916"/>
              <a:gd name="T47" fmla="*/ 89227 h 294915"/>
              <a:gd name="T48" fmla="*/ 226059 w 294916"/>
              <a:gd name="T49" fmla="*/ 80892 h 294915"/>
              <a:gd name="T50" fmla="*/ 54323 w 294916"/>
              <a:gd name="T51" fmla="*/ 63384 h 294915"/>
              <a:gd name="T52" fmla="*/ 39383 w 294916"/>
              <a:gd name="T53" fmla="*/ 112369 h 294915"/>
              <a:gd name="T54" fmla="*/ 86389 w 294916"/>
              <a:gd name="T55" fmla="*/ 74909 h 294915"/>
              <a:gd name="T56" fmla="*/ 92583 w 294916"/>
              <a:gd name="T57" fmla="*/ 67346 h 294915"/>
              <a:gd name="T58" fmla="*/ 111167 w 294916"/>
              <a:gd name="T59" fmla="*/ 93639 h 294915"/>
              <a:gd name="T60" fmla="*/ 106795 w 294916"/>
              <a:gd name="T61" fmla="*/ 146225 h 294915"/>
              <a:gd name="T62" fmla="*/ 30274 w 294916"/>
              <a:gd name="T63" fmla="*/ 115611 h 294915"/>
              <a:gd name="T64" fmla="*/ 36467 w 294916"/>
              <a:gd name="T65" fmla="*/ 64104 h 294915"/>
              <a:gd name="T66" fmla="*/ 48493 w 294916"/>
              <a:gd name="T67" fmla="*/ 53658 h 294915"/>
              <a:gd name="T68" fmla="*/ 9372 w 294916"/>
              <a:gd name="T69" fmla="*/ 240339 h 294915"/>
              <a:gd name="T70" fmla="*/ 9372 w 294916"/>
              <a:gd name="T71" fmla="*/ 10842 h 294915"/>
              <a:gd name="T72" fmla="*/ 140607 w 294916"/>
              <a:gd name="T73" fmla="*/ 52405 h 294915"/>
              <a:gd name="T74" fmla="*/ 191441 w 294916"/>
              <a:gd name="T75" fmla="*/ 200223 h 294915"/>
              <a:gd name="T76" fmla="*/ 153946 w 294916"/>
              <a:gd name="T77" fmla="*/ 191188 h 294915"/>
              <a:gd name="T78" fmla="*/ 245160 w 294916"/>
              <a:gd name="T79" fmla="*/ 123603 h 294915"/>
              <a:gd name="T80" fmla="*/ 153946 w 294916"/>
              <a:gd name="T81" fmla="*/ 56741 h 294915"/>
              <a:gd name="T82" fmla="*/ 191441 w 294916"/>
              <a:gd name="T83" fmla="*/ 47706 h 294915"/>
              <a:gd name="T84" fmla="*/ 4688 w 294916"/>
              <a:gd name="T85" fmla="*/ 0 h 294915"/>
              <a:gd name="T86" fmla="*/ 200454 w 294916"/>
              <a:gd name="T87" fmla="*/ 47706 h 294915"/>
              <a:gd name="T88" fmla="*/ 295994 w 294916"/>
              <a:gd name="T89" fmla="*/ 82041 h 294915"/>
              <a:gd name="T90" fmla="*/ 291307 w 294916"/>
              <a:gd name="T91" fmla="*/ 161190 h 294915"/>
              <a:gd name="T92" fmla="*/ 291307 w 294916"/>
              <a:gd name="T93" fmla="*/ 200223 h 294915"/>
              <a:gd name="T94" fmla="*/ 195767 w 294916"/>
              <a:gd name="T95" fmla="*/ 248290 h 294915"/>
              <a:gd name="T96" fmla="*/ 138804 w 294916"/>
              <a:gd name="T97" fmla="*/ 294913 h 294915"/>
              <a:gd name="T98" fmla="*/ 3245 w 294916"/>
              <a:gd name="T99" fmla="*/ 247567 h 294915"/>
              <a:gd name="T100" fmla="*/ 4688 w 294916"/>
              <a:gd name="T101" fmla="*/ 0 h 294915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94916" h="294915">
                <a:moveTo>
                  <a:pt x="225235" y="166687"/>
                </a:moveTo>
                <a:cubicBezTo>
                  <a:pt x="227902" y="166687"/>
                  <a:pt x="229807" y="168592"/>
                  <a:pt x="229807" y="171259"/>
                </a:cubicBezTo>
                <a:cubicBezTo>
                  <a:pt x="229807" y="173926"/>
                  <a:pt x="227902" y="175831"/>
                  <a:pt x="225235" y="175831"/>
                </a:cubicBezTo>
                <a:cubicBezTo>
                  <a:pt x="222568" y="175831"/>
                  <a:pt x="220663" y="173926"/>
                  <a:pt x="220663" y="171259"/>
                </a:cubicBezTo>
                <a:cubicBezTo>
                  <a:pt x="220663" y="168592"/>
                  <a:pt x="222568" y="166687"/>
                  <a:pt x="225235" y="166687"/>
                </a:cubicBezTo>
                <a:close/>
                <a:moveTo>
                  <a:pt x="39239" y="158762"/>
                </a:moveTo>
                <a:lnTo>
                  <a:pt x="39239" y="196801"/>
                </a:lnTo>
                <a:cubicBezTo>
                  <a:pt x="47953" y="201108"/>
                  <a:pt x="53762" y="209720"/>
                  <a:pt x="54851" y="219051"/>
                </a:cubicBezTo>
                <a:lnTo>
                  <a:pt x="86800" y="230534"/>
                </a:lnTo>
                <a:cubicBezTo>
                  <a:pt x="88252" y="227663"/>
                  <a:pt x="90067" y="225151"/>
                  <a:pt x="92972" y="222998"/>
                </a:cubicBezTo>
                <a:cubicBezTo>
                  <a:pt x="95513" y="221563"/>
                  <a:pt x="98781" y="220486"/>
                  <a:pt x="102048" y="220127"/>
                </a:cubicBezTo>
                <a:lnTo>
                  <a:pt x="102048" y="181011"/>
                </a:lnTo>
                <a:lnTo>
                  <a:pt x="39239" y="158762"/>
                </a:lnTo>
                <a:close/>
                <a:moveTo>
                  <a:pt x="117475" y="157162"/>
                </a:moveTo>
                <a:cubicBezTo>
                  <a:pt x="120040" y="157162"/>
                  <a:pt x="121871" y="158994"/>
                  <a:pt x="121871" y="161558"/>
                </a:cubicBezTo>
                <a:cubicBezTo>
                  <a:pt x="121871" y="164123"/>
                  <a:pt x="120040" y="166321"/>
                  <a:pt x="117475" y="166321"/>
                </a:cubicBezTo>
                <a:cubicBezTo>
                  <a:pt x="114911" y="166321"/>
                  <a:pt x="112713" y="164123"/>
                  <a:pt x="112713" y="161558"/>
                </a:cubicBezTo>
                <a:cubicBezTo>
                  <a:pt x="112713" y="158994"/>
                  <a:pt x="114911" y="157162"/>
                  <a:pt x="117475" y="157162"/>
                </a:cubicBezTo>
                <a:close/>
                <a:moveTo>
                  <a:pt x="36335" y="147996"/>
                </a:moveTo>
                <a:lnTo>
                  <a:pt x="107857" y="173834"/>
                </a:lnTo>
                <a:cubicBezTo>
                  <a:pt x="109673" y="174193"/>
                  <a:pt x="110762" y="175987"/>
                  <a:pt x="110762" y="177782"/>
                </a:cubicBezTo>
                <a:lnTo>
                  <a:pt x="110762" y="225510"/>
                </a:lnTo>
                <a:cubicBezTo>
                  <a:pt x="110762" y="226946"/>
                  <a:pt x="110399" y="228022"/>
                  <a:pt x="108946" y="229099"/>
                </a:cubicBezTo>
                <a:cubicBezTo>
                  <a:pt x="107857" y="229817"/>
                  <a:pt x="106405" y="230175"/>
                  <a:pt x="104953" y="229458"/>
                </a:cubicBezTo>
                <a:cubicBezTo>
                  <a:pt x="102774" y="228740"/>
                  <a:pt x="100233" y="229099"/>
                  <a:pt x="98055" y="230534"/>
                </a:cubicBezTo>
                <a:cubicBezTo>
                  <a:pt x="95876" y="231970"/>
                  <a:pt x="94787" y="234123"/>
                  <a:pt x="94787" y="236635"/>
                </a:cubicBezTo>
                <a:cubicBezTo>
                  <a:pt x="94787" y="238070"/>
                  <a:pt x="94061" y="239147"/>
                  <a:pt x="92972" y="240224"/>
                </a:cubicBezTo>
                <a:cubicBezTo>
                  <a:pt x="92246" y="240941"/>
                  <a:pt x="91157" y="240941"/>
                  <a:pt x="90430" y="240941"/>
                </a:cubicBezTo>
                <a:cubicBezTo>
                  <a:pt x="89704" y="240941"/>
                  <a:pt x="89341" y="240941"/>
                  <a:pt x="88615" y="240941"/>
                </a:cubicBezTo>
                <a:lnTo>
                  <a:pt x="49042" y="226587"/>
                </a:lnTo>
                <a:cubicBezTo>
                  <a:pt x="47226" y="225869"/>
                  <a:pt x="46137" y="224075"/>
                  <a:pt x="46137" y="222280"/>
                </a:cubicBezTo>
                <a:cubicBezTo>
                  <a:pt x="46137" y="214385"/>
                  <a:pt x="41054" y="206849"/>
                  <a:pt x="33067" y="203978"/>
                </a:cubicBezTo>
                <a:cubicBezTo>
                  <a:pt x="31615" y="203620"/>
                  <a:pt x="30163" y="201825"/>
                  <a:pt x="30163" y="200031"/>
                </a:cubicBezTo>
                <a:lnTo>
                  <a:pt x="30163" y="152302"/>
                </a:lnTo>
                <a:cubicBezTo>
                  <a:pt x="30163" y="150867"/>
                  <a:pt x="30889" y="149431"/>
                  <a:pt x="32341" y="148355"/>
                </a:cubicBezTo>
                <a:cubicBezTo>
                  <a:pt x="33430" y="147637"/>
                  <a:pt x="34883" y="147637"/>
                  <a:pt x="36335" y="147996"/>
                </a:cubicBezTo>
                <a:close/>
                <a:moveTo>
                  <a:pt x="153574" y="147637"/>
                </a:moveTo>
                <a:lnTo>
                  <a:pt x="177490" y="147637"/>
                </a:lnTo>
                <a:cubicBezTo>
                  <a:pt x="180027" y="147637"/>
                  <a:pt x="182201" y="149835"/>
                  <a:pt x="182201" y="152033"/>
                </a:cubicBezTo>
                <a:cubicBezTo>
                  <a:pt x="182201" y="154598"/>
                  <a:pt x="180027" y="156796"/>
                  <a:pt x="177490" y="156796"/>
                </a:cubicBezTo>
                <a:lnTo>
                  <a:pt x="153574" y="156796"/>
                </a:lnTo>
                <a:cubicBezTo>
                  <a:pt x="151399" y="156796"/>
                  <a:pt x="149225" y="154598"/>
                  <a:pt x="149225" y="152033"/>
                </a:cubicBezTo>
                <a:cubicBezTo>
                  <a:pt x="149225" y="149835"/>
                  <a:pt x="151399" y="147637"/>
                  <a:pt x="153574" y="147637"/>
                </a:cubicBezTo>
                <a:close/>
                <a:moveTo>
                  <a:pt x="225235" y="141287"/>
                </a:moveTo>
                <a:cubicBezTo>
                  <a:pt x="227902" y="141287"/>
                  <a:pt x="229807" y="143485"/>
                  <a:pt x="229807" y="146049"/>
                </a:cubicBezTo>
                <a:cubicBezTo>
                  <a:pt x="229807" y="148614"/>
                  <a:pt x="227902" y="150446"/>
                  <a:pt x="225235" y="150446"/>
                </a:cubicBezTo>
                <a:cubicBezTo>
                  <a:pt x="222568" y="150446"/>
                  <a:pt x="220663" y="148614"/>
                  <a:pt x="220663" y="146049"/>
                </a:cubicBezTo>
                <a:cubicBezTo>
                  <a:pt x="220663" y="143485"/>
                  <a:pt x="222568" y="141287"/>
                  <a:pt x="225235" y="141287"/>
                </a:cubicBezTo>
                <a:close/>
                <a:moveTo>
                  <a:pt x="225235" y="119062"/>
                </a:moveTo>
                <a:cubicBezTo>
                  <a:pt x="227902" y="119062"/>
                  <a:pt x="229807" y="121260"/>
                  <a:pt x="229807" y="123458"/>
                </a:cubicBezTo>
                <a:cubicBezTo>
                  <a:pt x="229807" y="126389"/>
                  <a:pt x="227902" y="128221"/>
                  <a:pt x="225235" y="128221"/>
                </a:cubicBezTo>
                <a:cubicBezTo>
                  <a:pt x="222568" y="128221"/>
                  <a:pt x="220663" y="126389"/>
                  <a:pt x="220663" y="123458"/>
                </a:cubicBezTo>
                <a:cubicBezTo>
                  <a:pt x="220663" y="121260"/>
                  <a:pt x="222568" y="119062"/>
                  <a:pt x="225235" y="119062"/>
                </a:cubicBezTo>
                <a:close/>
                <a:moveTo>
                  <a:pt x="153566" y="119062"/>
                </a:moveTo>
                <a:lnTo>
                  <a:pt x="201673" y="119062"/>
                </a:lnTo>
                <a:cubicBezTo>
                  <a:pt x="204205" y="119062"/>
                  <a:pt x="206014" y="121260"/>
                  <a:pt x="206014" y="123458"/>
                </a:cubicBezTo>
                <a:cubicBezTo>
                  <a:pt x="206014" y="126389"/>
                  <a:pt x="204205" y="128221"/>
                  <a:pt x="201673" y="128221"/>
                </a:cubicBezTo>
                <a:lnTo>
                  <a:pt x="153566" y="128221"/>
                </a:lnTo>
                <a:cubicBezTo>
                  <a:pt x="151396" y="128221"/>
                  <a:pt x="149225" y="126389"/>
                  <a:pt x="149225" y="123458"/>
                </a:cubicBezTo>
                <a:cubicBezTo>
                  <a:pt x="149225" y="121260"/>
                  <a:pt x="151396" y="119062"/>
                  <a:pt x="153566" y="119062"/>
                </a:cubicBezTo>
                <a:close/>
                <a:moveTo>
                  <a:pt x="225235" y="95250"/>
                </a:moveTo>
                <a:cubicBezTo>
                  <a:pt x="227902" y="95250"/>
                  <a:pt x="229807" y="97448"/>
                  <a:pt x="229807" y="99646"/>
                </a:cubicBezTo>
                <a:cubicBezTo>
                  <a:pt x="229807" y="102210"/>
                  <a:pt x="227902" y="104409"/>
                  <a:pt x="225235" y="104409"/>
                </a:cubicBezTo>
                <a:cubicBezTo>
                  <a:pt x="222568" y="104409"/>
                  <a:pt x="220663" y="102210"/>
                  <a:pt x="220663" y="99646"/>
                </a:cubicBezTo>
                <a:cubicBezTo>
                  <a:pt x="220663" y="97448"/>
                  <a:pt x="222568" y="95250"/>
                  <a:pt x="225235" y="95250"/>
                </a:cubicBezTo>
                <a:close/>
                <a:moveTo>
                  <a:pt x="153566" y="88900"/>
                </a:moveTo>
                <a:lnTo>
                  <a:pt x="201673" y="88900"/>
                </a:lnTo>
                <a:cubicBezTo>
                  <a:pt x="204205" y="88900"/>
                  <a:pt x="206014" y="91098"/>
                  <a:pt x="206014" y="93662"/>
                </a:cubicBezTo>
                <a:cubicBezTo>
                  <a:pt x="206014" y="96227"/>
                  <a:pt x="204205" y="98059"/>
                  <a:pt x="201673" y="98059"/>
                </a:cubicBezTo>
                <a:lnTo>
                  <a:pt x="153566" y="98059"/>
                </a:lnTo>
                <a:cubicBezTo>
                  <a:pt x="151396" y="98059"/>
                  <a:pt x="149225" y="96227"/>
                  <a:pt x="149225" y="93662"/>
                </a:cubicBezTo>
                <a:cubicBezTo>
                  <a:pt x="149225" y="91098"/>
                  <a:pt x="151396" y="88900"/>
                  <a:pt x="153566" y="88900"/>
                </a:cubicBezTo>
                <a:close/>
                <a:moveTo>
                  <a:pt x="225235" y="71437"/>
                </a:moveTo>
                <a:cubicBezTo>
                  <a:pt x="227902" y="71437"/>
                  <a:pt x="229807" y="73269"/>
                  <a:pt x="229807" y="75833"/>
                </a:cubicBezTo>
                <a:cubicBezTo>
                  <a:pt x="229807" y="78397"/>
                  <a:pt x="227902" y="80596"/>
                  <a:pt x="225235" y="80596"/>
                </a:cubicBezTo>
                <a:cubicBezTo>
                  <a:pt x="222568" y="80596"/>
                  <a:pt x="220663" y="78397"/>
                  <a:pt x="220663" y="75833"/>
                </a:cubicBezTo>
                <a:cubicBezTo>
                  <a:pt x="220663" y="73269"/>
                  <a:pt x="222568" y="71437"/>
                  <a:pt x="225235" y="71437"/>
                </a:cubicBezTo>
                <a:close/>
                <a:moveTo>
                  <a:pt x="54125" y="63153"/>
                </a:moveTo>
                <a:cubicBezTo>
                  <a:pt x="53035" y="66024"/>
                  <a:pt x="50857" y="68536"/>
                  <a:pt x="48316" y="70330"/>
                </a:cubicBezTo>
                <a:cubicBezTo>
                  <a:pt x="45774" y="72483"/>
                  <a:pt x="42507" y="73201"/>
                  <a:pt x="39239" y="73560"/>
                </a:cubicBezTo>
                <a:lnTo>
                  <a:pt x="39239" y="111958"/>
                </a:lnTo>
                <a:lnTo>
                  <a:pt x="102048" y="134566"/>
                </a:lnTo>
                <a:lnTo>
                  <a:pt x="102048" y="96168"/>
                </a:lnTo>
                <a:cubicBezTo>
                  <a:pt x="93335" y="92221"/>
                  <a:pt x="87163" y="83608"/>
                  <a:pt x="86074" y="74636"/>
                </a:cubicBezTo>
                <a:lnTo>
                  <a:pt x="54125" y="63153"/>
                </a:lnTo>
                <a:close/>
                <a:moveTo>
                  <a:pt x="52672" y="52746"/>
                </a:moveTo>
                <a:lnTo>
                  <a:pt x="92246" y="67100"/>
                </a:lnTo>
                <a:cubicBezTo>
                  <a:pt x="94061" y="67818"/>
                  <a:pt x="95150" y="69253"/>
                  <a:pt x="95150" y="71407"/>
                </a:cubicBezTo>
                <a:cubicBezTo>
                  <a:pt x="95150" y="79302"/>
                  <a:pt x="100233" y="86120"/>
                  <a:pt x="107857" y="88991"/>
                </a:cubicBezTo>
                <a:cubicBezTo>
                  <a:pt x="109673" y="89709"/>
                  <a:pt x="110762" y="91503"/>
                  <a:pt x="110762" y="93297"/>
                </a:cubicBezTo>
                <a:lnTo>
                  <a:pt x="110762" y="141026"/>
                </a:lnTo>
                <a:cubicBezTo>
                  <a:pt x="110762" y="142461"/>
                  <a:pt x="110399" y="143897"/>
                  <a:pt x="108946" y="144614"/>
                </a:cubicBezTo>
                <a:cubicBezTo>
                  <a:pt x="108220" y="144973"/>
                  <a:pt x="107131" y="145691"/>
                  <a:pt x="106405" y="145691"/>
                </a:cubicBezTo>
                <a:cubicBezTo>
                  <a:pt x="105679" y="145691"/>
                  <a:pt x="105316" y="145332"/>
                  <a:pt x="104953" y="144973"/>
                </a:cubicBezTo>
                <a:lnTo>
                  <a:pt x="33067" y="119494"/>
                </a:lnTo>
                <a:cubicBezTo>
                  <a:pt x="31615" y="118776"/>
                  <a:pt x="30163" y="116982"/>
                  <a:pt x="30163" y="115188"/>
                </a:cubicBezTo>
                <a:lnTo>
                  <a:pt x="30163" y="68177"/>
                </a:lnTo>
                <a:cubicBezTo>
                  <a:pt x="30163" y="66741"/>
                  <a:pt x="30889" y="65306"/>
                  <a:pt x="32341" y="64588"/>
                </a:cubicBezTo>
                <a:cubicBezTo>
                  <a:pt x="33430" y="63870"/>
                  <a:pt x="34883" y="63512"/>
                  <a:pt x="36335" y="63870"/>
                </a:cubicBezTo>
                <a:cubicBezTo>
                  <a:pt x="38876" y="64588"/>
                  <a:pt x="41054" y="64588"/>
                  <a:pt x="43233" y="63153"/>
                </a:cubicBezTo>
                <a:cubicBezTo>
                  <a:pt x="45411" y="61717"/>
                  <a:pt x="46500" y="59564"/>
                  <a:pt x="46500" y="57052"/>
                </a:cubicBezTo>
                <a:cubicBezTo>
                  <a:pt x="46500" y="55617"/>
                  <a:pt x="47226" y="54181"/>
                  <a:pt x="48316" y="53463"/>
                </a:cubicBezTo>
                <a:cubicBezTo>
                  <a:pt x="49405" y="52746"/>
                  <a:pt x="50857" y="52387"/>
                  <a:pt x="52672" y="52746"/>
                </a:cubicBezTo>
                <a:close/>
                <a:moveTo>
                  <a:pt x="9339" y="10803"/>
                </a:moveTo>
                <a:lnTo>
                  <a:pt x="9339" y="239461"/>
                </a:lnTo>
                <a:lnTo>
                  <a:pt x="131113" y="284112"/>
                </a:lnTo>
                <a:lnTo>
                  <a:pt x="131113" y="55454"/>
                </a:lnTo>
                <a:lnTo>
                  <a:pt x="9339" y="10803"/>
                </a:lnTo>
                <a:close/>
                <a:moveTo>
                  <a:pt x="30174" y="9002"/>
                </a:moveTo>
                <a:lnTo>
                  <a:pt x="137220" y="47892"/>
                </a:lnTo>
                <a:cubicBezTo>
                  <a:pt x="139016" y="48612"/>
                  <a:pt x="140094" y="50413"/>
                  <a:pt x="140094" y="52213"/>
                </a:cubicBezTo>
                <a:lnTo>
                  <a:pt x="140094" y="238021"/>
                </a:lnTo>
                <a:lnTo>
                  <a:pt x="190744" y="238021"/>
                </a:lnTo>
                <a:lnTo>
                  <a:pt x="190744" y="199491"/>
                </a:lnTo>
                <a:lnTo>
                  <a:pt x="153385" y="199491"/>
                </a:lnTo>
                <a:cubicBezTo>
                  <a:pt x="151230" y="199491"/>
                  <a:pt x="149074" y="197330"/>
                  <a:pt x="149074" y="195170"/>
                </a:cubicBezTo>
                <a:cubicBezTo>
                  <a:pt x="149074" y="192289"/>
                  <a:pt x="151230" y="190489"/>
                  <a:pt x="153385" y="190489"/>
                </a:cubicBezTo>
                <a:lnTo>
                  <a:pt x="285936" y="190489"/>
                </a:lnTo>
                <a:lnTo>
                  <a:pt x="285936" y="169603"/>
                </a:lnTo>
                <a:cubicBezTo>
                  <a:pt x="262587" y="167083"/>
                  <a:pt x="244267" y="147638"/>
                  <a:pt x="244267" y="123151"/>
                </a:cubicBezTo>
                <a:cubicBezTo>
                  <a:pt x="244267" y="99385"/>
                  <a:pt x="262587" y="79940"/>
                  <a:pt x="285936" y="77780"/>
                </a:cubicBezTo>
                <a:lnTo>
                  <a:pt x="285936" y="56534"/>
                </a:lnTo>
                <a:lnTo>
                  <a:pt x="153385" y="56534"/>
                </a:lnTo>
                <a:cubicBezTo>
                  <a:pt x="151230" y="56534"/>
                  <a:pt x="149074" y="54374"/>
                  <a:pt x="149074" y="52213"/>
                </a:cubicBezTo>
                <a:cubicBezTo>
                  <a:pt x="149074" y="49692"/>
                  <a:pt x="151230" y="47532"/>
                  <a:pt x="153385" y="47532"/>
                </a:cubicBezTo>
                <a:lnTo>
                  <a:pt x="190744" y="47532"/>
                </a:lnTo>
                <a:lnTo>
                  <a:pt x="190744" y="9002"/>
                </a:lnTo>
                <a:lnTo>
                  <a:pt x="30174" y="9002"/>
                </a:lnTo>
                <a:close/>
                <a:moveTo>
                  <a:pt x="4670" y="0"/>
                </a:moveTo>
                <a:lnTo>
                  <a:pt x="195054" y="0"/>
                </a:lnTo>
                <a:cubicBezTo>
                  <a:pt x="197569" y="0"/>
                  <a:pt x="199724" y="1800"/>
                  <a:pt x="199724" y="4321"/>
                </a:cubicBezTo>
                <a:lnTo>
                  <a:pt x="199724" y="47532"/>
                </a:lnTo>
                <a:lnTo>
                  <a:pt x="290246" y="47532"/>
                </a:lnTo>
                <a:cubicBezTo>
                  <a:pt x="292761" y="47532"/>
                  <a:pt x="294916" y="49692"/>
                  <a:pt x="294916" y="52213"/>
                </a:cubicBezTo>
                <a:lnTo>
                  <a:pt x="294916" y="81741"/>
                </a:lnTo>
                <a:cubicBezTo>
                  <a:pt x="294916" y="83901"/>
                  <a:pt x="292761" y="86062"/>
                  <a:pt x="290246" y="86062"/>
                </a:cubicBezTo>
                <a:cubicBezTo>
                  <a:pt x="269771" y="86062"/>
                  <a:pt x="253247" y="102626"/>
                  <a:pt x="253247" y="123151"/>
                </a:cubicBezTo>
                <a:cubicBezTo>
                  <a:pt x="253247" y="144036"/>
                  <a:pt x="269771" y="160601"/>
                  <a:pt x="290246" y="160601"/>
                </a:cubicBezTo>
                <a:cubicBezTo>
                  <a:pt x="292761" y="160601"/>
                  <a:pt x="294916" y="162761"/>
                  <a:pt x="294916" y="165282"/>
                </a:cubicBezTo>
                <a:lnTo>
                  <a:pt x="294916" y="195170"/>
                </a:lnTo>
                <a:cubicBezTo>
                  <a:pt x="294916" y="197330"/>
                  <a:pt x="292761" y="199491"/>
                  <a:pt x="290246" y="199491"/>
                </a:cubicBezTo>
                <a:lnTo>
                  <a:pt x="199724" y="199491"/>
                </a:lnTo>
                <a:lnTo>
                  <a:pt x="199724" y="242702"/>
                </a:lnTo>
                <a:cubicBezTo>
                  <a:pt x="199724" y="245222"/>
                  <a:pt x="197569" y="247383"/>
                  <a:pt x="195054" y="247383"/>
                </a:cubicBezTo>
                <a:lnTo>
                  <a:pt x="140094" y="247383"/>
                </a:lnTo>
                <a:lnTo>
                  <a:pt x="140094" y="290234"/>
                </a:lnTo>
                <a:cubicBezTo>
                  <a:pt x="140094" y="291674"/>
                  <a:pt x="139375" y="293115"/>
                  <a:pt x="138298" y="293835"/>
                </a:cubicBezTo>
                <a:cubicBezTo>
                  <a:pt x="137579" y="294555"/>
                  <a:pt x="136502" y="294915"/>
                  <a:pt x="135783" y="294915"/>
                </a:cubicBezTo>
                <a:cubicBezTo>
                  <a:pt x="135065" y="294915"/>
                  <a:pt x="134706" y="294915"/>
                  <a:pt x="133987" y="294555"/>
                </a:cubicBezTo>
                <a:lnTo>
                  <a:pt x="3233" y="246663"/>
                </a:lnTo>
                <a:cubicBezTo>
                  <a:pt x="1437" y="246303"/>
                  <a:pt x="0" y="244502"/>
                  <a:pt x="0" y="242702"/>
                </a:cubicBezTo>
                <a:lnTo>
                  <a:pt x="0" y="4321"/>
                </a:lnTo>
                <a:cubicBezTo>
                  <a:pt x="0" y="1800"/>
                  <a:pt x="2514" y="0"/>
                  <a:pt x="467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1" name="Freeform 988">
            <a:extLst>
              <a:ext uri="{FF2B5EF4-FFF2-40B4-BE49-F238E27FC236}">
                <a16:creationId xmlns:a16="http://schemas.microsoft.com/office/drawing/2014/main" id="{6BA73395-7B6B-6844-AB49-F98BF899F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2759" y="11230448"/>
            <a:ext cx="556732" cy="556732"/>
          </a:xfrm>
          <a:custGeom>
            <a:avLst/>
            <a:gdLst>
              <a:gd name="T0" fmla="*/ 222698 w 294915"/>
              <a:gd name="T1" fmla="*/ 246628 h 294916"/>
              <a:gd name="T2" fmla="*/ 218285 w 294915"/>
              <a:gd name="T3" fmla="*/ 257745 h 294916"/>
              <a:gd name="T4" fmla="*/ 213505 w 294915"/>
              <a:gd name="T5" fmla="*/ 246628 h 294916"/>
              <a:gd name="T6" fmla="*/ 218285 w 294915"/>
              <a:gd name="T7" fmla="*/ 216689 h 294916"/>
              <a:gd name="T8" fmla="*/ 222698 w 294915"/>
              <a:gd name="T9" fmla="*/ 227436 h 294916"/>
              <a:gd name="T10" fmla="*/ 213505 w 294915"/>
              <a:gd name="T11" fmla="*/ 227436 h 294916"/>
              <a:gd name="T12" fmla="*/ 218285 w 294915"/>
              <a:gd name="T13" fmla="*/ 216689 h 294916"/>
              <a:gd name="T14" fmla="*/ 222698 w 294915"/>
              <a:gd name="T15" fmla="*/ 197498 h 294916"/>
              <a:gd name="T16" fmla="*/ 218285 w 294915"/>
              <a:gd name="T17" fmla="*/ 208361 h 294916"/>
              <a:gd name="T18" fmla="*/ 213505 w 294915"/>
              <a:gd name="T19" fmla="*/ 197498 h 294916"/>
              <a:gd name="T20" fmla="*/ 218285 w 294915"/>
              <a:gd name="T21" fmla="*/ 167297 h 294916"/>
              <a:gd name="T22" fmla="*/ 222698 w 294915"/>
              <a:gd name="T23" fmla="*/ 178413 h 294916"/>
              <a:gd name="T24" fmla="*/ 213505 w 294915"/>
              <a:gd name="T25" fmla="*/ 178413 h 294916"/>
              <a:gd name="T26" fmla="*/ 218285 w 294915"/>
              <a:gd name="T27" fmla="*/ 167297 h 294916"/>
              <a:gd name="T28" fmla="*/ 86023 w 294915"/>
              <a:gd name="T29" fmla="*/ 100587 h 294916"/>
              <a:gd name="T30" fmla="*/ 180348 w 294915"/>
              <a:gd name="T31" fmla="*/ 208385 h 294916"/>
              <a:gd name="T32" fmla="*/ 213235 w 294915"/>
              <a:gd name="T33" fmla="*/ 269315 h 294916"/>
              <a:gd name="T34" fmla="*/ 221548 w 294915"/>
              <a:gd name="T35" fmla="*/ 269315 h 294916"/>
              <a:gd name="T36" fmla="*/ 254435 w 294915"/>
              <a:gd name="T37" fmla="*/ 188196 h 294916"/>
              <a:gd name="T38" fmla="*/ 263470 w 294915"/>
              <a:gd name="T39" fmla="*/ 188196 h 294916"/>
              <a:gd name="T40" fmla="*/ 275397 w 294915"/>
              <a:gd name="T41" fmla="*/ 287342 h 294916"/>
              <a:gd name="T42" fmla="*/ 287322 w 294915"/>
              <a:gd name="T43" fmla="*/ 182788 h 294916"/>
              <a:gd name="T44" fmla="*/ 221548 w 294915"/>
              <a:gd name="T45" fmla="*/ 154667 h 294916"/>
              <a:gd name="T46" fmla="*/ 213235 w 294915"/>
              <a:gd name="T47" fmla="*/ 154667 h 294916"/>
              <a:gd name="T48" fmla="*/ 162639 w 294915"/>
              <a:gd name="T49" fmla="*/ 143489 h 294916"/>
              <a:gd name="T50" fmla="*/ 126138 w 294915"/>
              <a:gd name="T51" fmla="*/ 100587 h 294916"/>
              <a:gd name="T52" fmla="*/ 169145 w 294915"/>
              <a:gd name="T53" fmla="*/ 137001 h 294916"/>
              <a:gd name="T54" fmla="*/ 258772 w 294915"/>
              <a:gd name="T55" fmla="*/ 146014 h 294916"/>
              <a:gd name="T56" fmla="*/ 295996 w 294915"/>
              <a:gd name="T57" fmla="*/ 275444 h 294916"/>
              <a:gd name="T58" fmla="*/ 254797 w 294915"/>
              <a:gd name="T59" fmla="*/ 278328 h 294916"/>
              <a:gd name="T60" fmla="*/ 180348 w 294915"/>
              <a:gd name="T61" fmla="*/ 291668 h 294916"/>
              <a:gd name="T62" fmla="*/ 171313 w 294915"/>
              <a:gd name="T63" fmla="*/ 291668 h 294916"/>
              <a:gd name="T64" fmla="*/ 164446 w 294915"/>
              <a:gd name="T65" fmla="*/ 191440 h 294916"/>
              <a:gd name="T66" fmla="*/ 79878 w 294915"/>
              <a:gd name="T67" fmla="*/ 100587 h 294916"/>
              <a:gd name="T68" fmla="*/ 193917 w 294915"/>
              <a:gd name="T69" fmla="*/ 96828 h 294916"/>
              <a:gd name="T70" fmla="*/ 242289 w 294915"/>
              <a:gd name="T71" fmla="*/ 96828 h 294916"/>
              <a:gd name="T72" fmla="*/ 218285 w 294915"/>
              <a:gd name="T73" fmla="*/ 63731 h 294916"/>
              <a:gd name="T74" fmla="*/ 218285 w 294915"/>
              <a:gd name="T75" fmla="*/ 130286 h 294916"/>
              <a:gd name="T76" fmla="*/ 218285 w 294915"/>
              <a:gd name="T77" fmla="*/ 63731 h 294916"/>
              <a:gd name="T78" fmla="*/ 20640 w 294915"/>
              <a:gd name="T79" fmla="*/ 81009 h 294916"/>
              <a:gd name="T80" fmla="*/ 83649 w 294915"/>
              <a:gd name="T81" fmla="*/ 22522 h 294916"/>
              <a:gd name="T82" fmla="*/ 87994 w 294915"/>
              <a:gd name="T83" fmla="*/ 4358 h 294916"/>
              <a:gd name="T84" fmla="*/ 155348 w 294915"/>
              <a:gd name="T85" fmla="*/ 81009 h 294916"/>
              <a:gd name="T86" fmla="*/ 166936 w 294915"/>
              <a:gd name="T87" fmla="*/ 85370 h 294916"/>
              <a:gd name="T88" fmla="*/ 4708 w 294915"/>
              <a:gd name="T89" fmla="*/ 90456 h 294916"/>
              <a:gd name="T90" fmla="*/ 4708 w 294915"/>
              <a:gd name="T91" fmla="*/ 81009 h 294916"/>
              <a:gd name="T92" fmla="*/ 78941 w 294915"/>
              <a:gd name="T93" fmla="*/ 13805 h 294916"/>
              <a:gd name="T94" fmla="*/ 83649 w 294915"/>
              <a:gd name="T95" fmla="*/ 0 h 29491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4915" h="294916">
                <a:moveTo>
                  <a:pt x="217488" y="241300"/>
                </a:moveTo>
                <a:cubicBezTo>
                  <a:pt x="220052" y="241300"/>
                  <a:pt x="221884" y="243146"/>
                  <a:pt x="221884" y="245730"/>
                </a:cubicBezTo>
                <a:lnTo>
                  <a:pt x="221884" y="252007"/>
                </a:lnTo>
                <a:cubicBezTo>
                  <a:pt x="221884" y="254591"/>
                  <a:pt x="220052" y="256806"/>
                  <a:pt x="217488" y="256806"/>
                </a:cubicBezTo>
                <a:cubicBezTo>
                  <a:pt x="214923" y="256806"/>
                  <a:pt x="212725" y="254591"/>
                  <a:pt x="212725" y="252007"/>
                </a:cubicBezTo>
                <a:lnTo>
                  <a:pt x="212725" y="245730"/>
                </a:lnTo>
                <a:cubicBezTo>
                  <a:pt x="212725" y="243146"/>
                  <a:pt x="214923" y="241300"/>
                  <a:pt x="217488" y="241300"/>
                </a:cubicBezTo>
                <a:close/>
                <a:moveTo>
                  <a:pt x="217488" y="215900"/>
                </a:moveTo>
                <a:cubicBezTo>
                  <a:pt x="220052" y="215900"/>
                  <a:pt x="221884" y="218115"/>
                  <a:pt x="221884" y="220330"/>
                </a:cubicBezTo>
                <a:lnTo>
                  <a:pt x="221884" y="226607"/>
                </a:lnTo>
                <a:cubicBezTo>
                  <a:pt x="221884" y="229560"/>
                  <a:pt x="220052" y="231406"/>
                  <a:pt x="217488" y="231406"/>
                </a:cubicBezTo>
                <a:cubicBezTo>
                  <a:pt x="214923" y="231406"/>
                  <a:pt x="212725" y="229560"/>
                  <a:pt x="212725" y="226607"/>
                </a:cubicBezTo>
                <a:lnTo>
                  <a:pt x="212725" y="220330"/>
                </a:lnTo>
                <a:cubicBezTo>
                  <a:pt x="212725" y="218115"/>
                  <a:pt x="214923" y="215900"/>
                  <a:pt x="217488" y="215900"/>
                </a:cubicBezTo>
                <a:close/>
                <a:moveTo>
                  <a:pt x="217488" y="192088"/>
                </a:moveTo>
                <a:cubicBezTo>
                  <a:pt x="220052" y="192088"/>
                  <a:pt x="221884" y="194253"/>
                  <a:pt x="221884" y="196778"/>
                </a:cubicBezTo>
                <a:lnTo>
                  <a:pt x="221884" y="202912"/>
                </a:lnTo>
                <a:cubicBezTo>
                  <a:pt x="221884" y="205437"/>
                  <a:pt x="220052" y="207602"/>
                  <a:pt x="217488" y="207602"/>
                </a:cubicBezTo>
                <a:cubicBezTo>
                  <a:pt x="214923" y="207602"/>
                  <a:pt x="212725" y="205437"/>
                  <a:pt x="212725" y="202912"/>
                </a:cubicBezTo>
                <a:lnTo>
                  <a:pt x="212725" y="196778"/>
                </a:lnTo>
                <a:cubicBezTo>
                  <a:pt x="212725" y="194253"/>
                  <a:pt x="214923" y="192088"/>
                  <a:pt x="217488" y="192088"/>
                </a:cubicBezTo>
                <a:close/>
                <a:moveTo>
                  <a:pt x="217488" y="166688"/>
                </a:moveTo>
                <a:cubicBezTo>
                  <a:pt x="220052" y="166688"/>
                  <a:pt x="221884" y="168903"/>
                  <a:pt x="221884" y="171487"/>
                </a:cubicBezTo>
                <a:lnTo>
                  <a:pt x="221884" y="177763"/>
                </a:lnTo>
                <a:cubicBezTo>
                  <a:pt x="221884" y="180348"/>
                  <a:pt x="220052" y="182194"/>
                  <a:pt x="217488" y="182194"/>
                </a:cubicBezTo>
                <a:cubicBezTo>
                  <a:pt x="214923" y="182194"/>
                  <a:pt x="212725" y="180348"/>
                  <a:pt x="212725" y="177763"/>
                </a:cubicBezTo>
                <a:lnTo>
                  <a:pt x="212725" y="171487"/>
                </a:lnTo>
                <a:cubicBezTo>
                  <a:pt x="212725" y="168903"/>
                  <a:pt x="214923" y="166688"/>
                  <a:pt x="217488" y="166688"/>
                </a:cubicBezTo>
                <a:close/>
                <a:moveTo>
                  <a:pt x="79587" y="100221"/>
                </a:moveTo>
                <a:cubicBezTo>
                  <a:pt x="81388" y="98784"/>
                  <a:pt x="84268" y="98784"/>
                  <a:pt x="85708" y="100221"/>
                </a:cubicBezTo>
                <a:lnTo>
                  <a:pt x="170327" y="184636"/>
                </a:lnTo>
                <a:cubicBezTo>
                  <a:pt x="176449" y="190743"/>
                  <a:pt x="179689" y="199005"/>
                  <a:pt x="179689" y="207626"/>
                </a:cubicBezTo>
                <a:lnTo>
                  <a:pt x="179689" y="268334"/>
                </a:lnTo>
                <a:lnTo>
                  <a:pt x="212456" y="268334"/>
                </a:lnTo>
                <a:cubicBezTo>
                  <a:pt x="213177" y="266538"/>
                  <a:pt x="214617" y="265101"/>
                  <a:pt x="216778" y="265101"/>
                </a:cubicBezTo>
                <a:cubicBezTo>
                  <a:pt x="218578" y="265101"/>
                  <a:pt x="220019" y="266538"/>
                  <a:pt x="220739" y="268334"/>
                </a:cubicBezTo>
                <a:lnTo>
                  <a:pt x="253506" y="268334"/>
                </a:lnTo>
                <a:lnTo>
                  <a:pt x="253506" y="187510"/>
                </a:lnTo>
                <a:cubicBezTo>
                  <a:pt x="253506" y="185355"/>
                  <a:pt x="255667" y="183200"/>
                  <a:pt x="257827" y="183200"/>
                </a:cubicBezTo>
                <a:cubicBezTo>
                  <a:pt x="260708" y="183200"/>
                  <a:pt x="262508" y="185355"/>
                  <a:pt x="262508" y="187510"/>
                </a:cubicBezTo>
                <a:lnTo>
                  <a:pt x="262508" y="274441"/>
                </a:lnTo>
                <a:cubicBezTo>
                  <a:pt x="262508" y="280907"/>
                  <a:pt x="267909" y="286295"/>
                  <a:pt x="274391" y="286295"/>
                </a:cubicBezTo>
                <a:cubicBezTo>
                  <a:pt x="280872" y="286295"/>
                  <a:pt x="286273" y="280907"/>
                  <a:pt x="286273" y="274441"/>
                </a:cubicBezTo>
                <a:lnTo>
                  <a:pt x="286273" y="182122"/>
                </a:lnTo>
                <a:cubicBezTo>
                  <a:pt x="286273" y="166676"/>
                  <a:pt x="273310" y="154103"/>
                  <a:pt x="257827" y="154103"/>
                </a:cubicBezTo>
                <a:lnTo>
                  <a:pt x="220739" y="154103"/>
                </a:lnTo>
                <a:cubicBezTo>
                  <a:pt x="220019" y="155899"/>
                  <a:pt x="218578" y="156977"/>
                  <a:pt x="216778" y="156977"/>
                </a:cubicBezTo>
                <a:cubicBezTo>
                  <a:pt x="214617" y="156977"/>
                  <a:pt x="213177" y="155899"/>
                  <a:pt x="212456" y="154103"/>
                </a:cubicBezTo>
                <a:lnTo>
                  <a:pt x="189411" y="154103"/>
                </a:lnTo>
                <a:cubicBezTo>
                  <a:pt x="179329" y="154103"/>
                  <a:pt x="169607" y="150152"/>
                  <a:pt x="162045" y="142967"/>
                </a:cubicBezTo>
                <a:lnTo>
                  <a:pt x="125677" y="106327"/>
                </a:lnTo>
                <a:cubicBezTo>
                  <a:pt x="123877" y="104891"/>
                  <a:pt x="123877" y="102017"/>
                  <a:pt x="125677" y="100221"/>
                </a:cubicBezTo>
                <a:cubicBezTo>
                  <a:pt x="127478" y="98425"/>
                  <a:pt x="130358" y="98425"/>
                  <a:pt x="132159" y="100221"/>
                </a:cubicBezTo>
                <a:lnTo>
                  <a:pt x="168527" y="136502"/>
                </a:lnTo>
                <a:cubicBezTo>
                  <a:pt x="173928" y="142249"/>
                  <a:pt x="181490" y="145482"/>
                  <a:pt x="189411" y="145482"/>
                </a:cubicBezTo>
                <a:lnTo>
                  <a:pt x="257827" y="145482"/>
                </a:lnTo>
                <a:cubicBezTo>
                  <a:pt x="278712" y="145482"/>
                  <a:pt x="294915" y="161647"/>
                  <a:pt x="294915" y="182122"/>
                </a:cubicBezTo>
                <a:lnTo>
                  <a:pt x="294915" y="274441"/>
                </a:lnTo>
                <a:cubicBezTo>
                  <a:pt x="294915" y="285936"/>
                  <a:pt x="285913" y="294916"/>
                  <a:pt x="274391" y="294916"/>
                </a:cubicBezTo>
                <a:cubicBezTo>
                  <a:pt x="263588" y="294916"/>
                  <a:pt x="255306" y="287373"/>
                  <a:pt x="253866" y="277314"/>
                </a:cubicBezTo>
                <a:lnTo>
                  <a:pt x="179689" y="277314"/>
                </a:lnTo>
                <a:lnTo>
                  <a:pt x="179689" y="290605"/>
                </a:lnTo>
                <a:cubicBezTo>
                  <a:pt x="179689" y="293120"/>
                  <a:pt x="177889" y="294916"/>
                  <a:pt x="175368" y="294916"/>
                </a:cubicBezTo>
                <a:cubicBezTo>
                  <a:pt x="172848" y="294916"/>
                  <a:pt x="170687" y="293120"/>
                  <a:pt x="170687" y="290605"/>
                </a:cubicBezTo>
                <a:lnTo>
                  <a:pt x="170687" y="207626"/>
                </a:lnTo>
                <a:cubicBezTo>
                  <a:pt x="170687" y="201160"/>
                  <a:pt x="168527" y="195413"/>
                  <a:pt x="163846" y="190743"/>
                </a:cubicBezTo>
                <a:lnTo>
                  <a:pt x="79587" y="106687"/>
                </a:lnTo>
                <a:cubicBezTo>
                  <a:pt x="77787" y="104891"/>
                  <a:pt x="77787" y="102017"/>
                  <a:pt x="79587" y="100221"/>
                </a:cubicBezTo>
                <a:close/>
                <a:moveTo>
                  <a:pt x="217488" y="72196"/>
                </a:moveTo>
                <a:cubicBezTo>
                  <a:pt x="204080" y="72196"/>
                  <a:pt x="193209" y="83067"/>
                  <a:pt x="193209" y="96475"/>
                </a:cubicBezTo>
                <a:cubicBezTo>
                  <a:pt x="193209" y="110245"/>
                  <a:pt x="204080" y="120753"/>
                  <a:pt x="217488" y="120753"/>
                </a:cubicBezTo>
                <a:cubicBezTo>
                  <a:pt x="230533" y="120753"/>
                  <a:pt x="241404" y="110245"/>
                  <a:pt x="241404" y="96475"/>
                </a:cubicBezTo>
                <a:cubicBezTo>
                  <a:pt x="241404" y="83067"/>
                  <a:pt x="230533" y="72196"/>
                  <a:pt x="217488" y="72196"/>
                </a:cubicBezTo>
                <a:close/>
                <a:moveTo>
                  <a:pt x="217488" y="63500"/>
                </a:moveTo>
                <a:cubicBezTo>
                  <a:pt x="235968" y="63500"/>
                  <a:pt x="250463" y="78357"/>
                  <a:pt x="250463" y="96475"/>
                </a:cubicBezTo>
                <a:cubicBezTo>
                  <a:pt x="250463" y="114955"/>
                  <a:pt x="235968" y="129812"/>
                  <a:pt x="217488" y="129812"/>
                </a:cubicBezTo>
                <a:cubicBezTo>
                  <a:pt x="199369" y="129812"/>
                  <a:pt x="184150" y="114955"/>
                  <a:pt x="184150" y="96475"/>
                </a:cubicBezTo>
                <a:cubicBezTo>
                  <a:pt x="184150" y="78357"/>
                  <a:pt x="199369" y="63500"/>
                  <a:pt x="217488" y="63500"/>
                </a:cubicBezTo>
                <a:close/>
                <a:moveTo>
                  <a:pt x="83343" y="22441"/>
                </a:moveTo>
                <a:cubicBezTo>
                  <a:pt x="50150" y="22441"/>
                  <a:pt x="22730" y="48139"/>
                  <a:pt x="20565" y="80715"/>
                </a:cubicBezTo>
                <a:lnTo>
                  <a:pt x="145761" y="80715"/>
                </a:lnTo>
                <a:cubicBezTo>
                  <a:pt x="143596" y="48139"/>
                  <a:pt x="116176" y="22441"/>
                  <a:pt x="83343" y="22441"/>
                </a:cubicBezTo>
                <a:close/>
                <a:moveTo>
                  <a:pt x="83343" y="0"/>
                </a:moveTo>
                <a:cubicBezTo>
                  <a:pt x="85508" y="0"/>
                  <a:pt x="87673" y="1810"/>
                  <a:pt x="87673" y="4343"/>
                </a:cubicBezTo>
                <a:lnTo>
                  <a:pt x="87673" y="13754"/>
                </a:lnTo>
                <a:cubicBezTo>
                  <a:pt x="123752" y="15926"/>
                  <a:pt x="152616" y="44520"/>
                  <a:pt x="154781" y="80715"/>
                </a:cubicBezTo>
                <a:lnTo>
                  <a:pt x="161996" y="80715"/>
                </a:lnTo>
                <a:cubicBezTo>
                  <a:pt x="164161" y="80715"/>
                  <a:pt x="166326" y="82887"/>
                  <a:pt x="166326" y="85058"/>
                </a:cubicBezTo>
                <a:cubicBezTo>
                  <a:pt x="166326" y="87954"/>
                  <a:pt x="164161" y="90126"/>
                  <a:pt x="161996" y="90126"/>
                </a:cubicBezTo>
                <a:lnTo>
                  <a:pt x="4690" y="90126"/>
                </a:lnTo>
                <a:cubicBezTo>
                  <a:pt x="2165" y="90126"/>
                  <a:pt x="0" y="87954"/>
                  <a:pt x="0" y="85058"/>
                </a:cubicBezTo>
                <a:cubicBezTo>
                  <a:pt x="0" y="82887"/>
                  <a:pt x="2165" y="80715"/>
                  <a:pt x="4690" y="80715"/>
                </a:cubicBezTo>
                <a:lnTo>
                  <a:pt x="11545" y="80715"/>
                </a:lnTo>
                <a:cubicBezTo>
                  <a:pt x="13710" y="44520"/>
                  <a:pt x="42573" y="15926"/>
                  <a:pt x="78653" y="13754"/>
                </a:cubicBezTo>
                <a:lnTo>
                  <a:pt x="78653" y="4343"/>
                </a:lnTo>
                <a:cubicBezTo>
                  <a:pt x="78653" y="1810"/>
                  <a:pt x="80818" y="0"/>
                  <a:pt x="833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pPr algn="just"/>
            <a:endParaRPr lang="en-US" dirty="0">
              <a:latin typeface="Muli ExtraLight" panose="02000303000000000000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EAF41C1-F20A-DC49-83F1-45AE1C81C1A6}"/>
              </a:ext>
            </a:extLst>
          </p:cNvPr>
          <p:cNvSpPr txBox="1"/>
          <p:nvPr/>
        </p:nvSpPr>
        <p:spPr>
          <a:xfrm>
            <a:off x="16241552" y="4846261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1F59E449-1521-D944-9FFD-452AF70E6D8D}"/>
              </a:ext>
            </a:extLst>
          </p:cNvPr>
          <p:cNvSpPr txBox="1">
            <a:spLocks/>
          </p:cNvSpPr>
          <p:nvPr/>
        </p:nvSpPr>
        <p:spPr>
          <a:xfrm>
            <a:off x="16131006" y="5466447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2DAE66-245B-3540-925E-8D59A3198DF3}"/>
              </a:ext>
            </a:extLst>
          </p:cNvPr>
          <p:cNvSpPr txBox="1"/>
          <p:nvPr/>
        </p:nvSpPr>
        <p:spPr>
          <a:xfrm>
            <a:off x="5692796" y="3898240"/>
            <a:ext cx="25555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8A2B017D-A724-034D-8B4F-99C3D8B8C81B}"/>
              </a:ext>
            </a:extLst>
          </p:cNvPr>
          <p:cNvSpPr txBox="1">
            <a:spLocks/>
          </p:cNvSpPr>
          <p:nvPr/>
        </p:nvSpPr>
        <p:spPr>
          <a:xfrm>
            <a:off x="1359395" y="4518426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9C00C2-2230-CE41-8537-0BD0C00622A6}"/>
              </a:ext>
            </a:extLst>
          </p:cNvPr>
          <p:cNvSpPr txBox="1"/>
          <p:nvPr/>
        </p:nvSpPr>
        <p:spPr>
          <a:xfrm>
            <a:off x="7331695" y="6443554"/>
            <a:ext cx="25779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Muli" panose="02000503000000000000" pitchFamily="2" charset="77"/>
                <a:ea typeface="League Spartan" charset="0"/>
                <a:cs typeface="Poppins" pitchFamily="2" charset="77"/>
              </a:rPr>
              <a:t>YOUR TITLE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546C86B6-42B6-DC48-92C1-B18BC5212F93}"/>
              </a:ext>
            </a:extLst>
          </p:cNvPr>
          <p:cNvSpPr txBox="1">
            <a:spLocks/>
          </p:cNvSpPr>
          <p:nvPr/>
        </p:nvSpPr>
        <p:spPr>
          <a:xfrm>
            <a:off x="3020736" y="7063740"/>
            <a:ext cx="6987075" cy="1096905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Muli ExtraLight" panose="02000303000000000000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24643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V1 - Light">
      <a:dk1>
        <a:srgbClr val="393939"/>
      </a:dk1>
      <a:lt1>
        <a:srgbClr val="FFFFFF"/>
      </a:lt1>
      <a:dk2>
        <a:srgbClr val="000000"/>
      </a:dk2>
      <a:lt2>
        <a:srgbClr val="F9F9F9"/>
      </a:lt2>
      <a:accent1>
        <a:srgbClr val="5889C5"/>
      </a:accent1>
      <a:accent2>
        <a:srgbClr val="2E5882"/>
      </a:accent2>
      <a:accent3>
        <a:srgbClr val="5A1C64"/>
      </a:accent3>
      <a:accent4>
        <a:srgbClr val="460224"/>
      </a:accent4>
      <a:accent5>
        <a:srgbClr val="251102"/>
      </a:accent5>
      <a:accent6>
        <a:srgbClr val="424242"/>
      </a:accent6>
      <a:hlink>
        <a:srgbClr val="E70878"/>
      </a:hlink>
      <a:folHlink>
        <a:srgbClr val="75B4FF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84596</TotalTime>
  <Words>535</Words>
  <Application>Microsoft Macintosh PowerPoint</Application>
  <PresentationFormat>Custom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Lato Light</vt:lpstr>
      <vt:lpstr>League Spartan</vt:lpstr>
      <vt:lpstr>Mukta ExtraLight</vt:lpstr>
      <vt:lpstr>Muli</vt:lpstr>
      <vt:lpstr>Muli ExtraLight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15164</cp:revision>
  <dcterms:created xsi:type="dcterms:W3CDTF">2014-11-12T21:47:38Z</dcterms:created>
  <dcterms:modified xsi:type="dcterms:W3CDTF">2019-04-08T21:13:16Z</dcterms:modified>
  <cp:category/>
</cp:coreProperties>
</file>