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63D93"/>
    <a:srgbClr val="2CB3EB"/>
    <a:srgbClr val="CA252D"/>
    <a:srgbClr val="5178B3"/>
    <a:srgbClr val="FC0D1B"/>
    <a:srgbClr val="FA7B87"/>
    <a:srgbClr val="FB4756"/>
    <a:srgbClr val="FA4069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9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48" y="280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37468" y="12568918"/>
            <a:ext cx="7649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ontserrat" pitchFamily="2" charset="77"/>
              </a:rPr>
              <a:pPr algn="r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ontserrat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ontserrat 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254255-C5C1-394F-B911-C692F2C023FB}"/>
              </a:ext>
            </a:extLst>
          </p:cNvPr>
          <p:cNvCxnSpPr>
            <a:cxnSpLocks/>
          </p:cNvCxnSpPr>
          <p:nvPr/>
        </p:nvCxnSpPr>
        <p:spPr>
          <a:xfrm flipV="1">
            <a:off x="12714696" y="9871875"/>
            <a:ext cx="1980000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CDC8B4-276C-4A43-9A93-066EE37949D2}"/>
              </a:ext>
            </a:extLst>
          </p:cNvPr>
          <p:cNvCxnSpPr/>
          <p:nvPr/>
        </p:nvCxnSpPr>
        <p:spPr>
          <a:xfrm flipH="1" flipV="1">
            <a:off x="7770316" y="7211802"/>
            <a:ext cx="1519492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AE05D-DAE3-CC49-92A0-BFD8473A383F}"/>
              </a:ext>
            </a:extLst>
          </p:cNvPr>
          <p:cNvCxnSpPr>
            <a:cxnSpLocks/>
          </p:cNvCxnSpPr>
          <p:nvPr/>
        </p:nvCxnSpPr>
        <p:spPr>
          <a:xfrm>
            <a:off x="15238299" y="4453127"/>
            <a:ext cx="249222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 5">
            <a:extLst>
              <a:ext uri="{FF2B5EF4-FFF2-40B4-BE49-F238E27FC236}">
                <a16:creationId xmlns:a16="http://schemas.microsoft.com/office/drawing/2014/main" id="{6D17F3BF-52AC-4D45-866A-49D257F5C85F}"/>
              </a:ext>
            </a:extLst>
          </p:cNvPr>
          <p:cNvSpPr>
            <a:spLocks/>
          </p:cNvSpPr>
          <p:nvPr/>
        </p:nvSpPr>
        <p:spPr bwMode="auto">
          <a:xfrm>
            <a:off x="8415256" y="6462380"/>
            <a:ext cx="7148238" cy="1339501"/>
          </a:xfrm>
          <a:custGeom>
            <a:avLst/>
            <a:gdLst>
              <a:gd name="T0" fmla="*/ 238 w 2252"/>
              <a:gd name="T1" fmla="*/ 422 h 422"/>
              <a:gd name="T2" fmla="*/ 2016 w 2252"/>
              <a:gd name="T3" fmla="*/ 422 h 422"/>
              <a:gd name="T4" fmla="*/ 2252 w 2252"/>
              <a:gd name="T5" fmla="*/ 0 h 422"/>
              <a:gd name="T6" fmla="*/ 0 w 2252"/>
              <a:gd name="T7" fmla="*/ 0 h 422"/>
              <a:gd name="T8" fmla="*/ 238 w 2252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2" h="422">
                <a:moveTo>
                  <a:pt x="238" y="422"/>
                </a:moveTo>
                <a:lnTo>
                  <a:pt x="2016" y="422"/>
                </a:lnTo>
                <a:lnTo>
                  <a:pt x="2252" y="0"/>
                </a:lnTo>
                <a:lnTo>
                  <a:pt x="0" y="0"/>
                </a:lnTo>
                <a:lnTo>
                  <a:pt x="238" y="42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A61DD90C-C7B7-4B43-807F-BAA09CDDD90C}"/>
              </a:ext>
            </a:extLst>
          </p:cNvPr>
          <p:cNvSpPr>
            <a:spLocks/>
          </p:cNvSpPr>
          <p:nvPr/>
        </p:nvSpPr>
        <p:spPr bwMode="auto">
          <a:xfrm>
            <a:off x="9916642" y="9141382"/>
            <a:ext cx="4145470" cy="1342676"/>
          </a:xfrm>
          <a:custGeom>
            <a:avLst/>
            <a:gdLst>
              <a:gd name="T0" fmla="*/ 0 w 1306"/>
              <a:gd name="T1" fmla="*/ 0 h 423"/>
              <a:gd name="T2" fmla="*/ 237 w 1306"/>
              <a:gd name="T3" fmla="*/ 423 h 423"/>
              <a:gd name="T4" fmla="*/ 1071 w 1306"/>
              <a:gd name="T5" fmla="*/ 423 h 423"/>
              <a:gd name="T6" fmla="*/ 1306 w 1306"/>
              <a:gd name="T7" fmla="*/ 0 h 423"/>
              <a:gd name="T8" fmla="*/ 0 w 1306"/>
              <a:gd name="T9" fmla="*/ 0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6" h="423">
                <a:moveTo>
                  <a:pt x="0" y="0"/>
                </a:moveTo>
                <a:lnTo>
                  <a:pt x="237" y="423"/>
                </a:lnTo>
                <a:lnTo>
                  <a:pt x="1071" y="423"/>
                </a:lnTo>
                <a:lnTo>
                  <a:pt x="130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F81F958-BBF2-BE4E-9138-8192F59F9FD0}"/>
              </a:ext>
            </a:extLst>
          </p:cNvPr>
          <p:cNvSpPr>
            <a:spLocks/>
          </p:cNvSpPr>
          <p:nvPr/>
        </p:nvSpPr>
        <p:spPr bwMode="auto">
          <a:xfrm>
            <a:off x="6917046" y="3783378"/>
            <a:ext cx="10144657" cy="1339501"/>
          </a:xfrm>
          <a:custGeom>
            <a:avLst/>
            <a:gdLst>
              <a:gd name="T0" fmla="*/ 2961 w 3196"/>
              <a:gd name="T1" fmla="*/ 422 h 422"/>
              <a:gd name="T2" fmla="*/ 3196 w 3196"/>
              <a:gd name="T3" fmla="*/ 0 h 422"/>
              <a:gd name="T4" fmla="*/ 0 w 3196"/>
              <a:gd name="T5" fmla="*/ 0 h 422"/>
              <a:gd name="T6" fmla="*/ 237 w 3196"/>
              <a:gd name="T7" fmla="*/ 422 h 422"/>
              <a:gd name="T8" fmla="*/ 2961 w 3196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96" h="422">
                <a:moveTo>
                  <a:pt x="2961" y="422"/>
                </a:moveTo>
                <a:lnTo>
                  <a:pt x="3196" y="0"/>
                </a:lnTo>
                <a:lnTo>
                  <a:pt x="0" y="0"/>
                </a:lnTo>
                <a:lnTo>
                  <a:pt x="237" y="422"/>
                </a:lnTo>
                <a:lnTo>
                  <a:pt x="2961" y="42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BA680302-3837-C94B-BB22-9F8B327533C0}"/>
              </a:ext>
            </a:extLst>
          </p:cNvPr>
          <p:cNvSpPr>
            <a:spLocks/>
          </p:cNvSpPr>
          <p:nvPr/>
        </p:nvSpPr>
        <p:spPr bwMode="auto">
          <a:xfrm>
            <a:off x="11240271" y="10484059"/>
            <a:ext cx="2075909" cy="2371108"/>
          </a:xfrm>
          <a:custGeom>
            <a:avLst/>
            <a:gdLst>
              <a:gd name="T0" fmla="*/ 182 w 654"/>
              <a:gd name="T1" fmla="*/ 0 h 747"/>
              <a:gd name="T2" fmla="*/ 0 w 654"/>
              <a:gd name="T3" fmla="*/ 324 h 747"/>
              <a:gd name="T4" fmla="*/ 237 w 654"/>
              <a:gd name="T5" fmla="*/ 747 h 747"/>
              <a:gd name="T6" fmla="*/ 654 w 654"/>
              <a:gd name="T7" fmla="*/ 0 h 747"/>
              <a:gd name="T8" fmla="*/ 182 w 654"/>
              <a:gd name="T9" fmla="*/ 0 h 7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4" h="747">
                <a:moveTo>
                  <a:pt x="182" y="0"/>
                </a:moveTo>
                <a:lnTo>
                  <a:pt x="0" y="324"/>
                </a:lnTo>
                <a:lnTo>
                  <a:pt x="237" y="747"/>
                </a:lnTo>
                <a:lnTo>
                  <a:pt x="654" y="0"/>
                </a:lnTo>
                <a:lnTo>
                  <a:pt x="182" y="0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5B1D6C39-179E-6144-882C-D1419D217C3D}"/>
              </a:ext>
            </a:extLst>
          </p:cNvPr>
          <p:cNvSpPr>
            <a:spLocks/>
          </p:cNvSpPr>
          <p:nvPr/>
        </p:nvSpPr>
        <p:spPr bwMode="auto">
          <a:xfrm>
            <a:off x="9916642" y="7801881"/>
            <a:ext cx="4897750" cy="1339501"/>
          </a:xfrm>
          <a:custGeom>
            <a:avLst/>
            <a:gdLst>
              <a:gd name="T0" fmla="*/ 1543 w 1543"/>
              <a:gd name="T1" fmla="*/ 0 h 422"/>
              <a:gd name="T2" fmla="*/ 654 w 1543"/>
              <a:gd name="T3" fmla="*/ 0 h 422"/>
              <a:gd name="T4" fmla="*/ 0 w 1543"/>
              <a:gd name="T5" fmla="*/ 422 h 422"/>
              <a:gd name="T6" fmla="*/ 889 w 1543"/>
              <a:gd name="T7" fmla="*/ 422 h 422"/>
              <a:gd name="T8" fmla="*/ 1543 w 1543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3" h="422">
                <a:moveTo>
                  <a:pt x="1543" y="0"/>
                </a:moveTo>
                <a:lnTo>
                  <a:pt x="654" y="0"/>
                </a:lnTo>
                <a:lnTo>
                  <a:pt x="0" y="422"/>
                </a:lnTo>
                <a:lnTo>
                  <a:pt x="889" y="422"/>
                </a:lnTo>
                <a:lnTo>
                  <a:pt x="1543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9" name="Freeform 11">
            <a:extLst>
              <a:ext uri="{FF2B5EF4-FFF2-40B4-BE49-F238E27FC236}">
                <a16:creationId xmlns:a16="http://schemas.microsoft.com/office/drawing/2014/main" id="{2D037B18-034E-5840-B3FA-057DDC76A6A5}"/>
              </a:ext>
            </a:extLst>
          </p:cNvPr>
          <p:cNvSpPr>
            <a:spLocks/>
          </p:cNvSpPr>
          <p:nvPr/>
        </p:nvSpPr>
        <p:spPr bwMode="auto">
          <a:xfrm>
            <a:off x="8415256" y="5122879"/>
            <a:ext cx="7900518" cy="1339501"/>
          </a:xfrm>
          <a:custGeom>
            <a:avLst/>
            <a:gdLst>
              <a:gd name="T0" fmla="*/ 2489 w 2489"/>
              <a:gd name="T1" fmla="*/ 0 h 422"/>
              <a:gd name="T2" fmla="*/ 1127 w 2489"/>
              <a:gd name="T3" fmla="*/ 0 h 422"/>
              <a:gd name="T4" fmla="*/ 0 w 2489"/>
              <a:gd name="T5" fmla="*/ 422 h 422"/>
              <a:gd name="T6" fmla="*/ 1362 w 2489"/>
              <a:gd name="T7" fmla="*/ 422 h 422"/>
              <a:gd name="T8" fmla="*/ 2489 w 2489"/>
              <a:gd name="T9" fmla="*/ 0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9" h="422">
                <a:moveTo>
                  <a:pt x="2489" y="0"/>
                </a:moveTo>
                <a:lnTo>
                  <a:pt x="1127" y="0"/>
                </a:lnTo>
                <a:lnTo>
                  <a:pt x="0" y="422"/>
                </a:lnTo>
                <a:lnTo>
                  <a:pt x="1362" y="422"/>
                </a:lnTo>
                <a:lnTo>
                  <a:pt x="248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688279-30BC-3941-8300-A7BC8A0E4A98}"/>
              </a:ext>
            </a:extLst>
          </p:cNvPr>
          <p:cNvSpPr txBox="1"/>
          <p:nvPr/>
        </p:nvSpPr>
        <p:spPr>
          <a:xfrm>
            <a:off x="7409819" y="547236"/>
            <a:ext cx="9567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RIBBON FUNNEL SLIDE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C4564-77A4-DC4A-868F-FC10AAD67A40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C089B5-1A8E-E94D-9CEF-03E7922C15FF}"/>
              </a:ext>
            </a:extLst>
          </p:cNvPr>
          <p:cNvSpPr txBox="1"/>
          <p:nvPr/>
        </p:nvSpPr>
        <p:spPr>
          <a:xfrm>
            <a:off x="10856693" y="4160740"/>
            <a:ext cx="2265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F4F1C9-7A4B-964B-95CE-0AA69FBD255F}"/>
              </a:ext>
            </a:extLst>
          </p:cNvPr>
          <p:cNvSpPr txBox="1"/>
          <p:nvPr/>
        </p:nvSpPr>
        <p:spPr>
          <a:xfrm>
            <a:off x="10856691" y="6838170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CF18D-F9AF-4C49-9282-D8354ECA8186}"/>
              </a:ext>
            </a:extLst>
          </p:cNvPr>
          <p:cNvSpPr txBox="1"/>
          <p:nvPr/>
        </p:nvSpPr>
        <p:spPr>
          <a:xfrm>
            <a:off x="10856691" y="9520332"/>
            <a:ext cx="22653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18" name="Freeform 920">
            <a:extLst>
              <a:ext uri="{FF2B5EF4-FFF2-40B4-BE49-F238E27FC236}">
                <a16:creationId xmlns:a16="http://schemas.microsoft.com/office/drawing/2014/main" id="{E09E2850-83B6-E84A-BF6D-9951F6D84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61647" y="3934315"/>
            <a:ext cx="998361" cy="1037624"/>
          </a:xfrm>
          <a:custGeom>
            <a:avLst/>
            <a:gdLst>
              <a:gd name="T0" fmla="*/ 157988 w 282215"/>
              <a:gd name="T1" fmla="*/ 262900 h 293328"/>
              <a:gd name="T2" fmla="*/ 157988 w 282215"/>
              <a:gd name="T3" fmla="*/ 272093 h 293328"/>
              <a:gd name="T4" fmla="*/ 145016 w 282215"/>
              <a:gd name="T5" fmla="*/ 267680 h 293328"/>
              <a:gd name="T6" fmla="*/ 101585 w 282215"/>
              <a:gd name="T7" fmla="*/ 262900 h 293328"/>
              <a:gd name="T8" fmla="*/ 127123 w 282215"/>
              <a:gd name="T9" fmla="*/ 267680 h 293328"/>
              <a:gd name="T10" fmla="*/ 101585 w 282215"/>
              <a:gd name="T11" fmla="*/ 272093 h 293328"/>
              <a:gd name="T12" fmla="*/ 101585 w 282215"/>
              <a:gd name="T13" fmla="*/ 262900 h 293328"/>
              <a:gd name="T14" fmla="*/ 71935 w 282215"/>
              <a:gd name="T15" fmla="*/ 262900 h 293328"/>
              <a:gd name="T16" fmla="*/ 71935 w 282215"/>
              <a:gd name="T17" fmla="*/ 272093 h 293328"/>
              <a:gd name="T18" fmla="*/ 58962 w 282215"/>
              <a:gd name="T19" fmla="*/ 267680 h 293328"/>
              <a:gd name="T20" fmla="*/ 9046 w 282215"/>
              <a:gd name="T21" fmla="*/ 246782 h 293328"/>
              <a:gd name="T22" fmla="*/ 28221 w 282215"/>
              <a:gd name="T23" fmla="*/ 285386 h 293328"/>
              <a:gd name="T24" fmla="*/ 214914 w 282215"/>
              <a:gd name="T25" fmla="*/ 266264 h 293328"/>
              <a:gd name="T26" fmla="*/ 9046 w 282215"/>
              <a:gd name="T27" fmla="*/ 246782 h 293328"/>
              <a:gd name="T28" fmla="*/ 173899 w 282215"/>
              <a:gd name="T29" fmla="*/ 164335 h 293328"/>
              <a:gd name="T30" fmla="*/ 235676 w 282215"/>
              <a:gd name="T31" fmla="*/ 125907 h 293328"/>
              <a:gd name="T32" fmla="*/ 174982 w 282215"/>
              <a:gd name="T33" fmla="*/ 87477 h 293328"/>
              <a:gd name="T34" fmla="*/ 161615 w 282215"/>
              <a:gd name="T35" fmla="*/ 116928 h 293328"/>
              <a:gd name="T36" fmla="*/ 214000 w 282215"/>
              <a:gd name="T37" fmla="*/ 93582 h 293328"/>
              <a:gd name="T38" fmla="*/ 221587 w 282215"/>
              <a:gd name="T39" fmla="*/ 88914 h 293328"/>
              <a:gd name="T40" fmla="*/ 248682 w 282215"/>
              <a:gd name="T41" fmla="*/ 116928 h 293328"/>
              <a:gd name="T42" fmla="*/ 248682 w 282215"/>
              <a:gd name="T43" fmla="*/ 125907 h 293328"/>
              <a:gd name="T44" fmla="*/ 223032 w 282215"/>
              <a:gd name="T45" fmla="*/ 170800 h 293328"/>
              <a:gd name="T46" fmla="*/ 171369 w 282215"/>
              <a:gd name="T47" fmla="*/ 173314 h 293328"/>
              <a:gd name="T48" fmla="*/ 144635 w 282215"/>
              <a:gd name="T49" fmla="*/ 125907 h 293328"/>
              <a:gd name="T50" fmla="*/ 137048 w 282215"/>
              <a:gd name="T51" fmla="*/ 121596 h 293328"/>
              <a:gd name="T52" fmla="*/ 150777 w 282215"/>
              <a:gd name="T53" fmla="*/ 116928 h 293328"/>
              <a:gd name="T54" fmla="*/ 174982 w 282215"/>
              <a:gd name="T55" fmla="*/ 87477 h 293328"/>
              <a:gd name="T56" fmla="*/ 116502 w 282215"/>
              <a:gd name="T57" fmla="*/ 129164 h 293328"/>
              <a:gd name="T58" fmla="*/ 128080 w 282215"/>
              <a:gd name="T59" fmla="*/ 173180 h 293328"/>
              <a:gd name="T60" fmla="*/ 151236 w 282215"/>
              <a:gd name="T61" fmla="*/ 196271 h 293328"/>
              <a:gd name="T62" fmla="*/ 154854 w 282215"/>
              <a:gd name="T63" fmla="*/ 196993 h 293328"/>
              <a:gd name="T64" fmla="*/ 274251 w 282215"/>
              <a:gd name="T65" fmla="*/ 129164 h 293328"/>
              <a:gd name="T66" fmla="*/ 152792 w 282215"/>
              <a:gd name="T67" fmla="*/ 23899 h 293328"/>
              <a:gd name="T68" fmla="*/ 152792 w 282215"/>
              <a:gd name="T69" fmla="*/ 33076 h 293328"/>
              <a:gd name="T70" fmla="*/ 152792 w 282215"/>
              <a:gd name="T71" fmla="*/ 23899 h 293328"/>
              <a:gd name="T72" fmla="*/ 132346 w 282215"/>
              <a:gd name="T73" fmla="*/ 23899 h 293328"/>
              <a:gd name="T74" fmla="*/ 132346 w 282215"/>
              <a:gd name="T75" fmla="*/ 33076 h 293328"/>
              <a:gd name="T76" fmla="*/ 86053 w 282215"/>
              <a:gd name="T77" fmla="*/ 28489 h 293328"/>
              <a:gd name="T78" fmla="*/ 28221 w 282215"/>
              <a:gd name="T79" fmla="*/ 8660 h 293328"/>
              <a:gd name="T80" fmla="*/ 9046 w 282215"/>
              <a:gd name="T81" fmla="*/ 238122 h 293328"/>
              <a:gd name="T82" fmla="*/ 214914 w 282215"/>
              <a:gd name="T83" fmla="*/ 214671 h 293328"/>
              <a:gd name="T84" fmla="*/ 151960 w 282215"/>
              <a:gd name="T85" fmla="*/ 205651 h 293328"/>
              <a:gd name="T86" fmla="*/ 111798 w 282215"/>
              <a:gd name="T87" fmla="*/ 216836 h 293328"/>
              <a:gd name="T88" fmla="*/ 107458 w 282215"/>
              <a:gd name="T89" fmla="*/ 211063 h 293328"/>
              <a:gd name="T90" fmla="*/ 107458 w 282215"/>
              <a:gd name="T91" fmla="*/ 129164 h 293328"/>
              <a:gd name="T92" fmla="*/ 214914 w 282215"/>
              <a:gd name="T93" fmla="*/ 44017 h 293328"/>
              <a:gd name="T94" fmla="*/ 195377 w 282215"/>
              <a:gd name="T95" fmla="*/ 8660 h 293328"/>
              <a:gd name="T96" fmla="*/ 28221 w 282215"/>
              <a:gd name="T97" fmla="*/ 0 h 293328"/>
              <a:gd name="T98" fmla="*/ 223597 w 282215"/>
              <a:gd name="T99" fmla="*/ 28141 h 293328"/>
              <a:gd name="T100" fmla="*/ 283296 w 282215"/>
              <a:gd name="T101" fmla="*/ 129164 h 293328"/>
              <a:gd name="T102" fmla="*/ 223597 w 282215"/>
              <a:gd name="T103" fmla="*/ 266264 h 293328"/>
              <a:gd name="T104" fmla="*/ 28221 w 282215"/>
              <a:gd name="T105" fmla="*/ 294406 h 293328"/>
              <a:gd name="T106" fmla="*/ 0 w 282215"/>
              <a:gd name="T107" fmla="*/ 28141 h 293328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82215" h="293328">
                <a:moveTo>
                  <a:pt x="148653" y="261937"/>
                </a:moveTo>
                <a:lnTo>
                  <a:pt x="157385" y="261937"/>
                </a:lnTo>
                <a:cubicBezTo>
                  <a:pt x="159830" y="261937"/>
                  <a:pt x="161576" y="264135"/>
                  <a:pt x="161576" y="266700"/>
                </a:cubicBezTo>
                <a:cubicBezTo>
                  <a:pt x="161576" y="269264"/>
                  <a:pt x="159830" y="271096"/>
                  <a:pt x="157385" y="271096"/>
                </a:cubicBezTo>
                <a:lnTo>
                  <a:pt x="148653" y="271096"/>
                </a:lnTo>
                <a:cubicBezTo>
                  <a:pt x="146208" y="271096"/>
                  <a:pt x="144462" y="269264"/>
                  <a:pt x="144462" y="266700"/>
                </a:cubicBezTo>
                <a:cubicBezTo>
                  <a:pt x="144462" y="264135"/>
                  <a:pt x="146208" y="261937"/>
                  <a:pt x="148653" y="261937"/>
                </a:cubicBezTo>
                <a:close/>
                <a:moveTo>
                  <a:pt x="101198" y="261937"/>
                </a:moveTo>
                <a:lnTo>
                  <a:pt x="122276" y="261937"/>
                </a:lnTo>
                <a:cubicBezTo>
                  <a:pt x="124819" y="261937"/>
                  <a:pt x="126637" y="264135"/>
                  <a:pt x="126637" y="266700"/>
                </a:cubicBezTo>
                <a:cubicBezTo>
                  <a:pt x="126637" y="269264"/>
                  <a:pt x="124819" y="271096"/>
                  <a:pt x="122276" y="271096"/>
                </a:cubicBezTo>
                <a:lnTo>
                  <a:pt x="101198" y="271096"/>
                </a:lnTo>
                <a:cubicBezTo>
                  <a:pt x="98654" y="271096"/>
                  <a:pt x="96837" y="269264"/>
                  <a:pt x="96837" y="266700"/>
                </a:cubicBezTo>
                <a:cubicBezTo>
                  <a:pt x="96837" y="264135"/>
                  <a:pt x="98654" y="261937"/>
                  <a:pt x="101198" y="261937"/>
                </a:cubicBezTo>
                <a:close/>
                <a:moveTo>
                  <a:pt x="62928" y="261937"/>
                </a:moveTo>
                <a:lnTo>
                  <a:pt x="71660" y="261937"/>
                </a:lnTo>
                <a:cubicBezTo>
                  <a:pt x="74104" y="261937"/>
                  <a:pt x="75851" y="264135"/>
                  <a:pt x="75851" y="266700"/>
                </a:cubicBezTo>
                <a:cubicBezTo>
                  <a:pt x="75851" y="269264"/>
                  <a:pt x="74104" y="271096"/>
                  <a:pt x="71660" y="271096"/>
                </a:cubicBezTo>
                <a:lnTo>
                  <a:pt x="62928" y="271096"/>
                </a:lnTo>
                <a:cubicBezTo>
                  <a:pt x="60483" y="271096"/>
                  <a:pt x="58737" y="269264"/>
                  <a:pt x="58737" y="266700"/>
                </a:cubicBezTo>
                <a:cubicBezTo>
                  <a:pt x="58737" y="264135"/>
                  <a:pt x="60483" y="261937"/>
                  <a:pt x="62928" y="261937"/>
                </a:cubicBezTo>
                <a:close/>
                <a:moveTo>
                  <a:pt x="9011" y="245878"/>
                </a:moveTo>
                <a:lnTo>
                  <a:pt x="9011" y="265289"/>
                </a:lnTo>
                <a:cubicBezTo>
                  <a:pt x="9011" y="275714"/>
                  <a:pt x="17300" y="284341"/>
                  <a:pt x="28113" y="284341"/>
                </a:cubicBezTo>
                <a:lnTo>
                  <a:pt x="194631" y="284341"/>
                </a:lnTo>
                <a:cubicBezTo>
                  <a:pt x="205083" y="284341"/>
                  <a:pt x="214094" y="275714"/>
                  <a:pt x="214094" y="265289"/>
                </a:cubicBezTo>
                <a:lnTo>
                  <a:pt x="214094" y="245878"/>
                </a:lnTo>
                <a:lnTo>
                  <a:pt x="9011" y="245878"/>
                </a:lnTo>
                <a:close/>
                <a:moveTo>
                  <a:pt x="154160" y="125445"/>
                </a:moveTo>
                <a:lnTo>
                  <a:pt x="173235" y="163733"/>
                </a:lnTo>
                <a:lnTo>
                  <a:pt x="215343" y="163733"/>
                </a:lnTo>
                <a:lnTo>
                  <a:pt x="234777" y="125445"/>
                </a:lnTo>
                <a:lnTo>
                  <a:pt x="154160" y="125445"/>
                </a:lnTo>
                <a:close/>
                <a:moveTo>
                  <a:pt x="174314" y="87156"/>
                </a:moveTo>
                <a:cubicBezTo>
                  <a:pt x="176474" y="88588"/>
                  <a:pt x="176834" y="91093"/>
                  <a:pt x="175754" y="93240"/>
                </a:cubicBezTo>
                <a:lnTo>
                  <a:pt x="160998" y="116499"/>
                </a:lnTo>
                <a:lnTo>
                  <a:pt x="227939" y="116499"/>
                </a:lnTo>
                <a:lnTo>
                  <a:pt x="213183" y="93240"/>
                </a:lnTo>
                <a:cubicBezTo>
                  <a:pt x="211744" y="91093"/>
                  <a:pt x="212463" y="88588"/>
                  <a:pt x="214263" y="87156"/>
                </a:cubicBezTo>
                <a:cubicBezTo>
                  <a:pt x="216422" y="85725"/>
                  <a:pt x="219301" y="86441"/>
                  <a:pt x="220741" y="88588"/>
                </a:cubicBezTo>
                <a:lnTo>
                  <a:pt x="238376" y="116499"/>
                </a:lnTo>
                <a:lnTo>
                  <a:pt x="247733" y="116499"/>
                </a:lnTo>
                <a:cubicBezTo>
                  <a:pt x="250253" y="116499"/>
                  <a:pt x="252052" y="118646"/>
                  <a:pt x="252052" y="121151"/>
                </a:cubicBezTo>
                <a:cubicBezTo>
                  <a:pt x="252052" y="123298"/>
                  <a:pt x="250253" y="125445"/>
                  <a:pt x="247733" y="125445"/>
                </a:cubicBezTo>
                <a:lnTo>
                  <a:pt x="244494" y="125445"/>
                </a:lnTo>
                <a:lnTo>
                  <a:pt x="222181" y="170174"/>
                </a:lnTo>
                <a:cubicBezTo>
                  <a:pt x="221461" y="171606"/>
                  <a:pt x="220021" y="172679"/>
                  <a:pt x="218222" y="172679"/>
                </a:cubicBezTo>
                <a:lnTo>
                  <a:pt x="170715" y="172679"/>
                </a:lnTo>
                <a:cubicBezTo>
                  <a:pt x="168916" y="172679"/>
                  <a:pt x="167476" y="171606"/>
                  <a:pt x="166756" y="170174"/>
                </a:cubicBezTo>
                <a:lnTo>
                  <a:pt x="144083" y="125445"/>
                </a:lnTo>
                <a:lnTo>
                  <a:pt x="140844" y="125445"/>
                </a:lnTo>
                <a:cubicBezTo>
                  <a:pt x="138325" y="125445"/>
                  <a:pt x="136525" y="123298"/>
                  <a:pt x="136525" y="121151"/>
                </a:cubicBezTo>
                <a:cubicBezTo>
                  <a:pt x="136525" y="118646"/>
                  <a:pt x="138325" y="116499"/>
                  <a:pt x="140844" y="116499"/>
                </a:cubicBezTo>
                <a:lnTo>
                  <a:pt x="150201" y="116499"/>
                </a:lnTo>
                <a:lnTo>
                  <a:pt x="168196" y="88588"/>
                </a:lnTo>
                <a:cubicBezTo>
                  <a:pt x="169636" y="86441"/>
                  <a:pt x="172155" y="85725"/>
                  <a:pt x="174314" y="87156"/>
                </a:cubicBezTo>
                <a:close/>
                <a:moveTo>
                  <a:pt x="194631" y="50326"/>
                </a:moveTo>
                <a:cubicBezTo>
                  <a:pt x="151019" y="50326"/>
                  <a:pt x="116058" y="85554"/>
                  <a:pt x="116058" y="128690"/>
                </a:cubicBezTo>
                <a:cubicBezTo>
                  <a:pt x="116058" y="143069"/>
                  <a:pt x="119662" y="157088"/>
                  <a:pt x="126870" y="168951"/>
                </a:cubicBezTo>
                <a:cubicBezTo>
                  <a:pt x="127591" y="170029"/>
                  <a:pt x="127591" y="171467"/>
                  <a:pt x="127591" y="172546"/>
                </a:cubicBezTo>
                <a:lnTo>
                  <a:pt x="118220" y="205257"/>
                </a:lnTo>
                <a:lnTo>
                  <a:pt x="150659" y="195552"/>
                </a:lnTo>
                <a:cubicBezTo>
                  <a:pt x="151019" y="195552"/>
                  <a:pt x="151380" y="195552"/>
                  <a:pt x="151740" y="195552"/>
                </a:cubicBezTo>
                <a:cubicBezTo>
                  <a:pt x="152821" y="195552"/>
                  <a:pt x="153182" y="195911"/>
                  <a:pt x="154263" y="196271"/>
                </a:cubicBezTo>
                <a:cubicBezTo>
                  <a:pt x="166157" y="203460"/>
                  <a:pt x="180214" y="207414"/>
                  <a:pt x="194631" y="207414"/>
                </a:cubicBezTo>
                <a:cubicBezTo>
                  <a:pt x="237882" y="207414"/>
                  <a:pt x="273204" y="172186"/>
                  <a:pt x="273204" y="128690"/>
                </a:cubicBezTo>
                <a:cubicBezTo>
                  <a:pt x="273204" y="85554"/>
                  <a:pt x="237882" y="50326"/>
                  <a:pt x="194631" y="50326"/>
                </a:cubicBezTo>
                <a:close/>
                <a:moveTo>
                  <a:pt x="152209" y="23812"/>
                </a:moveTo>
                <a:cubicBezTo>
                  <a:pt x="154876" y="23812"/>
                  <a:pt x="156781" y="26098"/>
                  <a:pt x="156781" y="28384"/>
                </a:cubicBezTo>
                <a:cubicBezTo>
                  <a:pt x="156781" y="31051"/>
                  <a:pt x="154876" y="32956"/>
                  <a:pt x="152209" y="32956"/>
                </a:cubicBezTo>
                <a:cubicBezTo>
                  <a:pt x="149542" y="32956"/>
                  <a:pt x="147637" y="31051"/>
                  <a:pt x="147637" y="28384"/>
                </a:cubicBezTo>
                <a:cubicBezTo>
                  <a:pt x="147637" y="26098"/>
                  <a:pt x="149542" y="23812"/>
                  <a:pt x="152209" y="23812"/>
                </a:cubicBezTo>
                <a:close/>
                <a:moveTo>
                  <a:pt x="90048" y="23812"/>
                </a:moveTo>
                <a:lnTo>
                  <a:pt x="131841" y="23812"/>
                </a:lnTo>
                <a:cubicBezTo>
                  <a:pt x="134003" y="23812"/>
                  <a:pt x="136165" y="26098"/>
                  <a:pt x="136165" y="28384"/>
                </a:cubicBezTo>
                <a:cubicBezTo>
                  <a:pt x="136165" y="31051"/>
                  <a:pt x="134003" y="32956"/>
                  <a:pt x="131841" y="32956"/>
                </a:cubicBezTo>
                <a:lnTo>
                  <a:pt x="90048" y="32956"/>
                </a:lnTo>
                <a:cubicBezTo>
                  <a:pt x="87887" y="32956"/>
                  <a:pt x="85725" y="31051"/>
                  <a:pt x="85725" y="28384"/>
                </a:cubicBezTo>
                <a:cubicBezTo>
                  <a:pt x="85725" y="26098"/>
                  <a:pt x="87887" y="23812"/>
                  <a:pt x="90048" y="23812"/>
                </a:cubicBezTo>
                <a:close/>
                <a:moveTo>
                  <a:pt x="28113" y="8627"/>
                </a:moveTo>
                <a:cubicBezTo>
                  <a:pt x="17300" y="8627"/>
                  <a:pt x="9011" y="17614"/>
                  <a:pt x="9011" y="28039"/>
                </a:cubicBezTo>
                <a:lnTo>
                  <a:pt x="9011" y="237250"/>
                </a:lnTo>
                <a:lnTo>
                  <a:pt x="214094" y="237250"/>
                </a:lnTo>
                <a:lnTo>
                  <a:pt x="214094" y="213885"/>
                </a:lnTo>
                <a:cubicBezTo>
                  <a:pt x="207606" y="215682"/>
                  <a:pt x="201119" y="216042"/>
                  <a:pt x="194631" y="216042"/>
                </a:cubicBezTo>
                <a:cubicBezTo>
                  <a:pt x="179493" y="216042"/>
                  <a:pt x="164355" y="212447"/>
                  <a:pt x="151380" y="204898"/>
                </a:cubicBezTo>
                <a:lnTo>
                  <a:pt x="112453" y="216042"/>
                </a:lnTo>
                <a:cubicBezTo>
                  <a:pt x="112453" y="216042"/>
                  <a:pt x="111732" y="216042"/>
                  <a:pt x="111372" y="216042"/>
                </a:cubicBezTo>
                <a:cubicBezTo>
                  <a:pt x="110291" y="216042"/>
                  <a:pt x="109209" y="215682"/>
                  <a:pt x="108128" y="214963"/>
                </a:cubicBezTo>
                <a:cubicBezTo>
                  <a:pt x="107047" y="213885"/>
                  <a:pt x="106686" y="212087"/>
                  <a:pt x="107047" y="210290"/>
                </a:cubicBezTo>
                <a:lnTo>
                  <a:pt x="118581" y="172186"/>
                </a:lnTo>
                <a:cubicBezTo>
                  <a:pt x="111012" y="158886"/>
                  <a:pt x="107047" y="143788"/>
                  <a:pt x="107047" y="128690"/>
                </a:cubicBezTo>
                <a:cubicBezTo>
                  <a:pt x="107047" y="80521"/>
                  <a:pt x="145973" y="41339"/>
                  <a:pt x="194631" y="41339"/>
                </a:cubicBezTo>
                <a:cubicBezTo>
                  <a:pt x="201119" y="41339"/>
                  <a:pt x="207606" y="42058"/>
                  <a:pt x="214094" y="43855"/>
                </a:cubicBezTo>
                <a:lnTo>
                  <a:pt x="214094" y="28039"/>
                </a:lnTo>
                <a:cubicBezTo>
                  <a:pt x="214094" y="17614"/>
                  <a:pt x="205083" y="8627"/>
                  <a:pt x="194631" y="8627"/>
                </a:cubicBezTo>
                <a:lnTo>
                  <a:pt x="28113" y="8627"/>
                </a:lnTo>
                <a:close/>
                <a:moveTo>
                  <a:pt x="28113" y="0"/>
                </a:moveTo>
                <a:lnTo>
                  <a:pt x="194631" y="0"/>
                </a:lnTo>
                <a:cubicBezTo>
                  <a:pt x="210129" y="0"/>
                  <a:pt x="222744" y="12581"/>
                  <a:pt x="222744" y="28039"/>
                </a:cubicBezTo>
                <a:lnTo>
                  <a:pt x="222744" y="46012"/>
                </a:lnTo>
                <a:cubicBezTo>
                  <a:pt x="257345" y="58234"/>
                  <a:pt x="282215" y="90586"/>
                  <a:pt x="282215" y="128690"/>
                </a:cubicBezTo>
                <a:cubicBezTo>
                  <a:pt x="282215" y="167154"/>
                  <a:pt x="257345" y="199865"/>
                  <a:pt x="222744" y="211728"/>
                </a:cubicBezTo>
                <a:lnTo>
                  <a:pt x="222744" y="265289"/>
                </a:lnTo>
                <a:cubicBezTo>
                  <a:pt x="222744" y="280746"/>
                  <a:pt x="210129" y="293328"/>
                  <a:pt x="194631" y="293328"/>
                </a:cubicBezTo>
                <a:lnTo>
                  <a:pt x="28113" y="293328"/>
                </a:lnTo>
                <a:cubicBezTo>
                  <a:pt x="12615" y="293328"/>
                  <a:pt x="0" y="280746"/>
                  <a:pt x="0" y="265289"/>
                </a:cubicBezTo>
                <a:lnTo>
                  <a:pt x="0" y="28039"/>
                </a:lnTo>
                <a:cubicBezTo>
                  <a:pt x="0" y="12581"/>
                  <a:pt x="12615" y="0"/>
                  <a:pt x="2811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19" name="Freeform 938">
            <a:extLst>
              <a:ext uri="{FF2B5EF4-FFF2-40B4-BE49-F238E27FC236}">
                <a16:creationId xmlns:a16="http://schemas.microsoft.com/office/drawing/2014/main" id="{8DF45451-AC5D-F74A-88AC-F6DDB263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78149" y="9353062"/>
            <a:ext cx="1037625" cy="1037625"/>
          </a:xfrm>
          <a:custGeom>
            <a:avLst/>
            <a:gdLst>
              <a:gd name="T0" fmla="*/ 107980 w 293327"/>
              <a:gd name="T1" fmla="*/ 251566 h 293328"/>
              <a:gd name="T2" fmla="*/ 127836 w 293327"/>
              <a:gd name="T3" fmla="*/ 251566 h 293328"/>
              <a:gd name="T4" fmla="*/ 117908 w 293327"/>
              <a:gd name="T5" fmla="*/ 232627 h 293328"/>
              <a:gd name="T6" fmla="*/ 117908 w 293327"/>
              <a:gd name="T7" fmla="*/ 270503 h 293328"/>
              <a:gd name="T8" fmla="*/ 117908 w 293327"/>
              <a:gd name="T9" fmla="*/ 232627 h 293328"/>
              <a:gd name="T10" fmla="*/ 58499 w 293327"/>
              <a:gd name="T11" fmla="*/ 201986 h 293328"/>
              <a:gd name="T12" fmla="*/ 78166 w 293327"/>
              <a:gd name="T13" fmla="*/ 201986 h 293328"/>
              <a:gd name="T14" fmla="*/ 125573 w 293327"/>
              <a:gd name="T15" fmla="*/ 187864 h 293328"/>
              <a:gd name="T16" fmla="*/ 132044 w 293327"/>
              <a:gd name="T17" fmla="*/ 194365 h 293328"/>
              <a:gd name="T18" fmla="*/ 57614 w 293327"/>
              <a:gd name="T19" fmla="*/ 267319 h 293328"/>
              <a:gd name="T20" fmla="*/ 54378 w 293327"/>
              <a:gd name="T21" fmla="*/ 259735 h 293328"/>
              <a:gd name="T22" fmla="*/ 68332 w 293327"/>
              <a:gd name="T23" fmla="*/ 183233 h 293328"/>
              <a:gd name="T24" fmla="*/ 68332 w 293327"/>
              <a:gd name="T25" fmla="*/ 221106 h 293328"/>
              <a:gd name="T26" fmla="*/ 68332 w 293327"/>
              <a:gd name="T27" fmla="*/ 183233 h 293328"/>
              <a:gd name="T28" fmla="*/ 9381 w 293327"/>
              <a:gd name="T29" fmla="*/ 285402 h 293328"/>
              <a:gd name="T30" fmla="*/ 160950 w 293327"/>
              <a:gd name="T31" fmla="*/ 152146 h 293328"/>
              <a:gd name="T32" fmla="*/ 145793 w 293327"/>
              <a:gd name="T33" fmla="*/ 165470 h 293328"/>
              <a:gd name="T34" fmla="*/ 136771 w 293327"/>
              <a:gd name="T35" fmla="*/ 165470 h 293328"/>
              <a:gd name="T36" fmla="*/ 50523 w 293327"/>
              <a:gd name="T37" fmla="*/ 152146 h 293328"/>
              <a:gd name="T38" fmla="*/ 46192 w 293327"/>
              <a:gd name="T39" fmla="*/ 169793 h 293328"/>
              <a:gd name="T40" fmla="*/ 41861 w 293327"/>
              <a:gd name="T41" fmla="*/ 152146 h 293328"/>
              <a:gd name="T42" fmla="*/ 93466 w 293327"/>
              <a:gd name="T43" fmla="*/ 104605 h 293328"/>
              <a:gd name="T44" fmla="*/ 136771 w 293327"/>
              <a:gd name="T45" fmla="*/ 143142 h 293328"/>
              <a:gd name="T46" fmla="*/ 93466 w 293327"/>
              <a:gd name="T47" fmla="*/ 95601 h 293328"/>
              <a:gd name="T48" fmla="*/ 164920 w 293327"/>
              <a:gd name="T49" fmla="*/ 143142 h 293328"/>
              <a:gd name="T50" fmla="*/ 187294 w 293327"/>
              <a:gd name="T51" fmla="*/ 289724 h 293328"/>
              <a:gd name="T52" fmla="*/ 182963 w 293327"/>
              <a:gd name="T53" fmla="*/ 294406 h 293328"/>
              <a:gd name="T54" fmla="*/ 1082 w 293327"/>
              <a:gd name="T55" fmla="*/ 292966 h 293328"/>
              <a:gd name="T56" fmla="*/ 18043 w 293327"/>
              <a:gd name="T57" fmla="*/ 147103 h 293328"/>
              <a:gd name="T58" fmla="*/ 41861 w 293327"/>
              <a:gd name="T59" fmla="*/ 143142 h 293328"/>
              <a:gd name="T60" fmla="*/ 188507 w 293327"/>
              <a:gd name="T61" fmla="*/ 9030 h 293328"/>
              <a:gd name="T62" fmla="*/ 145494 w 293327"/>
              <a:gd name="T63" fmla="*/ 59601 h 293328"/>
              <a:gd name="T64" fmla="*/ 231879 w 293327"/>
              <a:gd name="T65" fmla="*/ 52376 h 293328"/>
              <a:gd name="T66" fmla="*/ 188507 w 293327"/>
              <a:gd name="T67" fmla="*/ 0 h 293328"/>
              <a:gd name="T68" fmla="*/ 240915 w 293327"/>
              <a:gd name="T69" fmla="*/ 59601 h 293328"/>
              <a:gd name="T70" fmla="*/ 270554 w 293327"/>
              <a:gd name="T71" fmla="*/ 63575 h 293328"/>
              <a:gd name="T72" fmla="*/ 293325 w 293327"/>
              <a:gd name="T73" fmla="*/ 257546 h 293328"/>
              <a:gd name="T74" fmla="*/ 196096 w 293327"/>
              <a:gd name="T75" fmla="*/ 259352 h 293328"/>
              <a:gd name="T76" fmla="*/ 196096 w 293327"/>
              <a:gd name="T77" fmla="*/ 250322 h 293328"/>
              <a:gd name="T78" fmla="*/ 280674 w 293327"/>
              <a:gd name="T79" fmla="*/ 217451 h 293328"/>
              <a:gd name="T80" fmla="*/ 186337 w 293327"/>
              <a:gd name="T81" fmla="*/ 212755 h 293328"/>
              <a:gd name="T82" fmla="*/ 279589 w 293327"/>
              <a:gd name="T83" fmla="*/ 208420 h 293328"/>
              <a:gd name="T84" fmla="*/ 240915 w 293327"/>
              <a:gd name="T85" fmla="*/ 68631 h 293328"/>
              <a:gd name="T86" fmla="*/ 236217 w 293327"/>
              <a:gd name="T87" fmla="*/ 92471 h 293328"/>
              <a:gd name="T88" fmla="*/ 231879 w 293327"/>
              <a:gd name="T89" fmla="*/ 68631 h 293328"/>
              <a:gd name="T90" fmla="*/ 145494 w 293327"/>
              <a:gd name="T91" fmla="*/ 87775 h 293328"/>
              <a:gd name="T92" fmla="*/ 136458 w 293327"/>
              <a:gd name="T93" fmla="*/ 87775 h 293328"/>
              <a:gd name="T94" fmla="*/ 115134 w 293327"/>
              <a:gd name="T95" fmla="*/ 68631 h 293328"/>
              <a:gd name="T96" fmla="*/ 107544 w 293327"/>
              <a:gd name="T97" fmla="*/ 92471 h 293328"/>
              <a:gd name="T98" fmla="*/ 106821 w 293327"/>
              <a:gd name="T99" fmla="*/ 63575 h 293328"/>
              <a:gd name="T100" fmla="*/ 136458 w 293327"/>
              <a:gd name="T101" fmla="*/ 59601 h 293328"/>
              <a:gd name="T102" fmla="*/ 188507 w 293327"/>
              <a:gd name="T103" fmla="*/ 0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7" h="293328">
                <a:moveTo>
                  <a:pt x="117475" y="240846"/>
                </a:moveTo>
                <a:cubicBezTo>
                  <a:pt x="111980" y="240846"/>
                  <a:pt x="107584" y="245201"/>
                  <a:pt x="107584" y="250644"/>
                </a:cubicBezTo>
                <a:cubicBezTo>
                  <a:pt x="107584" y="256086"/>
                  <a:pt x="111980" y="260441"/>
                  <a:pt x="117475" y="260441"/>
                </a:cubicBezTo>
                <a:cubicBezTo>
                  <a:pt x="122604" y="260441"/>
                  <a:pt x="127366" y="256086"/>
                  <a:pt x="127366" y="250644"/>
                </a:cubicBezTo>
                <a:cubicBezTo>
                  <a:pt x="127366" y="245201"/>
                  <a:pt x="122604" y="240846"/>
                  <a:pt x="117475" y="240846"/>
                </a:cubicBezTo>
                <a:close/>
                <a:moveTo>
                  <a:pt x="117475" y="231775"/>
                </a:moveTo>
                <a:cubicBezTo>
                  <a:pt x="127733" y="231775"/>
                  <a:pt x="136159" y="240121"/>
                  <a:pt x="136159" y="250644"/>
                </a:cubicBezTo>
                <a:cubicBezTo>
                  <a:pt x="136159" y="260804"/>
                  <a:pt x="127733" y="269512"/>
                  <a:pt x="117475" y="269512"/>
                </a:cubicBezTo>
                <a:cubicBezTo>
                  <a:pt x="106851" y="269512"/>
                  <a:pt x="98425" y="260804"/>
                  <a:pt x="98425" y="250644"/>
                </a:cubicBezTo>
                <a:cubicBezTo>
                  <a:pt x="98425" y="240121"/>
                  <a:pt x="106851" y="231775"/>
                  <a:pt x="117475" y="231775"/>
                </a:cubicBezTo>
                <a:close/>
                <a:moveTo>
                  <a:pt x="68080" y="191354"/>
                </a:moveTo>
                <a:cubicBezTo>
                  <a:pt x="62638" y="191354"/>
                  <a:pt x="58283" y="195751"/>
                  <a:pt x="58283" y="201246"/>
                </a:cubicBezTo>
                <a:cubicBezTo>
                  <a:pt x="58283" y="206741"/>
                  <a:pt x="62638" y="211503"/>
                  <a:pt x="68080" y="211503"/>
                </a:cubicBezTo>
                <a:cubicBezTo>
                  <a:pt x="73523" y="211503"/>
                  <a:pt x="77878" y="206741"/>
                  <a:pt x="77878" y="201246"/>
                </a:cubicBezTo>
                <a:cubicBezTo>
                  <a:pt x="77878" y="195751"/>
                  <a:pt x="73523" y="191354"/>
                  <a:pt x="68080" y="191354"/>
                </a:cubicBezTo>
                <a:close/>
                <a:moveTo>
                  <a:pt x="125111" y="187176"/>
                </a:moveTo>
                <a:cubicBezTo>
                  <a:pt x="126902" y="185737"/>
                  <a:pt x="129409" y="185737"/>
                  <a:pt x="131559" y="187176"/>
                </a:cubicBezTo>
                <a:cubicBezTo>
                  <a:pt x="132992" y="188976"/>
                  <a:pt x="132992" y="191854"/>
                  <a:pt x="131559" y="193653"/>
                </a:cubicBezTo>
                <a:lnTo>
                  <a:pt x="60626" y="264901"/>
                </a:lnTo>
                <a:cubicBezTo>
                  <a:pt x="59552" y="265980"/>
                  <a:pt x="58477" y="266340"/>
                  <a:pt x="57402" y="266340"/>
                </a:cubicBezTo>
                <a:cubicBezTo>
                  <a:pt x="56328" y="266340"/>
                  <a:pt x="54895" y="265980"/>
                  <a:pt x="54178" y="264901"/>
                </a:cubicBezTo>
                <a:cubicBezTo>
                  <a:pt x="52387" y="263102"/>
                  <a:pt x="52387" y="260223"/>
                  <a:pt x="54178" y="258784"/>
                </a:cubicBezTo>
                <a:lnTo>
                  <a:pt x="125111" y="187176"/>
                </a:lnTo>
                <a:close/>
                <a:moveTo>
                  <a:pt x="68080" y="182562"/>
                </a:moveTo>
                <a:cubicBezTo>
                  <a:pt x="78240" y="182562"/>
                  <a:pt x="86949" y="190988"/>
                  <a:pt x="86949" y="201246"/>
                </a:cubicBezTo>
                <a:cubicBezTo>
                  <a:pt x="86949" y="211870"/>
                  <a:pt x="78240" y="220296"/>
                  <a:pt x="68080" y="220296"/>
                </a:cubicBezTo>
                <a:cubicBezTo>
                  <a:pt x="57558" y="220296"/>
                  <a:pt x="49212" y="211870"/>
                  <a:pt x="49212" y="201246"/>
                </a:cubicBezTo>
                <a:cubicBezTo>
                  <a:pt x="49212" y="190988"/>
                  <a:pt x="57558" y="182562"/>
                  <a:pt x="68080" y="182562"/>
                </a:cubicBezTo>
                <a:close/>
                <a:moveTo>
                  <a:pt x="26247" y="151588"/>
                </a:moveTo>
                <a:lnTo>
                  <a:pt x="9348" y="284357"/>
                </a:lnTo>
                <a:lnTo>
                  <a:pt x="177258" y="284357"/>
                </a:lnTo>
                <a:lnTo>
                  <a:pt x="160359" y="151588"/>
                </a:lnTo>
                <a:lnTo>
                  <a:pt x="145258" y="151588"/>
                </a:lnTo>
                <a:lnTo>
                  <a:pt x="145258" y="164864"/>
                </a:lnTo>
                <a:cubicBezTo>
                  <a:pt x="145258" y="167376"/>
                  <a:pt x="143101" y="169171"/>
                  <a:pt x="140943" y="169171"/>
                </a:cubicBezTo>
                <a:cubicBezTo>
                  <a:pt x="138426" y="169171"/>
                  <a:pt x="136269" y="167376"/>
                  <a:pt x="136269" y="164864"/>
                </a:cubicBezTo>
                <a:lnTo>
                  <a:pt x="136269" y="151588"/>
                </a:lnTo>
                <a:lnTo>
                  <a:pt x="50337" y="151588"/>
                </a:lnTo>
                <a:lnTo>
                  <a:pt x="50337" y="164864"/>
                </a:lnTo>
                <a:cubicBezTo>
                  <a:pt x="50337" y="167376"/>
                  <a:pt x="48179" y="169171"/>
                  <a:pt x="46022" y="169171"/>
                </a:cubicBezTo>
                <a:cubicBezTo>
                  <a:pt x="43505" y="169171"/>
                  <a:pt x="41708" y="167376"/>
                  <a:pt x="41708" y="164864"/>
                </a:cubicBezTo>
                <a:lnTo>
                  <a:pt x="41708" y="151588"/>
                </a:lnTo>
                <a:lnTo>
                  <a:pt x="26247" y="151588"/>
                </a:lnTo>
                <a:close/>
                <a:moveTo>
                  <a:pt x="93123" y="104221"/>
                </a:moveTo>
                <a:cubicBezTo>
                  <a:pt x="71191" y="104221"/>
                  <a:pt x="52854" y="121086"/>
                  <a:pt x="50696" y="142617"/>
                </a:cubicBezTo>
                <a:lnTo>
                  <a:pt x="136269" y="142617"/>
                </a:lnTo>
                <a:cubicBezTo>
                  <a:pt x="133752" y="121086"/>
                  <a:pt x="115415" y="104221"/>
                  <a:pt x="93123" y="104221"/>
                </a:cubicBezTo>
                <a:close/>
                <a:moveTo>
                  <a:pt x="93123" y="95250"/>
                </a:moveTo>
                <a:cubicBezTo>
                  <a:pt x="120449" y="95250"/>
                  <a:pt x="142741" y="116063"/>
                  <a:pt x="144898" y="142617"/>
                </a:cubicBezTo>
                <a:lnTo>
                  <a:pt x="164314" y="142617"/>
                </a:lnTo>
                <a:cubicBezTo>
                  <a:pt x="166831" y="142617"/>
                  <a:pt x="168629" y="144411"/>
                  <a:pt x="168988" y="146564"/>
                </a:cubicBezTo>
                <a:lnTo>
                  <a:pt x="186606" y="288663"/>
                </a:lnTo>
                <a:cubicBezTo>
                  <a:pt x="186966" y="289740"/>
                  <a:pt x="186606" y="291175"/>
                  <a:pt x="185527" y="291893"/>
                </a:cubicBezTo>
                <a:cubicBezTo>
                  <a:pt x="184808" y="292969"/>
                  <a:pt x="183370" y="293328"/>
                  <a:pt x="182291" y="293328"/>
                </a:cubicBezTo>
                <a:lnTo>
                  <a:pt x="4314" y="293328"/>
                </a:lnTo>
                <a:cubicBezTo>
                  <a:pt x="3236" y="293328"/>
                  <a:pt x="2157" y="292969"/>
                  <a:pt x="1079" y="291893"/>
                </a:cubicBezTo>
                <a:cubicBezTo>
                  <a:pt x="359" y="291175"/>
                  <a:pt x="0" y="289740"/>
                  <a:pt x="0" y="288663"/>
                </a:cubicBezTo>
                <a:lnTo>
                  <a:pt x="17977" y="146564"/>
                </a:lnTo>
                <a:cubicBezTo>
                  <a:pt x="18337" y="144411"/>
                  <a:pt x="20135" y="142617"/>
                  <a:pt x="22292" y="142617"/>
                </a:cubicBezTo>
                <a:lnTo>
                  <a:pt x="41708" y="142617"/>
                </a:lnTo>
                <a:cubicBezTo>
                  <a:pt x="44224" y="116063"/>
                  <a:pt x="66157" y="95250"/>
                  <a:pt x="93123" y="95250"/>
                </a:cubicBezTo>
                <a:close/>
                <a:moveTo>
                  <a:pt x="187814" y="8997"/>
                </a:moveTo>
                <a:cubicBezTo>
                  <a:pt x="164046" y="8997"/>
                  <a:pt x="144960" y="28431"/>
                  <a:pt x="144960" y="52184"/>
                </a:cubicBezTo>
                <a:lnTo>
                  <a:pt x="144960" y="59382"/>
                </a:lnTo>
                <a:lnTo>
                  <a:pt x="231027" y="59382"/>
                </a:lnTo>
                <a:lnTo>
                  <a:pt x="231027" y="52184"/>
                </a:lnTo>
                <a:cubicBezTo>
                  <a:pt x="231027" y="28431"/>
                  <a:pt x="211941" y="8997"/>
                  <a:pt x="187814" y="8997"/>
                </a:cubicBezTo>
                <a:close/>
                <a:moveTo>
                  <a:pt x="187814" y="0"/>
                </a:moveTo>
                <a:cubicBezTo>
                  <a:pt x="216623" y="0"/>
                  <a:pt x="240030" y="23393"/>
                  <a:pt x="240030" y="52184"/>
                </a:cubicBezTo>
                <a:lnTo>
                  <a:pt x="240030" y="59382"/>
                </a:lnTo>
                <a:lnTo>
                  <a:pt x="265238" y="59382"/>
                </a:lnTo>
                <a:cubicBezTo>
                  <a:pt x="267399" y="59382"/>
                  <a:pt x="269199" y="61182"/>
                  <a:pt x="269560" y="63341"/>
                </a:cubicBezTo>
                <a:lnTo>
                  <a:pt x="293327" y="253004"/>
                </a:lnTo>
                <a:cubicBezTo>
                  <a:pt x="293327" y="254443"/>
                  <a:pt x="292967" y="255523"/>
                  <a:pt x="292247" y="256603"/>
                </a:cubicBezTo>
                <a:cubicBezTo>
                  <a:pt x="291526" y="257682"/>
                  <a:pt x="290086" y="258402"/>
                  <a:pt x="288646" y="258402"/>
                </a:cubicBezTo>
                <a:lnTo>
                  <a:pt x="195376" y="258402"/>
                </a:lnTo>
                <a:cubicBezTo>
                  <a:pt x="192855" y="258402"/>
                  <a:pt x="190695" y="255883"/>
                  <a:pt x="190695" y="253724"/>
                </a:cubicBezTo>
                <a:cubicBezTo>
                  <a:pt x="190695" y="251204"/>
                  <a:pt x="192855" y="249405"/>
                  <a:pt x="195376" y="249405"/>
                </a:cubicBezTo>
                <a:lnTo>
                  <a:pt x="283964" y="249405"/>
                </a:lnTo>
                <a:lnTo>
                  <a:pt x="279643" y="216655"/>
                </a:lnTo>
                <a:lnTo>
                  <a:pt x="190335" y="216655"/>
                </a:lnTo>
                <a:cubicBezTo>
                  <a:pt x="187814" y="216655"/>
                  <a:pt x="185653" y="214855"/>
                  <a:pt x="185653" y="211976"/>
                </a:cubicBezTo>
                <a:cubicBezTo>
                  <a:pt x="185653" y="209817"/>
                  <a:pt x="187814" y="207657"/>
                  <a:pt x="190335" y="207657"/>
                </a:cubicBezTo>
                <a:lnTo>
                  <a:pt x="278562" y="207657"/>
                </a:lnTo>
                <a:lnTo>
                  <a:pt x="261277" y="68379"/>
                </a:lnTo>
                <a:lnTo>
                  <a:pt x="240030" y="68379"/>
                </a:lnTo>
                <a:lnTo>
                  <a:pt x="240030" y="87454"/>
                </a:lnTo>
                <a:cubicBezTo>
                  <a:pt x="240030" y="90333"/>
                  <a:pt x="237870" y="92132"/>
                  <a:pt x="235349" y="92132"/>
                </a:cubicBezTo>
                <a:cubicBezTo>
                  <a:pt x="232828" y="92132"/>
                  <a:pt x="231027" y="90333"/>
                  <a:pt x="231027" y="87454"/>
                </a:cubicBezTo>
                <a:lnTo>
                  <a:pt x="231027" y="68379"/>
                </a:lnTo>
                <a:lnTo>
                  <a:pt x="144960" y="68379"/>
                </a:lnTo>
                <a:lnTo>
                  <a:pt x="144960" y="87454"/>
                </a:lnTo>
                <a:cubicBezTo>
                  <a:pt x="144960" y="90333"/>
                  <a:pt x="142800" y="92132"/>
                  <a:pt x="140639" y="92132"/>
                </a:cubicBezTo>
                <a:cubicBezTo>
                  <a:pt x="138118" y="92132"/>
                  <a:pt x="135957" y="90333"/>
                  <a:pt x="135957" y="87454"/>
                </a:cubicBezTo>
                <a:lnTo>
                  <a:pt x="135957" y="68379"/>
                </a:lnTo>
                <a:lnTo>
                  <a:pt x="114711" y="68379"/>
                </a:lnTo>
                <a:lnTo>
                  <a:pt x="112190" y="88173"/>
                </a:lnTo>
                <a:cubicBezTo>
                  <a:pt x="111830" y="90693"/>
                  <a:pt x="109669" y="92132"/>
                  <a:pt x="107148" y="92132"/>
                </a:cubicBezTo>
                <a:cubicBezTo>
                  <a:pt x="104628" y="91772"/>
                  <a:pt x="103187" y="89613"/>
                  <a:pt x="103547" y="87094"/>
                </a:cubicBezTo>
                <a:lnTo>
                  <a:pt x="106428" y="63341"/>
                </a:lnTo>
                <a:cubicBezTo>
                  <a:pt x="106788" y="61182"/>
                  <a:pt x="108589" y="59382"/>
                  <a:pt x="110750" y="59382"/>
                </a:cubicBezTo>
                <a:lnTo>
                  <a:pt x="135957" y="59382"/>
                </a:lnTo>
                <a:lnTo>
                  <a:pt x="135957" y="52184"/>
                </a:lnTo>
                <a:cubicBezTo>
                  <a:pt x="135957" y="23393"/>
                  <a:pt x="159365" y="0"/>
                  <a:pt x="187814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0" name="Freeform 959">
            <a:extLst>
              <a:ext uri="{FF2B5EF4-FFF2-40B4-BE49-F238E27FC236}">
                <a16:creationId xmlns:a16="http://schemas.microsoft.com/office/drawing/2014/main" id="{C9709811-D434-3049-86E2-CCFB6AA33D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4267" y="6692991"/>
            <a:ext cx="914228" cy="1037621"/>
          </a:xfrm>
          <a:custGeom>
            <a:avLst/>
            <a:gdLst>
              <a:gd name="T0" fmla="*/ 168882 w 258403"/>
              <a:gd name="T1" fmla="*/ 218546 h 293329"/>
              <a:gd name="T2" fmla="*/ 133004 w 258403"/>
              <a:gd name="T3" fmla="*/ 254309 h 293329"/>
              <a:gd name="T4" fmla="*/ 129742 w 258403"/>
              <a:gd name="T5" fmla="*/ 255754 h 293329"/>
              <a:gd name="T6" fmla="*/ 126842 w 258403"/>
              <a:gd name="T7" fmla="*/ 254309 h 293329"/>
              <a:gd name="T8" fmla="*/ 90964 w 258403"/>
              <a:gd name="T9" fmla="*/ 218909 h 293329"/>
              <a:gd name="T10" fmla="*/ 9062 w 258403"/>
              <a:gd name="T11" fmla="*/ 251419 h 293329"/>
              <a:gd name="T12" fmla="*/ 129742 w 258403"/>
              <a:gd name="T13" fmla="*/ 285736 h 293329"/>
              <a:gd name="T14" fmla="*/ 251147 w 258403"/>
              <a:gd name="T15" fmla="*/ 251419 h 293329"/>
              <a:gd name="T16" fmla="*/ 168882 w 258403"/>
              <a:gd name="T17" fmla="*/ 218546 h 293329"/>
              <a:gd name="T18" fmla="*/ 129745 w 258403"/>
              <a:gd name="T19" fmla="*/ 60507 h 293329"/>
              <a:gd name="T20" fmla="*/ 84029 w 258403"/>
              <a:gd name="T21" fmla="*/ 106702 h 293329"/>
              <a:gd name="T22" fmla="*/ 129745 w 258403"/>
              <a:gd name="T23" fmla="*/ 153262 h 293329"/>
              <a:gd name="T24" fmla="*/ 176179 w 258403"/>
              <a:gd name="T25" fmla="*/ 106702 h 293329"/>
              <a:gd name="T26" fmla="*/ 129745 w 258403"/>
              <a:gd name="T27" fmla="*/ 60507 h 293329"/>
              <a:gd name="T28" fmla="*/ 129745 w 258403"/>
              <a:gd name="T29" fmla="*/ 51048 h 293329"/>
              <a:gd name="T30" fmla="*/ 184818 w 258403"/>
              <a:gd name="T31" fmla="*/ 106702 h 293329"/>
              <a:gd name="T32" fmla="*/ 129745 w 258403"/>
              <a:gd name="T33" fmla="*/ 162355 h 293329"/>
              <a:gd name="T34" fmla="*/ 75029 w 258403"/>
              <a:gd name="T35" fmla="*/ 106702 h 293329"/>
              <a:gd name="T36" fmla="*/ 129745 w 258403"/>
              <a:gd name="T37" fmla="*/ 51048 h 293329"/>
              <a:gd name="T38" fmla="*/ 129742 w 258403"/>
              <a:gd name="T39" fmla="*/ 8671 h 293329"/>
              <a:gd name="T40" fmla="*/ 60522 w 258403"/>
              <a:gd name="T41" fmla="*/ 37569 h 293329"/>
              <a:gd name="T42" fmla="*/ 31890 w 258403"/>
              <a:gd name="T43" fmla="*/ 106564 h 293329"/>
              <a:gd name="T44" fmla="*/ 60522 w 258403"/>
              <a:gd name="T45" fmla="*/ 175922 h 293329"/>
              <a:gd name="T46" fmla="*/ 129742 w 258403"/>
              <a:gd name="T47" fmla="*/ 244917 h 293329"/>
              <a:gd name="T48" fmla="*/ 199324 w 258403"/>
              <a:gd name="T49" fmla="*/ 175922 h 293329"/>
              <a:gd name="T50" fmla="*/ 227954 w 258403"/>
              <a:gd name="T51" fmla="*/ 106564 h 293329"/>
              <a:gd name="T52" fmla="*/ 199324 w 258403"/>
              <a:gd name="T53" fmla="*/ 37569 h 293329"/>
              <a:gd name="T54" fmla="*/ 129742 w 258403"/>
              <a:gd name="T55" fmla="*/ 8671 h 293329"/>
              <a:gd name="T56" fmla="*/ 129742 w 258403"/>
              <a:gd name="T57" fmla="*/ 0 h 293329"/>
              <a:gd name="T58" fmla="*/ 205847 w 258403"/>
              <a:gd name="T59" fmla="*/ 31066 h 293329"/>
              <a:gd name="T60" fmla="*/ 237014 w 258403"/>
              <a:gd name="T61" fmla="*/ 106564 h 293329"/>
              <a:gd name="T62" fmla="*/ 205847 w 258403"/>
              <a:gd name="T63" fmla="*/ 182063 h 293329"/>
              <a:gd name="T64" fmla="*/ 176855 w 258403"/>
              <a:gd name="T65" fmla="*/ 210599 h 293329"/>
              <a:gd name="T66" fmla="*/ 259847 w 258403"/>
              <a:gd name="T67" fmla="*/ 251419 h 293329"/>
              <a:gd name="T68" fmla="*/ 129742 w 258403"/>
              <a:gd name="T69" fmla="*/ 294767 h 293329"/>
              <a:gd name="T70" fmla="*/ 0 w 258403"/>
              <a:gd name="T71" fmla="*/ 251419 h 293329"/>
              <a:gd name="T72" fmla="*/ 82991 w 258403"/>
              <a:gd name="T73" fmla="*/ 210599 h 293329"/>
              <a:gd name="T74" fmla="*/ 54361 w 258403"/>
              <a:gd name="T75" fmla="*/ 182063 h 293329"/>
              <a:gd name="T76" fmla="*/ 22833 w 258403"/>
              <a:gd name="T77" fmla="*/ 106564 h 293329"/>
              <a:gd name="T78" fmla="*/ 54361 w 258403"/>
              <a:gd name="T79" fmla="*/ 31066 h 293329"/>
              <a:gd name="T80" fmla="*/ 129742 w 258403"/>
              <a:gd name="T81" fmla="*/ 0 h 293329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0" t="0" r="r" b="b"/>
            <a:pathLst>
              <a:path w="258403" h="293329">
                <a:moveTo>
                  <a:pt x="167944" y="217480"/>
                </a:moveTo>
                <a:lnTo>
                  <a:pt x="132265" y="253068"/>
                </a:lnTo>
                <a:cubicBezTo>
                  <a:pt x="131544" y="253787"/>
                  <a:pt x="130463" y="254506"/>
                  <a:pt x="129021" y="254506"/>
                </a:cubicBezTo>
                <a:cubicBezTo>
                  <a:pt x="128301" y="254506"/>
                  <a:pt x="126859" y="253787"/>
                  <a:pt x="126138" y="253068"/>
                </a:cubicBezTo>
                <a:lnTo>
                  <a:pt x="90459" y="217840"/>
                </a:lnTo>
                <a:cubicBezTo>
                  <a:pt x="41085" y="222872"/>
                  <a:pt x="9010" y="236892"/>
                  <a:pt x="9010" y="250192"/>
                </a:cubicBezTo>
                <a:cubicBezTo>
                  <a:pt x="9010" y="266009"/>
                  <a:pt x="58384" y="284342"/>
                  <a:pt x="129021" y="284342"/>
                </a:cubicBezTo>
                <a:cubicBezTo>
                  <a:pt x="200019" y="284342"/>
                  <a:pt x="249753" y="266009"/>
                  <a:pt x="249753" y="250192"/>
                </a:cubicBezTo>
                <a:cubicBezTo>
                  <a:pt x="249753" y="236892"/>
                  <a:pt x="217318" y="222513"/>
                  <a:pt x="167944" y="217480"/>
                </a:cubicBezTo>
                <a:close/>
                <a:moveTo>
                  <a:pt x="129024" y="60211"/>
                </a:moveTo>
                <a:cubicBezTo>
                  <a:pt x="103966" y="60211"/>
                  <a:pt x="83562" y="80844"/>
                  <a:pt x="83562" y="106182"/>
                </a:cubicBezTo>
                <a:cubicBezTo>
                  <a:pt x="83562" y="131882"/>
                  <a:pt x="103966" y="152514"/>
                  <a:pt x="129024" y="152514"/>
                </a:cubicBezTo>
                <a:cubicBezTo>
                  <a:pt x="154439" y="152514"/>
                  <a:pt x="175201" y="131882"/>
                  <a:pt x="175201" y="106182"/>
                </a:cubicBezTo>
                <a:cubicBezTo>
                  <a:pt x="175201" y="80844"/>
                  <a:pt x="154439" y="60211"/>
                  <a:pt x="129024" y="60211"/>
                </a:cubicBezTo>
                <a:close/>
                <a:moveTo>
                  <a:pt x="129024" y="50800"/>
                </a:moveTo>
                <a:cubicBezTo>
                  <a:pt x="159093" y="50800"/>
                  <a:pt x="183792" y="75776"/>
                  <a:pt x="183792" y="106182"/>
                </a:cubicBezTo>
                <a:cubicBezTo>
                  <a:pt x="183792" y="136587"/>
                  <a:pt x="159093" y="161563"/>
                  <a:pt x="129024" y="161563"/>
                </a:cubicBezTo>
                <a:cubicBezTo>
                  <a:pt x="99313" y="161563"/>
                  <a:pt x="74613" y="136587"/>
                  <a:pt x="74613" y="106182"/>
                </a:cubicBezTo>
                <a:cubicBezTo>
                  <a:pt x="74613" y="75776"/>
                  <a:pt x="99313" y="50800"/>
                  <a:pt x="129024" y="50800"/>
                </a:cubicBezTo>
                <a:close/>
                <a:moveTo>
                  <a:pt x="129021" y="8627"/>
                </a:moveTo>
                <a:cubicBezTo>
                  <a:pt x="103073" y="8627"/>
                  <a:pt x="78566" y="19052"/>
                  <a:pt x="60186" y="37385"/>
                </a:cubicBezTo>
                <a:cubicBezTo>
                  <a:pt x="41805" y="55718"/>
                  <a:pt x="31714" y="80162"/>
                  <a:pt x="31714" y="106044"/>
                </a:cubicBezTo>
                <a:cubicBezTo>
                  <a:pt x="31714" y="131926"/>
                  <a:pt x="41805" y="156370"/>
                  <a:pt x="60186" y="175063"/>
                </a:cubicBezTo>
                <a:lnTo>
                  <a:pt x="129021" y="243722"/>
                </a:lnTo>
                <a:lnTo>
                  <a:pt x="198217" y="175063"/>
                </a:lnTo>
                <a:cubicBezTo>
                  <a:pt x="216597" y="156370"/>
                  <a:pt x="226688" y="131926"/>
                  <a:pt x="226688" y="106044"/>
                </a:cubicBezTo>
                <a:cubicBezTo>
                  <a:pt x="226688" y="80162"/>
                  <a:pt x="216597" y="55718"/>
                  <a:pt x="198217" y="37385"/>
                </a:cubicBezTo>
                <a:cubicBezTo>
                  <a:pt x="179837" y="19052"/>
                  <a:pt x="155330" y="8627"/>
                  <a:pt x="129021" y="8627"/>
                </a:cubicBezTo>
                <a:close/>
                <a:moveTo>
                  <a:pt x="129021" y="0"/>
                </a:moveTo>
                <a:cubicBezTo>
                  <a:pt x="157853" y="0"/>
                  <a:pt x="184522" y="10784"/>
                  <a:pt x="204704" y="30914"/>
                </a:cubicBezTo>
                <a:cubicBezTo>
                  <a:pt x="224526" y="51045"/>
                  <a:pt x="235698" y="78005"/>
                  <a:pt x="235698" y="106044"/>
                </a:cubicBezTo>
                <a:cubicBezTo>
                  <a:pt x="235698" y="134442"/>
                  <a:pt x="224526" y="161043"/>
                  <a:pt x="204704" y="181174"/>
                </a:cubicBezTo>
                <a:lnTo>
                  <a:pt x="175873" y="209572"/>
                </a:lnTo>
                <a:cubicBezTo>
                  <a:pt x="220922" y="215323"/>
                  <a:pt x="258403" y="228983"/>
                  <a:pt x="258403" y="250192"/>
                </a:cubicBezTo>
                <a:cubicBezTo>
                  <a:pt x="258403" y="278231"/>
                  <a:pt x="191730" y="293329"/>
                  <a:pt x="129021" y="293329"/>
                </a:cubicBezTo>
                <a:cubicBezTo>
                  <a:pt x="66673" y="293329"/>
                  <a:pt x="0" y="278231"/>
                  <a:pt x="0" y="250192"/>
                </a:cubicBezTo>
                <a:cubicBezTo>
                  <a:pt x="0" y="228983"/>
                  <a:pt x="37481" y="215323"/>
                  <a:pt x="82531" y="209572"/>
                </a:cubicBezTo>
                <a:lnTo>
                  <a:pt x="54059" y="181174"/>
                </a:lnTo>
                <a:cubicBezTo>
                  <a:pt x="33877" y="161043"/>
                  <a:pt x="22705" y="134442"/>
                  <a:pt x="22705" y="106044"/>
                </a:cubicBezTo>
                <a:cubicBezTo>
                  <a:pt x="22705" y="78005"/>
                  <a:pt x="33877" y="51045"/>
                  <a:pt x="54059" y="30914"/>
                </a:cubicBezTo>
                <a:cubicBezTo>
                  <a:pt x="74241" y="10784"/>
                  <a:pt x="100911" y="0"/>
                  <a:pt x="12902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718D7-FE5E-7146-9E1A-5942A0C61B87}"/>
              </a:ext>
            </a:extLst>
          </p:cNvPr>
          <p:cNvSpPr txBox="1"/>
          <p:nvPr/>
        </p:nvSpPr>
        <p:spPr>
          <a:xfrm>
            <a:off x="18132370" y="5156746"/>
            <a:ext cx="2265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8BEC59C-3061-A242-B63E-1AB077454105}"/>
              </a:ext>
            </a:extLst>
          </p:cNvPr>
          <p:cNvSpPr txBox="1">
            <a:spLocks/>
          </p:cNvSpPr>
          <p:nvPr/>
        </p:nvSpPr>
        <p:spPr>
          <a:xfrm>
            <a:off x="18066709" y="5776932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9FED88B-AB12-C849-848D-2E821D5776A3}"/>
              </a:ext>
            </a:extLst>
          </p:cNvPr>
          <p:cNvSpPr txBox="1"/>
          <p:nvPr/>
        </p:nvSpPr>
        <p:spPr>
          <a:xfrm>
            <a:off x="15178688" y="10692563"/>
            <a:ext cx="2265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76844C2E-4727-CE40-A256-B1EF73D675EA}"/>
              </a:ext>
            </a:extLst>
          </p:cNvPr>
          <p:cNvSpPr txBox="1">
            <a:spLocks/>
          </p:cNvSpPr>
          <p:nvPr/>
        </p:nvSpPr>
        <p:spPr>
          <a:xfrm>
            <a:off x="15113027" y="11312749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DC59D-905A-BA4F-91CC-16F3A02B0109}"/>
              </a:ext>
            </a:extLst>
          </p:cNvPr>
          <p:cNvSpPr txBox="1"/>
          <p:nvPr/>
        </p:nvSpPr>
        <p:spPr>
          <a:xfrm>
            <a:off x="5070029" y="8140004"/>
            <a:ext cx="22653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DD18083A-032B-5D4C-83E9-B35C5656F10E}"/>
              </a:ext>
            </a:extLst>
          </p:cNvPr>
          <p:cNvSpPr txBox="1">
            <a:spLocks/>
          </p:cNvSpPr>
          <p:nvPr/>
        </p:nvSpPr>
        <p:spPr>
          <a:xfrm>
            <a:off x="2656281" y="8760190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999FE-6B09-0C42-9F94-0266A989A59F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53A067-B91D-3443-BFF8-6AD1C8E5830E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4" name="Freeform: Shape 27">
            <a:extLst>
              <a:ext uri="{FF2B5EF4-FFF2-40B4-BE49-F238E27FC236}">
                <a16:creationId xmlns:a16="http://schemas.microsoft.com/office/drawing/2014/main" id="{C78DBB32-A744-BE44-83CB-5AB83CC052B6}"/>
              </a:ext>
            </a:extLst>
          </p:cNvPr>
          <p:cNvSpPr>
            <a:spLocks/>
          </p:cNvSpPr>
          <p:nvPr/>
        </p:nvSpPr>
        <p:spPr bwMode="auto">
          <a:xfrm>
            <a:off x="1" y="4543413"/>
            <a:ext cx="8877062" cy="2119660"/>
          </a:xfrm>
          <a:custGeom>
            <a:avLst/>
            <a:gdLst>
              <a:gd name="connsiteX0" fmla="*/ 0 w 4458263"/>
              <a:gd name="connsiteY0" fmla="*/ 0 h 1060106"/>
              <a:gd name="connsiteX1" fmla="*/ 1180805 w 4458263"/>
              <a:gd name="connsiteY1" fmla="*/ 0 h 1060106"/>
              <a:gd name="connsiteX2" fmla="*/ 1459259 w 4458263"/>
              <a:gd name="connsiteY2" fmla="*/ 0 h 1060106"/>
              <a:gd name="connsiteX3" fmla="*/ 1463559 w 4458263"/>
              <a:gd name="connsiteY3" fmla="*/ 0 h 1060106"/>
              <a:gd name="connsiteX4" fmla="*/ 1474797 w 4458263"/>
              <a:gd name="connsiteY4" fmla="*/ 0 h 1060106"/>
              <a:gd name="connsiteX5" fmla="*/ 1493657 w 4458263"/>
              <a:gd name="connsiteY5" fmla="*/ 0 h 1060106"/>
              <a:gd name="connsiteX6" fmla="*/ 1575351 w 4458263"/>
              <a:gd name="connsiteY6" fmla="*/ 0 h 1060106"/>
              <a:gd name="connsiteX7" fmla="*/ 1734440 w 4458263"/>
              <a:gd name="connsiteY7" fmla="*/ 0 h 1060106"/>
              <a:gd name="connsiteX8" fmla="*/ 1813936 w 4458263"/>
              <a:gd name="connsiteY8" fmla="*/ 0 h 1060106"/>
              <a:gd name="connsiteX9" fmla="*/ 1851069 w 4458263"/>
              <a:gd name="connsiteY9" fmla="*/ 0 h 1060106"/>
              <a:gd name="connsiteX10" fmla="*/ 1996722 w 4458263"/>
              <a:gd name="connsiteY10" fmla="*/ 0 h 1060106"/>
              <a:gd name="connsiteX11" fmla="*/ 2174622 w 4458263"/>
              <a:gd name="connsiteY11" fmla="*/ 0 h 1060106"/>
              <a:gd name="connsiteX12" fmla="*/ 2201446 w 4458263"/>
              <a:gd name="connsiteY12" fmla="*/ 0 h 1060106"/>
              <a:gd name="connsiteX13" fmla="*/ 2387994 w 4458263"/>
              <a:gd name="connsiteY13" fmla="*/ 0 h 1060106"/>
              <a:gd name="connsiteX14" fmla="*/ 3660705 w 4458263"/>
              <a:gd name="connsiteY14" fmla="*/ 0 h 1060106"/>
              <a:gd name="connsiteX15" fmla="*/ 4458263 w 4458263"/>
              <a:gd name="connsiteY15" fmla="*/ 1060106 h 1060106"/>
              <a:gd name="connsiteX16" fmla="*/ 3193058 w 4458263"/>
              <a:gd name="connsiteY16" fmla="*/ 1060106 h 1060106"/>
              <a:gd name="connsiteX17" fmla="*/ 2999004 w 4458263"/>
              <a:gd name="connsiteY17" fmla="*/ 1060106 h 1060106"/>
              <a:gd name="connsiteX18" fmla="*/ 2952145 w 4458263"/>
              <a:gd name="connsiteY18" fmla="*/ 1060106 h 1060106"/>
              <a:gd name="connsiteX19" fmla="*/ 2849667 w 4458263"/>
              <a:gd name="connsiteY19" fmla="*/ 1060106 h 1060106"/>
              <a:gd name="connsiteX20" fmla="*/ 2840854 w 4458263"/>
              <a:gd name="connsiteY20" fmla="*/ 1060106 h 1060106"/>
              <a:gd name="connsiteX21" fmla="*/ 2465246 w 4458263"/>
              <a:gd name="connsiteY21" fmla="*/ 1060106 h 1060106"/>
              <a:gd name="connsiteX22" fmla="*/ 2449165 w 4458263"/>
              <a:gd name="connsiteY22" fmla="*/ 1060106 h 1060106"/>
              <a:gd name="connsiteX23" fmla="*/ 2266825 w 4458263"/>
              <a:gd name="connsiteY23" fmla="*/ 1060106 h 1060106"/>
              <a:gd name="connsiteX24" fmla="*/ 2024474 w 4458263"/>
              <a:gd name="connsiteY24" fmla="*/ 1060106 h 1060106"/>
              <a:gd name="connsiteX25" fmla="*/ 1987160 w 4458263"/>
              <a:gd name="connsiteY25" fmla="*/ 1060106 h 1060106"/>
              <a:gd name="connsiteX26" fmla="*/ 1733799 w 4458263"/>
              <a:gd name="connsiteY26" fmla="*/ 1060106 h 1060106"/>
              <a:gd name="connsiteX27" fmla="*/ 1459259 w 4458263"/>
              <a:gd name="connsiteY27" fmla="*/ 1060106 h 1060106"/>
              <a:gd name="connsiteX28" fmla="*/ 1390407 w 4458263"/>
              <a:gd name="connsiteY28" fmla="*/ 1060106 h 1060106"/>
              <a:gd name="connsiteX29" fmla="*/ 0 w 4458263"/>
              <a:gd name="connsiteY29" fmla="*/ 1060106 h 1060106"/>
              <a:gd name="connsiteX30" fmla="*/ 0 w 4458263"/>
              <a:gd name="connsiteY30" fmla="*/ 0 h 106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458263" h="1060106">
                <a:moveTo>
                  <a:pt x="0" y="0"/>
                </a:moveTo>
                <a:cubicBezTo>
                  <a:pt x="0" y="0"/>
                  <a:pt x="0" y="0"/>
                  <a:pt x="1180805" y="0"/>
                </a:cubicBezTo>
                <a:lnTo>
                  <a:pt x="1459259" y="0"/>
                </a:lnTo>
                <a:lnTo>
                  <a:pt x="1463559" y="0"/>
                </a:lnTo>
                <a:lnTo>
                  <a:pt x="1474797" y="0"/>
                </a:lnTo>
                <a:lnTo>
                  <a:pt x="1493657" y="0"/>
                </a:lnTo>
                <a:lnTo>
                  <a:pt x="1575351" y="0"/>
                </a:lnTo>
                <a:lnTo>
                  <a:pt x="1734440" y="0"/>
                </a:lnTo>
                <a:lnTo>
                  <a:pt x="1813936" y="0"/>
                </a:lnTo>
                <a:lnTo>
                  <a:pt x="1851069" y="0"/>
                </a:lnTo>
                <a:lnTo>
                  <a:pt x="1996722" y="0"/>
                </a:lnTo>
                <a:lnTo>
                  <a:pt x="2174622" y="0"/>
                </a:lnTo>
                <a:lnTo>
                  <a:pt x="2201446" y="0"/>
                </a:lnTo>
                <a:lnTo>
                  <a:pt x="2387994" y="0"/>
                </a:lnTo>
                <a:cubicBezTo>
                  <a:pt x="2697573" y="0"/>
                  <a:pt x="3110344" y="0"/>
                  <a:pt x="3660705" y="0"/>
                </a:cubicBezTo>
                <a:cubicBezTo>
                  <a:pt x="3795964" y="140102"/>
                  <a:pt x="4127113" y="504368"/>
                  <a:pt x="4458263" y="1060106"/>
                </a:cubicBezTo>
                <a:cubicBezTo>
                  <a:pt x="4458263" y="1060106"/>
                  <a:pt x="4458263" y="1060106"/>
                  <a:pt x="3193058" y="1060106"/>
                </a:cubicBezTo>
                <a:lnTo>
                  <a:pt x="2999004" y="1060106"/>
                </a:lnTo>
                <a:cubicBezTo>
                  <a:pt x="2999004" y="1060106"/>
                  <a:pt x="2999004" y="1060106"/>
                  <a:pt x="2952145" y="1060106"/>
                </a:cubicBezTo>
                <a:lnTo>
                  <a:pt x="2849667" y="1060106"/>
                </a:lnTo>
                <a:lnTo>
                  <a:pt x="2840854" y="1060106"/>
                </a:lnTo>
                <a:cubicBezTo>
                  <a:pt x="2761778" y="1060106"/>
                  <a:pt x="2643165" y="1060106"/>
                  <a:pt x="2465246" y="1060106"/>
                </a:cubicBezTo>
                <a:lnTo>
                  <a:pt x="2449165" y="1060106"/>
                </a:lnTo>
                <a:lnTo>
                  <a:pt x="2266825" y="1060106"/>
                </a:lnTo>
                <a:cubicBezTo>
                  <a:pt x="2193608" y="1060106"/>
                  <a:pt x="2113068" y="1060106"/>
                  <a:pt x="2024474" y="1060106"/>
                </a:cubicBezTo>
                <a:lnTo>
                  <a:pt x="1987160" y="1060106"/>
                </a:lnTo>
                <a:lnTo>
                  <a:pt x="1733799" y="1060106"/>
                </a:lnTo>
                <a:lnTo>
                  <a:pt x="1459259" y="1060106"/>
                </a:lnTo>
                <a:lnTo>
                  <a:pt x="1390407" y="1060106"/>
                </a:lnTo>
                <a:cubicBezTo>
                  <a:pt x="1019193" y="1060106"/>
                  <a:pt x="562313" y="1060106"/>
                  <a:pt x="0" y="1060106"/>
                </a:cubicBezTo>
                <a:cubicBezTo>
                  <a:pt x="0" y="1060106"/>
                  <a:pt x="0" y="106010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33">
            <a:extLst>
              <a:ext uri="{FF2B5EF4-FFF2-40B4-BE49-F238E27FC236}">
                <a16:creationId xmlns:a16="http://schemas.microsoft.com/office/drawing/2014/main" id="{2D479834-8233-8D4A-AAB6-9A2FB88CEED7}"/>
              </a:ext>
            </a:extLst>
          </p:cNvPr>
          <p:cNvSpPr>
            <a:spLocks/>
          </p:cNvSpPr>
          <p:nvPr/>
        </p:nvSpPr>
        <p:spPr bwMode="auto">
          <a:xfrm>
            <a:off x="9439279" y="6649499"/>
            <a:ext cx="5444486" cy="2269899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2027796A-3F5F-1949-A512-DE994168C138}"/>
              </a:ext>
            </a:extLst>
          </p:cNvPr>
          <p:cNvSpPr>
            <a:spLocks/>
          </p:cNvSpPr>
          <p:nvPr/>
        </p:nvSpPr>
        <p:spPr bwMode="auto">
          <a:xfrm>
            <a:off x="10222668" y="8576612"/>
            <a:ext cx="3860456" cy="2240502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9A5F23-041B-5646-A6F9-7F552754F641}"/>
              </a:ext>
            </a:extLst>
          </p:cNvPr>
          <p:cNvGrpSpPr/>
          <p:nvPr/>
        </p:nvGrpSpPr>
        <p:grpSpPr>
          <a:xfrm>
            <a:off x="7978632" y="3788013"/>
            <a:ext cx="8414252" cy="3170124"/>
            <a:chOff x="3990355" y="1893606"/>
            <a:chExt cx="4208222" cy="1585475"/>
          </a:xfrm>
        </p:grpSpPr>
        <p:sp>
          <p:nvSpPr>
            <p:cNvPr id="8" name="Freeform 31">
              <a:extLst>
                <a:ext uri="{FF2B5EF4-FFF2-40B4-BE49-F238E27FC236}">
                  <a16:creationId xmlns:a16="http://schemas.microsoft.com/office/drawing/2014/main" id="{C5317497-828D-1B46-9983-0609C1E64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9" name="Oval 32">
              <a:extLst>
                <a:ext uri="{FF2B5EF4-FFF2-40B4-BE49-F238E27FC236}">
                  <a16:creationId xmlns:a16="http://schemas.microsoft.com/office/drawing/2014/main" id="{D5ACA616-3724-4549-83CD-55BDED2B4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03F1CCBC-5344-794A-A7CD-EDED555D9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:a16="http://schemas.microsoft.com/office/drawing/2014/main" id="{0FCDE1DD-6203-8740-8E1E-A1006F27190B}"/>
              </a:ext>
            </a:extLst>
          </p:cNvPr>
          <p:cNvSpPr>
            <a:spLocks/>
          </p:cNvSpPr>
          <p:nvPr/>
        </p:nvSpPr>
        <p:spPr bwMode="auto">
          <a:xfrm>
            <a:off x="10676912" y="10568889"/>
            <a:ext cx="2926368" cy="2224173"/>
          </a:xfrm>
          <a:custGeom>
            <a:avLst/>
            <a:gdLst>
              <a:gd name="T0" fmla="*/ 314 w 314"/>
              <a:gd name="T1" fmla="*/ 0 h 238"/>
              <a:gd name="T2" fmla="*/ 306 w 314"/>
              <a:gd name="T3" fmla="*/ 3 h 238"/>
              <a:gd name="T4" fmla="*/ 293 w 314"/>
              <a:gd name="T5" fmla="*/ 8 h 238"/>
              <a:gd name="T6" fmla="*/ 248 w 314"/>
              <a:gd name="T7" fmla="*/ 18 h 238"/>
              <a:gd name="T8" fmla="*/ 157 w 314"/>
              <a:gd name="T9" fmla="*/ 26 h 238"/>
              <a:gd name="T10" fmla="*/ 1 w 314"/>
              <a:gd name="T11" fmla="*/ 1 h 238"/>
              <a:gd name="T12" fmla="*/ 0 w 314"/>
              <a:gd name="T13" fmla="*/ 0 h 238"/>
              <a:gd name="T14" fmla="*/ 16 w 314"/>
              <a:gd name="T15" fmla="*/ 153 h 238"/>
              <a:gd name="T16" fmla="*/ 18 w 314"/>
              <a:gd name="T17" fmla="*/ 208 h 238"/>
              <a:gd name="T18" fmla="*/ 31 w 314"/>
              <a:gd name="T19" fmla="*/ 221 h 238"/>
              <a:gd name="T20" fmla="*/ 47 w 314"/>
              <a:gd name="T21" fmla="*/ 227 h 238"/>
              <a:gd name="T22" fmla="*/ 157 w 314"/>
              <a:gd name="T23" fmla="*/ 238 h 238"/>
              <a:gd name="T24" fmla="*/ 235 w 314"/>
              <a:gd name="T25" fmla="*/ 233 h 238"/>
              <a:gd name="T26" fmla="*/ 258 w 314"/>
              <a:gd name="T27" fmla="*/ 229 h 238"/>
              <a:gd name="T28" fmla="*/ 273 w 314"/>
              <a:gd name="T29" fmla="*/ 225 h 238"/>
              <a:gd name="T30" fmla="*/ 279 w 314"/>
              <a:gd name="T31" fmla="*/ 223 h 238"/>
              <a:gd name="T32" fmla="*/ 296 w 314"/>
              <a:gd name="T33" fmla="*/ 208 h 238"/>
              <a:gd name="T34" fmla="*/ 298 w 314"/>
              <a:gd name="T35" fmla="*/ 142 h 238"/>
              <a:gd name="T36" fmla="*/ 314 w 314"/>
              <a:gd name="T37" fmla="*/ 0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314" h="238">
                <a:moveTo>
                  <a:pt x="314" y="0"/>
                </a:moveTo>
                <a:cubicBezTo>
                  <a:pt x="311" y="1"/>
                  <a:pt x="309" y="2"/>
                  <a:pt x="306" y="3"/>
                </a:cubicBezTo>
                <a:cubicBezTo>
                  <a:pt x="302" y="5"/>
                  <a:pt x="297" y="6"/>
                  <a:pt x="293" y="8"/>
                </a:cubicBezTo>
                <a:cubicBezTo>
                  <a:pt x="280" y="12"/>
                  <a:pt x="264" y="16"/>
                  <a:pt x="248" y="18"/>
                </a:cubicBezTo>
                <a:cubicBezTo>
                  <a:pt x="220" y="23"/>
                  <a:pt x="189" y="26"/>
                  <a:pt x="157" y="26"/>
                </a:cubicBezTo>
                <a:cubicBezTo>
                  <a:pt x="94" y="26"/>
                  <a:pt x="37" y="16"/>
                  <a:pt x="1" y="1"/>
                </a:cubicBezTo>
                <a:cubicBezTo>
                  <a:pt x="1" y="1"/>
                  <a:pt x="0" y="0"/>
                  <a:pt x="0" y="0"/>
                </a:cubicBezTo>
                <a:cubicBezTo>
                  <a:pt x="7" y="49"/>
                  <a:pt x="13" y="100"/>
                  <a:pt x="16" y="153"/>
                </a:cubicBezTo>
                <a:cubicBezTo>
                  <a:pt x="17" y="171"/>
                  <a:pt x="18" y="190"/>
                  <a:pt x="18" y="208"/>
                </a:cubicBezTo>
                <a:cubicBezTo>
                  <a:pt x="18" y="213"/>
                  <a:pt x="23" y="217"/>
                  <a:pt x="31" y="221"/>
                </a:cubicBezTo>
                <a:cubicBezTo>
                  <a:pt x="35" y="223"/>
                  <a:pt x="41" y="225"/>
                  <a:pt x="47" y="227"/>
                </a:cubicBezTo>
                <a:cubicBezTo>
                  <a:pt x="72" y="234"/>
                  <a:pt x="112" y="238"/>
                  <a:pt x="157" y="238"/>
                </a:cubicBezTo>
                <a:cubicBezTo>
                  <a:pt x="186" y="238"/>
                  <a:pt x="213" y="236"/>
                  <a:pt x="235" y="233"/>
                </a:cubicBezTo>
                <a:cubicBezTo>
                  <a:pt x="244" y="232"/>
                  <a:pt x="251" y="230"/>
                  <a:pt x="258" y="229"/>
                </a:cubicBezTo>
                <a:cubicBezTo>
                  <a:pt x="263" y="228"/>
                  <a:pt x="268" y="226"/>
                  <a:pt x="273" y="225"/>
                </a:cubicBezTo>
                <a:cubicBezTo>
                  <a:pt x="275" y="224"/>
                  <a:pt x="277" y="224"/>
                  <a:pt x="279" y="223"/>
                </a:cubicBezTo>
                <a:cubicBezTo>
                  <a:pt x="290" y="219"/>
                  <a:pt x="296" y="214"/>
                  <a:pt x="296" y="208"/>
                </a:cubicBezTo>
                <a:cubicBezTo>
                  <a:pt x="296" y="208"/>
                  <a:pt x="295" y="184"/>
                  <a:pt x="298" y="142"/>
                </a:cubicBezTo>
                <a:cubicBezTo>
                  <a:pt x="300" y="106"/>
                  <a:pt x="305" y="57"/>
                  <a:pt x="314" y="0"/>
                </a:cubicBezTo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221C85-122C-B74A-BFC8-61E61CA6C996}"/>
              </a:ext>
            </a:extLst>
          </p:cNvPr>
          <p:cNvGrpSpPr/>
          <p:nvPr/>
        </p:nvGrpSpPr>
        <p:grpSpPr>
          <a:xfrm>
            <a:off x="12861628" y="4761728"/>
            <a:ext cx="2658555" cy="8005059"/>
            <a:chOff x="6432489" y="2380591"/>
            <a:chExt cx="1329624" cy="4003572"/>
          </a:xfrm>
          <a:solidFill>
            <a:schemeClr val="bg2">
              <a:alpha val="20000"/>
            </a:schemeClr>
          </a:solidFill>
        </p:grpSpPr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820460F3-CA67-D748-BF4E-473B24D17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8502" y="3380259"/>
              <a:ext cx="596208" cy="1037238"/>
            </a:xfrm>
            <a:custGeom>
              <a:avLst/>
              <a:gdLst>
                <a:gd name="T0" fmla="*/ 128 w 128"/>
                <a:gd name="T1" fmla="*/ 0 h 222"/>
                <a:gd name="T2" fmla="*/ 49 w 128"/>
                <a:gd name="T3" fmla="*/ 12 h 222"/>
                <a:gd name="T4" fmla="*/ 0 w 128"/>
                <a:gd name="T5" fmla="*/ 222 h 222"/>
                <a:gd name="T6" fmla="*/ 59 w 128"/>
                <a:gd name="T7" fmla="*/ 208 h 222"/>
                <a:gd name="T8" fmla="*/ 128 w 128"/>
                <a:gd name="T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222">
                  <a:moveTo>
                    <a:pt x="128" y="0"/>
                  </a:moveTo>
                  <a:cubicBezTo>
                    <a:pt x="105" y="5"/>
                    <a:pt x="79" y="9"/>
                    <a:pt x="49" y="12"/>
                  </a:cubicBezTo>
                  <a:cubicBezTo>
                    <a:pt x="32" y="72"/>
                    <a:pt x="15" y="142"/>
                    <a:pt x="0" y="222"/>
                  </a:cubicBezTo>
                  <a:cubicBezTo>
                    <a:pt x="22" y="218"/>
                    <a:pt x="42" y="214"/>
                    <a:pt x="59" y="208"/>
                  </a:cubicBezTo>
                  <a:cubicBezTo>
                    <a:pt x="76" y="140"/>
                    <a:pt x="99" y="70"/>
                    <a:pt x="12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A6B0EC7E-E1DC-F540-A2DC-5F8DA55B8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926" y="4352158"/>
              <a:ext cx="409995" cy="1027437"/>
            </a:xfrm>
            <a:custGeom>
              <a:avLst/>
              <a:gdLst>
                <a:gd name="T0" fmla="*/ 88 w 88"/>
                <a:gd name="T1" fmla="*/ 0 h 220"/>
                <a:gd name="T2" fmla="*/ 29 w 88"/>
                <a:gd name="T3" fmla="*/ 14 h 220"/>
                <a:gd name="T4" fmla="*/ 0 w 88"/>
                <a:gd name="T5" fmla="*/ 220 h 220"/>
                <a:gd name="T6" fmla="*/ 0 w 88"/>
                <a:gd name="T7" fmla="*/ 220 h 220"/>
                <a:gd name="T8" fmla="*/ 0 w 88"/>
                <a:gd name="T9" fmla="*/ 220 h 220"/>
                <a:gd name="T10" fmla="*/ 45 w 88"/>
                <a:gd name="T11" fmla="*/ 210 h 220"/>
                <a:gd name="T12" fmla="*/ 45 w 88"/>
                <a:gd name="T13" fmla="*/ 210 h 220"/>
                <a:gd name="T14" fmla="*/ 88 w 88"/>
                <a:gd name="T15" fmla="*/ 0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220">
                  <a:moveTo>
                    <a:pt x="88" y="0"/>
                  </a:moveTo>
                  <a:cubicBezTo>
                    <a:pt x="71" y="6"/>
                    <a:pt x="51" y="10"/>
                    <a:pt x="29" y="14"/>
                  </a:cubicBezTo>
                  <a:cubicBezTo>
                    <a:pt x="18" y="77"/>
                    <a:pt x="7" y="146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6" y="218"/>
                    <a:pt x="32" y="214"/>
                    <a:pt x="45" y="210"/>
                  </a:cubicBezTo>
                  <a:cubicBezTo>
                    <a:pt x="45" y="210"/>
                    <a:pt x="45" y="210"/>
                    <a:pt x="45" y="210"/>
                  </a:cubicBezTo>
                  <a:cubicBezTo>
                    <a:pt x="55" y="145"/>
                    <a:pt x="68" y="74"/>
                    <a:pt x="8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74198D30-5FDD-8040-9353-307FBA1806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7185" y="2380591"/>
              <a:ext cx="904928" cy="1055205"/>
            </a:xfrm>
            <a:custGeom>
              <a:avLst/>
              <a:gdLst>
                <a:gd name="T0" fmla="*/ 194 w 194"/>
                <a:gd name="T1" fmla="*/ 0 h 226"/>
                <a:gd name="T2" fmla="*/ 180 w 194"/>
                <a:gd name="T3" fmla="*/ 3 h 226"/>
                <a:gd name="T4" fmla="*/ 180 w 194"/>
                <a:gd name="T5" fmla="*/ 3 h 226"/>
                <a:gd name="T6" fmla="*/ 180 w 194"/>
                <a:gd name="T7" fmla="*/ 3 h 226"/>
                <a:gd name="T8" fmla="*/ 168 w 194"/>
                <a:gd name="T9" fmla="*/ 5 h 226"/>
                <a:gd name="T10" fmla="*/ 166 w 194"/>
                <a:gd name="T11" fmla="*/ 5 h 226"/>
                <a:gd name="T12" fmla="*/ 164 w 194"/>
                <a:gd name="T13" fmla="*/ 6 h 226"/>
                <a:gd name="T14" fmla="*/ 140 w 194"/>
                <a:gd name="T15" fmla="*/ 9 h 226"/>
                <a:gd name="T16" fmla="*/ 138 w 194"/>
                <a:gd name="T17" fmla="*/ 9 h 226"/>
                <a:gd name="T18" fmla="*/ 71 w 194"/>
                <a:gd name="T19" fmla="*/ 16 h 226"/>
                <a:gd name="T20" fmla="*/ 71 w 194"/>
                <a:gd name="T21" fmla="*/ 16 h 226"/>
                <a:gd name="T22" fmla="*/ 71 w 194"/>
                <a:gd name="T23" fmla="*/ 16 h 226"/>
                <a:gd name="T24" fmla="*/ 0 w 194"/>
                <a:gd name="T25" fmla="*/ 226 h 226"/>
                <a:gd name="T26" fmla="*/ 0 w 194"/>
                <a:gd name="T27" fmla="*/ 226 h 226"/>
                <a:gd name="T28" fmla="*/ 0 w 194"/>
                <a:gd name="T29" fmla="*/ 226 h 226"/>
                <a:gd name="T30" fmla="*/ 79 w 194"/>
                <a:gd name="T31" fmla="*/ 214 h 226"/>
                <a:gd name="T32" fmla="*/ 79 w 194"/>
                <a:gd name="T33" fmla="*/ 214 h 226"/>
                <a:gd name="T34" fmla="*/ 194 w 194"/>
                <a:gd name="T35" fmla="*/ 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4" h="226">
                  <a:moveTo>
                    <a:pt x="194" y="0"/>
                  </a:moveTo>
                  <a:cubicBezTo>
                    <a:pt x="190" y="1"/>
                    <a:pt x="185" y="2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80" y="3"/>
                    <a:pt x="180" y="3"/>
                    <a:pt x="180" y="3"/>
                  </a:cubicBezTo>
                  <a:cubicBezTo>
                    <a:pt x="176" y="4"/>
                    <a:pt x="172" y="4"/>
                    <a:pt x="168" y="5"/>
                  </a:cubicBezTo>
                  <a:cubicBezTo>
                    <a:pt x="167" y="5"/>
                    <a:pt x="167" y="5"/>
                    <a:pt x="166" y="5"/>
                  </a:cubicBezTo>
                  <a:cubicBezTo>
                    <a:pt x="165" y="5"/>
                    <a:pt x="165" y="5"/>
                    <a:pt x="164" y="6"/>
                  </a:cubicBezTo>
                  <a:cubicBezTo>
                    <a:pt x="156" y="7"/>
                    <a:pt x="148" y="8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18" y="12"/>
                    <a:pt x="95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6"/>
                    <a:pt x="37" y="93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0" y="226"/>
                    <a:pt x="0" y="226"/>
                    <a:pt x="0" y="226"/>
                  </a:cubicBezTo>
                  <a:cubicBezTo>
                    <a:pt x="30" y="223"/>
                    <a:pt x="56" y="219"/>
                    <a:pt x="79" y="214"/>
                  </a:cubicBezTo>
                  <a:cubicBezTo>
                    <a:pt x="79" y="214"/>
                    <a:pt x="79" y="214"/>
                    <a:pt x="79" y="214"/>
                  </a:cubicBezTo>
                  <a:cubicBezTo>
                    <a:pt x="110" y="140"/>
                    <a:pt x="148" y="68"/>
                    <a:pt x="194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6" name="Freeform 41">
              <a:extLst>
                <a:ext uri="{FF2B5EF4-FFF2-40B4-BE49-F238E27FC236}">
                  <a16:creationId xmlns:a16="http://schemas.microsoft.com/office/drawing/2014/main" id="{1E80790B-FD46-724A-9655-9D1CA9181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2489" y="5332225"/>
              <a:ext cx="269519" cy="1051938"/>
            </a:xfrm>
            <a:custGeom>
              <a:avLst/>
              <a:gdLst>
                <a:gd name="T0" fmla="*/ 58 w 58"/>
                <a:gd name="T1" fmla="*/ 0 h 225"/>
                <a:gd name="T2" fmla="*/ 13 w 58"/>
                <a:gd name="T3" fmla="*/ 10 h 225"/>
                <a:gd name="T4" fmla="*/ 13 w 58"/>
                <a:gd name="T5" fmla="*/ 10 h 225"/>
                <a:gd name="T6" fmla="*/ 0 w 58"/>
                <a:gd name="T7" fmla="*/ 225 h 225"/>
                <a:gd name="T8" fmla="*/ 23 w 58"/>
                <a:gd name="T9" fmla="*/ 221 h 225"/>
                <a:gd name="T10" fmla="*/ 38 w 58"/>
                <a:gd name="T11" fmla="*/ 217 h 225"/>
                <a:gd name="T12" fmla="*/ 58 w 58"/>
                <a:gd name="T13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225">
                  <a:moveTo>
                    <a:pt x="58" y="0"/>
                  </a:moveTo>
                  <a:cubicBezTo>
                    <a:pt x="45" y="4"/>
                    <a:pt x="29" y="8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ubicBezTo>
                    <a:pt x="6" y="78"/>
                    <a:pt x="1" y="150"/>
                    <a:pt x="0" y="225"/>
                  </a:cubicBezTo>
                  <a:cubicBezTo>
                    <a:pt x="9" y="224"/>
                    <a:pt x="16" y="222"/>
                    <a:pt x="23" y="221"/>
                  </a:cubicBezTo>
                  <a:cubicBezTo>
                    <a:pt x="28" y="220"/>
                    <a:pt x="33" y="218"/>
                    <a:pt x="38" y="217"/>
                  </a:cubicBezTo>
                  <a:cubicBezTo>
                    <a:pt x="40" y="166"/>
                    <a:pt x="45" y="90"/>
                    <a:pt x="58" y="0"/>
                  </a:cubicBezTo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BCF7A71E-7E3B-1C4A-8473-BA8287AF80F3}"/>
              </a:ext>
            </a:extLst>
          </p:cNvPr>
          <p:cNvSpPr>
            <a:spLocks/>
          </p:cNvSpPr>
          <p:nvPr/>
        </p:nvSpPr>
        <p:spPr bwMode="auto">
          <a:xfrm>
            <a:off x="0" y="6659734"/>
            <a:ext cx="9833390" cy="1924083"/>
          </a:xfrm>
          <a:custGeom>
            <a:avLst/>
            <a:gdLst>
              <a:gd name="connsiteX0" fmla="*/ 0 w 9833390"/>
              <a:gd name="connsiteY0" fmla="*/ 0 h 1924083"/>
              <a:gd name="connsiteX1" fmla="*/ 4270075 w 9833390"/>
              <a:gd name="connsiteY1" fmla="*/ 0 h 1924083"/>
              <a:gd name="connsiteX2" fmla="*/ 4270075 w 9833390"/>
              <a:gd name="connsiteY2" fmla="*/ 830 h 1924083"/>
              <a:gd name="connsiteX3" fmla="*/ 4340635 w 9833390"/>
              <a:gd name="connsiteY3" fmla="*/ 830 h 1924083"/>
              <a:gd name="connsiteX4" fmla="*/ 8872886 w 9833390"/>
              <a:gd name="connsiteY4" fmla="*/ 830 h 1924083"/>
              <a:gd name="connsiteX5" fmla="*/ 9833390 w 9833390"/>
              <a:gd name="connsiteY5" fmla="*/ 1924083 h 1924083"/>
              <a:gd name="connsiteX6" fmla="*/ 5172972 w 9833390"/>
              <a:gd name="connsiteY6" fmla="*/ 1924083 h 1924083"/>
              <a:gd name="connsiteX7" fmla="*/ 4270075 w 9833390"/>
              <a:gd name="connsiteY7" fmla="*/ 1924083 h 1924083"/>
              <a:gd name="connsiteX8" fmla="*/ 4101279 w 9833390"/>
              <a:gd name="connsiteY8" fmla="*/ 1924083 h 1924083"/>
              <a:gd name="connsiteX9" fmla="*/ 2876730 w 9833390"/>
              <a:gd name="connsiteY9" fmla="*/ 1924083 h 1924083"/>
              <a:gd name="connsiteX10" fmla="*/ 0 w 9833390"/>
              <a:gd name="connsiteY10" fmla="*/ 1924083 h 192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33390" h="1924083">
                <a:moveTo>
                  <a:pt x="0" y="0"/>
                </a:moveTo>
                <a:lnTo>
                  <a:pt x="4270075" y="0"/>
                </a:lnTo>
                <a:lnTo>
                  <a:pt x="4270075" y="830"/>
                </a:lnTo>
                <a:lnTo>
                  <a:pt x="4340635" y="830"/>
                </a:lnTo>
                <a:cubicBezTo>
                  <a:pt x="5218978" y="830"/>
                  <a:pt x="6624328" y="830"/>
                  <a:pt x="8872886" y="830"/>
                </a:cubicBezTo>
                <a:cubicBezTo>
                  <a:pt x="9208597" y="547728"/>
                  <a:pt x="9553631" y="1194888"/>
                  <a:pt x="9833390" y="1924083"/>
                </a:cubicBezTo>
                <a:cubicBezTo>
                  <a:pt x="9833390" y="1924083"/>
                  <a:pt x="9833390" y="1924083"/>
                  <a:pt x="5172972" y="1924083"/>
                </a:cubicBezTo>
                <a:lnTo>
                  <a:pt x="4270075" y="1924083"/>
                </a:lnTo>
                <a:lnTo>
                  <a:pt x="4101279" y="1924083"/>
                </a:lnTo>
                <a:cubicBezTo>
                  <a:pt x="3719139" y="1924083"/>
                  <a:pt x="3311521" y="1924083"/>
                  <a:pt x="2876730" y="1924083"/>
                </a:cubicBezTo>
                <a:lnTo>
                  <a:pt x="0" y="1924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C9C277E2-184F-3041-8808-97E0CA2A07FB}"/>
              </a:ext>
            </a:extLst>
          </p:cNvPr>
          <p:cNvSpPr/>
          <p:nvPr/>
        </p:nvSpPr>
        <p:spPr>
          <a:xfrm>
            <a:off x="-4" y="8588095"/>
            <a:ext cx="10399035" cy="1979222"/>
          </a:xfrm>
          <a:custGeom>
            <a:avLst/>
            <a:gdLst>
              <a:gd name="connsiteX0" fmla="*/ 0 w 5200872"/>
              <a:gd name="connsiteY0" fmla="*/ 0 h 989869"/>
              <a:gd name="connsiteX1" fmla="*/ 2142907 w 5200872"/>
              <a:gd name="connsiteY1" fmla="*/ 0 h 989869"/>
              <a:gd name="connsiteX2" fmla="*/ 2142907 w 5200872"/>
              <a:gd name="connsiteY2" fmla="*/ 1 h 989869"/>
              <a:gd name="connsiteX3" fmla="*/ 4920957 w 5200872"/>
              <a:gd name="connsiteY3" fmla="*/ 1 h 989869"/>
              <a:gd name="connsiteX4" fmla="*/ 5200872 w 5200872"/>
              <a:gd name="connsiteY4" fmla="*/ 989869 h 989869"/>
              <a:gd name="connsiteX5" fmla="*/ 2681840 w 5200872"/>
              <a:gd name="connsiteY5" fmla="*/ 989869 h 989869"/>
              <a:gd name="connsiteX6" fmla="*/ 2142907 w 5200872"/>
              <a:gd name="connsiteY6" fmla="*/ 989869 h 989869"/>
              <a:gd name="connsiteX7" fmla="*/ 2102573 w 5200872"/>
              <a:gd name="connsiteY7" fmla="*/ 989869 h 989869"/>
              <a:gd name="connsiteX8" fmla="*/ 1440684 w 5200872"/>
              <a:gd name="connsiteY8" fmla="*/ 989869 h 989869"/>
              <a:gd name="connsiteX9" fmla="*/ 0 w 5200872"/>
              <a:gd name="connsiteY9" fmla="*/ 989869 h 989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00872" h="989869">
                <a:moveTo>
                  <a:pt x="0" y="0"/>
                </a:moveTo>
                <a:lnTo>
                  <a:pt x="2142907" y="0"/>
                </a:lnTo>
                <a:lnTo>
                  <a:pt x="2142907" y="1"/>
                </a:lnTo>
                <a:lnTo>
                  <a:pt x="4920957" y="1"/>
                </a:lnTo>
                <a:cubicBezTo>
                  <a:pt x="5037589" y="303498"/>
                  <a:pt x="5130893" y="635011"/>
                  <a:pt x="5200872" y="989869"/>
                </a:cubicBezTo>
                <a:cubicBezTo>
                  <a:pt x="5200872" y="989869"/>
                  <a:pt x="5200872" y="989869"/>
                  <a:pt x="2681840" y="989869"/>
                </a:cubicBezTo>
                <a:lnTo>
                  <a:pt x="2142907" y="989869"/>
                </a:lnTo>
                <a:lnTo>
                  <a:pt x="2102573" y="989869"/>
                </a:lnTo>
                <a:lnTo>
                  <a:pt x="1440684" y="989869"/>
                </a:lnTo>
                <a:lnTo>
                  <a:pt x="0" y="98986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latin typeface="Montserrat Light" pitchFamily="2" charset="77"/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62F9BB82-20A3-C747-9D8C-3C2F85328523}"/>
              </a:ext>
            </a:extLst>
          </p:cNvPr>
          <p:cNvSpPr/>
          <p:nvPr/>
        </p:nvSpPr>
        <p:spPr>
          <a:xfrm>
            <a:off x="0" y="10568889"/>
            <a:ext cx="10585203" cy="1923699"/>
          </a:xfrm>
          <a:custGeom>
            <a:avLst/>
            <a:gdLst>
              <a:gd name="connsiteX0" fmla="*/ 0 w 5293980"/>
              <a:gd name="connsiteY0" fmla="*/ 0 h 962100"/>
              <a:gd name="connsiteX1" fmla="*/ 1440685 w 5293980"/>
              <a:gd name="connsiteY1" fmla="*/ 0 h 962100"/>
              <a:gd name="connsiteX2" fmla="*/ 1448029 w 5293980"/>
              <a:gd name="connsiteY2" fmla="*/ 0 h 962100"/>
              <a:gd name="connsiteX3" fmla="*/ 1499435 w 5293980"/>
              <a:gd name="connsiteY3" fmla="*/ 0 h 962100"/>
              <a:gd name="connsiteX4" fmla="*/ 1638966 w 5293980"/>
              <a:gd name="connsiteY4" fmla="*/ 0 h 962100"/>
              <a:gd name="connsiteX5" fmla="*/ 1755548 w 5293980"/>
              <a:gd name="connsiteY5" fmla="*/ 0 h 962100"/>
              <a:gd name="connsiteX6" fmla="*/ 1910685 w 5293980"/>
              <a:gd name="connsiteY6" fmla="*/ 0 h 962100"/>
              <a:gd name="connsiteX7" fmla="*/ 2109884 w 5293980"/>
              <a:gd name="connsiteY7" fmla="*/ 0 h 962100"/>
              <a:gd name="connsiteX8" fmla="*/ 2142907 w 5293980"/>
              <a:gd name="connsiteY8" fmla="*/ 0 h 962100"/>
              <a:gd name="connsiteX9" fmla="*/ 2358653 w 5293980"/>
              <a:gd name="connsiteY9" fmla="*/ 0 h 962100"/>
              <a:gd name="connsiteX10" fmla="*/ 5200680 w 5293980"/>
              <a:gd name="connsiteY10" fmla="*/ 0 h 962100"/>
              <a:gd name="connsiteX11" fmla="*/ 5293980 w 5293980"/>
              <a:gd name="connsiteY11" fmla="*/ 962100 h 962100"/>
              <a:gd name="connsiteX12" fmla="*/ 2712574 w 5293980"/>
              <a:gd name="connsiteY12" fmla="*/ 962100 h 962100"/>
              <a:gd name="connsiteX13" fmla="*/ 2142907 w 5293980"/>
              <a:gd name="connsiteY13" fmla="*/ 962100 h 962100"/>
              <a:gd name="connsiteX14" fmla="*/ 2118963 w 5293980"/>
              <a:gd name="connsiteY14" fmla="*/ 962100 h 962100"/>
              <a:gd name="connsiteX15" fmla="*/ 1440685 w 5293980"/>
              <a:gd name="connsiteY15" fmla="*/ 962100 h 962100"/>
              <a:gd name="connsiteX16" fmla="*/ 0 w 5293980"/>
              <a:gd name="connsiteY16" fmla="*/ 962100 h 9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293980" h="962100">
                <a:moveTo>
                  <a:pt x="0" y="0"/>
                </a:moveTo>
                <a:lnTo>
                  <a:pt x="1440685" y="0"/>
                </a:lnTo>
                <a:lnTo>
                  <a:pt x="1448029" y="0"/>
                </a:lnTo>
                <a:lnTo>
                  <a:pt x="1499435" y="0"/>
                </a:lnTo>
                <a:lnTo>
                  <a:pt x="1638966" y="0"/>
                </a:lnTo>
                <a:lnTo>
                  <a:pt x="1755548" y="0"/>
                </a:lnTo>
                <a:lnTo>
                  <a:pt x="1910685" y="0"/>
                </a:lnTo>
                <a:lnTo>
                  <a:pt x="2109884" y="0"/>
                </a:lnTo>
                <a:lnTo>
                  <a:pt x="2142907" y="0"/>
                </a:lnTo>
                <a:lnTo>
                  <a:pt x="2358653" y="0"/>
                </a:lnTo>
                <a:cubicBezTo>
                  <a:pt x="2909433" y="0"/>
                  <a:pt x="3790682" y="0"/>
                  <a:pt x="5200680" y="0"/>
                </a:cubicBezTo>
                <a:cubicBezTo>
                  <a:pt x="5256660" y="303575"/>
                  <a:pt x="5289315" y="621162"/>
                  <a:pt x="5293980" y="962100"/>
                </a:cubicBezTo>
                <a:cubicBezTo>
                  <a:pt x="5293980" y="962100"/>
                  <a:pt x="5293980" y="962100"/>
                  <a:pt x="2712574" y="962100"/>
                </a:cubicBezTo>
                <a:lnTo>
                  <a:pt x="2142907" y="962100"/>
                </a:lnTo>
                <a:lnTo>
                  <a:pt x="2118963" y="962100"/>
                </a:lnTo>
                <a:lnTo>
                  <a:pt x="1440685" y="962100"/>
                </a:lnTo>
                <a:lnTo>
                  <a:pt x="0" y="9621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7198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Montserrat Light" pitchFamily="2" charset="77"/>
            </a:endParaRPr>
          </a:p>
        </p:txBody>
      </p:sp>
      <p:sp>
        <p:nvSpPr>
          <p:cNvPr id="22" name="Freeform 923">
            <a:extLst>
              <a:ext uri="{FF2B5EF4-FFF2-40B4-BE49-F238E27FC236}">
                <a16:creationId xmlns:a16="http://schemas.microsoft.com/office/drawing/2014/main" id="{5E3742CD-CC30-9847-B7CC-F31CB1982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502" y="5453391"/>
            <a:ext cx="1112032" cy="1106055"/>
          </a:xfrm>
          <a:custGeom>
            <a:avLst/>
            <a:gdLst>
              <a:gd name="T0" fmla="*/ 152601 w 294913"/>
              <a:gd name="T1" fmla="*/ 249786 h 293328"/>
              <a:gd name="T2" fmla="*/ 84447 w 294913"/>
              <a:gd name="T3" fmla="*/ 249786 h 293328"/>
              <a:gd name="T4" fmla="*/ 39125 w 294913"/>
              <a:gd name="T5" fmla="*/ 248206 h 293328"/>
              <a:gd name="T6" fmla="*/ 49039 w 294913"/>
              <a:gd name="T7" fmla="*/ 238292 h 293328"/>
              <a:gd name="T8" fmla="*/ 49039 w 294913"/>
              <a:gd name="T9" fmla="*/ 267326 h 293328"/>
              <a:gd name="T10" fmla="*/ 178935 w 294913"/>
              <a:gd name="T11" fmla="*/ 223042 h 293328"/>
              <a:gd name="T12" fmla="*/ 284730 w 294913"/>
              <a:gd name="T13" fmla="*/ 223042 h 293328"/>
              <a:gd name="T14" fmla="*/ 147913 w 294913"/>
              <a:gd name="T15" fmla="*/ 184827 h 293328"/>
              <a:gd name="T16" fmla="*/ 88775 w 294913"/>
              <a:gd name="T17" fmla="*/ 194020 h 293328"/>
              <a:gd name="T18" fmla="*/ 49039 w 294913"/>
              <a:gd name="T19" fmla="*/ 178985 h 293328"/>
              <a:gd name="T20" fmla="*/ 59309 w 294913"/>
              <a:gd name="T21" fmla="*/ 189252 h 293328"/>
              <a:gd name="T22" fmla="*/ 68159 w 294913"/>
              <a:gd name="T23" fmla="*/ 189252 h 293328"/>
              <a:gd name="T24" fmla="*/ 49039 w 294913"/>
              <a:gd name="T25" fmla="*/ 170486 h 293328"/>
              <a:gd name="T26" fmla="*/ 283640 w 294913"/>
              <a:gd name="T27" fmla="*/ 214025 h 293328"/>
              <a:gd name="T28" fmla="*/ 260008 w 294913"/>
              <a:gd name="T29" fmla="*/ 147298 h 293328"/>
              <a:gd name="T30" fmla="*/ 251283 w 294913"/>
              <a:gd name="T31" fmla="*/ 133591 h 293328"/>
              <a:gd name="T32" fmla="*/ 207657 w 294913"/>
              <a:gd name="T33" fmla="*/ 151626 h 293328"/>
              <a:gd name="T34" fmla="*/ 188025 w 294913"/>
              <a:gd name="T35" fmla="*/ 133591 h 293328"/>
              <a:gd name="T36" fmla="*/ 152601 w 294913"/>
              <a:gd name="T37" fmla="*/ 130285 h 293328"/>
              <a:gd name="T38" fmla="*/ 84447 w 294913"/>
              <a:gd name="T39" fmla="*/ 130285 h 293328"/>
              <a:gd name="T40" fmla="*/ 39125 w 294913"/>
              <a:gd name="T41" fmla="*/ 130299 h 293328"/>
              <a:gd name="T42" fmla="*/ 49039 w 294913"/>
              <a:gd name="T43" fmla="*/ 120032 h 293328"/>
              <a:gd name="T44" fmla="*/ 49039 w 294913"/>
              <a:gd name="T45" fmla="*/ 149419 h 293328"/>
              <a:gd name="T46" fmla="*/ 231651 w 294913"/>
              <a:gd name="T47" fmla="*/ 98244 h 293328"/>
              <a:gd name="T48" fmla="*/ 251283 w 294913"/>
              <a:gd name="T49" fmla="*/ 124935 h 293328"/>
              <a:gd name="T50" fmla="*/ 231651 w 294913"/>
              <a:gd name="T51" fmla="*/ 89227 h 293328"/>
              <a:gd name="T52" fmla="*/ 279640 w 294913"/>
              <a:gd name="T53" fmla="*/ 124935 h 293328"/>
              <a:gd name="T54" fmla="*/ 294910 w 294913"/>
              <a:gd name="T55" fmla="*/ 251176 h 293328"/>
              <a:gd name="T56" fmla="*/ 168392 w 294913"/>
              <a:gd name="T57" fmla="*/ 251176 h 293328"/>
              <a:gd name="T58" fmla="*/ 184025 w 294913"/>
              <a:gd name="T59" fmla="*/ 124935 h 293328"/>
              <a:gd name="T60" fmla="*/ 231651 w 294913"/>
              <a:gd name="T61" fmla="*/ 89227 h 293328"/>
              <a:gd name="T62" fmla="*/ 205181 w 294913"/>
              <a:gd name="T63" fmla="*/ 70106 h 293328"/>
              <a:gd name="T64" fmla="*/ 138622 w 294913"/>
              <a:gd name="T65" fmla="*/ 70106 h 293328"/>
              <a:gd name="T66" fmla="*/ 120742 w 294913"/>
              <a:gd name="T67" fmla="*/ 65327 h 293328"/>
              <a:gd name="T68" fmla="*/ 88847 w 294913"/>
              <a:gd name="T69" fmla="*/ 74519 h 293328"/>
              <a:gd name="T70" fmla="*/ 49039 w 294913"/>
              <a:gd name="T71" fmla="*/ 59838 h 293328"/>
              <a:gd name="T72" fmla="*/ 59309 w 294913"/>
              <a:gd name="T73" fmla="*/ 70107 h 293328"/>
              <a:gd name="T74" fmla="*/ 68159 w 294913"/>
              <a:gd name="T75" fmla="*/ 70107 h 293328"/>
              <a:gd name="T76" fmla="*/ 49039 w 294913"/>
              <a:gd name="T77" fmla="*/ 50986 h 293328"/>
              <a:gd name="T78" fmla="*/ 75591 w 294913"/>
              <a:gd name="T79" fmla="*/ 29585 h 293328"/>
              <a:gd name="T80" fmla="*/ 166734 w 294913"/>
              <a:gd name="T81" fmla="*/ 8660 h 293328"/>
              <a:gd name="T82" fmla="*/ 213031 w 294913"/>
              <a:gd name="T83" fmla="*/ 0 h 293328"/>
              <a:gd name="T84" fmla="*/ 230753 w 294913"/>
              <a:gd name="T85" fmla="*/ 80456 h 293328"/>
              <a:gd name="T86" fmla="*/ 213031 w 294913"/>
              <a:gd name="T87" fmla="*/ 8660 h 293328"/>
              <a:gd name="T88" fmla="*/ 159140 w 294913"/>
              <a:gd name="T89" fmla="*/ 38604 h 293328"/>
              <a:gd name="T90" fmla="*/ 59317 w 294913"/>
              <a:gd name="T91" fmla="*/ 8660 h 293328"/>
              <a:gd name="T92" fmla="*/ 8681 w 294913"/>
              <a:gd name="T93" fmla="*/ 272037 h 293328"/>
              <a:gd name="T94" fmla="*/ 226413 w 294913"/>
              <a:gd name="T95" fmla="*/ 272037 h 293328"/>
              <a:gd name="T96" fmla="*/ 235455 w 294913"/>
              <a:gd name="T97" fmla="*/ 266264 h 293328"/>
              <a:gd name="T98" fmla="*/ 22423 w 294913"/>
              <a:gd name="T99" fmla="*/ 294406 h 293328"/>
              <a:gd name="T100" fmla="*/ 22423 w 294913"/>
              <a:gd name="T101" fmla="*/ 0 h 293328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3" h="293328">
                <a:moveTo>
                  <a:pt x="88448" y="244475"/>
                </a:moveTo>
                <a:lnTo>
                  <a:pt x="147370" y="244475"/>
                </a:lnTo>
                <a:cubicBezTo>
                  <a:pt x="150244" y="244475"/>
                  <a:pt x="152040" y="246307"/>
                  <a:pt x="152040" y="248871"/>
                </a:cubicBezTo>
                <a:cubicBezTo>
                  <a:pt x="152040" y="251436"/>
                  <a:pt x="150244" y="253634"/>
                  <a:pt x="147370" y="253634"/>
                </a:cubicBezTo>
                <a:lnTo>
                  <a:pt x="88448" y="253634"/>
                </a:lnTo>
                <a:cubicBezTo>
                  <a:pt x="85933" y="253634"/>
                  <a:pt x="84137" y="251436"/>
                  <a:pt x="84137" y="248871"/>
                </a:cubicBezTo>
                <a:cubicBezTo>
                  <a:pt x="84137" y="246307"/>
                  <a:pt x="85933" y="244475"/>
                  <a:pt x="88448" y="244475"/>
                </a:cubicBezTo>
                <a:close/>
                <a:moveTo>
                  <a:pt x="48859" y="237419"/>
                </a:moveTo>
                <a:cubicBezTo>
                  <a:pt x="43567" y="237419"/>
                  <a:pt x="38981" y="241653"/>
                  <a:pt x="38981" y="247297"/>
                </a:cubicBezTo>
                <a:cubicBezTo>
                  <a:pt x="38981" y="252942"/>
                  <a:pt x="43567" y="257528"/>
                  <a:pt x="48859" y="257528"/>
                </a:cubicBezTo>
                <a:cubicBezTo>
                  <a:pt x="54503" y="257528"/>
                  <a:pt x="59090" y="252942"/>
                  <a:pt x="59090" y="247297"/>
                </a:cubicBezTo>
                <a:cubicBezTo>
                  <a:pt x="59090" y="241653"/>
                  <a:pt x="54503" y="237419"/>
                  <a:pt x="48859" y="237419"/>
                </a:cubicBezTo>
                <a:close/>
                <a:moveTo>
                  <a:pt x="48859" y="228600"/>
                </a:moveTo>
                <a:cubicBezTo>
                  <a:pt x="59442" y="228600"/>
                  <a:pt x="67909" y="237067"/>
                  <a:pt x="67909" y="247297"/>
                </a:cubicBezTo>
                <a:cubicBezTo>
                  <a:pt x="67909" y="257881"/>
                  <a:pt x="59442" y="266347"/>
                  <a:pt x="48859" y="266347"/>
                </a:cubicBezTo>
                <a:cubicBezTo>
                  <a:pt x="38628" y="266347"/>
                  <a:pt x="30162" y="257881"/>
                  <a:pt x="30162" y="247297"/>
                </a:cubicBezTo>
                <a:cubicBezTo>
                  <a:pt x="30162" y="237067"/>
                  <a:pt x="38628" y="228600"/>
                  <a:pt x="48859" y="228600"/>
                </a:cubicBezTo>
                <a:close/>
                <a:moveTo>
                  <a:pt x="178278" y="222225"/>
                </a:moveTo>
                <a:lnTo>
                  <a:pt x="176105" y="243068"/>
                </a:lnTo>
                <a:lnTo>
                  <a:pt x="285858" y="243068"/>
                </a:lnTo>
                <a:lnTo>
                  <a:pt x="283684" y="222225"/>
                </a:lnTo>
                <a:lnTo>
                  <a:pt x="178278" y="222225"/>
                </a:lnTo>
                <a:close/>
                <a:moveTo>
                  <a:pt x="88448" y="184150"/>
                </a:moveTo>
                <a:lnTo>
                  <a:pt x="147370" y="184150"/>
                </a:lnTo>
                <a:cubicBezTo>
                  <a:pt x="150244" y="184150"/>
                  <a:pt x="152040" y="186348"/>
                  <a:pt x="152040" y="188546"/>
                </a:cubicBezTo>
                <a:cubicBezTo>
                  <a:pt x="152040" y="191111"/>
                  <a:pt x="150244" y="193309"/>
                  <a:pt x="147370" y="193309"/>
                </a:cubicBezTo>
                <a:lnTo>
                  <a:pt x="88448" y="193309"/>
                </a:lnTo>
                <a:cubicBezTo>
                  <a:pt x="85933" y="193309"/>
                  <a:pt x="84137" y="191111"/>
                  <a:pt x="84137" y="188546"/>
                </a:cubicBezTo>
                <a:cubicBezTo>
                  <a:pt x="84137" y="186348"/>
                  <a:pt x="85933" y="184150"/>
                  <a:pt x="88448" y="184150"/>
                </a:cubicBezTo>
                <a:close/>
                <a:moveTo>
                  <a:pt x="48859" y="178329"/>
                </a:moveTo>
                <a:cubicBezTo>
                  <a:pt x="43567" y="178329"/>
                  <a:pt x="38981" y="182915"/>
                  <a:pt x="38981" y="188559"/>
                </a:cubicBezTo>
                <a:cubicBezTo>
                  <a:pt x="38981" y="194204"/>
                  <a:pt x="43567" y="198790"/>
                  <a:pt x="48859" y="198790"/>
                </a:cubicBezTo>
                <a:cubicBezTo>
                  <a:pt x="54503" y="198790"/>
                  <a:pt x="59090" y="194204"/>
                  <a:pt x="59090" y="188559"/>
                </a:cubicBezTo>
                <a:cubicBezTo>
                  <a:pt x="59090" y="182915"/>
                  <a:pt x="54503" y="178329"/>
                  <a:pt x="48859" y="178329"/>
                </a:cubicBezTo>
                <a:close/>
                <a:moveTo>
                  <a:pt x="48859" y="169862"/>
                </a:moveTo>
                <a:cubicBezTo>
                  <a:pt x="59442" y="169862"/>
                  <a:pt x="67909" y="178329"/>
                  <a:pt x="67909" y="188559"/>
                </a:cubicBezTo>
                <a:cubicBezTo>
                  <a:pt x="67909" y="198790"/>
                  <a:pt x="59442" y="207609"/>
                  <a:pt x="48859" y="207609"/>
                </a:cubicBezTo>
                <a:cubicBezTo>
                  <a:pt x="38628" y="207609"/>
                  <a:pt x="30162" y="198790"/>
                  <a:pt x="30162" y="188559"/>
                </a:cubicBezTo>
                <a:cubicBezTo>
                  <a:pt x="30162" y="178329"/>
                  <a:pt x="38628" y="169862"/>
                  <a:pt x="48859" y="169862"/>
                </a:cubicBezTo>
                <a:close/>
                <a:moveTo>
                  <a:pt x="187334" y="133102"/>
                </a:moveTo>
                <a:lnTo>
                  <a:pt x="179365" y="213241"/>
                </a:lnTo>
                <a:lnTo>
                  <a:pt x="282598" y="213241"/>
                </a:lnTo>
                <a:lnTo>
                  <a:pt x="274629" y="133102"/>
                </a:lnTo>
                <a:lnTo>
                  <a:pt x="259053" y="133102"/>
                </a:lnTo>
                <a:lnTo>
                  <a:pt x="259053" y="146758"/>
                </a:lnTo>
                <a:cubicBezTo>
                  <a:pt x="259053" y="149274"/>
                  <a:pt x="257242" y="151071"/>
                  <a:pt x="254707" y="151071"/>
                </a:cubicBezTo>
                <a:cubicBezTo>
                  <a:pt x="252533" y="151071"/>
                  <a:pt x="250360" y="149274"/>
                  <a:pt x="250360" y="146758"/>
                </a:cubicBezTo>
                <a:lnTo>
                  <a:pt x="250360" y="133102"/>
                </a:lnTo>
                <a:lnTo>
                  <a:pt x="211602" y="133102"/>
                </a:lnTo>
                <a:lnTo>
                  <a:pt x="211602" y="146758"/>
                </a:lnTo>
                <a:cubicBezTo>
                  <a:pt x="211602" y="149274"/>
                  <a:pt x="209791" y="151071"/>
                  <a:pt x="206894" y="151071"/>
                </a:cubicBezTo>
                <a:cubicBezTo>
                  <a:pt x="204358" y="151071"/>
                  <a:pt x="202547" y="149274"/>
                  <a:pt x="202547" y="146758"/>
                </a:cubicBezTo>
                <a:lnTo>
                  <a:pt x="202547" y="133102"/>
                </a:lnTo>
                <a:lnTo>
                  <a:pt x="187334" y="133102"/>
                </a:lnTo>
                <a:close/>
                <a:moveTo>
                  <a:pt x="88448" y="125412"/>
                </a:moveTo>
                <a:lnTo>
                  <a:pt x="147370" y="125412"/>
                </a:lnTo>
                <a:cubicBezTo>
                  <a:pt x="150244" y="125412"/>
                  <a:pt x="152040" y="127610"/>
                  <a:pt x="152040" y="129808"/>
                </a:cubicBezTo>
                <a:cubicBezTo>
                  <a:pt x="152040" y="132373"/>
                  <a:pt x="150244" y="134571"/>
                  <a:pt x="147370" y="134571"/>
                </a:cubicBezTo>
                <a:lnTo>
                  <a:pt x="88448" y="134571"/>
                </a:lnTo>
                <a:cubicBezTo>
                  <a:pt x="85933" y="134571"/>
                  <a:pt x="84137" y="132373"/>
                  <a:pt x="84137" y="129808"/>
                </a:cubicBezTo>
                <a:cubicBezTo>
                  <a:pt x="84137" y="127610"/>
                  <a:pt x="85933" y="125412"/>
                  <a:pt x="88448" y="125412"/>
                </a:cubicBezTo>
                <a:close/>
                <a:moveTo>
                  <a:pt x="48859" y="119592"/>
                </a:moveTo>
                <a:cubicBezTo>
                  <a:pt x="43567" y="119592"/>
                  <a:pt x="38981" y="124178"/>
                  <a:pt x="38981" y="129822"/>
                </a:cubicBezTo>
                <a:cubicBezTo>
                  <a:pt x="38981" y="135819"/>
                  <a:pt x="43567" y="140406"/>
                  <a:pt x="48859" y="140406"/>
                </a:cubicBezTo>
                <a:cubicBezTo>
                  <a:pt x="54503" y="140406"/>
                  <a:pt x="59090" y="135819"/>
                  <a:pt x="59090" y="129822"/>
                </a:cubicBezTo>
                <a:cubicBezTo>
                  <a:pt x="59090" y="124178"/>
                  <a:pt x="54503" y="119592"/>
                  <a:pt x="48859" y="119592"/>
                </a:cubicBezTo>
                <a:close/>
                <a:moveTo>
                  <a:pt x="48859" y="111125"/>
                </a:moveTo>
                <a:cubicBezTo>
                  <a:pt x="59442" y="111125"/>
                  <a:pt x="67909" y="119592"/>
                  <a:pt x="67909" y="129822"/>
                </a:cubicBezTo>
                <a:cubicBezTo>
                  <a:pt x="67909" y="140406"/>
                  <a:pt x="59442" y="148872"/>
                  <a:pt x="48859" y="148872"/>
                </a:cubicBezTo>
                <a:cubicBezTo>
                  <a:pt x="38628" y="148872"/>
                  <a:pt x="30162" y="140406"/>
                  <a:pt x="30162" y="129822"/>
                </a:cubicBezTo>
                <a:cubicBezTo>
                  <a:pt x="30162" y="119592"/>
                  <a:pt x="38628" y="111125"/>
                  <a:pt x="48859" y="111125"/>
                </a:cubicBezTo>
                <a:close/>
                <a:moveTo>
                  <a:pt x="230800" y="97884"/>
                </a:moveTo>
                <a:cubicBezTo>
                  <a:pt x="220296" y="97884"/>
                  <a:pt x="211602" y="106509"/>
                  <a:pt x="211602" y="116931"/>
                </a:cubicBezTo>
                <a:lnTo>
                  <a:pt x="211602" y="124477"/>
                </a:lnTo>
                <a:lnTo>
                  <a:pt x="250360" y="124477"/>
                </a:lnTo>
                <a:lnTo>
                  <a:pt x="250360" y="116931"/>
                </a:lnTo>
                <a:cubicBezTo>
                  <a:pt x="250360" y="106509"/>
                  <a:pt x="241667" y="97884"/>
                  <a:pt x="230800" y="97884"/>
                </a:cubicBezTo>
                <a:close/>
                <a:moveTo>
                  <a:pt x="230800" y="88900"/>
                </a:moveTo>
                <a:cubicBezTo>
                  <a:pt x="246738" y="88900"/>
                  <a:pt x="259053" y="101478"/>
                  <a:pt x="259053" y="116931"/>
                </a:cubicBezTo>
                <a:lnTo>
                  <a:pt x="259053" y="124477"/>
                </a:lnTo>
                <a:lnTo>
                  <a:pt x="278613" y="124477"/>
                </a:lnTo>
                <a:cubicBezTo>
                  <a:pt x="281149" y="124477"/>
                  <a:pt x="282960" y="126274"/>
                  <a:pt x="283322" y="128430"/>
                </a:cubicBezTo>
                <a:lnTo>
                  <a:pt x="294913" y="247022"/>
                </a:lnTo>
                <a:cubicBezTo>
                  <a:pt x="294913" y="248459"/>
                  <a:pt x="294551" y="249178"/>
                  <a:pt x="293826" y="250256"/>
                </a:cubicBezTo>
                <a:cubicBezTo>
                  <a:pt x="293102" y="251334"/>
                  <a:pt x="292015" y="252053"/>
                  <a:pt x="290566" y="252053"/>
                </a:cubicBezTo>
                <a:lnTo>
                  <a:pt x="171396" y="252053"/>
                </a:lnTo>
                <a:cubicBezTo>
                  <a:pt x="169947" y="252053"/>
                  <a:pt x="168861" y="251334"/>
                  <a:pt x="167774" y="250256"/>
                </a:cubicBezTo>
                <a:cubicBezTo>
                  <a:pt x="167049" y="249178"/>
                  <a:pt x="166687" y="248459"/>
                  <a:pt x="166687" y="247022"/>
                </a:cubicBezTo>
                <a:lnTo>
                  <a:pt x="178641" y="128430"/>
                </a:lnTo>
                <a:cubicBezTo>
                  <a:pt x="179003" y="126274"/>
                  <a:pt x="180814" y="124477"/>
                  <a:pt x="183349" y="124477"/>
                </a:cubicBezTo>
                <a:lnTo>
                  <a:pt x="202547" y="124477"/>
                </a:lnTo>
                <a:lnTo>
                  <a:pt x="202547" y="116931"/>
                </a:lnTo>
                <a:cubicBezTo>
                  <a:pt x="202547" y="101478"/>
                  <a:pt x="215225" y="88900"/>
                  <a:pt x="230800" y="88900"/>
                </a:cubicBezTo>
                <a:close/>
                <a:moveTo>
                  <a:pt x="142437" y="65087"/>
                </a:moveTo>
                <a:lnTo>
                  <a:pt x="200102" y="65087"/>
                </a:lnTo>
                <a:cubicBezTo>
                  <a:pt x="202264" y="65087"/>
                  <a:pt x="204427" y="67285"/>
                  <a:pt x="204427" y="69849"/>
                </a:cubicBezTo>
                <a:cubicBezTo>
                  <a:pt x="204427" y="72048"/>
                  <a:pt x="202264" y="74246"/>
                  <a:pt x="200102" y="74246"/>
                </a:cubicBezTo>
                <a:lnTo>
                  <a:pt x="142437" y="74246"/>
                </a:lnTo>
                <a:cubicBezTo>
                  <a:pt x="139914" y="74246"/>
                  <a:pt x="138112" y="72048"/>
                  <a:pt x="138112" y="69849"/>
                </a:cubicBezTo>
                <a:cubicBezTo>
                  <a:pt x="138112" y="67285"/>
                  <a:pt x="139914" y="65087"/>
                  <a:pt x="142437" y="65087"/>
                </a:cubicBezTo>
                <a:close/>
                <a:moveTo>
                  <a:pt x="88520" y="65087"/>
                </a:moveTo>
                <a:lnTo>
                  <a:pt x="120298" y="65087"/>
                </a:lnTo>
                <a:cubicBezTo>
                  <a:pt x="122855" y="65087"/>
                  <a:pt x="125046" y="67285"/>
                  <a:pt x="125046" y="69849"/>
                </a:cubicBezTo>
                <a:cubicBezTo>
                  <a:pt x="125046" y="72048"/>
                  <a:pt x="122855" y="74246"/>
                  <a:pt x="120298" y="74246"/>
                </a:cubicBezTo>
                <a:lnTo>
                  <a:pt x="88520" y="74246"/>
                </a:lnTo>
                <a:cubicBezTo>
                  <a:pt x="85963" y="74246"/>
                  <a:pt x="84137" y="72048"/>
                  <a:pt x="84137" y="69849"/>
                </a:cubicBezTo>
                <a:cubicBezTo>
                  <a:pt x="84137" y="67285"/>
                  <a:pt x="85963" y="65087"/>
                  <a:pt x="88520" y="65087"/>
                </a:cubicBezTo>
                <a:close/>
                <a:moveTo>
                  <a:pt x="48859" y="59619"/>
                </a:moveTo>
                <a:cubicBezTo>
                  <a:pt x="43567" y="59619"/>
                  <a:pt x="38981" y="64206"/>
                  <a:pt x="38981" y="69850"/>
                </a:cubicBezTo>
                <a:cubicBezTo>
                  <a:pt x="38981" y="75494"/>
                  <a:pt x="43567" y="80081"/>
                  <a:pt x="48859" y="80081"/>
                </a:cubicBezTo>
                <a:cubicBezTo>
                  <a:pt x="54503" y="80081"/>
                  <a:pt x="59090" y="75494"/>
                  <a:pt x="59090" y="69850"/>
                </a:cubicBezTo>
                <a:cubicBezTo>
                  <a:pt x="59090" y="64206"/>
                  <a:pt x="54503" y="59619"/>
                  <a:pt x="48859" y="59619"/>
                </a:cubicBezTo>
                <a:close/>
                <a:moveTo>
                  <a:pt x="48859" y="50800"/>
                </a:moveTo>
                <a:cubicBezTo>
                  <a:pt x="59442" y="50800"/>
                  <a:pt x="67909" y="59267"/>
                  <a:pt x="67909" y="69850"/>
                </a:cubicBezTo>
                <a:cubicBezTo>
                  <a:pt x="67909" y="80081"/>
                  <a:pt x="59442" y="88547"/>
                  <a:pt x="48859" y="88547"/>
                </a:cubicBezTo>
                <a:cubicBezTo>
                  <a:pt x="38628" y="88547"/>
                  <a:pt x="30162" y="80081"/>
                  <a:pt x="30162" y="69850"/>
                </a:cubicBezTo>
                <a:cubicBezTo>
                  <a:pt x="30162" y="59267"/>
                  <a:pt x="38628" y="50800"/>
                  <a:pt x="48859" y="50800"/>
                </a:cubicBezTo>
                <a:close/>
                <a:moveTo>
                  <a:pt x="68106" y="8627"/>
                </a:moveTo>
                <a:lnTo>
                  <a:pt x="68106" y="22287"/>
                </a:lnTo>
                <a:cubicBezTo>
                  <a:pt x="68106" y="26241"/>
                  <a:pt x="71350" y="29477"/>
                  <a:pt x="75313" y="29477"/>
                </a:cubicBezTo>
                <a:lnTo>
                  <a:pt x="158555" y="29477"/>
                </a:lnTo>
                <a:cubicBezTo>
                  <a:pt x="162879" y="29477"/>
                  <a:pt x="166122" y="26241"/>
                  <a:pt x="166122" y="22287"/>
                </a:cubicBezTo>
                <a:lnTo>
                  <a:pt x="166122" y="8627"/>
                </a:lnTo>
                <a:lnTo>
                  <a:pt x="68106" y="8627"/>
                </a:lnTo>
                <a:close/>
                <a:moveTo>
                  <a:pt x="22342" y="0"/>
                </a:moveTo>
                <a:lnTo>
                  <a:pt x="212248" y="0"/>
                </a:lnTo>
                <a:cubicBezTo>
                  <a:pt x="224500" y="0"/>
                  <a:pt x="234590" y="9706"/>
                  <a:pt x="234590" y="22287"/>
                </a:cubicBezTo>
                <a:lnTo>
                  <a:pt x="234590" y="75489"/>
                </a:lnTo>
                <a:cubicBezTo>
                  <a:pt x="234590" y="78005"/>
                  <a:pt x="232428" y="80162"/>
                  <a:pt x="229905" y="80162"/>
                </a:cubicBezTo>
                <a:cubicBezTo>
                  <a:pt x="227743" y="80162"/>
                  <a:pt x="225581" y="78005"/>
                  <a:pt x="225581" y="75489"/>
                </a:cubicBezTo>
                <a:lnTo>
                  <a:pt x="225581" y="22287"/>
                </a:lnTo>
                <a:cubicBezTo>
                  <a:pt x="225581" y="14738"/>
                  <a:pt x="219815" y="8627"/>
                  <a:pt x="212248" y="8627"/>
                </a:cubicBezTo>
                <a:lnTo>
                  <a:pt x="175132" y="8627"/>
                </a:lnTo>
                <a:lnTo>
                  <a:pt x="175132" y="22287"/>
                </a:lnTo>
                <a:cubicBezTo>
                  <a:pt x="175132" y="31274"/>
                  <a:pt x="167925" y="38463"/>
                  <a:pt x="158555" y="38463"/>
                </a:cubicBezTo>
                <a:lnTo>
                  <a:pt x="75313" y="38463"/>
                </a:lnTo>
                <a:cubicBezTo>
                  <a:pt x="66665" y="38463"/>
                  <a:pt x="59098" y="31274"/>
                  <a:pt x="59098" y="22287"/>
                </a:cubicBezTo>
                <a:lnTo>
                  <a:pt x="59098" y="8627"/>
                </a:lnTo>
                <a:lnTo>
                  <a:pt x="22342" y="8627"/>
                </a:lnTo>
                <a:cubicBezTo>
                  <a:pt x="14774" y="8627"/>
                  <a:pt x="8648" y="14738"/>
                  <a:pt x="8648" y="22287"/>
                </a:cubicBezTo>
                <a:lnTo>
                  <a:pt x="8648" y="271040"/>
                </a:lnTo>
                <a:cubicBezTo>
                  <a:pt x="8648" y="278230"/>
                  <a:pt x="14774" y="284341"/>
                  <a:pt x="22342" y="284341"/>
                </a:cubicBezTo>
                <a:lnTo>
                  <a:pt x="212248" y="284341"/>
                </a:lnTo>
                <a:cubicBezTo>
                  <a:pt x="219815" y="284341"/>
                  <a:pt x="225581" y="278230"/>
                  <a:pt x="225581" y="271040"/>
                </a:cubicBezTo>
                <a:lnTo>
                  <a:pt x="225581" y="265289"/>
                </a:lnTo>
                <a:cubicBezTo>
                  <a:pt x="225581" y="262773"/>
                  <a:pt x="227743" y="260616"/>
                  <a:pt x="229905" y="260616"/>
                </a:cubicBezTo>
                <a:cubicBezTo>
                  <a:pt x="232428" y="260616"/>
                  <a:pt x="234590" y="262773"/>
                  <a:pt x="234590" y="265289"/>
                </a:cubicBezTo>
                <a:lnTo>
                  <a:pt x="234590" y="271040"/>
                </a:lnTo>
                <a:cubicBezTo>
                  <a:pt x="234590" y="283262"/>
                  <a:pt x="224500" y="293328"/>
                  <a:pt x="212248" y="293328"/>
                </a:cubicBezTo>
                <a:lnTo>
                  <a:pt x="22342" y="293328"/>
                </a:lnTo>
                <a:cubicBezTo>
                  <a:pt x="9729" y="293328"/>
                  <a:pt x="0" y="283262"/>
                  <a:pt x="0" y="271040"/>
                </a:cubicBezTo>
                <a:lnTo>
                  <a:pt x="0" y="22287"/>
                </a:lnTo>
                <a:cubicBezTo>
                  <a:pt x="0" y="9706"/>
                  <a:pt x="9729" y="0"/>
                  <a:pt x="223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3" name="Freeform 931">
            <a:extLst>
              <a:ext uri="{FF2B5EF4-FFF2-40B4-BE49-F238E27FC236}">
                <a16:creationId xmlns:a16="http://schemas.microsoft.com/office/drawing/2014/main" id="{60502EBA-08E1-1642-B400-821BAD33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806" y="7326696"/>
            <a:ext cx="1106051" cy="1106055"/>
          </a:xfrm>
          <a:custGeom>
            <a:avLst/>
            <a:gdLst>
              <a:gd name="T0" fmla="*/ 217126 w 293328"/>
              <a:gd name="T1" fmla="*/ 227883 h 293326"/>
              <a:gd name="T2" fmla="*/ 113558 w 293328"/>
              <a:gd name="T3" fmla="*/ 209926 h 293326"/>
              <a:gd name="T4" fmla="*/ 122719 w 293328"/>
              <a:gd name="T5" fmla="*/ 219088 h 293326"/>
              <a:gd name="T6" fmla="*/ 235450 w 293328"/>
              <a:gd name="T7" fmla="*/ 219088 h 293326"/>
              <a:gd name="T8" fmla="*/ 217126 w 293328"/>
              <a:gd name="T9" fmla="*/ 200764 h 293326"/>
              <a:gd name="T10" fmla="*/ 113558 w 293328"/>
              <a:gd name="T11" fmla="*/ 237045 h 293326"/>
              <a:gd name="T12" fmla="*/ 165527 w 293328"/>
              <a:gd name="T13" fmla="*/ 181644 h 293326"/>
              <a:gd name="T14" fmla="*/ 183008 w 293328"/>
              <a:gd name="T15" fmla="*/ 199733 h 293326"/>
              <a:gd name="T16" fmla="*/ 165527 w 293328"/>
              <a:gd name="T17" fmla="*/ 197563 h 293326"/>
              <a:gd name="T18" fmla="*/ 184465 w 293328"/>
              <a:gd name="T19" fmla="*/ 231569 h 293326"/>
              <a:gd name="T20" fmla="*/ 165527 w 293328"/>
              <a:gd name="T21" fmla="*/ 256170 h 293326"/>
              <a:gd name="T22" fmla="*/ 148045 w 293328"/>
              <a:gd name="T23" fmla="*/ 238081 h 293326"/>
              <a:gd name="T24" fmla="*/ 165527 w 293328"/>
              <a:gd name="T25" fmla="*/ 239891 h 293326"/>
              <a:gd name="T26" fmla="*/ 146588 w 293328"/>
              <a:gd name="T27" fmla="*/ 205883 h 293326"/>
              <a:gd name="T28" fmla="*/ 165527 w 293328"/>
              <a:gd name="T29" fmla="*/ 181644 h 293326"/>
              <a:gd name="T30" fmla="*/ 70812 w 293328"/>
              <a:gd name="T31" fmla="*/ 240908 h 293326"/>
              <a:gd name="T32" fmla="*/ 258652 w 293328"/>
              <a:gd name="T33" fmla="*/ 240908 h 293326"/>
              <a:gd name="T34" fmla="*/ 88150 w 293328"/>
              <a:gd name="T35" fmla="*/ 177943 h 293326"/>
              <a:gd name="T36" fmla="*/ 249622 w 293328"/>
              <a:gd name="T37" fmla="*/ 173239 h 293326"/>
              <a:gd name="T38" fmla="*/ 267322 w 293328"/>
              <a:gd name="T39" fmla="*/ 244889 h 293326"/>
              <a:gd name="T40" fmla="*/ 245287 w 293328"/>
              <a:gd name="T41" fmla="*/ 267325 h 293326"/>
              <a:gd name="T42" fmla="*/ 66475 w 293328"/>
              <a:gd name="T43" fmla="*/ 249231 h 293326"/>
              <a:gd name="T44" fmla="*/ 66475 w 293328"/>
              <a:gd name="T45" fmla="*/ 186628 h 293326"/>
              <a:gd name="T46" fmla="*/ 44097 w 293328"/>
              <a:gd name="T47" fmla="*/ 151234 h 293326"/>
              <a:gd name="T48" fmla="*/ 285727 w 293328"/>
              <a:gd name="T49" fmla="*/ 151234 h 293326"/>
              <a:gd name="T50" fmla="*/ 290069 w 293328"/>
              <a:gd name="T51" fmla="*/ 141809 h 293326"/>
              <a:gd name="T52" fmla="*/ 290069 w 293328"/>
              <a:gd name="T53" fmla="*/ 294410 h 293326"/>
              <a:gd name="T54" fmla="*/ 35054 w 293328"/>
              <a:gd name="T55" fmla="*/ 146522 h 293326"/>
              <a:gd name="T56" fmla="*/ 175023 w 293328"/>
              <a:gd name="T57" fmla="*/ 116316 h 293326"/>
              <a:gd name="T58" fmla="*/ 107877 w 293328"/>
              <a:gd name="T59" fmla="*/ 125508 h 293326"/>
              <a:gd name="T60" fmla="*/ 33008 w 293328"/>
              <a:gd name="T61" fmla="*/ 116316 h 293326"/>
              <a:gd name="T62" fmla="*/ 81351 w 293328"/>
              <a:gd name="T63" fmla="*/ 125508 h 293326"/>
              <a:gd name="T64" fmla="*/ 33008 w 293328"/>
              <a:gd name="T65" fmla="*/ 116316 h 293326"/>
              <a:gd name="T66" fmla="*/ 205182 w 293328"/>
              <a:gd name="T67" fmla="*/ 95234 h 293326"/>
              <a:gd name="T68" fmla="*/ 170489 w 293328"/>
              <a:gd name="T69" fmla="*/ 95234 h 293326"/>
              <a:gd name="T70" fmla="*/ 153044 w 293328"/>
              <a:gd name="T71" fmla="*/ 90822 h 293326"/>
              <a:gd name="T72" fmla="*/ 127387 w 293328"/>
              <a:gd name="T73" fmla="*/ 100015 h 293326"/>
              <a:gd name="T74" fmla="*/ 80817 w 293328"/>
              <a:gd name="T75" fmla="*/ 90822 h 293326"/>
              <a:gd name="T76" fmla="*/ 106475 w 293328"/>
              <a:gd name="T77" fmla="*/ 100015 h 293326"/>
              <a:gd name="T78" fmla="*/ 80817 w 293328"/>
              <a:gd name="T79" fmla="*/ 90822 h 293326"/>
              <a:gd name="T80" fmla="*/ 63369 w 293328"/>
              <a:gd name="T81" fmla="*/ 95234 h 293326"/>
              <a:gd name="T82" fmla="*/ 28680 w 293328"/>
              <a:gd name="T83" fmla="*/ 95234 h 293326"/>
              <a:gd name="T84" fmla="*/ 178897 w 293328"/>
              <a:gd name="T85" fmla="*/ 40740 h 293326"/>
              <a:gd name="T86" fmla="*/ 186099 w 293328"/>
              <a:gd name="T87" fmla="*/ 59012 h 293326"/>
              <a:gd name="T88" fmla="*/ 161253 w 293328"/>
              <a:gd name="T89" fmla="*/ 37815 h 293326"/>
              <a:gd name="T90" fmla="*/ 171695 w 293328"/>
              <a:gd name="T91" fmla="*/ 48414 h 293326"/>
              <a:gd name="T92" fmla="*/ 37720 w 293328"/>
              <a:gd name="T93" fmla="*/ 39278 h 293326"/>
              <a:gd name="T94" fmla="*/ 68818 w 293328"/>
              <a:gd name="T95" fmla="*/ 59012 h 293326"/>
              <a:gd name="T96" fmla="*/ 68818 w 293328"/>
              <a:gd name="T97" fmla="*/ 37815 h 293326"/>
              <a:gd name="T98" fmla="*/ 173496 w 293328"/>
              <a:gd name="T99" fmla="*/ 33431 h 293326"/>
              <a:gd name="T100" fmla="*/ 186099 w 293328"/>
              <a:gd name="T101" fmla="*/ 68150 h 293326"/>
              <a:gd name="T102" fmla="*/ 141809 w 293328"/>
              <a:gd name="T103" fmla="*/ 48414 h 293326"/>
              <a:gd name="T104" fmla="*/ 68818 w 293328"/>
              <a:gd name="T105" fmla="*/ 28680 h 293326"/>
              <a:gd name="T106" fmla="*/ 68818 w 293328"/>
              <a:gd name="T107" fmla="*/ 68150 h 293326"/>
              <a:gd name="T108" fmla="*/ 28680 w 293328"/>
              <a:gd name="T109" fmla="*/ 39278 h 293326"/>
              <a:gd name="T110" fmla="*/ 218818 w 293328"/>
              <a:gd name="T111" fmla="*/ 0 h 293326"/>
              <a:gd name="T112" fmla="*/ 230753 w 293328"/>
              <a:gd name="T113" fmla="*/ 133483 h 293326"/>
              <a:gd name="T114" fmla="*/ 218818 w 293328"/>
              <a:gd name="T115" fmla="*/ 8995 h 293326"/>
              <a:gd name="T116" fmla="*/ 8681 w 293328"/>
              <a:gd name="T117" fmla="*/ 161547 h 293326"/>
              <a:gd name="T118" fmla="*/ 26402 w 293328"/>
              <a:gd name="T119" fmla="*/ 173420 h 293326"/>
              <a:gd name="T120" fmla="*/ 0 w 293328"/>
              <a:gd name="T121" fmla="*/ 161547 h 29332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0" t="0" r="r" b="b"/>
            <a:pathLst>
              <a:path w="293328" h="293326">
                <a:moveTo>
                  <a:pt x="216329" y="209153"/>
                </a:moveTo>
                <a:cubicBezTo>
                  <a:pt x="211582" y="209153"/>
                  <a:pt x="207566" y="213169"/>
                  <a:pt x="207566" y="218281"/>
                </a:cubicBezTo>
                <a:cubicBezTo>
                  <a:pt x="207566" y="223028"/>
                  <a:pt x="211582" y="227044"/>
                  <a:pt x="216329" y="227044"/>
                </a:cubicBezTo>
                <a:cubicBezTo>
                  <a:pt x="221441" y="227044"/>
                  <a:pt x="225457" y="223028"/>
                  <a:pt x="225457" y="218281"/>
                </a:cubicBezTo>
                <a:cubicBezTo>
                  <a:pt x="225457" y="213169"/>
                  <a:pt x="221441" y="209153"/>
                  <a:pt x="216329" y="209153"/>
                </a:cubicBezTo>
                <a:close/>
                <a:moveTo>
                  <a:pt x="113141" y="209153"/>
                </a:moveTo>
                <a:cubicBezTo>
                  <a:pt x="108395" y="209153"/>
                  <a:pt x="104013" y="213169"/>
                  <a:pt x="104013" y="218281"/>
                </a:cubicBezTo>
                <a:cubicBezTo>
                  <a:pt x="104013" y="223028"/>
                  <a:pt x="108395" y="227044"/>
                  <a:pt x="113141" y="227044"/>
                </a:cubicBezTo>
                <a:cubicBezTo>
                  <a:pt x="118253" y="227044"/>
                  <a:pt x="122269" y="223028"/>
                  <a:pt x="122269" y="218281"/>
                </a:cubicBezTo>
                <a:cubicBezTo>
                  <a:pt x="122269" y="213169"/>
                  <a:pt x="118253" y="209153"/>
                  <a:pt x="113141" y="209153"/>
                </a:cubicBezTo>
                <a:close/>
                <a:moveTo>
                  <a:pt x="216329" y="200025"/>
                </a:moveTo>
                <a:cubicBezTo>
                  <a:pt x="226552" y="200025"/>
                  <a:pt x="234585" y="208423"/>
                  <a:pt x="234585" y="218281"/>
                </a:cubicBezTo>
                <a:cubicBezTo>
                  <a:pt x="234585" y="228139"/>
                  <a:pt x="226552" y="236172"/>
                  <a:pt x="216329" y="236172"/>
                </a:cubicBezTo>
                <a:cubicBezTo>
                  <a:pt x="206836" y="236172"/>
                  <a:pt x="198438" y="228139"/>
                  <a:pt x="198438" y="218281"/>
                </a:cubicBezTo>
                <a:cubicBezTo>
                  <a:pt x="198438" y="208423"/>
                  <a:pt x="206836" y="200025"/>
                  <a:pt x="216329" y="200025"/>
                </a:cubicBezTo>
                <a:close/>
                <a:moveTo>
                  <a:pt x="113141" y="200025"/>
                </a:moveTo>
                <a:cubicBezTo>
                  <a:pt x="123000" y="200025"/>
                  <a:pt x="131398" y="208423"/>
                  <a:pt x="131398" y="218281"/>
                </a:cubicBezTo>
                <a:cubicBezTo>
                  <a:pt x="131398" y="228139"/>
                  <a:pt x="123000" y="236172"/>
                  <a:pt x="113141" y="236172"/>
                </a:cubicBezTo>
                <a:cubicBezTo>
                  <a:pt x="103283" y="236172"/>
                  <a:pt x="95250" y="228139"/>
                  <a:pt x="95250" y="218281"/>
                </a:cubicBezTo>
                <a:cubicBezTo>
                  <a:pt x="95250" y="208423"/>
                  <a:pt x="103283" y="200025"/>
                  <a:pt x="113141" y="200025"/>
                </a:cubicBezTo>
                <a:close/>
                <a:moveTo>
                  <a:pt x="164919" y="180975"/>
                </a:moveTo>
                <a:cubicBezTo>
                  <a:pt x="167096" y="180975"/>
                  <a:pt x="169273" y="182777"/>
                  <a:pt x="169273" y="185300"/>
                </a:cubicBezTo>
                <a:lnTo>
                  <a:pt x="169273" y="188544"/>
                </a:lnTo>
                <a:cubicBezTo>
                  <a:pt x="175079" y="189986"/>
                  <a:pt x="180159" y="193591"/>
                  <a:pt x="182336" y="198997"/>
                </a:cubicBezTo>
                <a:cubicBezTo>
                  <a:pt x="183062" y="201160"/>
                  <a:pt x="182336" y="203683"/>
                  <a:pt x="179796" y="204764"/>
                </a:cubicBezTo>
                <a:cubicBezTo>
                  <a:pt x="177256" y="205846"/>
                  <a:pt x="175079" y="204764"/>
                  <a:pt x="173990" y="202241"/>
                </a:cubicBezTo>
                <a:cubicBezTo>
                  <a:pt x="172539" y="198997"/>
                  <a:pt x="168910" y="196835"/>
                  <a:pt x="164919" y="196835"/>
                </a:cubicBezTo>
                <a:cubicBezTo>
                  <a:pt x="159476" y="196835"/>
                  <a:pt x="155122" y="200800"/>
                  <a:pt x="155122" y="205125"/>
                </a:cubicBezTo>
                <a:cubicBezTo>
                  <a:pt x="155122" y="210892"/>
                  <a:pt x="158387" y="213415"/>
                  <a:pt x="164919" y="213415"/>
                </a:cubicBezTo>
                <a:cubicBezTo>
                  <a:pt x="176167" y="213415"/>
                  <a:pt x="183787" y="220264"/>
                  <a:pt x="183787" y="230716"/>
                </a:cubicBezTo>
                <a:cubicBezTo>
                  <a:pt x="183787" y="239007"/>
                  <a:pt x="177256" y="245495"/>
                  <a:pt x="169273" y="247657"/>
                </a:cubicBezTo>
                <a:lnTo>
                  <a:pt x="169273" y="250901"/>
                </a:lnTo>
                <a:cubicBezTo>
                  <a:pt x="169273" y="253064"/>
                  <a:pt x="167096" y="255227"/>
                  <a:pt x="164919" y="255227"/>
                </a:cubicBezTo>
                <a:cubicBezTo>
                  <a:pt x="162379" y="255227"/>
                  <a:pt x="160564" y="253064"/>
                  <a:pt x="160564" y="250901"/>
                </a:cubicBezTo>
                <a:lnTo>
                  <a:pt x="160564" y="247657"/>
                </a:lnTo>
                <a:cubicBezTo>
                  <a:pt x="154759" y="246216"/>
                  <a:pt x="149679" y="242611"/>
                  <a:pt x="147502" y="237204"/>
                </a:cubicBezTo>
                <a:cubicBezTo>
                  <a:pt x="146413" y="235042"/>
                  <a:pt x="147502" y="232519"/>
                  <a:pt x="150042" y="231437"/>
                </a:cubicBezTo>
                <a:cubicBezTo>
                  <a:pt x="152219" y="230356"/>
                  <a:pt x="154759" y="231437"/>
                  <a:pt x="155847" y="233600"/>
                </a:cubicBezTo>
                <a:cubicBezTo>
                  <a:pt x="157299" y="237204"/>
                  <a:pt x="160927" y="239007"/>
                  <a:pt x="164919" y="239007"/>
                </a:cubicBezTo>
                <a:cubicBezTo>
                  <a:pt x="170362" y="239007"/>
                  <a:pt x="174716" y="235402"/>
                  <a:pt x="174716" y="230716"/>
                </a:cubicBezTo>
                <a:cubicBezTo>
                  <a:pt x="174716" y="225310"/>
                  <a:pt x="171450" y="222426"/>
                  <a:pt x="164919" y="222426"/>
                </a:cubicBezTo>
                <a:cubicBezTo>
                  <a:pt x="151130" y="222426"/>
                  <a:pt x="146050" y="213415"/>
                  <a:pt x="146050" y="205125"/>
                </a:cubicBezTo>
                <a:cubicBezTo>
                  <a:pt x="146050" y="197195"/>
                  <a:pt x="152219" y="190347"/>
                  <a:pt x="160564" y="188544"/>
                </a:cubicBezTo>
                <a:lnTo>
                  <a:pt x="160564" y="185300"/>
                </a:lnTo>
                <a:cubicBezTo>
                  <a:pt x="160564" y="182777"/>
                  <a:pt x="162379" y="180975"/>
                  <a:pt x="164919" y="180975"/>
                </a:cubicBezTo>
                <a:close/>
                <a:moveTo>
                  <a:pt x="87826" y="177288"/>
                </a:moveTo>
                <a:cubicBezTo>
                  <a:pt x="86387" y="185941"/>
                  <a:pt x="79548" y="192791"/>
                  <a:pt x="70551" y="194594"/>
                </a:cubicBezTo>
                <a:lnTo>
                  <a:pt x="70551" y="240021"/>
                </a:lnTo>
                <a:cubicBezTo>
                  <a:pt x="79548" y="241823"/>
                  <a:pt x="86387" y="248674"/>
                  <a:pt x="87826" y="257326"/>
                </a:cubicBezTo>
                <a:lnTo>
                  <a:pt x="240067" y="257326"/>
                </a:lnTo>
                <a:cubicBezTo>
                  <a:pt x="241867" y="248674"/>
                  <a:pt x="248705" y="241823"/>
                  <a:pt x="257702" y="240021"/>
                </a:cubicBezTo>
                <a:lnTo>
                  <a:pt x="257702" y="194594"/>
                </a:lnTo>
                <a:cubicBezTo>
                  <a:pt x="248705" y="192791"/>
                  <a:pt x="241867" y="185941"/>
                  <a:pt x="240067" y="177288"/>
                </a:cubicBezTo>
                <a:lnTo>
                  <a:pt x="87826" y="177288"/>
                </a:lnTo>
                <a:close/>
                <a:moveTo>
                  <a:pt x="83867" y="168275"/>
                </a:moveTo>
                <a:lnTo>
                  <a:pt x="244386" y="168275"/>
                </a:lnTo>
                <a:cubicBezTo>
                  <a:pt x="246545" y="168275"/>
                  <a:pt x="248705" y="170078"/>
                  <a:pt x="248705" y="172601"/>
                </a:cubicBezTo>
                <a:cubicBezTo>
                  <a:pt x="248705" y="180172"/>
                  <a:pt x="254463" y="185941"/>
                  <a:pt x="262021" y="185941"/>
                </a:cubicBezTo>
                <a:cubicBezTo>
                  <a:pt x="264541" y="185941"/>
                  <a:pt x="266340" y="188104"/>
                  <a:pt x="266340" y="190628"/>
                </a:cubicBezTo>
                <a:lnTo>
                  <a:pt x="266340" y="243987"/>
                </a:lnTo>
                <a:cubicBezTo>
                  <a:pt x="266340" y="246510"/>
                  <a:pt x="264541" y="248313"/>
                  <a:pt x="262021" y="248313"/>
                </a:cubicBezTo>
                <a:cubicBezTo>
                  <a:pt x="254463" y="248313"/>
                  <a:pt x="248705" y="254442"/>
                  <a:pt x="248705" y="262013"/>
                </a:cubicBezTo>
                <a:cubicBezTo>
                  <a:pt x="248705" y="264176"/>
                  <a:pt x="246545" y="266340"/>
                  <a:pt x="244386" y="266340"/>
                </a:cubicBezTo>
                <a:lnTo>
                  <a:pt x="83867" y="266340"/>
                </a:lnTo>
                <a:cubicBezTo>
                  <a:pt x="81348" y="266340"/>
                  <a:pt x="79548" y="264176"/>
                  <a:pt x="79548" y="262013"/>
                </a:cubicBezTo>
                <a:cubicBezTo>
                  <a:pt x="79548" y="254442"/>
                  <a:pt x="73790" y="248313"/>
                  <a:pt x="66232" y="248313"/>
                </a:cubicBezTo>
                <a:cubicBezTo>
                  <a:pt x="63712" y="248313"/>
                  <a:pt x="61913" y="246510"/>
                  <a:pt x="61913" y="243987"/>
                </a:cubicBezTo>
                <a:lnTo>
                  <a:pt x="61913" y="190628"/>
                </a:lnTo>
                <a:cubicBezTo>
                  <a:pt x="61913" y="188104"/>
                  <a:pt x="63712" y="185941"/>
                  <a:pt x="66232" y="185941"/>
                </a:cubicBezTo>
                <a:cubicBezTo>
                  <a:pt x="73790" y="185941"/>
                  <a:pt x="79548" y="180172"/>
                  <a:pt x="79548" y="172601"/>
                </a:cubicBezTo>
                <a:cubicBezTo>
                  <a:pt x="79548" y="170078"/>
                  <a:pt x="81348" y="168275"/>
                  <a:pt x="83867" y="168275"/>
                </a:cubicBezTo>
                <a:close/>
                <a:moveTo>
                  <a:pt x="43935" y="150677"/>
                </a:moveTo>
                <a:lnTo>
                  <a:pt x="43935" y="284297"/>
                </a:lnTo>
                <a:lnTo>
                  <a:pt x="284678" y="284297"/>
                </a:lnTo>
                <a:lnTo>
                  <a:pt x="284678" y="150677"/>
                </a:lnTo>
                <a:lnTo>
                  <a:pt x="43935" y="150677"/>
                </a:lnTo>
                <a:close/>
                <a:moveTo>
                  <a:pt x="39610" y="141287"/>
                </a:moveTo>
                <a:lnTo>
                  <a:pt x="289003" y="141287"/>
                </a:lnTo>
                <a:cubicBezTo>
                  <a:pt x="291526" y="141287"/>
                  <a:pt x="293328" y="143454"/>
                  <a:pt x="293328" y="145982"/>
                </a:cubicBezTo>
                <a:lnTo>
                  <a:pt x="293328" y="288992"/>
                </a:lnTo>
                <a:cubicBezTo>
                  <a:pt x="293328" y="291520"/>
                  <a:pt x="291526" y="293326"/>
                  <a:pt x="289003" y="293326"/>
                </a:cubicBezTo>
                <a:lnTo>
                  <a:pt x="39610" y="293326"/>
                </a:lnTo>
                <a:cubicBezTo>
                  <a:pt x="37087" y="293326"/>
                  <a:pt x="34925" y="291520"/>
                  <a:pt x="34925" y="288992"/>
                </a:cubicBezTo>
                <a:lnTo>
                  <a:pt x="34925" y="145982"/>
                </a:lnTo>
                <a:cubicBezTo>
                  <a:pt x="34925" y="143454"/>
                  <a:pt x="37087" y="141287"/>
                  <a:pt x="39610" y="141287"/>
                </a:cubicBezTo>
                <a:close/>
                <a:moveTo>
                  <a:pt x="107481" y="115887"/>
                </a:moveTo>
                <a:lnTo>
                  <a:pt x="174380" y="115887"/>
                </a:lnTo>
                <a:cubicBezTo>
                  <a:pt x="177242" y="115887"/>
                  <a:pt x="179030" y="118085"/>
                  <a:pt x="179030" y="120283"/>
                </a:cubicBezTo>
                <a:cubicBezTo>
                  <a:pt x="179030" y="122848"/>
                  <a:pt x="177242" y="125046"/>
                  <a:pt x="174380" y="125046"/>
                </a:cubicBezTo>
                <a:lnTo>
                  <a:pt x="107481" y="125046"/>
                </a:lnTo>
                <a:cubicBezTo>
                  <a:pt x="104977" y="125046"/>
                  <a:pt x="103188" y="122848"/>
                  <a:pt x="103188" y="120283"/>
                </a:cubicBezTo>
                <a:cubicBezTo>
                  <a:pt x="103188" y="118085"/>
                  <a:pt x="104977" y="115887"/>
                  <a:pt x="107481" y="115887"/>
                </a:cubicBezTo>
                <a:close/>
                <a:moveTo>
                  <a:pt x="32888" y="115887"/>
                </a:moveTo>
                <a:lnTo>
                  <a:pt x="81052" y="115887"/>
                </a:lnTo>
                <a:cubicBezTo>
                  <a:pt x="83568" y="115887"/>
                  <a:pt x="85365" y="118085"/>
                  <a:pt x="85365" y="120283"/>
                </a:cubicBezTo>
                <a:cubicBezTo>
                  <a:pt x="85365" y="122848"/>
                  <a:pt x="83568" y="125046"/>
                  <a:pt x="81052" y="125046"/>
                </a:cubicBezTo>
                <a:lnTo>
                  <a:pt x="32888" y="125046"/>
                </a:lnTo>
                <a:cubicBezTo>
                  <a:pt x="30372" y="125046"/>
                  <a:pt x="28575" y="122848"/>
                  <a:pt x="28575" y="120283"/>
                </a:cubicBezTo>
                <a:cubicBezTo>
                  <a:pt x="28575" y="118085"/>
                  <a:pt x="30372" y="115887"/>
                  <a:pt x="32888" y="115887"/>
                </a:cubicBezTo>
                <a:close/>
                <a:moveTo>
                  <a:pt x="174544" y="90487"/>
                </a:moveTo>
                <a:lnTo>
                  <a:pt x="200107" y="90487"/>
                </a:lnTo>
                <a:cubicBezTo>
                  <a:pt x="202628" y="90487"/>
                  <a:pt x="204428" y="92685"/>
                  <a:pt x="204428" y="94883"/>
                </a:cubicBezTo>
                <a:cubicBezTo>
                  <a:pt x="204428" y="97448"/>
                  <a:pt x="202628" y="99646"/>
                  <a:pt x="200107" y="99646"/>
                </a:cubicBezTo>
                <a:lnTo>
                  <a:pt x="174544" y="99646"/>
                </a:lnTo>
                <a:cubicBezTo>
                  <a:pt x="172023" y="99646"/>
                  <a:pt x="169863" y="97448"/>
                  <a:pt x="169863" y="94883"/>
                </a:cubicBezTo>
                <a:cubicBezTo>
                  <a:pt x="169863" y="92685"/>
                  <a:pt x="172023" y="90487"/>
                  <a:pt x="174544" y="90487"/>
                </a:cubicBezTo>
                <a:close/>
                <a:moveTo>
                  <a:pt x="126919" y="90487"/>
                </a:moveTo>
                <a:lnTo>
                  <a:pt x="152482" y="90487"/>
                </a:lnTo>
                <a:cubicBezTo>
                  <a:pt x="154643" y="90487"/>
                  <a:pt x="156803" y="92685"/>
                  <a:pt x="156803" y="94883"/>
                </a:cubicBezTo>
                <a:cubicBezTo>
                  <a:pt x="156803" y="97448"/>
                  <a:pt x="154643" y="99646"/>
                  <a:pt x="152482" y="99646"/>
                </a:cubicBezTo>
                <a:lnTo>
                  <a:pt x="126919" y="99646"/>
                </a:lnTo>
                <a:cubicBezTo>
                  <a:pt x="124398" y="99646"/>
                  <a:pt x="122238" y="97448"/>
                  <a:pt x="122238" y="94883"/>
                </a:cubicBezTo>
                <a:cubicBezTo>
                  <a:pt x="122238" y="92685"/>
                  <a:pt x="124398" y="90487"/>
                  <a:pt x="126919" y="90487"/>
                </a:cubicBezTo>
                <a:close/>
                <a:moveTo>
                  <a:pt x="80520" y="90487"/>
                </a:moveTo>
                <a:lnTo>
                  <a:pt x="106084" y="90487"/>
                </a:lnTo>
                <a:cubicBezTo>
                  <a:pt x="108965" y="90487"/>
                  <a:pt x="110765" y="92685"/>
                  <a:pt x="110765" y="94883"/>
                </a:cubicBezTo>
                <a:cubicBezTo>
                  <a:pt x="110765" y="97448"/>
                  <a:pt x="108965" y="99646"/>
                  <a:pt x="106084" y="99646"/>
                </a:cubicBezTo>
                <a:lnTo>
                  <a:pt x="80520" y="99646"/>
                </a:lnTo>
                <a:cubicBezTo>
                  <a:pt x="78000" y="99646"/>
                  <a:pt x="76200" y="97448"/>
                  <a:pt x="76200" y="94883"/>
                </a:cubicBezTo>
                <a:cubicBezTo>
                  <a:pt x="76200" y="92685"/>
                  <a:pt x="78000" y="90487"/>
                  <a:pt x="80520" y="90487"/>
                </a:cubicBezTo>
                <a:close/>
                <a:moveTo>
                  <a:pt x="32940" y="90487"/>
                </a:moveTo>
                <a:lnTo>
                  <a:pt x="58770" y="90487"/>
                </a:lnTo>
                <a:cubicBezTo>
                  <a:pt x="61317" y="90487"/>
                  <a:pt x="63136" y="92685"/>
                  <a:pt x="63136" y="94883"/>
                </a:cubicBezTo>
                <a:cubicBezTo>
                  <a:pt x="63136" y="97448"/>
                  <a:pt x="61317" y="99646"/>
                  <a:pt x="58770" y="99646"/>
                </a:cubicBezTo>
                <a:lnTo>
                  <a:pt x="32940" y="99646"/>
                </a:lnTo>
                <a:cubicBezTo>
                  <a:pt x="30394" y="99646"/>
                  <a:pt x="28575" y="97448"/>
                  <a:pt x="28575" y="94883"/>
                </a:cubicBezTo>
                <a:cubicBezTo>
                  <a:pt x="28575" y="92685"/>
                  <a:pt x="30394" y="90487"/>
                  <a:pt x="32940" y="90487"/>
                </a:cubicBezTo>
                <a:close/>
                <a:moveTo>
                  <a:pt x="185415" y="37677"/>
                </a:moveTo>
                <a:cubicBezTo>
                  <a:pt x="182545" y="37677"/>
                  <a:pt x="180034" y="38770"/>
                  <a:pt x="178240" y="40590"/>
                </a:cubicBezTo>
                <a:cubicBezTo>
                  <a:pt x="179316" y="42775"/>
                  <a:pt x="179675" y="45688"/>
                  <a:pt x="179675" y="48236"/>
                </a:cubicBezTo>
                <a:cubicBezTo>
                  <a:pt x="179675" y="50785"/>
                  <a:pt x="179316" y="53698"/>
                  <a:pt x="178240" y="56247"/>
                </a:cubicBezTo>
                <a:cubicBezTo>
                  <a:pt x="180034" y="57703"/>
                  <a:pt x="182545" y="58795"/>
                  <a:pt x="185415" y="58795"/>
                </a:cubicBezTo>
                <a:cubicBezTo>
                  <a:pt x="190797" y="58795"/>
                  <a:pt x="195460" y="54062"/>
                  <a:pt x="195460" y="48236"/>
                </a:cubicBezTo>
                <a:cubicBezTo>
                  <a:pt x="195460" y="42411"/>
                  <a:pt x="190797" y="37677"/>
                  <a:pt x="185415" y="37677"/>
                </a:cubicBezTo>
                <a:close/>
                <a:moveTo>
                  <a:pt x="160661" y="37677"/>
                </a:moveTo>
                <a:cubicBezTo>
                  <a:pt x="154921" y="37677"/>
                  <a:pt x="150257" y="42411"/>
                  <a:pt x="150257" y="48236"/>
                </a:cubicBezTo>
                <a:cubicBezTo>
                  <a:pt x="150257" y="54062"/>
                  <a:pt x="154921" y="58795"/>
                  <a:pt x="160661" y="58795"/>
                </a:cubicBezTo>
                <a:cubicBezTo>
                  <a:pt x="166401" y="58795"/>
                  <a:pt x="171065" y="54062"/>
                  <a:pt x="171065" y="48236"/>
                </a:cubicBezTo>
                <a:cubicBezTo>
                  <a:pt x="171065" y="42411"/>
                  <a:pt x="166401" y="37677"/>
                  <a:pt x="160661" y="37677"/>
                </a:cubicBezTo>
                <a:close/>
                <a:moveTo>
                  <a:pt x="39023" y="37677"/>
                </a:moveTo>
                <a:cubicBezTo>
                  <a:pt x="38303" y="37677"/>
                  <a:pt x="37582" y="38406"/>
                  <a:pt x="37582" y="39134"/>
                </a:cubicBezTo>
                <a:lnTo>
                  <a:pt x="37582" y="57339"/>
                </a:lnTo>
                <a:cubicBezTo>
                  <a:pt x="37582" y="58067"/>
                  <a:pt x="38303" y="58795"/>
                  <a:pt x="39023" y="58795"/>
                </a:cubicBezTo>
                <a:lnTo>
                  <a:pt x="68566" y="58795"/>
                </a:lnTo>
                <a:cubicBezTo>
                  <a:pt x="69647" y="58795"/>
                  <a:pt x="70007" y="58067"/>
                  <a:pt x="70007" y="57339"/>
                </a:cubicBezTo>
                <a:lnTo>
                  <a:pt x="70007" y="39134"/>
                </a:lnTo>
                <a:cubicBezTo>
                  <a:pt x="70007" y="38406"/>
                  <a:pt x="69647" y="37677"/>
                  <a:pt x="68566" y="37677"/>
                </a:cubicBezTo>
                <a:lnTo>
                  <a:pt x="39023" y="37677"/>
                </a:lnTo>
                <a:close/>
                <a:moveTo>
                  <a:pt x="160661" y="28575"/>
                </a:moveTo>
                <a:cubicBezTo>
                  <a:pt x="165325" y="28575"/>
                  <a:pt x="169630" y="30760"/>
                  <a:pt x="172859" y="33308"/>
                </a:cubicBezTo>
                <a:cubicBezTo>
                  <a:pt x="176446" y="30395"/>
                  <a:pt x="180393" y="28575"/>
                  <a:pt x="185415" y="28575"/>
                </a:cubicBezTo>
                <a:cubicBezTo>
                  <a:pt x="195819" y="28575"/>
                  <a:pt x="204429" y="37313"/>
                  <a:pt x="204429" y="48236"/>
                </a:cubicBezTo>
                <a:cubicBezTo>
                  <a:pt x="204429" y="59159"/>
                  <a:pt x="195819" y="67898"/>
                  <a:pt x="185415" y="67898"/>
                </a:cubicBezTo>
                <a:cubicBezTo>
                  <a:pt x="180393" y="67898"/>
                  <a:pt x="176446" y="66077"/>
                  <a:pt x="172859" y="63165"/>
                </a:cubicBezTo>
                <a:cubicBezTo>
                  <a:pt x="169630" y="66077"/>
                  <a:pt x="165325" y="67898"/>
                  <a:pt x="160661" y="67898"/>
                </a:cubicBezTo>
                <a:cubicBezTo>
                  <a:pt x="149898" y="67898"/>
                  <a:pt x="141288" y="59159"/>
                  <a:pt x="141288" y="48236"/>
                </a:cubicBezTo>
                <a:cubicBezTo>
                  <a:pt x="141288" y="37313"/>
                  <a:pt x="149898" y="28575"/>
                  <a:pt x="160661" y="28575"/>
                </a:cubicBezTo>
                <a:close/>
                <a:moveTo>
                  <a:pt x="39023" y="28575"/>
                </a:moveTo>
                <a:lnTo>
                  <a:pt x="68566" y="28575"/>
                </a:lnTo>
                <a:cubicBezTo>
                  <a:pt x="74331" y="28575"/>
                  <a:pt x="79015" y="33308"/>
                  <a:pt x="79015" y="39134"/>
                </a:cubicBezTo>
                <a:lnTo>
                  <a:pt x="79015" y="57339"/>
                </a:lnTo>
                <a:cubicBezTo>
                  <a:pt x="79015" y="63165"/>
                  <a:pt x="74331" y="67898"/>
                  <a:pt x="68566" y="67898"/>
                </a:cubicBezTo>
                <a:lnTo>
                  <a:pt x="39023" y="67898"/>
                </a:lnTo>
                <a:cubicBezTo>
                  <a:pt x="32898" y="67898"/>
                  <a:pt x="28575" y="63165"/>
                  <a:pt x="28575" y="57339"/>
                </a:cubicBezTo>
                <a:lnTo>
                  <a:pt x="28575" y="39134"/>
                </a:lnTo>
                <a:cubicBezTo>
                  <a:pt x="28575" y="33308"/>
                  <a:pt x="32898" y="28575"/>
                  <a:pt x="39023" y="28575"/>
                </a:cubicBezTo>
                <a:close/>
                <a:moveTo>
                  <a:pt x="16216" y="0"/>
                </a:moveTo>
                <a:lnTo>
                  <a:pt x="218014" y="0"/>
                </a:lnTo>
                <a:cubicBezTo>
                  <a:pt x="227022" y="0"/>
                  <a:pt x="234590" y="7169"/>
                  <a:pt x="234590" y="16131"/>
                </a:cubicBezTo>
                <a:lnTo>
                  <a:pt x="234590" y="128331"/>
                </a:lnTo>
                <a:cubicBezTo>
                  <a:pt x="234590" y="130841"/>
                  <a:pt x="232428" y="132991"/>
                  <a:pt x="229905" y="132991"/>
                </a:cubicBezTo>
                <a:cubicBezTo>
                  <a:pt x="227383" y="132991"/>
                  <a:pt x="225581" y="130841"/>
                  <a:pt x="225581" y="128331"/>
                </a:cubicBezTo>
                <a:lnTo>
                  <a:pt x="225581" y="16131"/>
                </a:lnTo>
                <a:cubicBezTo>
                  <a:pt x="225581" y="12188"/>
                  <a:pt x="222338" y="8962"/>
                  <a:pt x="218014" y="8962"/>
                </a:cubicBezTo>
                <a:lnTo>
                  <a:pt x="16216" y="8962"/>
                </a:lnTo>
                <a:cubicBezTo>
                  <a:pt x="11892" y="8962"/>
                  <a:pt x="8648" y="12188"/>
                  <a:pt x="8648" y="16131"/>
                </a:cubicBezTo>
                <a:lnTo>
                  <a:pt x="8648" y="160952"/>
                </a:lnTo>
                <a:cubicBezTo>
                  <a:pt x="8648" y="165254"/>
                  <a:pt x="11892" y="168480"/>
                  <a:pt x="16216" y="168480"/>
                </a:cubicBezTo>
                <a:lnTo>
                  <a:pt x="21981" y="168480"/>
                </a:lnTo>
                <a:cubicBezTo>
                  <a:pt x="24504" y="168480"/>
                  <a:pt x="26306" y="170272"/>
                  <a:pt x="26306" y="172781"/>
                </a:cubicBezTo>
                <a:cubicBezTo>
                  <a:pt x="26306" y="175291"/>
                  <a:pt x="24504" y="177441"/>
                  <a:pt x="21981" y="177441"/>
                </a:cubicBezTo>
                <a:lnTo>
                  <a:pt x="16216" y="177441"/>
                </a:lnTo>
                <a:cubicBezTo>
                  <a:pt x="7207" y="177441"/>
                  <a:pt x="0" y="169914"/>
                  <a:pt x="0" y="160952"/>
                </a:cubicBezTo>
                <a:lnTo>
                  <a:pt x="0" y="16131"/>
                </a:lnTo>
                <a:cubicBezTo>
                  <a:pt x="0" y="7169"/>
                  <a:pt x="7207" y="0"/>
                  <a:pt x="162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4" name="Freeform 941">
            <a:extLst>
              <a:ext uri="{FF2B5EF4-FFF2-40B4-BE49-F238E27FC236}">
                <a16:creationId xmlns:a16="http://schemas.microsoft.com/office/drawing/2014/main" id="{9046D413-D664-6C41-B632-29D7C1590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28802" y="9285758"/>
            <a:ext cx="1106055" cy="1106055"/>
          </a:xfrm>
          <a:custGeom>
            <a:avLst/>
            <a:gdLst>
              <a:gd name="T0" fmla="*/ 242652 w 293297"/>
              <a:gd name="T1" fmla="*/ 272758 h 293328"/>
              <a:gd name="T2" fmla="*/ 263957 w 293297"/>
              <a:gd name="T3" fmla="*/ 283583 h 293328"/>
              <a:gd name="T4" fmla="*/ 285622 w 293297"/>
              <a:gd name="T5" fmla="*/ 258687 h 293328"/>
              <a:gd name="T6" fmla="*/ 272623 w 293297"/>
              <a:gd name="T7" fmla="*/ 242452 h 293328"/>
              <a:gd name="T8" fmla="*/ 200405 w 293297"/>
              <a:gd name="T9" fmla="*/ 230907 h 293328"/>
              <a:gd name="T10" fmla="*/ 266484 w 293297"/>
              <a:gd name="T11" fmla="*/ 236319 h 293328"/>
              <a:gd name="T12" fmla="*/ 198961 w 293297"/>
              <a:gd name="T13" fmla="*/ 184004 h 293328"/>
              <a:gd name="T14" fmla="*/ 184156 w 293297"/>
              <a:gd name="T15" fmla="*/ 199157 h 293328"/>
              <a:gd name="T16" fmla="*/ 217015 w 293297"/>
              <a:gd name="T17" fmla="*/ 202043 h 293328"/>
              <a:gd name="T18" fmla="*/ 113162 w 293297"/>
              <a:gd name="T19" fmla="*/ 82034 h 293328"/>
              <a:gd name="T20" fmla="*/ 113162 w 293297"/>
              <a:gd name="T21" fmla="*/ 114811 h 293328"/>
              <a:gd name="T22" fmla="*/ 113162 w 293297"/>
              <a:gd name="T23" fmla="*/ 82034 h 293328"/>
              <a:gd name="T24" fmla="*/ 138299 w 293297"/>
              <a:gd name="T25" fmla="*/ 98422 h 293328"/>
              <a:gd name="T26" fmla="*/ 87660 w 293297"/>
              <a:gd name="T27" fmla="*/ 98422 h 293328"/>
              <a:gd name="T28" fmla="*/ 113779 w 293297"/>
              <a:gd name="T29" fmla="*/ 51724 h 293328"/>
              <a:gd name="T30" fmla="*/ 66715 w 293297"/>
              <a:gd name="T31" fmla="*/ 98878 h 293328"/>
              <a:gd name="T32" fmla="*/ 113779 w 293297"/>
              <a:gd name="T33" fmla="*/ 165615 h 293328"/>
              <a:gd name="T34" fmla="*/ 147085 w 293297"/>
              <a:gd name="T35" fmla="*/ 65508 h 293328"/>
              <a:gd name="T36" fmla="*/ 113779 w 293297"/>
              <a:gd name="T37" fmla="*/ 43020 h 293328"/>
              <a:gd name="T38" fmla="*/ 153239 w 293297"/>
              <a:gd name="T39" fmla="*/ 138413 h 293328"/>
              <a:gd name="T40" fmla="*/ 170617 w 293297"/>
              <a:gd name="T41" fmla="*/ 167429 h 293328"/>
              <a:gd name="T42" fmla="*/ 170617 w 293297"/>
              <a:gd name="T43" fmla="*/ 176497 h 293328"/>
              <a:gd name="T44" fmla="*/ 52597 w 293297"/>
              <a:gd name="T45" fmla="*/ 172144 h 293328"/>
              <a:gd name="T46" fmla="*/ 102917 w 293297"/>
              <a:gd name="T47" fmla="*/ 167429 h 293328"/>
              <a:gd name="T48" fmla="*/ 74318 w 293297"/>
              <a:gd name="T49" fmla="*/ 59341 h 293328"/>
              <a:gd name="T50" fmla="*/ 112299 w 293297"/>
              <a:gd name="T51" fmla="*/ 9020 h 293328"/>
              <a:gd name="T52" fmla="*/ 8666 w 293297"/>
              <a:gd name="T53" fmla="*/ 112567 h 293328"/>
              <a:gd name="T54" fmla="*/ 112299 w 293297"/>
              <a:gd name="T55" fmla="*/ 215753 h 293328"/>
              <a:gd name="T56" fmla="*/ 215932 w 293297"/>
              <a:gd name="T57" fmla="*/ 112567 h 293328"/>
              <a:gd name="T58" fmla="*/ 112299 w 293297"/>
              <a:gd name="T59" fmla="*/ 9020 h 293328"/>
              <a:gd name="T60" fmla="*/ 191739 w 293297"/>
              <a:gd name="T61" fmla="*/ 32832 h 293328"/>
              <a:gd name="T62" fmla="*/ 204377 w 293297"/>
              <a:gd name="T63" fmla="*/ 176788 h 293328"/>
              <a:gd name="T64" fmla="*/ 227487 w 293297"/>
              <a:gd name="T65" fmla="*/ 191219 h 293328"/>
              <a:gd name="T66" fmla="*/ 289595 w 293297"/>
              <a:gd name="T67" fmla="*/ 247142 h 293328"/>
              <a:gd name="T68" fmla="*/ 270096 w 293297"/>
              <a:gd name="T69" fmla="*/ 289715 h 293328"/>
              <a:gd name="T70" fmla="*/ 246986 w 293297"/>
              <a:gd name="T71" fmla="*/ 289715 h 293328"/>
              <a:gd name="T72" fmla="*/ 191377 w 293297"/>
              <a:gd name="T73" fmla="*/ 227660 h 293328"/>
              <a:gd name="T74" fmla="*/ 176934 w 293297"/>
              <a:gd name="T75" fmla="*/ 204569 h 293328"/>
              <a:gd name="T76" fmla="*/ 32861 w 293297"/>
              <a:gd name="T77" fmla="*/ 191941 h 293328"/>
              <a:gd name="T78" fmla="*/ 32861 w 293297"/>
              <a:gd name="T79" fmla="*/ 32832 h 293328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293297" h="293328">
                <a:moveTo>
                  <a:pt x="271538" y="241564"/>
                </a:moveTo>
                <a:lnTo>
                  <a:pt x="241687" y="271759"/>
                </a:lnTo>
                <a:lnTo>
                  <a:pt x="252117" y="282544"/>
                </a:lnTo>
                <a:cubicBezTo>
                  <a:pt x="254994" y="285419"/>
                  <a:pt x="259670" y="285419"/>
                  <a:pt x="262906" y="282544"/>
                </a:cubicBezTo>
                <a:lnTo>
                  <a:pt x="282328" y="262773"/>
                </a:lnTo>
                <a:cubicBezTo>
                  <a:pt x="283766" y="261694"/>
                  <a:pt x="284486" y="259537"/>
                  <a:pt x="284486" y="257740"/>
                </a:cubicBezTo>
                <a:cubicBezTo>
                  <a:pt x="284486" y="255583"/>
                  <a:pt x="283766" y="253786"/>
                  <a:pt x="282328" y="252348"/>
                </a:cubicBezTo>
                <a:lnTo>
                  <a:pt x="271538" y="241564"/>
                </a:lnTo>
                <a:close/>
                <a:moveTo>
                  <a:pt x="229818" y="200225"/>
                </a:moveTo>
                <a:lnTo>
                  <a:pt x="199608" y="230061"/>
                </a:lnTo>
                <a:lnTo>
                  <a:pt x="235213" y="265289"/>
                </a:lnTo>
                <a:lnTo>
                  <a:pt x="265424" y="235453"/>
                </a:lnTo>
                <a:lnTo>
                  <a:pt x="229818" y="200225"/>
                </a:lnTo>
                <a:close/>
                <a:moveTo>
                  <a:pt x="198169" y="183330"/>
                </a:moveTo>
                <a:cubicBezTo>
                  <a:pt x="196011" y="186206"/>
                  <a:pt x="193493" y="188722"/>
                  <a:pt x="190976" y="191238"/>
                </a:cubicBezTo>
                <a:cubicBezTo>
                  <a:pt x="188458" y="193754"/>
                  <a:pt x="185941" y="195911"/>
                  <a:pt x="183423" y="198428"/>
                </a:cubicBezTo>
                <a:lnTo>
                  <a:pt x="201046" y="216042"/>
                </a:lnTo>
                <a:lnTo>
                  <a:pt x="216152" y="201303"/>
                </a:lnTo>
                <a:lnTo>
                  <a:pt x="198169" y="183330"/>
                </a:lnTo>
                <a:close/>
                <a:moveTo>
                  <a:pt x="112712" y="81734"/>
                </a:moveTo>
                <a:cubicBezTo>
                  <a:pt x="103641" y="81734"/>
                  <a:pt x="96384" y="88991"/>
                  <a:pt x="96384" y="98062"/>
                </a:cubicBezTo>
                <a:cubicBezTo>
                  <a:pt x="96384" y="107134"/>
                  <a:pt x="103641" y="114391"/>
                  <a:pt x="112712" y="114391"/>
                </a:cubicBezTo>
                <a:cubicBezTo>
                  <a:pt x="121784" y="114391"/>
                  <a:pt x="129041" y="107134"/>
                  <a:pt x="129041" y="98062"/>
                </a:cubicBezTo>
                <a:cubicBezTo>
                  <a:pt x="129041" y="88991"/>
                  <a:pt x="121784" y="81734"/>
                  <a:pt x="112712" y="81734"/>
                </a:cubicBezTo>
                <a:close/>
                <a:moveTo>
                  <a:pt x="112712" y="73025"/>
                </a:moveTo>
                <a:cubicBezTo>
                  <a:pt x="126501" y="73025"/>
                  <a:pt x="137749" y="84274"/>
                  <a:pt x="137749" y="98062"/>
                </a:cubicBezTo>
                <a:cubicBezTo>
                  <a:pt x="137749" y="112214"/>
                  <a:pt x="126501" y="123462"/>
                  <a:pt x="112712" y="123462"/>
                </a:cubicBezTo>
                <a:cubicBezTo>
                  <a:pt x="98924" y="123462"/>
                  <a:pt x="87312" y="112214"/>
                  <a:pt x="87312" y="98062"/>
                </a:cubicBezTo>
                <a:cubicBezTo>
                  <a:pt x="87312" y="84274"/>
                  <a:pt x="98924" y="73025"/>
                  <a:pt x="112712" y="73025"/>
                </a:cubicBezTo>
                <a:close/>
                <a:moveTo>
                  <a:pt x="113326" y="51535"/>
                </a:moveTo>
                <a:cubicBezTo>
                  <a:pt x="100706" y="51535"/>
                  <a:pt x="89167" y="56595"/>
                  <a:pt x="80152" y="65268"/>
                </a:cubicBezTo>
                <a:cubicBezTo>
                  <a:pt x="71498" y="74302"/>
                  <a:pt x="66450" y="85867"/>
                  <a:pt x="66450" y="98515"/>
                </a:cubicBezTo>
                <a:cubicBezTo>
                  <a:pt x="66450" y="111163"/>
                  <a:pt x="71498" y="123089"/>
                  <a:pt x="80152" y="131762"/>
                </a:cubicBezTo>
                <a:lnTo>
                  <a:pt x="113326" y="165009"/>
                </a:lnTo>
                <a:lnTo>
                  <a:pt x="146500" y="131762"/>
                </a:lnTo>
                <a:cubicBezTo>
                  <a:pt x="164529" y="113332"/>
                  <a:pt x="164529" y="83698"/>
                  <a:pt x="146500" y="65268"/>
                </a:cubicBezTo>
                <a:cubicBezTo>
                  <a:pt x="137485" y="56595"/>
                  <a:pt x="125946" y="51535"/>
                  <a:pt x="113326" y="51535"/>
                </a:cubicBezTo>
                <a:close/>
                <a:moveTo>
                  <a:pt x="113326" y="42862"/>
                </a:moveTo>
                <a:cubicBezTo>
                  <a:pt x="128110" y="42862"/>
                  <a:pt x="142173" y="48644"/>
                  <a:pt x="152630" y="59124"/>
                </a:cubicBezTo>
                <a:cubicBezTo>
                  <a:pt x="174265" y="80807"/>
                  <a:pt x="174265" y="116223"/>
                  <a:pt x="152630" y="137906"/>
                </a:cubicBezTo>
                <a:lnTo>
                  <a:pt x="124143" y="166816"/>
                </a:lnTo>
                <a:lnTo>
                  <a:pt x="169938" y="166816"/>
                </a:lnTo>
                <a:cubicBezTo>
                  <a:pt x="172101" y="166816"/>
                  <a:pt x="174265" y="168623"/>
                  <a:pt x="174265" y="171514"/>
                </a:cubicBezTo>
                <a:cubicBezTo>
                  <a:pt x="174265" y="173682"/>
                  <a:pt x="172101" y="175851"/>
                  <a:pt x="169938" y="175851"/>
                </a:cubicBezTo>
                <a:lnTo>
                  <a:pt x="56714" y="175851"/>
                </a:lnTo>
                <a:cubicBezTo>
                  <a:pt x="54551" y="175851"/>
                  <a:pt x="52387" y="173682"/>
                  <a:pt x="52387" y="171514"/>
                </a:cubicBezTo>
                <a:cubicBezTo>
                  <a:pt x="52387" y="168623"/>
                  <a:pt x="54551" y="166816"/>
                  <a:pt x="56714" y="166816"/>
                </a:cubicBezTo>
                <a:lnTo>
                  <a:pt x="102508" y="166816"/>
                </a:lnTo>
                <a:lnTo>
                  <a:pt x="74022" y="137906"/>
                </a:lnTo>
                <a:cubicBezTo>
                  <a:pt x="52387" y="116223"/>
                  <a:pt x="52387" y="80807"/>
                  <a:pt x="74022" y="59124"/>
                </a:cubicBezTo>
                <a:cubicBezTo>
                  <a:pt x="84479" y="48644"/>
                  <a:pt x="98542" y="42862"/>
                  <a:pt x="113326" y="42862"/>
                </a:cubicBezTo>
                <a:close/>
                <a:moveTo>
                  <a:pt x="111852" y="8987"/>
                </a:moveTo>
                <a:cubicBezTo>
                  <a:pt x="84159" y="8987"/>
                  <a:pt x="58624" y="19771"/>
                  <a:pt x="38843" y="39182"/>
                </a:cubicBezTo>
                <a:cubicBezTo>
                  <a:pt x="19422" y="58594"/>
                  <a:pt x="8632" y="84476"/>
                  <a:pt x="8632" y="112155"/>
                </a:cubicBezTo>
                <a:cubicBezTo>
                  <a:pt x="8632" y="139474"/>
                  <a:pt x="19422" y="165356"/>
                  <a:pt x="38843" y="185127"/>
                </a:cubicBezTo>
                <a:cubicBezTo>
                  <a:pt x="58624" y="204539"/>
                  <a:pt x="84159" y="214963"/>
                  <a:pt x="111852" y="214963"/>
                </a:cubicBezTo>
                <a:cubicBezTo>
                  <a:pt x="139186" y="214963"/>
                  <a:pt x="165441" y="204539"/>
                  <a:pt x="184862" y="185127"/>
                </a:cubicBezTo>
                <a:cubicBezTo>
                  <a:pt x="204283" y="165356"/>
                  <a:pt x="215073" y="139474"/>
                  <a:pt x="215073" y="112155"/>
                </a:cubicBezTo>
                <a:cubicBezTo>
                  <a:pt x="215073" y="84476"/>
                  <a:pt x="204283" y="58594"/>
                  <a:pt x="184862" y="39182"/>
                </a:cubicBezTo>
                <a:cubicBezTo>
                  <a:pt x="165441" y="19771"/>
                  <a:pt x="139186" y="8987"/>
                  <a:pt x="111852" y="8987"/>
                </a:cubicBezTo>
                <a:close/>
                <a:moveTo>
                  <a:pt x="111852" y="0"/>
                </a:moveTo>
                <a:cubicBezTo>
                  <a:pt x="142063" y="0"/>
                  <a:pt x="170116" y="11863"/>
                  <a:pt x="190976" y="32712"/>
                </a:cubicBezTo>
                <a:cubicBezTo>
                  <a:pt x="212195" y="54280"/>
                  <a:pt x="223704" y="82319"/>
                  <a:pt x="223704" y="112155"/>
                </a:cubicBezTo>
                <a:cubicBezTo>
                  <a:pt x="223704" y="135520"/>
                  <a:pt x="216511" y="157448"/>
                  <a:pt x="203564" y="176140"/>
                </a:cubicBezTo>
                <a:lnTo>
                  <a:pt x="222266" y="194833"/>
                </a:lnTo>
                <a:lnTo>
                  <a:pt x="226582" y="190519"/>
                </a:lnTo>
                <a:cubicBezTo>
                  <a:pt x="228380" y="188722"/>
                  <a:pt x="231257" y="188722"/>
                  <a:pt x="233055" y="190519"/>
                </a:cubicBezTo>
                <a:lnTo>
                  <a:pt x="288442" y="246237"/>
                </a:lnTo>
                <a:cubicBezTo>
                  <a:pt x="294916" y="252348"/>
                  <a:pt x="294916" y="262773"/>
                  <a:pt x="288442" y="269243"/>
                </a:cubicBezTo>
                <a:lnTo>
                  <a:pt x="269021" y="288654"/>
                </a:lnTo>
                <a:cubicBezTo>
                  <a:pt x="265784" y="291890"/>
                  <a:pt x="261828" y="293328"/>
                  <a:pt x="257512" y="293328"/>
                </a:cubicBezTo>
                <a:cubicBezTo>
                  <a:pt x="253196" y="293328"/>
                  <a:pt x="249240" y="291890"/>
                  <a:pt x="246003" y="288654"/>
                </a:cubicBezTo>
                <a:lnTo>
                  <a:pt x="190616" y="233296"/>
                </a:lnTo>
                <a:cubicBezTo>
                  <a:pt x="188458" y="231139"/>
                  <a:pt x="188458" y="228623"/>
                  <a:pt x="190616" y="226826"/>
                </a:cubicBezTo>
                <a:lnTo>
                  <a:pt x="194572" y="222512"/>
                </a:lnTo>
                <a:lnTo>
                  <a:pt x="176230" y="203820"/>
                </a:lnTo>
                <a:cubicBezTo>
                  <a:pt x="157169" y="217120"/>
                  <a:pt x="135230" y="224309"/>
                  <a:pt x="111852" y="224309"/>
                </a:cubicBezTo>
                <a:cubicBezTo>
                  <a:pt x="82001" y="224309"/>
                  <a:pt x="53948" y="212087"/>
                  <a:pt x="32729" y="191238"/>
                </a:cubicBezTo>
                <a:cubicBezTo>
                  <a:pt x="11509" y="170029"/>
                  <a:pt x="0" y="141991"/>
                  <a:pt x="0" y="112155"/>
                </a:cubicBezTo>
                <a:cubicBezTo>
                  <a:pt x="0" y="82319"/>
                  <a:pt x="11509" y="54280"/>
                  <a:pt x="32729" y="32712"/>
                </a:cubicBezTo>
                <a:cubicBezTo>
                  <a:pt x="53948" y="11863"/>
                  <a:pt x="82001" y="0"/>
                  <a:pt x="11185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5" name="Freeform 946">
            <a:extLst>
              <a:ext uri="{FF2B5EF4-FFF2-40B4-BE49-F238E27FC236}">
                <a16:creationId xmlns:a16="http://schemas.microsoft.com/office/drawing/2014/main" id="{D3E1588C-D025-714A-A7F1-E3B241559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63501" y="11252062"/>
            <a:ext cx="1106055" cy="1106051"/>
          </a:xfrm>
          <a:custGeom>
            <a:avLst/>
            <a:gdLst>
              <a:gd name="T0" fmla="*/ 137271 w 293328"/>
              <a:gd name="T1" fmla="*/ 201198 h 293329"/>
              <a:gd name="T2" fmla="*/ 156349 w 293328"/>
              <a:gd name="T3" fmla="*/ 201198 h 293329"/>
              <a:gd name="T4" fmla="*/ 75718 w 293328"/>
              <a:gd name="T5" fmla="*/ 191857 h 293329"/>
              <a:gd name="T6" fmla="*/ 75718 w 293328"/>
              <a:gd name="T7" fmla="*/ 210898 h 293329"/>
              <a:gd name="T8" fmla="*/ 75718 w 293328"/>
              <a:gd name="T9" fmla="*/ 191857 h 293329"/>
              <a:gd name="T10" fmla="*/ 220083 w 293328"/>
              <a:gd name="T11" fmla="*/ 277811 h 293329"/>
              <a:gd name="T12" fmla="*/ 239205 w 293328"/>
              <a:gd name="T13" fmla="*/ 237041 h 293329"/>
              <a:gd name="T14" fmla="*/ 190137 w 293328"/>
              <a:gd name="T15" fmla="*/ 190137 h 293329"/>
              <a:gd name="T16" fmla="*/ 93716 w 293328"/>
              <a:gd name="T17" fmla="*/ 196887 h 293329"/>
              <a:gd name="T18" fmla="*/ 146989 w 293328"/>
              <a:gd name="T19" fmla="*/ 183234 h 293329"/>
              <a:gd name="T20" fmla="*/ 146989 w 293328"/>
              <a:gd name="T21" fmla="*/ 219521 h 293329"/>
              <a:gd name="T22" fmla="*/ 93716 w 293328"/>
              <a:gd name="T23" fmla="*/ 205869 h 293329"/>
              <a:gd name="T24" fmla="*/ 57360 w 293328"/>
              <a:gd name="T25" fmla="*/ 201198 h 293329"/>
              <a:gd name="T26" fmla="*/ 147284 w 293328"/>
              <a:gd name="T27" fmla="*/ 118363 h 293329"/>
              <a:gd name="T28" fmla="*/ 157446 w 293328"/>
              <a:gd name="T29" fmla="*/ 163006 h 293329"/>
              <a:gd name="T30" fmla="*/ 179949 w 293328"/>
              <a:gd name="T31" fmla="*/ 122355 h 293329"/>
              <a:gd name="T32" fmla="*/ 103367 w 293328"/>
              <a:gd name="T33" fmla="*/ 112919 h 293329"/>
              <a:gd name="T34" fmla="*/ 129499 w 293328"/>
              <a:gd name="T35" fmla="*/ 163006 h 293329"/>
              <a:gd name="T36" fmla="*/ 103367 w 293328"/>
              <a:gd name="T37" fmla="*/ 112919 h 293329"/>
              <a:gd name="T38" fmla="*/ 60540 w 293328"/>
              <a:gd name="T39" fmla="*/ 153206 h 293329"/>
              <a:gd name="T40" fmla="*/ 89213 w 293328"/>
              <a:gd name="T41" fmla="*/ 163006 h 293329"/>
              <a:gd name="T42" fmla="*/ 60540 w 293328"/>
              <a:gd name="T43" fmla="*/ 107473 h 293329"/>
              <a:gd name="T44" fmla="*/ 60176 w 293328"/>
              <a:gd name="T45" fmla="*/ 98399 h 293329"/>
              <a:gd name="T46" fmla="*/ 190111 w 293328"/>
              <a:gd name="T47" fmla="*/ 116185 h 293329"/>
              <a:gd name="T48" fmla="*/ 174867 w 293328"/>
              <a:gd name="T49" fmla="*/ 160102 h 293329"/>
              <a:gd name="T50" fmla="*/ 69976 w 293328"/>
              <a:gd name="T51" fmla="*/ 171717 h 293329"/>
              <a:gd name="T52" fmla="*/ 51828 w 293328"/>
              <a:gd name="T53" fmla="*/ 102392 h 293329"/>
              <a:gd name="T54" fmla="*/ 31867 w 293328"/>
              <a:gd name="T55" fmla="*/ 82792 h 293329"/>
              <a:gd name="T56" fmla="*/ 128884 w 293328"/>
              <a:gd name="T57" fmla="*/ 38241 h 293329"/>
              <a:gd name="T58" fmla="*/ 210888 w 293328"/>
              <a:gd name="T59" fmla="*/ 167589 h 293329"/>
              <a:gd name="T60" fmla="*/ 205134 w 293328"/>
              <a:gd name="T61" fmla="*/ 169763 h 293329"/>
              <a:gd name="T62" fmla="*/ 210529 w 293328"/>
              <a:gd name="T63" fmla="*/ 129184 h 293329"/>
              <a:gd name="T64" fmla="*/ 68819 w 293328"/>
              <a:gd name="T65" fmla="*/ 73748 h 293329"/>
              <a:gd name="T66" fmla="*/ 62345 w 293328"/>
              <a:gd name="T67" fmla="*/ 67589 h 293329"/>
              <a:gd name="T68" fmla="*/ 129524 w 293328"/>
              <a:gd name="T69" fmla="*/ 9020 h 293329"/>
              <a:gd name="T70" fmla="*/ 129524 w 293328"/>
              <a:gd name="T71" fmla="*/ 249668 h 293329"/>
              <a:gd name="T72" fmla="*/ 178592 w 293328"/>
              <a:gd name="T73" fmla="*/ 184365 h 293329"/>
              <a:gd name="T74" fmla="*/ 184364 w 293328"/>
              <a:gd name="T75" fmla="*/ 178592 h 293329"/>
              <a:gd name="T76" fmla="*/ 250029 w 293328"/>
              <a:gd name="T77" fmla="*/ 129165 h 293329"/>
              <a:gd name="T78" fmla="*/ 129524 w 293328"/>
              <a:gd name="T79" fmla="*/ 0 h 293329"/>
              <a:gd name="T80" fmla="*/ 239205 w 293328"/>
              <a:gd name="T81" fmla="*/ 197714 h 293329"/>
              <a:gd name="T82" fmla="*/ 294406 w 293328"/>
              <a:gd name="T83" fmla="*/ 219362 h 293329"/>
              <a:gd name="T84" fmla="*/ 244617 w 293328"/>
              <a:gd name="T85" fmla="*/ 244618 h 293329"/>
              <a:gd name="T86" fmla="*/ 219361 w 293328"/>
              <a:gd name="T87" fmla="*/ 294407 h 293329"/>
              <a:gd name="T88" fmla="*/ 197353 w 293328"/>
              <a:gd name="T89" fmla="*/ 239206 h 293329"/>
              <a:gd name="T90" fmla="*/ 0 w 293328"/>
              <a:gd name="T91" fmla="*/ 129165 h 293329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93328" h="293329">
                <a:moveTo>
                  <a:pt x="146451" y="191154"/>
                </a:moveTo>
                <a:cubicBezTo>
                  <a:pt x="141071" y="191154"/>
                  <a:pt x="136768" y="195450"/>
                  <a:pt x="136768" y="200461"/>
                </a:cubicBezTo>
                <a:cubicBezTo>
                  <a:pt x="136768" y="205831"/>
                  <a:pt x="141071" y="210126"/>
                  <a:pt x="146451" y="210126"/>
                </a:cubicBezTo>
                <a:cubicBezTo>
                  <a:pt x="151472" y="210126"/>
                  <a:pt x="155776" y="205831"/>
                  <a:pt x="155776" y="200461"/>
                </a:cubicBezTo>
                <a:cubicBezTo>
                  <a:pt x="155776" y="195450"/>
                  <a:pt x="151472" y="191154"/>
                  <a:pt x="146451" y="191154"/>
                </a:cubicBezTo>
                <a:close/>
                <a:moveTo>
                  <a:pt x="75441" y="191154"/>
                </a:moveTo>
                <a:cubicBezTo>
                  <a:pt x="70420" y="191154"/>
                  <a:pt x="66116" y="195450"/>
                  <a:pt x="66116" y="200461"/>
                </a:cubicBezTo>
                <a:cubicBezTo>
                  <a:pt x="66116" y="205831"/>
                  <a:pt x="70420" y="210126"/>
                  <a:pt x="75441" y="210126"/>
                </a:cubicBezTo>
                <a:cubicBezTo>
                  <a:pt x="80462" y="210126"/>
                  <a:pt x="84765" y="205831"/>
                  <a:pt x="84765" y="200461"/>
                </a:cubicBezTo>
                <a:cubicBezTo>
                  <a:pt x="84765" y="195450"/>
                  <a:pt x="80462" y="191154"/>
                  <a:pt x="75441" y="191154"/>
                </a:cubicBezTo>
                <a:close/>
                <a:moveTo>
                  <a:pt x="189441" y="189441"/>
                </a:moveTo>
                <a:lnTo>
                  <a:pt x="219277" y="276793"/>
                </a:lnTo>
                <a:lnTo>
                  <a:pt x="236172" y="238330"/>
                </a:lnTo>
                <a:cubicBezTo>
                  <a:pt x="236531" y="237611"/>
                  <a:pt x="237610" y="236892"/>
                  <a:pt x="238329" y="236173"/>
                </a:cubicBezTo>
                <a:lnTo>
                  <a:pt x="276792" y="219278"/>
                </a:lnTo>
                <a:lnTo>
                  <a:pt x="189441" y="189441"/>
                </a:lnTo>
                <a:close/>
                <a:moveTo>
                  <a:pt x="75441" y="182563"/>
                </a:moveTo>
                <a:cubicBezTo>
                  <a:pt x="84048" y="182563"/>
                  <a:pt x="91221" y="188290"/>
                  <a:pt x="93373" y="196166"/>
                </a:cubicBezTo>
                <a:lnTo>
                  <a:pt x="128519" y="196166"/>
                </a:lnTo>
                <a:cubicBezTo>
                  <a:pt x="130671" y="188290"/>
                  <a:pt x="137844" y="182563"/>
                  <a:pt x="146451" y="182563"/>
                </a:cubicBezTo>
                <a:cubicBezTo>
                  <a:pt x="156493" y="182563"/>
                  <a:pt x="164741" y="190796"/>
                  <a:pt x="164741" y="200461"/>
                </a:cubicBezTo>
                <a:cubicBezTo>
                  <a:pt x="164741" y="210842"/>
                  <a:pt x="156493" y="218717"/>
                  <a:pt x="146451" y="218717"/>
                </a:cubicBezTo>
                <a:cubicBezTo>
                  <a:pt x="137844" y="218717"/>
                  <a:pt x="130671" y="212990"/>
                  <a:pt x="128519" y="205115"/>
                </a:cubicBezTo>
                <a:lnTo>
                  <a:pt x="93373" y="205115"/>
                </a:lnTo>
                <a:cubicBezTo>
                  <a:pt x="91221" y="212990"/>
                  <a:pt x="84048" y="218717"/>
                  <a:pt x="75441" y="218717"/>
                </a:cubicBezTo>
                <a:cubicBezTo>
                  <a:pt x="65399" y="218717"/>
                  <a:pt x="57150" y="210842"/>
                  <a:pt x="57150" y="200461"/>
                </a:cubicBezTo>
                <a:cubicBezTo>
                  <a:pt x="57150" y="190796"/>
                  <a:pt x="65399" y="182563"/>
                  <a:pt x="75441" y="182563"/>
                </a:cubicBezTo>
                <a:close/>
                <a:moveTo>
                  <a:pt x="146744" y="117929"/>
                </a:moveTo>
                <a:lnTo>
                  <a:pt x="138427" y="162409"/>
                </a:lnTo>
                <a:lnTo>
                  <a:pt x="156870" y="162409"/>
                </a:lnTo>
                <a:cubicBezTo>
                  <a:pt x="160848" y="162409"/>
                  <a:pt x="164102" y="159878"/>
                  <a:pt x="165549" y="156262"/>
                </a:cubicBezTo>
                <a:lnTo>
                  <a:pt x="179290" y="121907"/>
                </a:lnTo>
                <a:lnTo>
                  <a:pt x="146744" y="117929"/>
                </a:lnTo>
                <a:close/>
                <a:moveTo>
                  <a:pt x="102989" y="112505"/>
                </a:moveTo>
                <a:lnTo>
                  <a:pt x="97926" y="162409"/>
                </a:lnTo>
                <a:lnTo>
                  <a:pt x="129025" y="162409"/>
                </a:lnTo>
                <a:lnTo>
                  <a:pt x="137704" y="116482"/>
                </a:lnTo>
                <a:lnTo>
                  <a:pt x="102989" y="112505"/>
                </a:lnTo>
                <a:close/>
                <a:moveTo>
                  <a:pt x="60318" y="107080"/>
                </a:moveTo>
                <a:lnTo>
                  <a:pt x="60318" y="152645"/>
                </a:lnTo>
                <a:cubicBezTo>
                  <a:pt x="60318" y="158070"/>
                  <a:pt x="64657" y="162409"/>
                  <a:pt x="69720" y="162409"/>
                </a:cubicBezTo>
                <a:lnTo>
                  <a:pt x="88886" y="162409"/>
                </a:lnTo>
                <a:lnTo>
                  <a:pt x="94310" y="111420"/>
                </a:lnTo>
                <a:lnTo>
                  <a:pt x="60318" y="107080"/>
                </a:lnTo>
                <a:close/>
                <a:moveTo>
                  <a:pt x="36451" y="77788"/>
                </a:moveTo>
                <a:cubicBezTo>
                  <a:pt x="48385" y="77788"/>
                  <a:pt x="58148" y="86829"/>
                  <a:pt x="59956" y="98039"/>
                </a:cubicBezTo>
                <a:lnTo>
                  <a:pt x="186161" y="113589"/>
                </a:lnTo>
                <a:cubicBezTo>
                  <a:pt x="187246" y="113951"/>
                  <a:pt x="188692" y="114674"/>
                  <a:pt x="189415" y="115759"/>
                </a:cubicBezTo>
                <a:cubicBezTo>
                  <a:pt x="190139" y="116844"/>
                  <a:pt x="190139" y="118652"/>
                  <a:pt x="189777" y="119737"/>
                </a:cubicBezTo>
                <a:lnTo>
                  <a:pt x="174227" y="159516"/>
                </a:lnTo>
                <a:cubicBezTo>
                  <a:pt x="171334" y="166387"/>
                  <a:pt x="164464" y="171088"/>
                  <a:pt x="156870" y="171088"/>
                </a:cubicBezTo>
                <a:lnTo>
                  <a:pt x="69720" y="171088"/>
                </a:lnTo>
                <a:cubicBezTo>
                  <a:pt x="59595" y="171088"/>
                  <a:pt x="51639" y="162771"/>
                  <a:pt x="51639" y="152645"/>
                </a:cubicBezTo>
                <a:lnTo>
                  <a:pt x="51639" y="102017"/>
                </a:lnTo>
                <a:cubicBezTo>
                  <a:pt x="51639" y="93700"/>
                  <a:pt x="44768" y="86829"/>
                  <a:pt x="36451" y="86829"/>
                </a:cubicBezTo>
                <a:cubicBezTo>
                  <a:pt x="33920" y="86829"/>
                  <a:pt x="31750" y="84659"/>
                  <a:pt x="31750" y="82489"/>
                </a:cubicBezTo>
                <a:cubicBezTo>
                  <a:pt x="31750" y="79958"/>
                  <a:pt x="33920" y="77788"/>
                  <a:pt x="36451" y="77788"/>
                </a:cubicBezTo>
                <a:close/>
                <a:moveTo>
                  <a:pt x="128412" y="38100"/>
                </a:moveTo>
                <a:cubicBezTo>
                  <a:pt x="178223" y="38100"/>
                  <a:pt x="218717" y="78893"/>
                  <a:pt x="218717" y="128710"/>
                </a:cubicBezTo>
                <a:cubicBezTo>
                  <a:pt x="218717" y="142428"/>
                  <a:pt x="215492" y="155062"/>
                  <a:pt x="210116" y="166975"/>
                </a:cubicBezTo>
                <a:cubicBezTo>
                  <a:pt x="209400" y="168780"/>
                  <a:pt x="207966" y="169502"/>
                  <a:pt x="206174" y="169502"/>
                </a:cubicBezTo>
                <a:cubicBezTo>
                  <a:pt x="205458" y="169502"/>
                  <a:pt x="204741" y="169502"/>
                  <a:pt x="204383" y="169141"/>
                </a:cubicBezTo>
                <a:cubicBezTo>
                  <a:pt x="201874" y="168419"/>
                  <a:pt x="201158" y="165531"/>
                  <a:pt x="202233" y="163365"/>
                </a:cubicBezTo>
                <a:cubicBezTo>
                  <a:pt x="207250" y="152535"/>
                  <a:pt x="209758" y="140984"/>
                  <a:pt x="209758" y="128710"/>
                </a:cubicBezTo>
                <a:cubicBezTo>
                  <a:pt x="209758" y="83585"/>
                  <a:pt x="173206" y="47125"/>
                  <a:pt x="128412" y="47125"/>
                </a:cubicBezTo>
                <a:cubicBezTo>
                  <a:pt x="105836" y="47125"/>
                  <a:pt x="83976" y="56511"/>
                  <a:pt x="68567" y="73478"/>
                </a:cubicBezTo>
                <a:cubicBezTo>
                  <a:pt x="66775" y="75283"/>
                  <a:pt x="64267" y="75283"/>
                  <a:pt x="62117" y="73839"/>
                </a:cubicBezTo>
                <a:cubicBezTo>
                  <a:pt x="60683" y="72034"/>
                  <a:pt x="60325" y="69146"/>
                  <a:pt x="62117" y="67341"/>
                </a:cubicBezTo>
                <a:cubicBezTo>
                  <a:pt x="78959" y="48569"/>
                  <a:pt x="103327" y="38100"/>
                  <a:pt x="128412" y="38100"/>
                </a:cubicBezTo>
                <a:close/>
                <a:moveTo>
                  <a:pt x="129050" y="8987"/>
                </a:moveTo>
                <a:cubicBezTo>
                  <a:pt x="62907" y="8987"/>
                  <a:pt x="8987" y="62548"/>
                  <a:pt x="8987" y="128691"/>
                </a:cubicBezTo>
                <a:cubicBezTo>
                  <a:pt x="8987" y="194834"/>
                  <a:pt x="62907" y="248754"/>
                  <a:pt x="129050" y="248754"/>
                </a:cubicBezTo>
                <a:cubicBezTo>
                  <a:pt x="152775" y="248754"/>
                  <a:pt x="175062" y="241924"/>
                  <a:pt x="193754" y="229702"/>
                </a:cubicBezTo>
                <a:lnTo>
                  <a:pt x="177938" y="183690"/>
                </a:lnTo>
                <a:cubicBezTo>
                  <a:pt x="177219" y="182252"/>
                  <a:pt x="177578" y="180095"/>
                  <a:pt x="179016" y="179017"/>
                </a:cubicBezTo>
                <a:cubicBezTo>
                  <a:pt x="180095" y="177938"/>
                  <a:pt x="181892" y="177219"/>
                  <a:pt x="183689" y="177938"/>
                </a:cubicBezTo>
                <a:lnTo>
                  <a:pt x="230061" y="193755"/>
                </a:lnTo>
                <a:cubicBezTo>
                  <a:pt x="241923" y="175063"/>
                  <a:pt x="249113" y="152775"/>
                  <a:pt x="249113" y="128691"/>
                </a:cubicBezTo>
                <a:cubicBezTo>
                  <a:pt x="249113" y="62548"/>
                  <a:pt x="195192" y="8987"/>
                  <a:pt x="129050" y="8987"/>
                </a:cubicBezTo>
                <a:close/>
                <a:moveTo>
                  <a:pt x="129050" y="0"/>
                </a:moveTo>
                <a:cubicBezTo>
                  <a:pt x="200225" y="0"/>
                  <a:pt x="258100" y="57875"/>
                  <a:pt x="258100" y="128691"/>
                </a:cubicBezTo>
                <a:cubicBezTo>
                  <a:pt x="258100" y="153854"/>
                  <a:pt x="250910" y="176860"/>
                  <a:pt x="238329" y="196990"/>
                </a:cubicBezTo>
                <a:lnTo>
                  <a:pt x="290092" y="214604"/>
                </a:lnTo>
                <a:cubicBezTo>
                  <a:pt x="292249" y="215323"/>
                  <a:pt x="293328" y="216761"/>
                  <a:pt x="293328" y="218559"/>
                </a:cubicBezTo>
                <a:cubicBezTo>
                  <a:pt x="293328" y="220356"/>
                  <a:pt x="292249" y="222153"/>
                  <a:pt x="290811" y="222872"/>
                </a:cubicBezTo>
                <a:lnTo>
                  <a:pt x="243721" y="243722"/>
                </a:lnTo>
                <a:lnTo>
                  <a:pt x="222872" y="290453"/>
                </a:lnTo>
                <a:cubicBezTo>
                  <a:pt x="222153" y="292250"/>
                  <a:pt x="220715" y="293329"/>
                  <a:pt x="218558" y="293329"/>
                </a:cubicBezTo>
                <a:cubicBezTo>
                  <a:pt x="216761" y="292969"/>
                  <a:pt x="214963" y="292250"/>
                  <a:pt x="214604" y="290093"/>
                </a:cubicBezTo>
                <a:lnTo>
                  <a:pt x="196630" y="238330"/>
                </a:lnTo>
                <a:cubicBezTo>
                  <a:pt x="177219" y="250552"/>
                  <a:pt x="153853" y="257741"/>
                  <a:pt x="129050" y="257741"/>
                </a:cubicBezTo>
                <a:cubicBezTo>
                  <a:pt x="57875" y="257741"/>
                  <a:pt x="0" y="199866"/>
                  <a:pt x="0" y="128691"/>
                </a:cubicBezTo>
                <a:cubicBezTo>
                  <a:pt x="0" y="57875"/>
                  <a:pt x="57875" y="0"/>
                  <a:pt x="12905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2E18C87-A2D3-1148-B588-05048A4D06B8}"/>
              </a:ext>
            </a:extLst>
          </p:cNvPr>
          <p:cNvSpPr txBox="1"/>
          <p:nvPr/>
        </p:nvSpPr>
        <p:spPr>
          <a:xfrm>
            <a:off x="1427987" y="4742328"/>
            <a:ext cx="16770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A6A1E7B7-9F1B-5349-8893-BDE6A5153ECA}"/>
              </a:ext>
            </a:extLst>
          </p:cNvPr>
          <p:cNvSpPr txBox="1">
            <a:spLocks/>
          </p:cNvSpPr>
          <p:nvPr/>
        </p:nvSpPr>
        <p:spPr>
          <a:xfrm>
            <a:off x="1317441" y="5362514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78381A-EBDC-5848-8601-BE515401EB2F}"/>
              </a:ext>
            </a:extLst>
          </p:cNvPr>
          <p:cNvSpPr txBox="1"/>
          <p:nvPr/>
        </p:nvSpPr>
        <p:spPr>
          <a:xfrm>
            <a:off x="1427987" y="6753268"/>
            <a:ext cx="175881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A1EDC685-2120-8A44-97FE-435571D54C6D}"/>
              </a:ext>
            </a:extLst>
          </p:cNvPr>
          <p:cNvSpPr txBox="1">
            <a:spLocks/>
          </p:cNvSpPr>
          <p:nvPr/>
        </p:nvSpPr>
        <p:spPr>
          <a:xfrm>
            <a:off x="1317441" y="7373454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F91D2B-E934-454D-89FF-0A2C0B64D818}"/>
              </a:ext>
            </a:extLst>
          </p:cNvPr>
          <p:cNvSpPr txBox="1"/>
          <p:nvPr/>
        </p:nvSpPr>
        <p:spPr>
          <a:xfrm>
            <a:off x="1427987" y="8712330"/>
            <a:ext cx="176041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77204638-8B8E-C240-BD69-003802E8AF2A}"/>
              </a:ext>
            </a:extLst>
          </p:cNvPr>
          <p:cNvSpPr txBox="1">
            <a:spLocks/>
          </p:cNvSpPr>
          <p:nvPr/>
        </p:nvSpPr>
        <p:spPr>
          <a:xfrm>
            <a:off x="1317441" y="9332516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30E6BA-8441-8C49-B901-A98315D10890}"/>
              </a:ext>
            </a:extLst>
          </p:cNvPr>
          <p:cNvSpPr txBox="1"/>
          <p:nvPr/>
        </p:nvSpPr>
        <p:spPr>
          <a:xfrm>
            <a:off x="1427987" y="10658032"/>
            <a:ext cx="179889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BCDBEB8-23A8-FB48-BB70-DA702B78775F}"/>
              </a:ext>
            </a:extLst>
          </p:cNvPr>
          <p:cNvSpPr txBox="1">
            <a:spLocks/>
          </p:cNvSpPr>
          <p:nvPr/>
        </p:nvSpPr>
        <p:spPr>
          <a:xfrm>
            <a:off x="1317441" y="11278218"/>
            <a:ext cx="6765704" cy="108106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24468A7-F45B-4445-B3A4-65433B7C906D}"/>
              </a:ext>
            </a:extLst>
          </p:cNvPr>
          <p:cNvSpPr txBox="1">
            <a:spLocks/>
          </p:cNvSpPr>
          <p:nvPr/>
        </p:nvSpPr>
        <p:spPr>
          <a:xfrm>
            <a:off x="16392884" y="7137316"/>
            <a:ext cx="6667326" cy="429688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Business plans are important to allow a company lay out its goals and attract investment.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541EB9-4AEB-9E41-8120-EA49411B2055}"/>
              </a:ext>
            </a:extLst>
          </p:cNvPr>
          <p:cNvSpPr txBox="1"/>
          <p:nvPr/>
        </p:nvSpPr>
        <p:spPr>
          <a:xfrm>
            <a:off x="16491122" y="6475702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</p:spTree>
    <p:extLst>
      <p:ext uri="{BB962C8B-B14F-4D97-AF65-F5344CB8AC3E}">
        <p14:creationId xmlns:p14="http://schemas.microsoft.com/office/powerpoint/2010/main" val="378996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>
            <a:extLst>
              <a:ext uri="{FF2B5EF4-FFF2-40B4-BE49-F238E27FC236}">
                <a16:creationId xmlns:a16="http://schemas.microsoft.com/office/drawing/2014/main" id="{A4249F90-3809-E647-A8D1-C0255E6EA901}"/>
              </a:ext>
            </a:extLst>
          </p:cNvPr>
          <p:cNvSpPr>
            <a:spLocks/>
          </p:cNvSpPr>
          <p:nvPr/>
        </p:nvSpPr>
        <p:spPr bwMode="auto">
          <a:xfrm>
            <a:off x="7370274" y="4310201"/>
            <a:ext cx="10902226" cy="2573196"/>
          </a:xfrm>
          <a:custGeom>
            <a:avLst/>
            <a:gdLst>
              <a:gd name="T0" fmla="*/ 222 w 3106"/>
              <a:gd name="T1" fmla="*/ 733 h 733"/>
              <a:gd name="T2" fmla="*/ 2877 w 3106"/>
              <a:gd name="T3" fmla="*/ 335 h 733"/>
              <a:gd name="T4" fmla="*/ 3106 w 3106"/>
              <a:gd name="T5" fmla="*/ 72 h 733"/>
              <a:gd name="T6" fmla="*/ 0 w 3106"/>
              <a:gd name="T7" fmla="*/ 403 h 733"/>
              <a:gd name="T8" fmla="*/ 222 w 3106"/>
              <a:gd name="T9" fmla="*/ 733 h 7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06" h="733">
                <a:moveTo>
                  <a:pt x="222" y="733"/>
                </a:moveTo>
                <a:cubicBezTo>
                  <a:pt x="1084" y="459"/>
                  <a:pt x="1977" y="327"/>
                  <a:pt x="2877" y="335"/>
                </a:cubicBezTo>
                <a:cubicBezTo>
                  <a:pt x="2952" y="246"/>
                  <a:pt x="3028" y="158"/>
                  <a:pt x="3106" y="72"/>
                </a:cubicBezTo>
                <a:cubicBezTo>
                  <a:pt x="2060" y="0"/>
                  <a:pt x="1012" y="110"/>
                  <a:pt x="0" y="403"/>
                </a:cubicBezTo>
                <a:cubicBezTo>
                  <a:pt x="75" y="512"/>
                  <a:pt x="149" y="622"/>
                  <a:pt x="222" y="733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80FD798A-1070-3B4C-BCE2-167AF0389C7B}"/>
              </a:ext>
            </a:extLst>
          </p:cNvPr>
          <p:cNvSpPr>
            <a:spLocks/>
          </p:cNvSpPr>
          <p:nvPr/>
        </p:nvSpPr>
        <p:spPr bwMode="auto">
          <a:xfrm>
            <a:off x="8584924" y="6041183"/>
            <a:ext cx="8426373" cy="2666305"/>
          </a:xfrm>
          <a:custGeom>
            <a:avLst/>
            <a:gdLst>
              <a:gd name="T0" fmla="*/ 205 w 2401"/>
              <a:gd name="T1" fmla="*/ 759 h 759"/>
              <a:gd name="T2" fmla="*/ 2186 w 2401"/>
              <a:gd name="T3" fmla="*/ 280 h 759"/>
              <a:gd name="T4" fmla="*/ 2401 w 2401"/>
              <a:gd name="T5" fmla="*/ 0 h 759"/>
              <a:gd name="T6" fmla="*/ 0 w 2401"/>
              <a:gd name="T7" fmla="*/ 431 h 759"/>
              <a:gd name="T8" fmla="*/ 205 w 2401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01" h="759">
                <a:moveTo>
                  <a:pt x="205" y="759"/>
                </a:moveTo>
                <a:cubicBezTo>
                  <a:pt x="845" y="512"/>
                  <a:pt x="1509" y="353"/>
                  <a:pt x="2186" y="280"/>
                </a:cubicBezTo>
                <a:cubicBezTo>
                  <a:pt x="2256" y="186"/>
                  <a:pt x="2328" y="92"/>
                  <a:pt x="2401" y="0"/>
                </a:cubicBezTo>
                <a:cubicBezTo>
                  <a:pt x="1585" y="25"/>
                  <a:pt x="779" y="168"/>
                  <a:pt x="0" y="431"/>
                </a:cubicBezTo>
                <a:cubicBezTo>
                  <a:pt x="69" y="539"/>
                  <a:pt x="138" y="649"/>
                  <a:pt x="205" y="759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0454A69B-C48D-D640-8704-F21EC50F8E99}"/>
              </a:ext>
            </a:extLst>
          </p:cNvPr>
          <p:cNvSpPr>
            <a:spLocks/>
          </p:cNvSpPr>
          <p:nvPr/>
        </p:nvSpPr>
        <p:spPr bwMode="auto">
          <a:xfrm>
            <a:off x="9702232" y="7615571"/>
            <a:ext cx="6132505" cy="2894846"/>
          </a:xfrm>
          <a:custGeom>
            <a:avLst/>
            <a:gdLst>
              <a:gd name="T0" fmla="*/ 187 w 1747"/>
              <a:gd name="T1" fmla="*/ 825 h 825"/>
              <a:gd name="T2" fmla="*/ 1547 w 1747"/>
              <a:gd name="T3" fmla="*/ 297 h 825"/>
              <a:gd name="T4" fmla="*/ 1747 w 1747"/>
              <a:gd name="T5" fmla="*/ 0 h 825"/>
              <a:gd name="T6" fmla="*/ 0 w 1747"/>
              <a:gd name="T7" fmla="*/ 500 h 825"/>
              <a:gd name="T8" fmla="*/ 187 w 1747"/>
              <a:gd name="T9" fmla="*/ 825 h 8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7" h="825">
                <a:moveTo>
                  <a:pt x="187" y="825"/>
                </a:moveTo>
                <a:cubicBezTo>
                  <a:pt x="623" y="601"/>
                  <a:pt x="1078" y="425"/>
                  <a:pt x="1547" y="297"/>
                </a:cubicBezTo>
                <a:cubicBezTo>
                  <a:pt x="1612" y="197"/>
                  <a:pt x="1679" y="98"/>
                  <a:pt x="1747" y="0"/>
                </a:cubicBezTo>
                <a:cubicBezTo>
                  <a:pt x="1148" y="96"/>
                  <a:pt x="563" y="262"/>
                  <a:pt x="0" y="500"/>
                </a:cubicBezTo>
                <a:cubicBezTo>
                  <a:pt x="64" y="608"/>
                  <a:pt x="126" y="716"/>
                  <a:pt x="187" y="82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52FBEC9B-A1E1-B844-A967-9A7F354D2CA8}"/>
              </a:ext>
            </a:extLst>
          </p:cNvPr>
          <p:cNvSpPr>
            <a:spLocks/>
          </p:cNvSpPr>
          <p:nvPr/>
        </p:nvSpPr>
        <p:spPr bwMode="auto">
          <a:xfrm>
            <a:off x="10722200" y="9278841"/>
            <a:ext cx="4020619" cy="3038742"/>
          </a:xfrm>
          <a:custGeom>
            <a:avLst/>
            <a:gdLst>
              <a:gd name="T0" fmla="*/ 171 w 1145"/>
              <a:gd name="T1" fmla="*/ 865 h 865"/>
              <a:gd name="T2" fmla="*/ 961 w 1145"/>
              <a:gd name="T3" fmla="*/ 312 h 865"/>
              <a:gd name="T4" fmla="*/ 1145 w 1145"/>
              <a:gd name="T5" fmla="*/ 0 h 865"/>
              <a:gd name="T6" fmla="*/ 0 w 1145"/>
              <a:gd name="T7" fmla="*/ 539 h 865"/>
              <a:gd name="T8" fmla="*/ 171 w 1145"/>
              <a:gd name="T9" fmla="*/ 865 h 8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45" h="865">
                <a:moveTo>
                  <a:pt x="171" y="865"/>
                </a:moveTo>
                <a:cubicBezTo>
                  <a:pt x="422" y="660"/>
                  <a:pt x="685" y="476"/>
                  <a:pt x="961" y="312"/>
                </a:cubicBezTo>
                <a:cubicBezTo>
                  <a:pt x="1020" y="207"/>
                  <a:pt x="1082" y="103"/>
                  <a:pt x="1145" y="0"/>
                </a:cubicBezTo>
                <a:cubicBezTo>
                  <a:pt x="748" y="144"/>
                  <a:pt x="366" y="323"/>
                  <a:pt x="0" y="539"/>
                </a:cubicBezTo>
                <a:cubicBezTo>
                  <a:pt x="58" y="647"/>
                  <a:pt x="115" y="756"/>
                  <a:pt x="171" y="86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272F50B8-61BA-AB4A-9654-00C251524059}"/>
              </a:ext>
            </a:extLst>
          </p:cNvPr>
          <p:cNvSpPr>
            <a:spLocks/>
          </p:cNvSpPr>
          <p:nvPr/>
        </p:nvSpPr>
        <p:spPr bwMode="auto">
          <a:xfrm>
            <a:off x="7370273" y="5393652"/>
            <a:ext cx="9641023" cy="1629410"/>
          </a:xfrm>
          <a:custGeom>
            <a:avLst/>
            <a:gdLst>
              <a:gd name="T0" fmla="*/ 0 w 2747"/>
              <a:gd name="T1" fmla="*/ 94 h 464"/>
              <a:gd name="T2" fmla="*/ 222 w 2747"/>
              <a:gd name="T3" fmla="*/ 424 h 464"/>
              <a:gd name="T4" fmla="*/ 2532 w 2747"/>
              <a:gd name="T5" fmla="*/ 464 h 464"/>
              <a:gd name="T6" fmla="*/ 2747 w 2747"/>
              <a:gd name="T7" fmla="*/ 184 h 464"/>
              <a:gd name="T8" fmla="*/ 0 w 2747"/>
              <a:gd name="T9" fmla="*/ 94 h 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47" h="464">
                <a:moveTo>
                  <a:pt x="0" y="94"/>
                </a:moveTo>
                <a:cubicBezTo>
                  <a:pt x="75" y="203"/>
                  <a:pt x="149" y="313"/>
                  <a:pt x="222" y="424"/>
                </a:cubicBezTo>
                <a:cubicBezTo>
                  <a:pt x="992" y="348"/>
                  <a:pt x="1765" y="361"/>
                  <a:pt x="2532" y="464"/>
                </a:cubicBezTo>
                <a:cubicBezTo>
                  <a:pt x="2602" y="370"/>
                  <a:pt x="2674" y="276"/>
                  <a:pt x="2747" y="184"/>
                </a:cubicBezTo>
                <a:cubicBezTo>
                  <a:pt x="1838" y="31"/>
                  <a:pt x="916" y="0"/>
                  <a:pt x="0" y="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7D52192-1FD8-814E-AACF-88B5DFE1681C}"/>
              </a:ext>
            </a:extLst>
          </p:cNvPr>
          <p:cNvSpPr>
            <a:spLocks/>
          </p:cNvSpPr>
          <p:nvPr/>
        </p:nvSpPr>
        <p:spPr bwMode="auto">
          <a:xfrm>
            <a:off x="8584923" y="7319315"/>
            <a:ext cx="7249814" cy="1388172"/>
          </a:xfrm>
          <a:custGeom>
            <a:avLst/>
            <a:gdLst>
              <a:gd name="T0" fmla="*/ 1865 w 2065"/>
              <a:gd name="T1" fmla="*/ 381 h 395"/>
              <a:gd name="T2" fmla="*/ 2065 w 2065"/>
              <a:gd name="T3" fmla="*/ 84 h 395"/>
              <a:gd name="T4" fmla="*/ 0 w 2065"/>
              <a:gd name="T5" fmla="*/ 67 h 395"/>
              <a:gd name="T6" fmla="*/ 205 w 2065"/>
              <a:gd name="T7" fmla="*/ 395 h 395"/>
              <a:gd name="T8" fmla="*/ 1865 w 2065"/>
              <a:gd name="T9" fmla="*/ 381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65" h="395">
                <a:moveTo>
                  <a:pt x="1865" y="381"/>
                </a:moveTo>
                <a:cubicBezTo>
                  <a:pt x="1930" y="281"/>
                  <a:pt x="1997" y="182"/>
                  <a:pt x="2065" y="84"/>
                </a:cubicBezTo>
                <a:cubicBezTo>
                  <a:pt x="1378" y="6"/>
                  <a:pt x="688" y="0"/>
                  <a:pt x="0" y="67"/>
                </a:cubicBezTo>
                <a:cubicBezTo>
                  <a:pt x="69" y="175"/>
                  <a:pt x="138" y="285"/>
                  <a:pt x="205" y="395"/>
                </a:cubicBezTo>
                <a:cubicBezTo>
                  <a:pt x="757" y="342"/>
                  <a:pt x="1312" y="337"/>
                  <a:pt x="1865" y="38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98A48B70-B2F5-044A-BED5-44CD71EE671E}"/>
              </a:ext>
            </a:extLst>
          </p:cNvPr>
          <p:cNvSpPr>
            <a:spLocks/>
          </p:cNvSpPr>
          <p:nvPr/>
        </p:nvSpPr>
        <p:spPr bwMode="auto">
          <a:xfrm>
            <a:off x="10722199" y="11026748"/>
            <a:ext cx="3013349" cy="1290832"/>
          </a:xfrm>
          <a:custGeom>
            <a:avLst/>
            <a:gdLst>
              <a:gd name="T0" fmla="*/ 0 w 858"/>
              <a:gd name="T1" fmla="*/ 41 h 367"/>
              <a:gd name="T2" fmla="*/ 171 w 858"/>
              <a:gd name="T3" fmla="*/ 367 h 367"/>
              <a:gd name="T4" fmla="*/ 689 w 858"/>
              <a:gd name="T5" fmla="*/ 331 h 367"/>
              <a:gd name="T6" fmla="*/ 858 w 858"/>
              <a:gd name="T7" fmla="*/ 0 h 367"/>
              <a:gd name="T8" fmla="*/ 0 w 858"/>
              <a:gd name="T9" fmla="*/ 41 h 3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8" h="367">
                <a:moveTo>
                  <a:pt x="0" y="41"/>
                </a:moveTo>
                <a:cubicBezTo>
                  <a:pt x="58" y="149"/>
                  <a:pt x="115" y="258"/>
                  <a:pt x="171" y="367"/>
                </a:cubicBezTo>
                <a:cubicBezTo>
                  <a:pt x="343" y="350"/>
                  <a:pt x="516" y="338"/>
                  <a:pt x="689" y="331"/>
                </a:cubicBezTo>
                <a:cubicBezTo>
                  <a:pt x="744" y="219"/>
                  <a:pt x="800" y="109"/>
                  <a:pt x="858" y="0"/>
                </a:cubicBezTo>
                <a:cubicBezTo>
                  <a:pt x="572" y="0"/>
                  <a:pt x="285" y="14"/>
                  <a:pt x="0" y="4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429508E4-0593-F742-BA19-81B84ACD90A2}"/>
              </a:ext>
            </a:extLst>
          </p:cNvPr>
          <p:cNvSpPr>
            <a:spLocks/>
          </p:cNvSpPr>
          <p:nvPr/>
        </p:nvSpPr>
        <p:spPr bwMode="auto">
          <a:xfrm>
            <a:off x="9702234" y="9181500"/>
            <a:ext cx="5040589" cy="1328920"/>
          </a:xfrm>
          <a:custGeom>
            <a:avLst/>
            <a:gdLst>
              <a:gd name="T0" fmla="*/ 1252 w 1436"/>
              <a:gd name="T1" fmla="*/ 340 h 379"/>
              <a:gd name="T2" fmla="*/ 1436 w 1436"/>
              <a:gd name="T3" fmla="*/ 28 h 379"/>
              <a:gd name="T4" fmla="*/ 0 w 1436"/>
              <a:gd name="T5" fmla="*/ 54 h 379"/>
              <a:gd name="T6" fmla="*/ 187 w 1436"/>
              <a:gd name="T7" fmla="*/ 379 h 379"/>
              <a:gd name="T8" fmla="*/ 1252 w 1436"/>
              <a:gd name="T9" fmla="*/ 340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36" h="379">
                <a:moveTo>
                  <a:pt x="1252" y="340"/>
                </a:moveTo>
                <a:cubicBezTo>
                  <a:pt x="1311" y="235"/>
                  <a:pt x="1373" y="131"/>
                  <a:pt x="1436" y="28"/>
                </a:cubicBezTo>
                <a:cubicBezTo>
                  <a:pt x="957" y="0"/>
                  <a:pt x="478" y="9"/>
                  <a:pt x="0" y="54"/>
                </a:cubicBezTo>
                <a:cubicBezTo>
                  <a:pt x="64" y="162"/>
                  <a:pt x="126" y="270"/>
                  <a:pt x="187" y="379"/>
                </a:cubicBezTo>
                <a:cubicBezTo>
                  <a:pt x="541" y="345"/>
                  <a:pt x="896" y="332"/>
                  <a:pt x="1252" y="34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sp>
        <p:nvSpPr>
          <p:cNvPr id="10" name="Freeform 13">
            <a:extLst>
              <a:ext uri="{FF2B5EF4-FFF2-40B4-BE49-F238E27FC236}">
                <a16:creationId xmlns:a16="http://schemas.microsoft.com/office/drawing/2014/main" id="{B4B199E2-F4FA-9D42-AF7A-790C56BF1E9D}"/>
              </a:ext>
            </a:extLst>
          </p:cNvPr>
          <p:cNvSpPr>
            <a:spLocks/>
          </p:cNvSpPr>
          <p:nvPr/>
        </p:nvSpPr>
        <p:spPr bwMode="auto">
          <a:xfrm>
            <a:off x="6054053" y="3442592"/>
            <a:ext cx="12218451" cy="2044170"/>
          </a:xfrm>
          <a:custGeom>
            <a:avLst/>
            <a:gdLst>
              <a:gd name="T0" fmla="*/ 3252 w 3481"/>
              <a:gd name="T1" fmla="*/ 582 h 582"/>
              <a:gd name="T2" fmla="*/ 3481 w 3481"/>
              <a:gd name="T3" fmla="*/ 319 h 582"/>
              <a:gd name="T4" fmla="*/ 0 w 3481"/>
              <a:gd name="T5" fmla="*/ 127 h 582"/>
              <a:gd name="T6" fmla="*/ 240 w 3481"/>
              <a:gd name="T7" fmla="*/ 458 h 582"/>
              <a:gd name="T8" fmla="*/ 3252 w 3481"/>
              <a:gd name="T9" fmla="*/ 582 h 5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81" h="582">
                <a:moveTo>
                  <a:pt x="3252" y="582"/>
                </a:moveTo>
                <a:cubicBezTo>
                  <a:pt x="3327" y="493"/>
                  <a:pt x="3403" y="405"/>
                  <a:pt x="3481" y="319"/>
                </a:cubicBezTo>
                <a:cubicBezTo>
                  <a:pt x="2337" y="64"/>
                  <a:pt x="1163" y="0"/>
                  <a:pt x="0" y="127"/>
                </a:cubicBezTo>
                <a:cubicBezTo>
                  <a:pt x="81" y="237"/>
                  <a:pt x="161" y="347"/>
                  <a:pt x="240" y="458"/>
                </a:cubicBezTo>
                <a:cubicBezTo>
                  <a:pt x="1245" y="353"/>
                  <a:pt x="2257" y="394"/>
                  <a:pt x="3252" y="5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243777" tIns="121888" rIns="243777" bIns="121888" numCol="1" anchor="t" anchorCtr="0" compatLnSpc="1">
            <a:prstTxWarp prst="textNoShape">
              <a:avLst/>
            </a:prstTxWarp>
          </a:bodyPr>
          <a:lstStyle/>
          <a:p>
            <a:endParaRPr lang="en-US" sz="4799" dirty="0">
              <a:latin typeface="Montserrat Light" pitchFamily="2" charset="77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95898B-F1A8-4040-BD8F-B17D71F0DF4F}"/>
              </a:ext>
            </a:extLst>
          </p:cNvPr>
          <p:cNvCxnSpPr/>
          <p:nvPr/>
        </p:nvCxnSpPr>
        <p:spPr>
          <a:xfrm flipH="1">
            <a:off x="5514546" y="4592902"/>
            <a:ext cx="8284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1C6BB3-19CC-C84D-8F5B-56926B4C15C6}"/>
              </a:ext>
            </a:extLst>
          </p:cNvPr>
          <p:cNvCxnSpPr/>
          <p:nvPr/>
        </p:nvCxnSpPr>
        <p:spPr>
          <a:xfrm flipH="1">
            <a:off x="7878560" y="8229235"/>
            <a:ext cx="828424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37BF4E-9D87-D44F-BF1A-2FAAB7BE23CE}"/>
              </a:ext>
            </a:extLst>
          </p:cNvPr>
          <p:cNvCxnSpPr/>
          <p:nvPr/>
        </p:nvCxnSpPr>
        <p:spPr>
          <a:xfrm flipH="1">
            <a:off x="9934403" y="11816658"/>
            <a:ext cx="82842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9F9E2A-8763-B24A-AE98-F3F1A170E25A}"/>
              </a:ext>
            </a:extLst>
          </p:cNvPr>
          <p:cNvCxnSpPr/>
          <p:nvPr/>
        </p:nvCxnSpPr>
        <p:spPr>
          <a:xfrm>
            <a:off x="14553622" y="9919680"/>
            <a:ext cx="828424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DF65027-4FF6-EA4B-9D3E-DC0CFA0D9F84}"/>
              </a:ext>
            </a:extLst>
          </p:cNvPr>
          <p:cNvCxnSpPr/>
          <p:nvPr/>
        </p:nvCxnSpPr>
        <p:spPr>
          <a:xfrm>
            <a:off x="16881529" y="6578267"/>
            <a:ext cx="82842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79C4206-F995-6E41-8F2F-0D82E38B9B50}"/>
              </a:ext>
            </a:extLst>
          </p:cNvPr>
          <p:cNvSpPr txBox="1"/>
          <p:nvPr/>
        </p:nvSpPr>
        <p:spPr>
          <a:xfrm>
            <a:off x="7409819" y="547236"/>
            <a:ext cx="95670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RIBBON FUNNEL SLIDE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266402-85F6-F74B-9447-FCD1656E915E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8E51C-7988-0D41-A73A-5EFA4BEDD461}"/>
              </a:ext>
            </a:extLst>
          </p:cNvPr>
          <p:cNvSpPr txBox="1"/>
          <p:nvPr/>
        </p:nvSpPr>
        <p:spPr>
          <a:xfrm>
            <a:off x="11030595" y="400812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E127BD-D578-D747-9D66-41FFA9217499}"/>
              </a:ext>
            </a:extLst>
          </p:cNvPr>
          <p:cNvSpPr txBox="1"/>
          <p:nvPr/>
        </p:nvSpPr>
        <p:spPr>
          <a:xfrm>
            <a:off x="11030595" y="584749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652D7B-1570-3F4C-B629-3862FA1A6E10}"/>
              </a:ext>
            </a:extLst>
          </p:cNvPr>
          <p:cNvSpPr txBox="1"/>
          <p:nvPr/>
        </p:nvSpPr>
        <p:spPr>
          <a:xfrm>
            <a:off x="11030595" y="76528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BE19BD-6023-6D4F-92D4-B1157810B42E}"/>
              </a:ext>
            </a:extLst>
          </p:cNvPr>
          <p:cNvSpPr txBox="1"/>
          <p:nvPr/>
        </p:nvSpPr>
        <p:spPr>
          <a:xfrm>
            <a:off x="11030595" y="955357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04B9AC-D60E-9440-A8DD-0EBBEF8F07F4}"/>
              </a:ext>
            </a:extLst>
          </p:cNvPr>
          <p:cNvSpPr txBox="1"/>
          <p:nvPr/>
        </p:nvSpPr>
        <p:spPr>
          <a:xfrm>
            <a:off x="11030595" y="1134071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9CEE9D8A-7C5E-504B-8C40-F6EEAF883768}"/>
              </a:ext>
            </a:extLst>
          </p:cNvPr>
          <p:cNvSpPr txBox="1">
            <a:spLocks/>
          </p:cNvSpPr>
          <p:nvPr/>
        </p:nvSpPr>
        <p:spPr>
          <a:xfrm>
            <a:off x="18066709" y="6041183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EFB0A555-B542-414F-8F1C-CDCCF785BC58}"/>
              </a:ext>
            </a:extLst>
          </p:cNvPr>
          <p:cNvSpPr txBox="1">
            <a:spLocks/>
          </p:cNvSpPr>
          <p:nvPr/>
        </p:nvSpPr>
        <p:spPr>
          <a:xfrm>
            <a:off x="15762785" y="9379146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87E16BB-39C2-7341-BFDC-1EF3C7402BCF}"/>
              </a:ext>
            </a:extLst>
          </p:cNvPr>
          <p:cNvSpPr txBox="1">
            <a:spLocks/>
          </p:cNvSpPr>
          <p:nvPr/>
        </p:nvSpPr>
        <p:spPr>
          <a:xfrm>
            <a:off x="4781783" y="11276124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8C3B79D2-25E9-6244-97D3-ABC8725B58A3}"/>
              </a:ext>
            </a:extLst>
          </p:cNvPr>
          <p:cNvSpPr txBox="1">
            <a:spLocks/>
          </p:cNvSpPr>
          <p:nvPr/>
        </p:nvSpPr>
        <p:spPr>
          <a:xfrm>
            <a:off x="2739395" y="7697100"/>
            <a:ext cx="4790116" cy="1081068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7B76B635-4673-6040-B9A7-8D84B4293900}"/>
              </a:ext>
            </a:extLst>
          </p:cNvPr>
          <p:cNvSpPr txBox="1">
            <a:spLocks/>
          </p:cNvSpPr>
          <p:nvPr/>
        </p:nvSpPr>
        <p:spPr>
          <a:xfrm>
            <a:off x="1469728" y="3827948"/>
            <a:ext cx="3649150" cy="1529973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4145433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 Same Side Corner Rectangle 54">
            <a:extLst>
              <a:ext uri="{FF2B5EF4-FFF2-40B4-BE49-F238E27FC236}">
                <a16:creationId xmlns:a16="http://schemas.microsoft.com/office/drawing/2014/main" id="{E3760687-7DD9-B642-98AE-B7C684C9F85A}"/>
              </a:ext>
            </a:extLst>
          </p:cNvPr>
          <p:cNvSpPr/>
          <p:nvPr/>
        </p:nvSpPr>
        <p:spPr>
          <a:xfrm rot="16200000">
            <a:off x="3337556" y="10727263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EE529B-C01E-0841-A56B-1C55FBB7FE78}"/>
              </a:ext>
            </a:extLst>
          </p:cNvPr>
          <p:cNvSpPr txBox="1"/>
          <p:nvPr/>
        </p:nvSpPr>
        <p:spPr>
          <a:xfrm>
            <a:off x="6817510" y="547236"/>
            <a:ext cx="107516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DIAGRAMS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4AC938-BB93-D64D-8197-C571845F1EB3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BEFCA3-0ACC-5E4C-889D-6B2C656FD7EF}"/>
              </a:ext>
            </a:extLst>
          </p:cNvPr>
          <p:cNvGrpSpPr/>
          <p:nvPr/>
        </p:nvGrpSpPr>
        <p:grpSpPr>
          <a:xfrm>
            <a:off x="5672217" y="4073258"/>
            <a:ext cx="6058942" cy="6114107"/>
            <a:chOff x="2913662" y="2405108"/>
            <a:chExt cx="3120166" cy="3148574"/>
          </a:xfrm>
        </p:grpSpPr>
        <p:sp>
          <p:nvSpPr>
            <p:cNvPr id="5" name="Freeform 192">
              <a:extLst>
                <a:ext uri="{FF2B5EF4-FFF2-40B4-BE49-F238E27FC236}">
                  <a16:creationId xmlns:a16="http://schemas.microsoft.com/office/drawing/2014/main" id="{04EB84CF-ED64-BD47-A76E-F761483380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9833" y="3818024"/>
              <a:ext cx="1824832" cy="382048"/>
            </a:xfrm>
            <a:custGeom>
              <a:avLst/>
              <a:gdLst>
                <a:gd name="T0" fmla="*/ 673 w 679"/>
                <a:gd name="T1" fmla="*/ 79 h 129"/>
                <a:gd name="T2" fmla="*/ 342 w 679"/>
                <a:gd name="T3" fmla="*/ 0 h 129"/>
                <a:gd name="T4" fmla="*/ 342 w 679"/>
                <a:gd name="T5" fmla="*/ 0 h 129"/>
                <a:gd name="T6" fmla="*/ 339 w 679"/>
                <a:gd name="T7" fmla="*/ 0 h 129"/>
                <a:gd name="T8" fmla="*/ 337 w 679"/>
                <a:gd name="T9" fmla="*/ 0 h 129"/>
                <a:gd name="T10" fmla="*/ 337 w 679"/>
                <a:gd name="T11" fmla="*/ 0 h 129"/>
                <a:gd name="T12" fmla="*/ 6 w 679"/>
                <a:gd name="T13" fmla="*/ 79 h 129"/>
                <a:gd name="T14" fmla="*/ 0 w 679"/>
                <a:gd name="T15" fmla="*/ 98 h 129"/>
                <a:gd name="T16" fmla="*/ 0 w 679"/>
                <a:gd name="T17" fmla="*/ 99 h 129"/>
                <a:gd name="T18" fmla="*/ 1 w 679"/>
                <a:gd name="T19" fmla="*/ 103 h 129"/>
                <a:gd name="T20" fmla="*/ 15 w 679"/>
                <a:gd name="T21" fmla="*/ 112 h 129"/>
                <a:gd name="T22" fmla="*/ 43 w 679"/>
                <a:gd name="T23" fmla="*/ 124 h 129"/>
                <a:gd name="T24" fmla="*/ 57 w 679"/>
                <a:gd name="T25" fmla="*/ 129 h 129"/>
                <a:gd name="T26" fmla="*/ 58 w 679"/>
                <a:gd name="T27" fmla="*/ 128 h 129"/>
                <a:gd name="T28" fmla="*/ 62 w 679"/>
                <a:gd name="T29" fmla="*/ 126 h 129"/>
                <a:gd name="T30" fmla="*/ 63 w 679"/>
                <a:gd name="T31" fmla="*/ 125 h 129"/>
                <a:gd name="T32" fmla="*/ 68 w 679"/>
                <a:gd name="T33" fmla="*/ 122 h 129"/>
                <a:gd name="T34" fmla="*/ 71 w 679"/>
                <a:gd name="T35" fmla="*/ 121 h 129"/>
                <a:gd name="T36" fmla="*/ 74 w 679"/>
                <a:gd name="T37" fmla="*/ 119 h 129"/>
                <a:gd name="T38" fmla="*/ 78 w 679"/>
                <a:gd name="T39" fmla="*/ 117 h 129"/>
                <a:gd name="T40" fmla="*/ 79 w 679"/>
                <a:gd name="T41" fmla="*/ 117 h 129"/>
                <a:gd name="T42" fmla="*/ 81 w 679"/>
                <a:gd name="T43" fmla="*/ 116 h 129"/>
                <a:gd name="T44" fmla="*/ 85 w 679"/>
                <a:gd name="T45" fmla="*/ 114 h 129"/>
                <a:gd name="T46" fmla="*/ 87 w 679"/>
                <a:gd name="T47" fmla="*/ 114 h 129"/>
                <a:gd name="T48" fmla="*/ 94 w 679"/>
                <a:gd name="T49" fmla="*/ 111 h 129"/>
                <a:gd name="T50" fmla="*/ 95 w 679"/>
                <a:gd name="T51" fmla="*/ 110 h 129"/>
                <a:gd name="T52" fmla="*/ 100 w 679"/>
                <a:gd name="T53" fmla="*/ 108 h 129"/>
                <a:gd name="T54" fmla="*/ 339 w 679"/>
                <a:gd name="T55" fmla="*/ 73 h 129"/>
                <a:gd name="T56" fmla="*/ 579 w 679"/>
                <a:gd name="T57" fmla="*/ 108 h 129"/>
                <a:gd name="T58" fmla="*/ 583 w 679"/>
                <a:gd name="T59" fmla="*/ 110 h 129"/>
                <a:gd name="T60" fmla="*/ 585 w 679"/>
                <a:gd name="T61" fmla="*/ 111 h 129"/>
                <a:gd name="T62" fmla="*/ 592 w 679"/>
                <a:gd name="T63" fmla="*/ 114 h 129"/>
                <a:gd name="T64" fmla="*/ 594 w 679"/>
                <a:gd name="T65" fmla="*/ 114 h 129"/>
                <a:gd name="T66" fmla="*/ 598 w 679"/>
                <a:gd name="T67" fmla="*/ 116 h 129"/>
                <a:gd name="T68" fmla="*/ 600 w 679"/>
                <a:gd name="T69" fmla="*/ 117 h 129"/>
                <a:gd name="T70" fmla="*/ 605 w 679"/>
                <a:gd name="T71" fmla="*/ 119 h 129"/>
                <a:gd name="T72" fmla="*/ 608 w 679"/>
                <a:gd name="T73" fmla="*/ 121 h 129"/>
                <a:gd name="T74" fmla="*/ 611 w 679"/>
                <a:gd name="T75" fmla="*/ 122 h 129"/>
                <a:gd name="T76" fmla="*/ 615 w 679"/>
                <a:gd name="T77" fmla="*/ 125 h 129"/>
                <a:gd name="T78" fmla="*/ 617 w 679"/>
                <a:gd name="T79" fmla="*/ 126 h 129"/>
                <a:gd name="T80" fmla="*/ 620 w 679"/>
                <a:gd name="T81" fmla="*/ 127 h 129"/>
                <a:gd name="T82" fmla="*/ 626 w 679"/>
                <a:gd name="T83" fmla="*/ 128 h 129"/>
                <a:gd name="T84" fmla="*/ 665 w 679"/>
                <a:gd name="T85" fmla="*/ 112 h 129"/>
                <a:gd name="T86" fmla="*/ 678 w 679"/>
                <a:gd name="T87" fmla="*/ 104 h 129"/>
                <a:gd name="T88" fmla="*/ 679 w 679"/>
                <a:gd name="T89" fmla="*/ 99 h 129"/>
                <a:gd name="T90" fmla="*/ 679 w 679"/>
                <a:gd name="T91" fmla="*/ 98 h 129"/>
                <a:gd name="T92" fmla="*/ 673 w 679"/>
                <a:gd name="T93" fmla="*/ 7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9" h="129">
                  <a:moveTo>
                    <a:pt x="673" y="79"/>
                  </a:moveTo>
                  <a:cubicBezTo>
                    <a:pt x="643" y="34"/>
                    <a:pt x="506" y="0"/>
                    <a:pt x="342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9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0"/>
                    <a:pt x="36" y="34"/>
                    <a:pt x="6" y="79"/>
                  </a:cubicBezTo>
                  <a:cubicBezTo>
                    <a:pt x="2" y="85"/>
                    <a:pt x="0" y="92"/>
                    <a:pt x="0" y="98"/>
                  </a:cubicBezTo>
                  <a:cubicBezTo>
                    <a:pt x="0" y="98"/>
                    <a:pt x="0" y="99"/>
                    <a:pt x="0" y="99"/>
                  </a:cubicBezTo>
                  <a:cubicBezTo>
                    <a:pt x="0" y="101"/>
                    <a:pt x="0" y="102"/>
                    <a:pt x="1" y="103"/>
                  </a:cubicBezTo>
                  <a:cubicBezTo>
                    <a:pt x="5" y="106"/>
                    <a:pt x="10" y="109"/>
                    <a:pt x="15" y="112"/>
                  </a:cubicBezTo>
                  <a:cubicBezTo>
                    <a:pt x="24" y="116"/>
                    <a:pt x="33" y="120"/>
                    <a:pt x="43" y="124"/>
                  </a:cubicBezTo>
                  <a:cubicBezTo>
                    <a:pt x="47" y="125"/>
                    <a:pt x="52" y="127"/>
                    <a:pt x="57" y="129"/>
                  </a:cubicBezTo>
                  <a:cubicBezTo>
                    <a:pt x="58" y="128"/>
                    <a:pt x="58" y="128"/>
                    <a:pt x="58" y="128"/>
                  </a:cubicBezTo>
                  <a:cubicBezTo>
                    <a:pt x="59" y="127"/>
                    <a:pt x="60" y="127"/>
                    <a:pt x="62" y="126"/>
                  </a:cubicBezTo>
                  <a:cubicBezTo>
                    <a:pt x="62" y="126"/>
                    <a:pt x="63" y="125"/>
                    <a:pt x="63" y="125"/>
                  </a:cubicBezTo>
                  <a:cubicBezTo>
                    <a:pt x="65" y="124"/>
                    <a:pt x="66" y="123"/>
                    <a:pt x="68" y="122"/>
                  </a:cubicBezTo>
                  <a:cubicBezTo>
                    <a:pt x="69" y="122"/>
                    <a:pt x="70" y="121"/>
                    <a:pt x="71" y="121"/>
                  </a:cubicBezTo>
                  <a:cubicBezTo>
                    <a:pt x="72" y="120"/>
                    <a:pt x="73" y="120"/>
                    <a:pt x="74" y="119"/>
                  </a:cubicBezTo>
                  <a:cubicBezTo>
                    <a:pt x="75" y="119"/>
                    <a:pt x="77" y="118"/>
                    <a:pt x="78" y="117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7"/>
                    <a:pt x="80" y="116"/>
                    <a:pt x="81" y="116"/>
                  </a:cubicBezTo>
                  <a:cubicBezTo>
                    <a:pt x="82" y="115"/>
                    <a:pt x="83" y="115"/>
                    <a:pt x="85" y="114"/>
                  </a:cubicBezTo>
                  <a:cubicBezTo>
                    <a:pt x="85" y="114"/>
                    <a:pt x="86" y="114"/>
                    <a:pt x="87" y="114"/>
                  </a:cubicBezTo>
                  <a:cubicBezTo>
                    <a:pt x="89" y="113"/>
                    <a:pt x="91" y="112"/>
                    <a:pt x="94" y="111"/>
                  </a:cubicBezTo>
                  <a:cubicBezTo>
                    <a:pt x="94" y="110"/>
                    <a:pt x="95" y="110"/>
                    <a:pt x="95" y="110"/>
                  </a:cubicBezTo>
                  <a:cubicBezTo>
                    <a:pt x="97" y="109"/>
                    <a:pt x="98" y="109"/>
                    <a:pt x="100" y="108"/>
                  </a:cubicBezTo>
                  <a:cubicBezTo>
                    <a:pt x="157" y="87"/>
                    <a:pt x="243" y="74"/>
                    <a:pt x="339" y="73"/>
                  </a:cubicBezTo>
                  <a:cubicBezTo>
                    <a:pt x="436" y="74"/>
                    <a:pt x="522" y="87"/>
                    <a:pt x="579" y="108"/>
                  </a:cubicBezTo>
                  <a:cubicBezTo>
                    <a:pt x="581" y="109"/>
                    <a:pt x="582" y="109"/>
                    <a:pt x="583" y="110"/>
                  </a:cubicBezTo>
                  <a:cubicBezTo>
                    <a:pt x="584" y="110"/>
                    <a:pt x="585" y="110"/>
                    <a:pt x="585" y="111"/>
                  </a:cubicBezTo>
                  <a:cubicBezTo>
                    <a:pt x="588" y="112"/>
                    <a:pt x="590" y="113"/>
                    <a:pt x="592" y="114"/>
                  </a:cubicBezTo>
                  <a:cubicBezTo>
                    <a:pt x="593" y="114"/>
                    <a:pt x="594" y="114"/>
                    <a:pt x="594" y="114"/>
                  </a:cubicBezTo>
                  <a:cubicBezTo>
                    <a:pt x="595" y="115"/>
                    <a:pt x="597" y="115"/>
                    <a:pt x="598" y="116"/>
                  </a:cubicBezTo>
                  <a:cubicBezTo>
                    <a:pt x="599" y="116"/>
                    <a:pt x="600" y="117"/>
                    <a:pt x="600" y="117"/>
                  </a:cubicBezTo>
                  <a:cubicBezTo>
                    <a:pt x="602" y="118"/>
                    <a:pt x="604" y="119"/>
                    <a:pt x="605" y="119"/>
                  </a:cubicBezTo>
                  <a:cubicBezTo>
                    <a:pt x="606" y="120"/>
                    <a:pt x="607" y="120"/>
                    <a:pt x="608" y="121"/>
                  </a:cubicBezTo>
                  <a:cubicBezTo>
                    <a:pt x="609" y="121"/>
                    <a:pt x="610" y="122"/>
                    <a:pt x="611" y="122"/>
                  </a:cubicBezTo>
                  <a:cubicBezTo>
                    <a:pt x="612" y="123"/>
                    <a:pt x="614" y="124"/>
                    <a:pt x="615" y="125"/>
                  </a:cubicBezTo>
                  <a:cubicBezTo>
                    <a:pt x="616" y="125"/>
                    <a:pt x="617" y="126"/>
                    <a:pt x="617" y="126"/>
                  </a:cubicBezTo>
                  <a:cubicBezTo>
                    <a:pt x="618" y="126"/>
                    <a:pt x="619" y="127"/>
                    <a:pt x="620" y="127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7"/>
                    <a:pt x="665" y="112"/>
                  </a:cubicBezTo>
                  <a:cubicBezTo>
                    <a:pt x="670" y="109"/>
                    <a:pt x="674" y="107"/>
                    <a:pt x="678" y="104"/>
                  </a:cubicBezTo>
                  <a:cubicBezTo>
                    <a:pt x="678" y="103"/>
                    <a:pt x="679" y="101"/>
                    <a:pt x="679" y="99"/>
                  </a:cubicBezTo>
                  <a:cubicBezTo>
                    <a:pt x="679" y="99"/>
                    <a:pt x="679" y="98"/>
                    <a:pt x="679" y="98"/>
                  </a:cubicBezTo>
                  <a:cubicBezTo>
                    <a:pt x="679" y="92"/>
                    <a:pt x="677" y="85"/>
                    <a:pt x="673" y="79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6" name="Freeform 144">
              <a:extLst>
                <a:ext uri="{FF2B5EF4-FFF2-40B4-BE49-F238E27FC236}">
                  <a16:creationId xmlns:a16="http://schemas.microsoft.com/office/drawing/2014/main" id="{D1297BDB-E301-3442-8A90-D4B83C458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384507"/>
              <a:ext cx="1205585" cy="421568"/>
            </a:xfrm>
            <a:custGeom>
              <a:avLst/>
              <a:gdLst>
                <a:gd name="T0" fmla="*/ 444 w 448"/>
                <a:gd name="T1" fmla="*/ 75 h 143"/>
                <a:gd name="T2" fmla="*/ 225 w 448"/>
                <a:gd name="T3" fmla="*/ 0 h 143"/>
                <a:gd name="T4" fmla="*/ 225 w 448"/>
                <a:gd name="T5" fmla="*/ 0 h 143"/>
                <a:gd name="T6" fmla="*/ 224 w 448"/>
                <a:gd name="T7" fmla="*/ 0 h 143"/>
                <a:gd name="T8" fmla="*/ 222 w 448"/>
                <a:gd name="T9" fmla="*/ 0 h 143"/>
                <a:gd name="T10" fmla="*/ 222 w 448"/>
                <a:gd name="T11" fmla="*/ 0 h 143"/>
                <a:gd name="T12" fmla="*/ 4 w 448"/>
                <a:gd name="T13" fmla="*/ 75 h 143"/>
                <a:gd name="T14" fmla="*/ 0 w 448"/>
                <a:gd name="T15" fmla="*/ 92 h 143"/>
                <a:gd name="T16" fmla="*/ 0 w 448"/>
                <a:gd name="T17" fmla="*/ 94 h 143"/>
                <a:gd name="T18" fmla="*/ 0 w 448"/>
                <a:gd name="T19" fmla="*/ 97 h 143"/>
                <a:gd name="T20" fmla="*/ 10 w 448"/>
                <a:gd name="T21" fmla="*/ 105 h 143"/>
                <a:gd name="T22" fmla="*/ 28 w 448"/>
                <a:gd name="T23" fmla="*/ 116 h 143"/>
                <a:gd name="T24" fmla="*/ 28 w 448"/>
                <a:gd name="T25" fmla="*/ 116 h 143"/>
                <a:gd name="T26" fmla="*/ 28 w 448"/>
                <a:gd name="T27" fmla="*/ 117 h 143"/>
                <a:gd name="T28" fmla="*/ 32 w 448"/>
                <a:gd name="T29" fmla="*/ 118 h 143"/>
                <a:gd name="T30" fmla="*/ 32 w 448"/>
                <a:gd name="T31" fmla="*/ 118 h 143"/>
                <a:gd name="T32" fmla="*/ 38 w 448"/>
                <a:gd name="T33" fmla="*/ 121 h 143"/>
                <a:gd name="T34" fmla="*/ 48 w 448"/>
                <a:gd name="T35" fmla="*/ 126 h 143"/>
                <a:gd name="T36" fmla="*/ 48 w 448"/>
                <a:gd name="T37" fmla="*/ 126 h 143"/>
                <a:gd name="T38" fmla="*/ 52 w 448"/>
                <a:gd name="T39" fmla="*/ 127 h 143"/>
                <a:gd name="T40" fmla="*/ 52 w 448"/>
                <a:gd name="T41" fmla="*/ 127 h 143"/>
                <a:gd name="T42" fmla="*/ 55 w 448"/>
                <a:gd name="T43" fmla="*/ 129 h 143"/>
                <a:gd name="T44" fmla="*/ 56 w 448"/>
                <a:gd name="T45" fmla="*/ 129 h 143"/>
                <a:gd name="T46" fmla="*/ 60 w 448"/>
                <a:gd name="T47" fmla="*/ 130 h 143"/>
                <a:gd name="T48" fmla="*/ 60 w 448"/>
                <a:gd name="T49" fmla="*/ 130 h 143"/>
                <a:gd name="T50" fmla="*/ 64 w 448"/>
                <a:gd name="T51" fmla="*/ 132 h 143"/>
                <a:gd name="T52" fmla="*/ 64 w 448"/>
                <a:gd name="T53" fmla="*/ 132 h 143"/>
                <a:gd name="T54" fmla="*/ 100 w 448"/>
                <a:gd name="T55" fmla="*/ 142 h 143"/>
                <a:gd name="T56" fmla="*/ 100 w 448"/>
                <a:gd name="T57" fmla="*/ 142 h 143"/>
                <a:gd name="T58" fmla="*/ 104 w 448"/>
                <a:gd name="T59" fmla="*/ 143 h 143"/>
                <a:gd name="T60" fmla="*/ 224 w 448"/>
                <a:gd name="T61" fmla="*/ 130 h 143"/>
                <a:gd name="T62" fmla="*/ 344 w 448"/>
                <a:gd name="T63" fmla="*/ 143 h 143"/>
                <a:gd name="T64" fmla="*/ 349 w 448"/>
                <a:gd name="T65" fmla="*/ 142 h 143"/>
                <a:gd name="T66" fmla="*/ 349 w 448"/>
                <a:gd name="T67" fmla="*/ 142 h 143"/>
                <a:gd name="T68" fmla="*/ 385 w 448"/>
                <a:gd name="T69" fmla="*/ 132 h 143"/>
                <a:gd name="T70" fmla="*/ 385 w 448"/>
                <a:gd name="T71" fmla="*/ 132 h 143"/>
                <a:gd name="T72" fmla="*/ 389 w 448"/>
                <a:gd name="T73" fmla="*/ 130 h 143"/>
                <a:gd name="T74" fmla="*/ 389 w 448"/>
                <a:gd name="T75" fmla="*/ 130 h 143"/>
                <a:gd name="T76" fmla="*/ 393 w 448"/>
                <a:gd name="T77" fmla="*/ 129 h 143"/>
                <a:gd name="T78" fmla="*/ 393 w 448"/>
                <a:gd name="T79" fmla="*/ 129 h 143"/>
                <a:gd name="T80" fmla="*/ 397 w 448"/>
                <a:gd name="T81" fmla="*/ 127 h 143"/>
                <a:gd name="T82" fmla="*/ 397 w 448"/>
                <a:gd name="T83" fmla="*/ 127 h 143"/>
                <a:gd name="T84" fmla="*/ 401 w 448"/>
                <a:gd name="T85" fmla="*/ 126 h 143"/>
                <a:gd name="T86" fmla="*/ 401 w 448"/>
                <a:gd name="T87" fmla="*/ 126 h 143"/>
                <a:gd name="T88" fmla="*/ 410 w 448"/>
                <a:gd name="T89" fmla="*/ 122 h 143"/>
                <a:gd name="T90" fmla="*/ 420 w 448"/>
                <a:gd name="T91" fmla="*/ 117 h 143"/>
                <a:gd name="T92" fmla="*/ 420 w 448"/>
                <a:gd name="T93" fmla="*/ 117 h 143"/>
                <a:gd name="T94" fmla="*/ 439 w 448"/>
                <a:gd name="T95" fmla="*/ 105 h 143"/>
                <a:gd name="T96" fmla="*/ 447 w 448"/>
                <a:gd name="T97" fmla="*/ 99 h 143"/>
                <a:gd name="T98" fmla="*/ 448 w 448"/>
                <a:gd name="T99" fmla="*/ 94 h 143"/>
                <a:gd name="T100" fmla="*/ 448 w 448"/>
                <a:gd name="T101" fmla="*/ 92 h 143"/>
                <a:gd name="T102" fmla="*/ 444 w 448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8" h="143">
                  <a:moveTo>
                    <a:pt x="444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3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4" y="1"/>
                    <a:pt x="24" y="33"/>
                    <a:pt x="4" y="75"/>
                  </a:cubicBezTo>
                  <a:cubicBezTo>
                    <a:pt x="1" y="81"/>
                    <a:pt x="0" y="87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7" y="103"/>
                    <a:pt x="10" y="105"/>
                  </a:cubicBezTo>
                  <a:cubicBezTo>
                    <a:pt x="15" y="109"/>
                    <a:pt x="22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7"/>
                    <a:pt x="28" y="117"/>
                    <a:pt x="28" y="117"/>
                  </a:cubicBezTo>
                  <a:cubicBezTo>
                    <a:pt x="29" y="117"/>
                    <a:pt x="31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4" y="119"/>
                    <a:pt x="36" y="120"/>
                    <a:pt x="38" y="121"/>
                  </a:cubicBezTo>
                  <a:cubicBezTo>
                    <a:pt x="41" y="123"/>
                    <a:pt x="44" y="124"/>
                    <a:pt x="48" y="12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9" y="126"/>
                    <a:pt x="50" y="127"/>
                    <a:pt x="52" y="127"/>
                  </a:cubicBezTo>
                  <a:cubicBezTo>
                    <a:pt x="52" y="127"/>
                    <a:pt x="52" y="127"/>
                    <a:pt x="52" y="127"/>
                  </a:cubicBezTo>
                  <a:cubicBezTo>
                    <a:pt x="53" y="128"/>
                    <a:pt x="54" y="128"/>
                    <a:pt x="55" y="129"/>
                  </a:cubicBezTo>
                  <a:cubicBezTo>
                    <a:pt x="56" y="129"/>
                    <a:pt x="56" y="129"/>
                    <a:pt x="56" y="129"/>
                  </a:cubicBezTo>
                  <a:cubicBezTo>
                    <a:pt x="57" y="129"/>
                    <a:pt x="58" y="130"/>
                    <a:pt x="60" y="130"/>
                  </a:cubicBezTo>
                  <a:cubicBezTo>
                    <a:pt x="60" y="130"/>
                    <a:pt x="60" y="130"/>
                    <a:pt x="60" y="130"/>
                  </a:cubicBezTo>
                  <a:cubicBezTo>
                    <a:pt x="61" y="131"/>
                    <a:pt x="62" y="131"/>
                    <a:pt x="64" y="132"/>
                  </a:cubicBezTo>
                  <a:cubicBezTo>
                    <a:pt x="64" y="132"/>
                    <a:pt x="64" y="132"/>
                    <a:pt x="64" y="132"/>
                  </a:cubicBezTo>
                  <a:cubicBezTo>
                    <a:pt x="75" y="135"/>
                    <a:pt x="87" y="139"/>
                    <a:pt x="100" y="142"/>
                  </a:cubicBezTo>
                  <a:cubicBezTo>
                    <a:pt x="100" y="142"/>
                    <a:pt x="100" y="142"/>
                    <a:pt x="100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1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8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2"/>
                  </a:cubicBezTo>
                  <a:cubicBezTo>
                    <a:pt x="385" y="132"/>
                    <a:pt x="385" y="132"/>
                    <a:pt x="385" y="132"/>
                  </a:cubicBezTo>
                  <a:cubicBezTo>
                    <a:pt x="386" y="131"/>
                    <a:pt x="388" y="131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1" y="130"/>
                    <a:pt x="392" y="129"/>
                    <a:pt x="393" y="129"/>
                  </a:cubicBezTo>
                  <a:cubicBezTo>
                    <a:pt x="393" y="129"/>
                    <a:pt x="393" y="129"/>
                    <a:pt x="393" y="129"/>
                  </a:cubicBezTo>
                  <a:cubicBezTo>
                    <a:pt x="395" y="128"/>
                    <a:pt x="396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9" y="127"/>
                    <a:pt x="400" y="126"/>
                    <a:pt x="401" y="126"/>
                  </a:cubicBezTo>
                  <a:cubicBezTo>
                    <a:pt x="401" y="126"/>
                    <a:pt x="401" y="126"/>
                    <a:pt x="401" y="126"/>
                  </a:cubicBezTo>
                  <a:cubicBezTo>
                    <a:pt x="404" y="124"/>
                    <a:pt x="407" y="123"/>
                    <a:pt x="410" y="122"/>
                  </a:cubicBezTo>
                  <a:cubicBezTo>
                    <a:pt x="414" y="120"/>
                    <a:pt x="417" y="119"/>
                    <a:pt x="420" y="117"/>
                  </a:cubicBezTo>
                  <a:cubicBezTo>
                    <a:pt x="420" y="117"/>
                    <a:pt x="420" y="117"/>
                    <a:pt x="420" y="117"/>
                  </a:cubicBezTo>
                  <a:cubicBezTo>
                    <a:pt x="427" y="113"/>
                    <a:pt x="433" y="109"/>
                    <a:pt x="439" y="105"/>
                  </a:cubicBezTo>
                  <a:cubicBezTo>
                    <a:pt x="442" y="103"/>
                    <a:pt x="445" y="101"/>
                    <a:pt x="447" y="99"/>
                  </a:cubicBezTo>
                  <a:cubicBezTo>
                    <a:pt x="447" y="97"/>
                    <a:pt x="448" y="95"/>
                    <a:pt x="448" y="94"/>
                  </a:cubicBezTo>
                  <a:cubicBezTo>
                    <a:pt x="448" y="93"/>
                    <a:pt x="448" y="93"/>
                    <a:pt x="448" y="92"/>
                  </a:cubicBezTo>
                  <a:cubicBezTo>
                    <a:pt x="448" y="87"/>
                    <a:pt x="446" y="81"/>
                    <a:pt x="444" y="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7" name="Freeform 145">
              <a:extLst>
                <a:ext uri="{FF2B5EF4-FFF2-40B4-BE49-F238E27FC236}">
                  <a16:creationId xmlns:a16="http://schemas.microsoft.com/office/drawing/2014/main" id="{D5762CB9-79D8-814A-A209-BFCEA09C2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8987" y="4671041"/>
              <a:ext cx="1202596" cy="421568"/>
            </a:xfrm>
            <a:custGeom>
              <a:avLst/>
              <a:gdLst>
                <a:gd name="T0" fmla="*/ 439 w 447"/>
                <a:gd name="T1" fmla="*/ 8 h 143"/>
                <a:gd name="T2" fmla="*/ 420 w 447"/>
                <a:gd name="T3" fmla="*/ 20 h 143"/>
                <a:gd name="T4" fmla="*/ 410 w 447"/>
                <a:gd name="T5" fmla="*/ 25 h 143"/>
                <a:gd name="T6" fmla="*/ 401 w 447"/>
                <a:gd name="T7" fmla="*/ 29 h 143"/>
                <a:gd name="T8" fmla="*/ 401 w 447"/>
                <a:gd name="T9" fmla="*/ 29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2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5 h 143"/>
                <a:gd name="T24" fmla="*/ 385 w 447"/>
                <a:gd name="T25" fmla="*/ 35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100 w 447"/>
                <a:gd name="T37" fmla="*/ 45 h 143"/>
                <a:gd name="T38" fmla="*/ 100 w 447"/>
                <a:gd name="T39" fmla="*/ 45 h 143"/>
                <a:gd name="T40" fmla="*/ 64 w 447"/>
                <a:gd name="T41" fmla="*/ 35 h 143"/>
                <a:gd name="T42" fmla="*/ 64 w 447"/>
                <a:gd name="T43" fmla="*/ 35 h 143"/>
                <a:gd name="T44" fmla="*/ 60 w 447"/>
                <a:gd name="T45" fmla="*/ 33 h 143"/>
                <a:gd name="T46" fmla="*/ 60 w 447"/>
                <a:gd name="T47" fmla="*/ 33 h 143"/>
                <a:gd name="T48" fmla="*/ 56 w 447"/>
                <a:gd name="T49" fmla="*/ 32 h 143"/>
                <a:gd name="T50" fmla="*/ 55 w 447"/>
                <a:gd name="T51" fmla="*/ 32 h 143"/>
                <a:gd name="T52" fmla="*/ 52 w 447"/>
                <a:gd name="T53" fmla="*/ 30 h 143"/>
                <a:gd name="T54" fmla="*/ 52 w 447"/>
                <a:gd name="T55" fmla="*/ 30 h 143"/>
                <a:gd name="T56" fmla="*/ 48 w 447"/>
                <a:gd name="T57" fmla="*/ 29 h 143"/>
                <a:gd name="T58" fmla="*/ 48 w 447"/>
                <a:gd name="T59" fmla="*/ 29 h 143"/>
                <a:gd name="T60" fmla="*/ 38 w 447"/>
                <a:gd name="T61" fmla="*/ 24 h 143"/>
                <a:gd name="T62" fmla="*/ 32 w 447"/>
                <a:gd name="T63" fmla="*/ 21 h 143"/>
                <a:gd name="T64" fmla="*/ 28 w 447"/>
                <a:gd name="T65" fmla="*/ 20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6 h 143"/>
                <a:gd name="T74" fmla="*/ 9 w 447"/>
                <a:gd name="T75" fmla="*/ 22 h 143"/>
                <a:gd name="T76" fmla="*/ 18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9 h 143"/>
                <a:gd name="T84" fmla="*/ 102 w 447"/>
                <a:gd name="T85" fmla="*/ 123 h 143"/>
                <a:gd name="T86" fmla="*/ 217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9 h 143"/>
                <a:gd name="T96" fmla="*/ 420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6 h 143"/>
                <a:gd name="T106" fmla="*/ 447 w 447"/>
                <a:gd name="T107" fmla="*/ 2 h 143"/>
                <a:gd name="T108" fmla="*/ 439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9" y="8"/>
                  </a:moveTo>
                  <a:cubicBezTo>
                    <a:pt x="433" y="12"/>
                    <a:pt x="427" y="16"/>
                    <a:pt x="420" y="20"/>
                  </a:cubicBezTo>
                  <a:cubicBezTo>
                    <a:pt x="417" y="22"/>
                    <a:pt x="414" y="23"/>
                    <a:pt x="410" y="25"/>
                  </a:cubicBezTo>
                  <a:cubicBezTo>
                    <a:pt x="407" y="26"/>
                    <a:pt x="404" y="27"/>
                    <a:pt x="401" y="29"/>
                  </a:cubicBezTo>
                  <a:cubicBezTo>
                    <a:pt x="401" y="29"/>
                    <a:pt x="401" y="29"/>
                    <a:pt x="401" y="29"/>
                  </a:cubicBezTo>
                  <a:cubicBezTo>
                    <a:pt x="400" y="29"/>
                    <a:pt x="399" y="30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6" y="31"/>
                    <a:pt x="395" y="31"/>
                    <a:pt x="393" y="32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2" y="32"/>
                    <a:pt x="391" y="33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8" y="34"/>
                    <a:pt x="386" y="34"/>
                    <a:pt x="385" y="35"/>
                  </a:cubicBezTo>
                  <a:cubicBezTo>
                    <a:pt x="385" y="35"/>
                    <a:pt x="385" y="35"/>
                    <a:pt x="385" y="35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8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1" y="58"/>
                    <a:pt x="140" y="53"/>
                    <a:pt x="104" y="46"/>
                  </a:cubicBezTo>
                  <a:cubicBezTo>
                    <a:pt x="103" y="45"/>
                    <a:pt x="101" y="45"/>
                    <a:pt x="100" y="45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87" y="42"/>
                    <a:pt x="75" y="38"/>
                    <a:pt x="64" y="35"/>
                  </a:cubicBezTo>
                  <a:cubicBezTo>
                    <a:pt x="64" y="35"/>
                    <a:pt x="64" y="35"/>
                    <a:pt x="64" y="35"/>
                  </a:cubicBezTo>
                  <a:cubicBezTo>
                    <a:pt x="62" y="34"/>
                    <a:pt x="61" y="34"/>
                    <a:pt x="60" y="33"/>
                  </a:cubicBezTo>
                  <a:cubicBezTo>
                    <a:pt x="60" y="33"/>
                    <a:pt x="60" y="33"/>
                    <a:pt x="60" y="33"/>
                  </a:cubicBezTo>
                  <a:cubicBezTo>
                    <a:pt x="58" y="33"/>
                    <a:pt x="57" y="32"/>
                    <a:pt x="56" y="32"/>
                  </a:cubicBezTo>
                  <a:cubicBezTo>
                    <a:pt x="56" y="32"/>
                    <a:pt x="56" y="32"/>
                    <a:pt x="55" y="32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2" y="30"/>
                    <a:pt x="52" y="30"/>
                    <a:pt x="52" y="30"/>
                  </a:cubicBezTo>
                  <a:cubicBezTo>
                    <a:pt x="50" y="30"/>
                    <a:pt x="49" y="29"/>
                    <a:pt x="48" y="29"/>
                  </a:cubicBezTo>
                  <a:cubicBezTo>
                    <a:pt x="48" y="29"/>
                    <a:pt x="48" y="29"/>
                    <a:pt x="48" y="29"/>
                  </a:cubicBezTo>
                  <a:cubicBezTo>
                    <a:pt x="44" y="27"/>
                    <a:pt x="41" y="26"/>
                    <a:pt x="38" y="24"/>
                  </a:cubicBezTo>
                  <a:cubicBezTo>
                    <a:pt x="36" y="23"/>
                    <a:pt x="34" y="22"/>
                    <a:pt x="32" y="21"/>
                  </a:cubicBezTo>
                  <a:cubicBezTo>
                    <a:pt x="31" y="21"/>
                    <a:pt x="29" y="20"/>
                    <a:pt x="28" y="20"/>
                  </a:cubicBezTo>
                  <a:cubicBezTo>
                    <a:pt x="28" y="20"/>
                    <a:pt x="28" y="20"/>
                    <a:pt x="28" y="19"/>
                  </a:cubicBezTo>
                  <a:cubicBezTo>
                    <a:pt x="22" y="16"/>
                    <a:pt x="15" y="12"/>
                    <a:pt x="10" y="8"/>
                  </a:cubicBezTo>
                  <a:cubicBezTo>
                    <a:pt x="7" y="6"/>
                    <a:pt x="3" y="3"/>
                    <a:pt x="0" y="0"/>
                  </a:cubicBezTo>
                  <a:cubicBezTo>
                    <a:pt x="1" y="6"/>
                    <a:pt x="3" y="11"/>
                    <a:pt x="5" y="16"/>
                  </a:cubicBezTo>
                  <a:cubicBezTo>
                    <a:pt x="7" y="18"/>
                    <a:pt x="8" y="20"/>
                    <a:pt x="9" y="22"/>
                  </a:cubicBezTo>
                  <a:cubicBezTo>
                    <a:pt x="18" y="44"/>
                    <a:pt x="18" y="44"/>
                    <a:pt x="18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9"/>
                    <a:pt x="34" y="89"/>
                    <a:pt x="34" y="89"/>
                  </a:cubicBezTo>
                  <a:cubicBezTo>
                    <a:pt x="55" y="103"/>
                    <a:pt x="78" y="114"/>
                    <a:pt x="102" y="123"/>
                  </a:cubicBezTo>
                  <a:cubicBezTo>
                    <a:pt x="138" y="136"/>
                    <a:pt x="176" y="143"/>
                    <a:pt x="217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9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70" y="114"/>
                    <a:pt x="393" y="103"/>
                    <a:pt x="413" y="89"/>
                  </a:cubicBezTo>
                  <a:cubicBezTo>
                    <a:pt x="420" y="71"/>
                    <a:pt x="420" y="71"/>
                    <a:pt x="420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40" y="20"/>
                    <a:pt x="441" y="18"/>
                    <a:pt x="442" y="16"/>
                  </a:cubicBezTo>
                  <a:cubicBezTo>
                    <a:pt x="445" y="11"/>
                    <a:pt x="446" y="6"/>
                    <a:pt x="447" y="2"/>
                  </a:cubicBezTo>
                  <a:cubicBezTo>
                    <a:pt x="445" y="4"/>
                    <a:pt x="442" y="6"/>
                    <a:pt x="439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8" name="Freeform 146">
              <a:extLst>
                <a:ext uri="{FF2B5EF4-FFF2-40B4-BE49-F238E27FC236}">
                  <a16:creationId xmlns:a16="http://schemas.microsoft.com/office/drawing/2014/main" id="{2CDE9668-34F3-2548-B27E-E5F0601EE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639" y="3630293"/>
              <a:ext cx="2375274" cy="470972"/>
            </a:xfrm>
            <a:custGeom>
              <a:avLst/>
              <a:gdLst>
                <a:gd name="T0" fmla="*/ 852 w 885"/>
                <a:gd name="T1" fmla="*/ 21 h 159"/>
                <a:gd name="T2" fmla="*/ 780 w 885"/>
                <a:gd name="T3" fmla="*/ 48 h 159"/>
                <a:gd name="T4" fmla="*/ 780 w 885"/>
                <a:gd name="T5" fmla="*/ 48 h 159"/>
                <a:gd name="T6" fmla="*/ 773 w 885"/>
                <a:gd name="T7" fmla="*/ 50 h 159"/>
                <a:gd name="T8" fmla="*/ 772 w 885"/>
                <a:gd name="T9" fmla="*/ 50 h 159"/>
                <a:gd name="T10" fmla="*/ 765 w 885"/>
                <a:gd name="T11" fmla="*/ 52 h 159"/>
                <a:gd name="T12" fmla="*/ 764 w 885"/>
                <a:gd name="T13" fmla="*/ 52 h 159"/>
                <a:gd name="T14" fmla="*/ 757 w 885"/>
                <a:gd name="T15" fmla="*/ 54 h 159"/>
                <a:gd name="T16" fmla="*/ 757 w 885"/>
                <a:gd name="T17" fmla="*/ 54 h 159"/>
                <a:gd name="T18" fmla="*/ 749 w 885"/>
                <a:gd name="T19" fmla="*/ 56 h 159"/>
                <a:gd name="T20" fmla="*/ 749 w 885"/>
                <a:gd name="T21" fmla="*/ 56 h 159"/>
                <a:gd name="T22" fmla="*/ 681 w 885"/>
                <a:gd name="T23" fmla="*/ 69 h 159"/>
                <a:gd name="T24" fmla="*/ 681 w 885"/>
                <a:gd name="T25" fmla="*/ 69 h 159"/>
                <a:gd name="T26" fmla="*/ 442 w 885"/>
                <a:gd name="T27" fmla="*/ 86 h 159"/>
                <a:gd name="T28" fmla="*/ 204 w 885"/>
                <a:gd name="T29" fmla="*/ 69 h 159"/>
                <a:gd name="T30" fmla="*/ 204 w 885"/>
                <a:gd name="T31" fmla="*/ 69 h 159"/>
                <a:gd name="T32" fmla="*/ 135 w 885"/>
                <a:gd name="T33" fmla="*/ 56 h 159"/>
                <a:gd name="T34" fmla="*/ 135 w 885"/>
                <a:gd name="T35" fmla="*/ 56 h 159"/>
                <a:gd name="T36" fmla="*/ 128 w 885"/>
                <a:gd name="T37" fmla="*/ 54 h 159"/>
                <a:gd name="T38" fmla="*/ 127 w 885"/>
                <a:gd name="T39" fmla="*/ 54 h 159"/>
                <a:gd name="T40" fmla="*/ 120 w 885"/>
                <a:gd name="T41" fmla="*/ 52 h 159"/>
                <a:gd name="T42" fmla="*/ 120 w 885"/>
                <a:gd name="T43" fmla="*/ 52 h 159"/>
                <a:gd name="T44" fmla="*/ 113 w 885"/>
                <a:gd name="T45" fmla="*/ 50 h 159"/>
                <a:gd name="T46" fmla="*/ 112 w 885"/>
                <a:gd name="T47" fmla="*/ 50 h 159"/>
                <a:gd name="T48" fmla="*/ 105 w 885"/>
                <a:gd name="T49" fmla="*/ 48 h 159"/>
                <a:gd name="T50" fmla="*/ 105 w 885"/>
                <a:gd name="T51" fmla="*/ 48 h 159"/>
                <a:gd name="T52" fmla="*/ 33 w 885"/>
                <a:gd name="T53" fmla="*/ 21 h 159"/>
                <a:gd name="T54" fmla="*/ 0 w 885"/>
                <a:gd name="T55" fmla="*/ 0 h 159"/>
                <a:gd name="T56" fmla="*/ 17 w 885"/>
                <a:gd name="T57" fmla="*/ 29 h 159"/>
                <a:gd name="T58" fmla="*/ 52 w 885"/>
                <a:gd name="T59" fmla="*/ 88 h 159"/>
                <a:gd name="T60" fmla="*/ 192 w 885"/>
                <a:gd name="T61" fmla="*/ 133 h 159"/>
                <a:gd name="T62" fmla="*/ 428 w 885"/>
                <a:gd name="T63" fmla="*/ 159 h 159"/>
                <a:gd name="T64" fmla="*/ 442 w 885"/>
                <a:gd name="T65" fmla="*/ 158 h 159"/>
                <a:gd name="T66" fmla="*/ 457 w 885"/>
                <a:gd name="T67" fmla="*/ 159 h 159"/>
                <a:gd name="T68" fmla="*/ 693 w 885"/>
                <a:gd name="T69" fmla="*/ 133 h 159"/>
                <a:gd name="T70" fmla="*/ 833 w 885"/>
                <a:gd name="T71" fmla="*/ 88 h 159"/>
                <a:gd name="T72" fmla="*/ 867 w 885"/>
                <a:gd name="T73" fmla="*/ 29 h 159"/>
                <a:gd name="T74" fmla="*/ 885 w 885"/>
                <a:gd name="T75" fmla="*/ 0 h 159"/>
                <a:gd name="T76" fmla="*/ 852 w 885"/>
                <a:gd name="T77" fmla="*/ 21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5" h="159">
                  <a:moveTo>
                    <a:pt x="852" y="21"/>
                  </a:moveTo>
                  <a:cubicBezTo>
                    <a:pt x="832" y="31"/>
                    <a:pt x="808" y="40"/>
                    <a:pt x="780" y="48"/>
                  </a:cubicBezTo>
                  <a:cubicBezTo>
                    <a:pt x="780" y="48"/>
                    <a:pt x="780" y="48"/>
                    <a:pt x="780" y="48"/>
                  </a:cubicBezTo>
                  <a:cubicBezTo>
                    <a:pt x="777" y="49"/>
                    <a:pt x="775" y="49"/>
                    <a:pt x="773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70" y="51"/>
                    <a:pt x="767" y="51"/>
                    <a:pt x="765" y="52"/>
                  </a:cubicBezTo>
                  <a:cubicBezTo>
                    <a:pt x="765" y="52"/>
                    <a:pt x="765" y="52"/>
                    <a:pt x="764" y="52"/>
                  </a:cubicBezTo>
                  <a:cubicBezTo>
                    <a:pt x="762" y="52"/>
                    <a:pt x="760" y="53"/>
                    <a:pt x="757" y="54"/>
                  </a:cubicBezTo>
                  <a:cubicBezTo>
                    <a:pt x="757" y="54"/>
                    <a:pt x="757" y="54"/>
                    <a:pt x="757" y="54"/>
                  </a:cubicBezTo>
                  <a:cubicBezTo>
                    <a:pt x="754" y="54"/>
                    <a:pt x="752" y="55"/>
                    <a:pt x="749" y="56"/>
                  </a:cubicBezTo>
                  <a:cubicBezTo>
                    <a:pt x="749" y="56"/>
                    <a:pt x="749" y="56"/>
                    <a:pt x="749" y="56"/>
                  </a:cubicBezTo>
                  <a:cubicBezTo>
                    <a:pt x="728" y="61"/>
                    <a:pt x="705" y="65"/>
                    <a:pt x="681" y="69"/>
                  </a:cubicBezTo>
                  <a:cubicBezTo>
                    <a:pt x="681" y="69"/>
                    <a:pt x="681" y="69"/>
                    <a:pt x="681" y="69"/>
                  </a:cubicBezTo>
                  <a:cubicBezTo>
                    <a:pt x="611" y="80"/>
                    <a:pt x="530" y="86"/>
                    <a:pt x="442" y="86"/>
                  </a:cubicBezTo>
                  <a:cubicBezTo>
                    <a:pt x="355" y="86"/>
                    <a:pt x="274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80" y="65"/>
                    <a:pt x="157" y="61"/>
                    <a:pt x="135" y="56"/>
                  </a:cubicBezTo>
                  <a:cubicBezTo>
                    <a:pt x="135" y="56"/>
                    <a:pt x="135" y="56"/>
                    <a:pt x="135" y="56"/>
                  </a:cubicBezTo>
                  <a:cubicBezTo>
                    <a:pt x="133" y="55"/>
                    <a:pt x="130" y="54"/>
                    <a:pt x="128" y="54"/>
                  </a:cubicBezTo>
                  <a:cubicBezTo>
                    <a:pt x="128" y="54"/>
                    <a:pt x="127" y="54"/>
                    <a:pt x="127" y="54"/>
                  </a:cubicBezTo>
                  <a:cubicBezTo>
                    <a:pt x="125" y="53"/>
                    <a:pt x="123" y="52"/>
                    <a:pt x="12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7" y="51"/>
                    <a:pt x="115" y="51"/>
                    <a:pt x="113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10" y="49"/>
                    <a:pt x="107" y="49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7" y="40"/>
                    <a:pt x="52" y="31"/>
                    <a:pt x="33" y="21"/>
                  </a:cubicBezTo>
                  <a:cubicBezTo>
                    <a:pt x="20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2" y="88"/>
                    <a:pt x="52" y="88"/>
                    <a:pt x="52" y="88"/>
                  </a:cubicBezTo>
                  <a:cubicBezTo>
                    <a:pt x="94" y="106"/>
                    <a:pt x="141" y="121"/>
                    <a:pt x="192" y="133"/>
                  </a:cubicBezTo>
                  <a:cubicBezTo>
                    <a:pt x="264" y="149"/>
                    <a:pt x="344" y="159"/>
                    <a:pt x="428" y="159"/>
                  </a:cubicBezTo>
                  <a:cubicBezTo>
                    <a:pt x="433" y="159"/>
                    <a:pt x="437" y="159"/>
                    <a:pt x="442" y="158"/>
                  </a:cubicBezTo>
                  <a:cubicBezTo>
                    <a:pt x="447" y="159"/>
                    <a:pt x="452" y="159"/>
                    <a:pt x="457" y="159"/>
                  </a:cubicBezTo>
                  <a:cubicBezTo>
                    <a:pt x="541" y="159"/>
                    <a:pt x="620" y="149"/>
                    <a:pt x="693" y="133"/>
                  </a:cubicBezTo>
                  <a:cubicBezTo>
                    <a:pt x="743" y="121"/>
                    <a:pt x="790" y="106"/>
                    <a:pt x="833" y="88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5" y="0"/>
                    <a:pt x="885" y="0"/>
                    <a:pt x="885" y="0"/>
                  </a:cubicBezTo>
                  <a:cubicBezTo>
                    <a:pt x="876" y="8"/>
                    <a:pt x="865" y="15"/>
                    <a:pt x="852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9" name="Freeform 147">
              <a:extLst>
                <a:ext uri="{FF2B5EF4-FFF2-40B4-BE49-F238E27FC236}">
                  <a16:creationId xmlns:a16="http://schemas.microsoft.com/office/drawing/2014/main" id="{EBEF38E1-7975-2747-B6C4-C9514BFA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4782" y="3175789"/>
              <a:ext cx="2476987" cy="517082"/>
            </a:xfrm>
            <a:custGeom>
              <a:avLst/>
              <a:gdLst>
                <a:gd name="T0" fmla="*/ 915 w 923"/>
                <a:gd name="T1" fmla="*/ 97 h 175"/>
                <a:gd name="T2" fmla="*/ 465 w 923"/>
                <a:gd name="T3" fmla="*/ 0 h 175"/>
                <a:gd name="T4" fmla="*/ 465 w 923"/>
                <a:gd name="T5" fmla="*/ 0 h 175"/>
                <a:gd name="T6" fmla="*/ 461 w 923"/>
                <a:gd name="T7" fmla="*/ 0 h 175"/>
                <a:gd name="T8" fmla="*/ 458 w 923"/>
                <a:gd name="T9" fmla="*/ 0 h 175"/>
                <a:gd name="T10" fmla="*/ 458 w 923"/>
                <a:gd name="T11" fmla="*/ 0 h 175"/>
                <a:gd name="T12" fmla="*/ 8 w 923"/>
                <a:gd name="T13" fmla="*/ 97 h 175"/>
                <a:gd name="T14" fmla="*/ 0 w 923"/>
                <a:gd name="T15" fmla="*/ 120 h 175"/>
                <a:gd name="T16" fmla="*/ 0 w 923"/>
                <a:gd name="T17" fmla="*/ 122 h 175"/>
                <a:gd name="T18" fmla="*/ 11 w 923"/>
                <a:gd name="T19" fmla="*/ 146 h 175"/>
                <a:gd name="T20" fmla="*/ 19 w 923"/>
                <a:gd name="T21" fmla="*/ 154 h 175"/>
                <a:gd name="T22" fmla="*/ 52 w 923"/>
                <a:gd name="T23" fmla="*/ 175 h 175"/>
                <a:gd name="T24" fmla="*/ 57 w 923"/>
                <a:gd name="T25" fmla="*/ 171 h 175"/>
                <a:gd name="T26" fmla="*/ 58 w 923"/>
                <a:gd name="T27" fmla="*/ 170 h 175"/>
                <a:gd name="T28" fmla="*/ 63 w 923"/>
                <a:gd name="T29" fmla="*/ 166 h 175"/>
                <a:gd name="T30" fmla="*/ 64 w 923"/>
                <a:gd name="T31" fmla="*/ 166 h 175"/>
                <a:gd name="T32" fmla="*/ 69 w 923"/>
                <a:gd name="T33" fmla="*/ 163 h 175"/>
                <a:gd name="T34" fmla="*/ 71 w 923"/>
                <a:gd name="T35" fmla="*/ 161 h 175"/>
                <a:gd name="T36" fmla="*/ 76 w 923"/>
                <a:gd name="T37" fmla="*/ 158 h 175"/>
                <a:gd name="T38" fmla="*/ 79 w 923"/>
                <a:gd name="T39" fmla="*/ 157 h 175"/>
                <a:gd name="T40" fmla="*/ 83 w 923"/>
                <a:gd name="T41" fmla="*/ 154 h 175"/>
                <a:gd name="T42" fmla="*/ 86 w 923"/>
                <a:gd name="T43" fmla="*/ 153 h 175"/>
                <a:gd name="T44" fmla="*/ 92 w 923"/>
                <a:gd name="T45" fmla="*/ 150 h 175"/>
                <a:gd name="T46" fmla="*/ 96 w 923"/>
                <a:gd name="T47" fmla="*/ 148 h 175"/>
                <a:gd name="T48" fmla="*/ 99 w 923"/>
                <a:gd name="T49" fmla="*/ 146 h 175"/>
                <a:gd name="T50" fmla="*/ 106 w 923"/>
                <a:gd name="T51" fmla="*/ 143 h 175"/>
                <a:gd name="T52" fmla="*/ 110 w 923"/>
                <a:gd name="T53" fmla="*/ 142 h 175"/>
                <a:gd name="T54" fmla="*/ 115 w 923"/>
                <a:gd name="T55" fmla="*/ 140 h 175"/>
                <a:gd name="T56" fmla="*/ 117 w 923"/>
                <a:gd name="T57" fmla="*/ 139 h 175"/>
                <a:gd name="T58" fmla="*/ 127 w 923"/>
                <a:gd name="T59" fmla="*/ 136 h 175"/>
                <a:gd name="T60" fmla="*/ 129 w 923"/>
                <a:gd name="T61" fmla="*/ 135 h 175"/>
                <a:gd name="T62" fmla="*/ 135 w 923"/>
                <a:gd name="T63" fmla="*/ 133 h 175"/>
                <a:gd name="T64" fmla="*/ 461 w 923"/>
                <a:gd name="T65" fmla="*/ 90 h 175"/>
                <a:gd name="T66" fmla="*/ 787 w 923"/>
                <a:gd name="T67" fmla="*/ 133 h 175"/>
                <a:gd name="T68" fmla="*/ 793 w 923"/>
                <a:gd name="T69" fmla="*/ 135 h 175"/>
                <a:gd name="T70" fmla="*/ 796 w 923"/>
                <a:gd name="T71" fmla="*/ 136 h 175"/>
                <a:gd name="T72" fmla="*/ 805 w 923"/>
                <a:gd name="T73" fmla="*/ 139 h 175"/>
                <a:gd name="T74" fmla="*/ 808 w 923"/>
                <a:gd name="T75" fmla="*/ 140 h 175"/>
                <a:gd name="T76" fmla="*/ 813 w 923"/>
                <a:gd name="T77" fmla="*/ 142 h 175"/>
                <a:gd name="T78" fmla="*/ 816 w 923"/>
                <a:gd name="T79" fmla="*/ 143 h 175"/>
                <a:gd name="T80" fmla="*/ 823 w 923"/>
                <a:gd name="T81" fmla="*/ 146 h 175"/>
                <a:gd name="T82" fmla="*/ 827 w 923"/>
                <a:gd name="T83" fmla="*/ 148 h 175"/>
                <a:gd name="T84" fmla="*/ 831 w 923"/>
                <a:gd name="T85" fmla="*/ 150 h 175"/>
                <a:gd name="T86" fmla="*/ 837 w 923"/>
                <a:gd name="T87" fmla="*/ 153 h 175"/>
                <a:gd name="T88" fmla="*/ 839 w 923"/>
                <a:gd name="T89" fmla="*/ 154 h 175"/>
                <a:gd name="T90" fmla="*/ 844 w 923"/>
                <a:gd name="T91" fmla="*/ 157 h 175"/>
                <a:gd name="T92" fmla="*/ 846 w 923"/>
                <a:gd name="T93" fmla="*/ 158 h 175"/>
                <a:gd name="T94" fmla="*/ 852 w 923"/>
                <a:gd name="T95" fmla="*/ 161 h 175"/>
                <a:gd name="T96" fmla="*/ 854 w 923"/>
                <a:gd name="T97" fmla="*/ 163 h 175"/>
                <a:gd name="T98" fmla="*/ 859 w 923"/>
                <a:gd name="T99" fmla="*/ 166 h 175"/>
                <a:gd name="T100" fmla="*/ 860 w 923"/>
                <a:gd name="T101" fmla="*/ 166 h 175"/>
                <a:gd name="T102" fmla="*/ 865 w 923"/>
                <a:gd name="T103" fmla="*/ 170 h 175"/>
                <a:gd name="T104" fmla="*/ 866 w 923"/>
                <a:gd name="T105" fmla="*/ 171 h 175"/>
                <a:gd name="T106" fmla="*/ 871 w 923"/>
                <a:gd name="T107" fmla="*/ 175 h 175"/>
                <a:gd name="T108" fmla="*/ 904 w 923"/>
                <a:gd name="T109" fmla="*/ 154 h 175"/>
                <a:gd name="T110" fmla="*/ 912 w 923"/>
                <a:gd name="T111" fmla="*/ 146 h 175"/>
                <a:gd name="T112" fmla="*/ 923 w 923"/>
                <a:gd name="T113" fmla="*/ 122 h 175"/>
                <a:gd name="T114" fmla="*/ 923 w 923"/>
                <a:gd name="T115" fmla="*/ 120 h 175"/>
                <a:gd name="T116" fmla="*/ 915 w 923"/>
                <a:gd name="T117" fmla="*/ 97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3" h="175">
                  <a:moveTo>
                    <a:pt x="915" y="97"/>
                  </a:moveTo>
                  <a:cubicBezTo>
                    <a:pt x="874" y="42"/>
                    <a:pt x="689" y="0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3" y="0"/>
                    <a:pt x="462" y="0"/>
                    <a:pt x="461" y="0"/>
                  </a:cubicBezTo>
                  <a:cubicBezTo>
                    <a:pt x="460" y="0"/>
                    <a:pt x="459" y="0"/>
                    <a:pt x="458" y="0"/>
                  </a:cubicBezTo>
                  <a:cubicBezTo>
                    <a:pt x="458" y="0"/>
                    <a:pt x="458" y="0"/>
                    <a:pt x="458" y="0"/>
                  </a:cubicBezTo>
                  <a:cubicBezTo>
                    <a:pt x="234" y="0"/>
                    <a:pt x="48" y="42"/>
                    <a:pt x="8" y="97"/>
                  </a:cubicBezTo>
                  <a:cubicBezTo>
                    <a:pt x="2" y="105"/>
                    <a:pt x="0" y="112"/>
                    <a:pt x="0" y="120"/>
                  </a:cubicBezTo>
                  <a:cubicBezTo>
                    <a:pt x="0" y="121"/>
                    <a:pt x="0" y="121"/>
                    <a:pt x="0" y="122"/>
                  </a:cubicBezTo>
                  <a:cubicBezTo>
                    <a:pt x="0" y="130"/>
                    <a:pt x="4" y="138"/>
                    <a:pt x="11" y="146"/>
                  </a:cubicBezTo>
                  <a:cubicBezTo>
                    <a:pt x="13" y="149"/>
                    <a:pt x="16" y="152"/>
                    <a:pt x="19" y="154"/>
                  </a:cubicBezTo>
                  <a:cubicBezTo>
                    <a:pt x="27" y="162"/>
                    <a:pt x="39" y="169"/>
                    <a:pt x="52" y="175"/>
                  </a:cubicBezTo>
                  <a:cubicBezTo>
                    <a:pt x="53" y="174"/>
                    <a:pt x="55" y="173"/>
                    <a:pt x="57" y="171"/>
                  </a:cubicBezTo>
                  <a:cubicBezTo>
                    <a:pt x="57" y="171"/>
                    <a:pt x="57" y="171"/>
                    <a:pt x="58" y="170"/>
                  </a:cubicBezTo>
                  <a:cubicBezTo>
                    <a:pt x="59" y="169"/>
                    <a:pt x="61" y="168"/>
                    <a:pt x="63" y="166"/>
                  </a:cubicBezTo>
                  <a:cubicBezTo>
                    <a:pt x="63" y="166"/>
                    <a:pt x="64" y="166"/>
                    <a:pt x="64" y="166"/>
                  </a:cubicBezTo>
                  <a:cubicBezTo>
                    <a:pt x="66" y="165"/>
                    <a:pt x="67" y="164"/>
                    <a:pt x="69" y="163"/>
                  </a:cubicBezTo>
                  <a:cubicBezTo>
                    <a:pt x="69" y="162"/>
                    <a:pt x="70" y="162"/>
                    <a:pt x="71" y="161"/>
                  </a:cubicBezTo>
                  <a:cubicBezTo>
                    <a:pt x="72" y="160"/>
                    <a:pt x="74" y="159"/>
                    <a:pt x="76" y="158"/>
                  </a:cubicBezTo>
                  <a:cubicBezTo>
                    <a:pt x="77" y="157"/>
                    <a:pt x="78" y="157"/>
                    <a:pt x="79" y="157"/>
                  </a:cubicBezTo>
                  <a:cubicBezTo>
                    <a:pt x="80" y="156"/>
                    <a:pt x="82" y="155"/>
                    <a:pt x="83" y="154"/>
                  </a:cubicBezTo>
                  <a:cubicBezTo>
                    <a:pt x="84" y="154"/>
                    <a:pt x="85" y="153"/>
                    <a:pt x="86" y="153"/>
                  </a:cubicBezTo>
                  <a:cubicBezTo>
                    <a:pt x="88" y="152"/>
                    <a:pt x="90" y="151"/>
                    <a:pt x="92" y="150"/>
                  </a:cubicBezTo>
                  <a:cubicBezTo>
                    <a:pt x="93" y="149"/>
                    <a:pt x="94" y="149"/>
                    <a:pt x="96" y="148"/>
                  </a:cubicBezTo>
                  <a:cubicBezTo>
                    <a:pt x="97" y="147"/>
                    <a:pt x="98" y="147"/>
                    <a:pt x="99" y="146"/>
                  </a:cubicBezTo>
                  <a:cubicBezTo>
                    <a:pt x="102" y="145"/>
                    <a:pt x="104" y="144"/>
                    <a:pt x="106" y="143"/>
                  </a:cubicBezTo>
                  <a:cubicBezTo>
                    <a:pt x="107" y="143"/>
                    <a:pt x="108" y="143"/>
                    <a:pt x="110" y="142"/>
                  </a:cubicBezTo>
                  <a:cubicBezTo>
                    <a:pt x="111" y="141"/>
                    <a:pt x="113" y="141"/>
                    <a:pt x="115" y="140"/>
                  </a:cubicBezTo>
                  <a:cubicBezTo>
                    <a:pt x="115" y="140"/>
                    <a:pt x="116" y="139"/>
                    <a:pt x="117" y="139"/>
                  </a:cubicBezTo>
                  <a:cubicBezTo>
                    <a:pt x="120" y="138"/>
                    <a:pt x="123" y="137"/>
                    <a:pt x="127" y="136"/>
                  </a:cubicBezTo>
                  <a:cubicBezTo>
                    <a:pt x="128" y="135"/>
                    <a:pt x="128" y="135"/>
                    <a:pt x="129" y="135"/>
                  </a:cubicBezTo>
                  <a:cubicBezTo>
                    <a:pt x="131" y="134"/>
                    <a:pt x="133" y="133"/>
                    <a:pt x="135" y="133"/>
                  </a:cubicBezTo>
                  <a:cubicBezTo>
                    <a:pt x="213" y="107"/>
                    <a:pt x="330" y="90"/>
                    <a:pt x="461" y="90"/>
                  </a:cubicBezTo>
                  <a:cubicBezTo>
                    <a:pt x="592" y="90"/>
                    <a:pt x="709" y="107"/>
                    <a:pt x="787" y="133"/>
                  </a:cubicBezTo>
                  <a:cubicBezTo>
                    <a:pt x="789" y="133"/>
                    <a:pt x="791" y="134"/>
                    <a:pt x="793" y="135"/>
                  </a:cubicBezTo>
                  <a:cubicBezTo>
                    <a:pt x="794" y="135"/>
                    <a:pt x="795" y="135"/>
                    <a:pt x="796" y="136"/>
                  </a:cubicBezTo>
                  <a:cubicBezTo>
                    <a:pt x="799" y="137"/>
                    <a:pt x="802" y="138"/>
                    <a:pt x="805" y="139"/>
                  </a:cubicBezTo>
                  <a:cubicBezTo>
                    <a:pt x="806" y="139"/>
                    <a:pt x="807" y="140"/>
                    <a:pt x="808" y="140"/>
                  </a:cubicBezTo>
                  <a:cubicBezTo>
                    <a:pt x="810" y="141"/>
                    <a:pt x="811" y="141"/>
                    <a:pt x="813" y="142"/>
                  </a:cubicBezTo>
                  <a:cubicBezTo>
                    <a:pt x="814" y="143"/>
                    <a:pt x="815" y="143"/>
                    <a:pt x="816" y="143"/>
                  </a:cubicBezTo>
                  <a:cubicBezTo>
                    <a:pt x="819" y="144"/>
                    <a:pt x="821" y="145"/>
                    <a:pt x="823" y="146"/>
                  </a:cubicBezTo>
                  <a:cubicBezTo>
                    <a:pt x="824" y="147"/>
                    <a:pt x="826" y="147"/>
                    <a:pt x="827" y="148"/>
                  </a:cubicBezTo>
                  <a:cubicBezTo>
                    <a:pt x="828" y="149"/>
                    <a:pt x="829" y="149"/>
                    <a:pt x="831" y="150"/>
                  </a:cubicBezTo>
                  <a:cubicBezTo>
                    <a:pt x="833" y="151"/>
                    <a:pt x="835" y="152"/>
                    <a:pt x="837" y="153"/>
                  </a:cubicBezTo>
                  <a:cubicBezTo>
                    <a:pt x="838" y="153"/>
                    <a:pt x="839" y="154"/>
                    <a:pt x="839" y="154"/>
                  </a:cubicBezTo>
                  <a:cubicBezTo>
                    <a:pt x="841" y="155"/>
                    <a:pt x="842" y="156"/>
                    <a:pt x="844" y="157"/>
                  </a:cubicBezTo>
                  <a:cubicBezTo>
                    <a:pt x="845" y="157"/>
                    <a:pt x="845" y="157"/>
                    <a:pt x="846" y="158"/>
                  </a:cubicBezTo>
                  <a:cubicBezTo>
                    <a:pt x="848" y="159"/>
                    <a:pt x="850" y="160"/>
                    <a:pt x="852" y="161"/>
                  </a:cubicBezTo>
                  <a:cubicBezTo>
                    <a:pt x="853" y="162"/>
                    <a:pt x="853" y="162"/>
                    <a:pt x="854" y="163"/>
                  </a:cubicBezTo>
                  <a:cubicBezTo>
                    <a:pt x="855" y="164"/>
                    <a:pt x="857" y="165"/>
                    <a:pt x="859" y="166"/>
                  </a:cubicBezTo>
                  <a:cubicBezTo>
                    <a:pt x="859" y="166"/>
                    <a:pt x="859" y="166"/>
                    <a:pt x="860" y="166"/>
                  </a:cubicBezTo>
                  <a:cubicBezTo>
                    <a:pt x="861" y="168"/>
                    <a:pt x="863" y="169"/>
                    <a:pt x="865" y="170"/>
                  </a:cubicBezTo>
                  <a:cubicBezTo>
                    <a:pt x="865" y="171"/>
                    <a:pt x="866" y="171"/>
                    <a:pt x="866" y="171"/>
                  </a:cubicBezTo>
                  <a:cubicBezTo>
                    <a:pt x="868" y="173"/>
                    <a:pt x="869" y="174"/>
                    <a:pt x="871" y="175"/>
                  </a:cubicBezTo>
                  <a:cubicBezTo>
                    <a:pt x="884" y="169"/>
                    <a:pt x="895" y="162"/>
                    <a:pt x="904" y="154"/>
                  </a:cubicBezTo>
                  <a:cubicBezTo>
                    <a:pt x="907" y="152"/>
                    <a:pt x="910" y="149"/>
                    <a:pt x="912" y="146"/>
                  </a:cubicBezTo>
                  <a:cubicBezTo>
                    <a:pt x="919" y="138"/>
                    <a:pt x="922" y="130"/>
                    <a:pt x="923" y="122"/>
                  </a:cubicBezTo>
                  <a:cubicBezTo>
                    <a:pt x="923" y="121"/>
                    <a:pt x="923" y="121"/>
                    <a:pt x="923" y="120"/>
                  </a:cubicBezTo>
                  <a:cubicBezTo>
                    <a:pt x="923" y="112"/>
                    <a:pt x="920" y="105"/>
                    <a:pt x="915" y="97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0" name="Freeform 188">
              <a:extLst>
                <a:ext uri="{FF2B5EF4-FFF2-40B4-BE49-F238E27FC236}">
                  <a16:creationId xmlns:a16="http://schemas.microsoft.com/office/drawing/2014/main" id="{551FAFB3-D686-834B-A136-C070583B0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476" y="3014409"/>
              <a:ext cx="2988537" cy="622472"/>
            </a:xfrm>
            <a:custGeom>
              <a:avLst/>
              <a:gdLst>
                <a:gd name="T0" fmla="*/ 1071 w 1113"/>
                <a:gd name="T1" fmla="*/ 28 h 210"/>
                <a:gd name="T2" fmla="*/ 981 w 1113"/>
                <a:gd name="T3" fmla="*/ 63 h 210"/>
                <a:gd name="T4" fmla="*/ 981 w 1113"/>
                <a:gd name="T5" fmla="*/ 63 h 210"/>
                <a:gd name="T6" fmla="*/ 972 w 1113"/>
                <a:gd name="T7" fmla="*/ 65 h 210"/>
                <a:gd name="T8" fmla="*/ 971 w 1113"/>
                <a:gd name="T9" fmla="*/ 66 h 210"/>
                <a:gd name="T10" fmla="*/ 962 w 1113"/>
                <a:gd name="T11" fmla="*/ 68 h 210"/>
                <a:gd name="T12" fmla="*/ 961 w 1113"/>
                <a:gd name="T13" fmla="*/ 68 h 210"/>
                <a:gd name="T14" fmla="*/ 953 w 1113"/>
                <a:gd name="T15" fmla="*/ 71 h 210"/>
                <a:gd name="T16" fmla="*/ 952 w 1113"/>
                <a:gd name="T17" fmla="*/ 71 h 210"/>
                <a:gd name="T18" fmla="*/ 943 w 1113"/>
                <a:gd name="T19" fmla="*/ 73 h 210"/>
                <a:gd name="T20" fmla="*/ 942 w 1113"/>
                <a:gd name="T21" fmla="*/ 73 h 210"/>
                <a:gd name="T22" fmla="*/ 856 w 1113"/>
                <a:gd name="T23" fmla="*/ 91 h 210"/>
                <a:gd name="T24" fmla="*/ 856 w 1113"/>
                <a:gd name="T25" fmla="*/ 91 h 210"/>
                <a:gd name="T26" fmla="*/ 556 w 1113"/>
                <a:gd name="T27" fmla="*/ 114 h 210"/>
                <a:gd name="T28" fmla="*/ 257 w 1113"/>
                <a:gd name="T29" fmla="*/ 91 h 210"/>
                <a:gd name="T30" fmla="*/ 257 w 1113"/>
                <a:gd name="T31" fmla="*/ 91 h 210"/>
                <a:gd name="T32" fmla="*/ 170 w 1113"/>
                <a:gd name="T33" fmla="*/ 73 h 210"/>
                <a:gd name="T34" fmla="*/ 170 w 1113"/>
                <a:gd name="T35" fmla="*/ 73 h 210"/>
                <a:gd name="T36" fmla="*/ 161 w 1113"/>
                <a:gd name="T37" fmla="*/ 71 h 210"/>
                <a:gd name="T38" fmla="*/ 160 w 1113"/>
                <a:gd name="T39" fmla="*/ 71 h 210"/>
                <a:gd name="T40" fmla="*/ 151 w 1113"/>
                <a:gd name="T41" fmla="*/ 68 h 210"/>
                <a:gd name="T42" fmla="*/ 150 w 1113"/>
                <a:gd name="T43" fmla="*/ 68 h 210"/>
                <a:gd name="T44" fmla="*/ 142 w 1113"/>
                <a:gd name="T45" fmla="*/ 66 h 210"/>
                <a:gd name="T46" fmla="*/ 141 w 1113"/>
                <a:gd name="T47" fmla="*/ 65 h 210"/>
                <a:gd name="T48" fmla="*/ 132 w 1113"/>
                <a:gd name="T49" fmla="*/ 63 h 210"/>
                <a:gd name="T50" fmla="*/ 132 w 1113"/>
                <a:gd name="T51" fmla="*/ 63 h 210"/>
                <a:gd name="T52" fmla="*/ 41 w 1113"/>
                <a:gd name="T53" fmla="*/ 28 h 210"/>
                <a:gd name="T54" fmla="*/ 0 w 1113"/>
                <a:gd name="T55" fmla="*/ 0 h 210"/>
                <a:gd name="T56" fmla="*/ 22 w 1113"/>
                <a:gd name="T57" fmla="*/ 38 h 210"/>
                <a:gd name="T58" fmla="*/ 65 w 1113"/>
                <a:gd name="T59" fmla="*/ 116 h 210"/>
                <a:gd name="T60" fmla="*/ 241 w 1113"/>
                <a:gd name="T61" fmla="*/ 175 h 210"/>
                <a:gd name="T62" fmla="*/ 538 w 1113"/>
                <a:gd name="T63" fmla="*/ 210 h 210"/>
                <a:gd name="T64" fmla="*/ 556 w 1113"/>
                <a:gd name="T65" fmla="*/ 210 h 210"/>
                <a:gd name="T66" fmla="*/ 575 w 1113"/>
                <a:gd name="T67" fmla="*/ 210 h 210"/>
                <a:gd name="T68" fmla="*/ 872 w 1113"/>
                <a:gd name="T69" fmla="*/ 175 h 210"/>
                <a:gd name="T70" fmla="*/ 1048 w 1113"/>
                <a:gd name="T71" fmla="*/ 116 h 210"/>
                <a:gd name="T72" fmla="*/ 1091 w 1113"/>
                <a:gd name="T73" fmla="*/ 38 h 210"/>
                <a:gd name="T74" fmla="*/ 1113 w 1113"/>
                <a:gd name="T75" fmla="*/ 0 h 210"/>
                <a:gd name="T76" fmla="*/ 1071 w 1113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3" h="210">
                  <a:moveTo>
                    <a:pt x="1071" y="28"/>
                  </a:moveTo>
                  <a:cubicBezTo>
                    <a:pt x="1047" y="41"/>
                    <a:pt x="1016" y="52"/>
                    <a:pt x="981" y="63"/>
                  </a:cubicBezTo>
                  <a:cubicBezTo>
                    <a:pt x="981" y="63"/>
                    <a:pt x="981" y="63"/>
                    <a:pt x="981" y="63"/>
                  </a:cubicBezTo>
                  <a:cubicBezTo>
                    <a:pt x="978" y="64"/>
                    <a:pt x="975" y="65"/>
                    <a:pt x="972" y="65"/>
                  </a:cubicBezTo>
                  <a:cubicBezTo>
                    <a:pt x="971" y="66"/>
                    <a:pt x="971" y="66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2" y="68"/>
                    <a:pt x="961" y="68"/>
                  </a:cubicBezTo>
                  <a:cubicBezTo>
                    <a:pt x="959" y="69"/>
                    <a:pt x="956" y="70"/>
                    <a:pt x="953" y="71"/>
                  </a:cubicBezTo>
                  <a:cubicBezTo>
                    <a:pt x="952" y="71"/>
                    <a:pt x="952" y="71"/>
                    <a:pt x="952" y="71"/>
                  </a:cubicBezTo>
                  <a:cubicBezTo>
                    <a:pt x="949" y="72"/>
                    <a:pt x="946" y="72"/>
                    <a:pt x="943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6" y="80"/>
                    <a:pt x="887" y="86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9" y="105"/>
                    <a:pt x="666" y="114"/>
                    <a:pt x="556" y="114"/>
                  </a:cubicBezTo>
                  <a:cubicBezTo>
                    <a:pt x="447" y="114"/>
                    <a:pt x="344" y="105"/>
                    <a:pt x="257" y="91"/>
                  </a:cubicBezTo>
                  <a:cubicBezTo>
                    <a:pt x="257" y="91"/>
                    <a:pt x="257" y="91"/>
                    <a:pt x="257" y="91"/>
                  </a:cubicBezTo>
                  <a:cubicBezTo>
                    <a:pt x="226" y="86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2"/>
                    <a:pt x="161" y="71"/>
                  </a:cubicBezTo>
                  <a:cubicBezTo>
                    <a:pt x="161" y="71"/>
                    <a:pt x="160" y="71"/>
                    <a:pt x="160" y="71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1" y="68"/>
                    <a:pt x="150" y="68"/>
                  </a:cubicBezTo>
                  <a:cubicBezTo>
                    <a:pt x="147" y="67"/>
                    <a:pt x="145" y="66"/>
                    <a:pt x="142" y="66"/>
                  </a:cubicBezTo>
                  <a:cubicBezTo>
                    <a:pt x="142" y="66"/>
                    <a:pt x="141" y="66"/>
                    <a:pt x="141" y="65"/>
                  </a:cubicBezTo>
                  <a:cubicBezTo>
                    <a:pt x="138" y="65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1"/>
                    <a:pt x="41" y="28"/>
                  </a:cubicBezTo>
                  <a:cubicBezTo>
                    <a:pt x="25" y="19"/>
                    <a:pt x="11" y="10"/>
                    <a:pt x="0" y="0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65" y="116"/>
                    <a:pt x="65" y="116"/>
                    <a:pt x="65" y="116"/>
                  </a:cubicBezTo>
                  <a:cubicBezTo>
                    <a:pt x="119" y="140"/>
                    <a:pt x="178" y="160"/>
                    <a:pt x="241" y="175"/>
                  </a:cubicBezTo>
                  <a:cubicBezTo>
                    <a:pt x="333" y="198"/>
                    <a:pt x="433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9" y="210"/>
                    <a:pt x="575" y="210"/>
                  </a:cubicBezTo>
                  <a:cubicBezTo>
                    <a:pt x="680" y="210"/>
                    <a:pt x="780" y="198"/>
                    <a:pt x="872" y="175"/>
                  </a:cubicBezTo>
                  <a:cubicBezTo>
                    <a:pt x="935" y="160"/>
                    <a:pt x="994" y="140"/>
                    <a:pt x="1048" y="116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102" y="10"/>
                    <a:pt x="1088" y="19"/>
                    <a:pt x="107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1" name="Freeform 189">
              <a:extLst>
                <a:ext uri="{FF2B5EF4-FFF2-40B4-BE49-F238E27FC236}">
                  <a16:creationId xmlns:a16="http://schemas.microsoft.com/office/drawing/2014/main" id="{AFE7FDDB-E68E-514A-BFC7-2E16748156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3662" y="2405108"/>
              <a:ext cx="3120166" cy="691636"/>
            </a:xfrm>
            <a:custGeom>
              <a:avLst/>
              <a:gdLst>
                <a:gd name="T0" fmla="*/ 1151 w 1161"/>
                <a:gd name="T1" fmla="*/ 130 h 234"/>
                <a:gd name="T2" fmla="*/ 584 w 1161"/>
                <a:gd name="T3" fmla="*/ 0 h 234"/>
                <a:gd name="T4" fmla="*/ 584 w 1161"/>
                <a:gd name="T5" fmla="*/ 0 h 234"/>
                <a:gd name="T6" fmla="*/ 580 w 1161"/>
                <a:gd name="T7" fmla="*/ 0 h 234"/>
                <a:gd name="T8" fmla="*/ 576 w 1161"/>
                <a:gd name="T9" fmla="*/ 0 h 234"/>
                <a:gd name="T10" fmla="*/ 576 w 1161"/>
                <a:gd name="T11" fmla="*/ 0 h 234"/>
                <a:gd name="T12" fmla="*/ 10 w 1161"/>
                <a:gd name="T13" fmla="*/ 130 h 234"/>
                <a:gd name="T14" fmla="*/ 0 w 1161"/>
                <a:gd name="T15" fmla="*/ 160 h 234"/>
                <a:gd name="T16" fmla="*/ 0 w 1161"/>
                <a:gd name="T17" fmla="*/ 162 h 234"/>
                <a:gd name="T18" fmla="*/ 14 w 1161"/>
                <a:gd name="T19" fmla="*/ 195 h 234"/>
                <a:gd name="T20" fmla="*/ 24 w 1161"/>
                <a:gd name="T21" fmla="*/ 206 h 234"/>
                <a:gd name="T22" fmla="*/ 65 w 1161"/>
                <a:gd name="T23" fmla="*/ 234 h 234"/>
                <a:gd name="T24" fmla="*/ 71 w 1161"/>
                <a:gd name="T25" fmla="*/ 228 h 234"/>
                <a:gd name="T26" fmla="*/ 73 w 1161"/>
                <a:gd name="T27" fmla="*/ 227 h 234"/>
                <a:gd name="T28" fmla="*/ 79 w 1161"/>
                <a:gd name="T29" fmla="*/ 222 h 234"/>
                <a:gd name="T30" fmla="*/ 81 w 1161"/>
                <a:gd name="T31" fmla="*/ 221 h 234"/>
                <a:gd name="T32" fmla="*/ 87 w 1161"/>
                <a:gd name="T33" fmla="*/ 217 h 234"/>
                <a:gd name="T34" fmla="*/ 89 w 1161"/>
                <a:gd name="T35" fmla="*/ 215 h 234"/>
                <a:gd name="T36" fmla="*/ 96 w 1161"/>
                <a:gd name="T37" fmla="*/ 210 h 234"/>
                <a:gd name="T38" fmla="*/ 99 w 1161"/>
                <a:gd name="T39" fmla="*/ 209 h 234"/>
                <a:gd name="T40" fmla="*/ 105 w 1161"/>
                <a:gd name="T41" fmla="*/ 205 h 234"/>
                <a:gd name="T42" fmla="*/ 108 w 1161"/>
                <a:gd name="T43" fmla="*/ 204 h 234"/>
                <a:gd name="T44" fmla="*/ 116 w 1161"/>
                <a:gd name="T45" fmla="*/ 200 h 234"/>
                <a:gd name="T46" fmla="*/ 120 w 1161"/>
                <a:gd name="T47" fmla="*/ 197 h 234"/>
                <a:gd name="T48" fmla="*/ 125 w 1161"/>
                <a:gd name="T49" fmla="*/ 195 h 234"/>
                <a:gd name="T50" fmla="*/ 134 w 1161"/>
                <a:gd name="T51" fmla="*/ 191 h 234"/>
                <a:gd name="T52" fmla="*/ 138 w 1161"/>
                <a:gd name="T53" fmla="*/ 189 h 234"/>
                <a:gd name="T54" fmla="*/ 144 w 1161"/>
                <a:gd name="T55" fmla="*/ 187 h 234"/>
                <a:gd name="T56" fmla="*/ 148 w 1161"/>
                <a:gd name="T57" fmla="*/ 185 h 234"/>
                <a:gd name="T58" fmla="*/ 160 w 1161"/>
                <a:gd name="T59" fmla="*/ 181 h 234"/>
                <a:gd name="T60" fmla="*/ 163 w 1161"/>
                <a:gd name="T61" fmla="*/ 180 h 234"/>
                <a:gd name="T62" fmla="*/ 170 w 1161"/>
                <a:gd name="T63" fmla="*/ 177 h 234"/>
                <a:gd name="T64" fmla="*/ 580 w 1161"/>
                <a:gd name="T65" fmla="*/ 120 h 234"/>
                <a:gd name="T66" fmla="*/ 990 w 1161"/>
                <a:gd name="T67" fmla="*/ 177 h 234"/>
                <a:gd name="T68" fmla="*/ 998 w 1161"/>
                <a:gd name="T69" fmla="*/ 180 h 234"/>
                <a:gd name="T70" fmla="*/ 1001 w 1161"/>
                <a:gd name="T71" fmla="*/ 181 h 234"/>
                <a:gd name="T72" fmla="*/ 1013 w 1161"/>
                <a:gd name="T73" fmla="*/ 185 h 234"/>
                <a:gd name="T74" fmla="*/ 1016 w 1161"/>
                <a:gd name="T75" fmla="*/ 187 h 234"/>
                <a:gd name="T76" fmla="*/ 1023 w 1161"/>
                <a:gd name="T77" fmla="*/ 189 h 234"/>
                <a:gd name="T78" fmla="*/ 1027 w 1161"/>
                <a:gd name="T79" fmla="*/ 191 h 234"/>
                <a:gd name="T80" fmla="*/ 1035 w 1161"/>
                <a:gd name="T81" fmla="*/ 195 h 234"/>
                <a:gd name="T82" fmla="*/ 1040 w 1161"/>
                <a:gd name="T83" fmla="*/ 197 h 234"/>
                <a:gd name="T84" fmla="*/ 1045 w 1161"/>
                <a:gd name="T85" fmla="*/ 200 h 234"/>
                <a:gd name="T86" fmla="*/ 1053 w 1161"/>
                <a:gd name="T87" fmla="*/ 204 h 234"/>
                <a:gd name="T88" fmla="*/ 1056 w 1161"/>
                <a:gd name="T89" fmla="*/ 205 h 234"/>
                <a:gd name="T90" fmla="*/ 1061 w 1161"/>
                <a:gd name="T91" fmla="*/ 209 h 234"/>
                <a:gd name="T92" fmla="*/ 1064 w 1161"/>
                <a:gd name="T93" fmla="*/ 210 h 234"/>
                <a:gd name="T94" fmla="*/ 1072 w 1161"/>
                <a:gd name="T95" fmla="*/ 215 h 234"/>
                <a:gd name="T96" fmla="*/ 1074 w 1161"/>
                <a:gd name="T97" fmla="*/ 217 h 234"/>
                <a:gd name="T98" fmla="*/ 1080 w 1161"/>
                <a:gd name="T99" fmla="*/ 221 h 234"/>
                <a:gd name="T100" fmla="*/ 1081 w 1161"/>
                <a:gd name="T101" fmla="*/ 222 h 234"/>
                <a:gd name="T102" fmla="*/ 1088 w 1161"/>
                <a:gd name="T103" fmla="*/ 227 h 234"/>
                <a:gd name="T104" fmla="*/ 1089 w 1161"/>
                <a:gd name="T105" fmla="*/ 228 h 234"/>
                <a:gd name="T106" fmla="*/ 1095 w 1161"/>
                <a:gd name="T107" fmla="*/ 234 h 234"/>
                <a:gd name="T108" fmla="*/ 1137 w 1161"/>
                <a:gd name="T109" fmla="*/ 206 h 234"/>
                <a:gd name="T110" fmla="*/ 1147 w 1161"/>
                <a:gd name="T111" fmla="*/ 195 h 234"/>
                <a:gd name="T112" fmla="*/ 1161 w 1161"/>
                <a:gd name="T113" fmla="*/ 162 h 234"/>
                <a:gd name="T114" fmla="*/ 1161 w 1161"/>
                <a:gd name="T115" fmla="*/ 160 h 234"/>
                <a:gd name="T116" fmla="*/ 1151 w 1161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1" h="234">
                  <a:moveTo>
                    <a:pt x="1151" y="130"/>
                  </a:moveTo>
                  <a:cubicBezTo>
                    <a:pt x="1100" y="57"/>
                    <a:pt x="866" y="1"/>
                    <a:pt x="584" y="0"/>
                  </a:cubicBezTo>
                  <a:cubicBezTo>
                    <a:pt x="584" y="0"/>
                    <a:pt x="584" y="0"/>
                    <a:pt x="584" y="0"/>
                  </a:cubicBezTo>
                  <a:cubicBezTo>
                    <a:pt x="583" y="0"/>
                    <a:pt x="582" y="0"/>
                    <a:pt x="580" y="0"/>
                  </a:cubicBezTo>
                  <a:cubicBezTo>
                    <a:pt x="579" y="0"/>
                    <a:pt x="578" y="0"/>
                    <a:pt x="576" y="0"/>
                  </a:cubicBezTo>
                  <a:cubicBezTo>
                    <a:pt x="576" y="0"/>
                    <a:pt x="576" y="0"/>
                    <a:pt x="576" y="0"/>
                  </a:cubicBezTo>
                  <a:cubicBezTo>
                    <a:pt x="295" y="1"/>
                    <a:pt x="61" y="57"/>
                    <a:pt x="10" y="130"/>
                  </a:cubicBezTo>
                  <a:cubicBezTo>
                    <a:pt x="3" y="140"/>
                    <a:pt x="0" y="150"/>
                    <a:pt x="0" y="160"/>
                  </a:cubicBezTo>
                  <a:cubicBezTo>
                    <a:pt x="0" y="161"/>
                    <a:pt x="0" y="162"/>
                    <a:pt x="0" y="162"/>
                  </a:cubicBezTo>
                  <a:cubicBezTo>
                    <a:pt x="0" y="174"/>
                    <a:pt x="5" y="184"/>
                    <a:pt x="14" y="195"/>
                  </a:cubicBezTo>
                  <a:cubicBezTo>
                    <a:pt x="17" y="199"/>
                    <a:pt x="20" y="202"/>
                    <a:pt x="24" y="206"/>
                  </a:cubicBezTo>
                  <a:cubicBezTo>
                    <a:pt x="35" y="216"/>
                    <a:pt x="49" y="225"/>
                    <a:pt x="65" y="234"/>
                  </a:cubicBezTo>
                  <a:cubicBezTo>
                    <a:pt x="67" y="232"/>
                    <a:pt x="69" y="230"/>
                    <a:pt x="71" y="228"/>
                  </a:cubicBezTo>
                  <a:cubicBezTo>
                    <a:pt x="72" y="228"/>
                    <a:pt x="72" y="227"/>
                    <a:pt x="73" y="227"/>
                  </a:cubicBezTo>
                  <a:cubicBezTo>
                    <a:pt x="75" y="225"/>
                    <a:pt x="77" y="224"/>
                    <a:pt x="79" y="222"/>
                  </a:cubicBezTo>
                  <a:cubicBezTo>
                    <a:pt x="80" y="222"/>
                    <a:pt x="80" y="221"/>
                    <a:pt x="81" y="221"/>
                  </a:cubicBezTo>
                  <a:cubicBezTo>
                    <a:pt x="83" y="219"/>
                    <a:pt x="85" y="218"/>
                    <a:pt x="87" y="217"/>
                  </a:cubicBezTo>
                  <a:cubicBezTo>
                    <a:pt x="88" y="216"/>
                    <a:pt x="88" y="216"/>
                    <a:pt x="89" y="215"/>
                  </a:cubicBezTo>
                  <a:cubicBezTo>
                    <a:pt x="91" y="214"/>
                    <a:pt x="94" y="212"/>
                    <a:pt x="96" y="210"/>
                  </a:cubicBezTo>
                  <a:cubicBezTo>
                    <a:pt x="97" y="210"/>
                    <a:pt x="98" y="209"/>
                    <a:pt x="99" y="209"/>
                  </a:cubicBezTo>
                  <a:cubicBezTo>
                    <a:pt x="101" y="208"/>
                    <a:pt x="103" y="207"/>
                    <a:pt x="105" y="205"/>
                  </a:cubicBezTo>
                  <a:cubicBezTo>
                    <a:pt x="106" y="205"/>
                    <a:pt x="107" y="204"/>
                    <a:pt x="108" y="204"/>
                  </a:cubicBezTo>
                  <a:cubicBezTo>
                    <a:pt x="111" y="202"/>
                    <a:pt x="113" y="201"/>
                    <a:pt x="116" y="200"/>
                  </a:cubicBezTo>
                  <a:cubicBezTo>
                    <a:pt x="117" y="199"/>
                    <a:pt x="119" y="198"/>
                    <a:pt x="120" y="197"/>
                  </a:cubicBezTo>
                  <a:cubicBezTo>
                    <a:pt x="122" y="197"/>
                    <a:pt x="124" y="196"/>
                    <a:pt x="125" y="195"/>
                  </a:cubicBezTo>
                  <a:cubicBezTo>
                    <a:pt x="128" y="194"/>
                    <a:pt x="131" y="193"/>
                    <a:pt x="134" y="191"/>
                  </a:cubicBezTo>
                  <a:cubicBezTo>
                    <a:pt x="135" y="191"/>
                    <a:pt x="137" y="190"/>
                    <a:pt x="138" y="189"/>
                  </a:cubicBezTo>
                  <a:cubicBezTo>
                    <a:pt x="140" y="189"/>
                    <a:pt x="142" y="188"/>
                    <a:pt x="144" y="187"/>
                  </a:cubicBezTo>
                  <a:cubicBezTo>
                    <a:pt x="145" y="186"/>
                    <a:pt x="146" y="186"/>
                    <a:pt x="148" y="185"/>
                  </a:cubicBezTo>
                  <a:cubicBezTo>
                    <a:pt x="151" y="184"/>
                    <a:pt x="155" y="182"/>
                    <a:pt x="160" y="181"/>
                  </a:cubicBezTo>
                  <a:cubicBezTo>
                    <a:pt x="161" y="180"/>
                    <a:pt x="162" y="180"/>
                    <a:pt x="163" y="180"/>
                  </a:cubicBezTo>
                  <a:cubicBezTo>
                    <a:pt x="165" y="179"/>
                    <a:pt x="168" y="178"/>
                    <a:pt x="170" y="177"/>
                  </a:cubicBezTo>
                  <a:cubicBezTo>
                    <a:pt x="269" y="143"/>
                    <a:pt x="416" y="120"/>
                    <a:pt x="580" y="120"/>
                  </a:cubicBezTo>
                  <a:cubicBezTo>
                    <a:pt x="745" y="120"/>
                    <a:pt x="892" y="143"/>
                    <a:pt x="990" y="177"/>
                  </a:cubicBezTo>
                  <a:cubicBezTo>
                    <a:pt x="993" y="178"/>
                    <a:pt x="995" y="179"/>
                    <a:pt x="998" y="180"/>
                  </a:cubicBezTo>
                  <a:cubicBezTo>
                    <a:pt x="999" y="180"/>
                    <a:pt x="1000" y="180"/>
                    <a:pt x="1001" y="181"/>
                  </a:cubicBezTo>
                  <a:cubicBezTo>
                    <a:pt x="1005" y="182"/>
                    <a:pt x="1009" y="184"/>
                    <a:pt x="1013" y="185"/>
                  </a:cubicBezTo>
                  <a:cubicBezTo>
                    <a:pt x="1014" y="186"/>
                    <a:pt x="1015" y="186"/>
                    <a:pt x="1016" y="187"/>
                  </a:cubicBezTo>
                  <a:cubicBezTo>
                    <a:pt x="1019" y="188"/>
                    <a:pt x="1021" y="189"/>
                    <a:pt x="1023" y="189"/>
                  </a:cubicBezTo>
                  <a:cubicBezTo>
                    <a:pt x="1024" y="190"/>
                    <a:pt x="1025" y="191"/>
                    <a:pt x="1027" y="191"/>
                  </a:cubicBezTo>
                  <a:cubicBezTo>
                    <a:pt x="1030" y="193"/>
                    <a:pt x="1033" y="194"/>
                    <a:pt x="1035" y="195"/>
                  </a:cubicBezTo>
                  <a:cubicBezTo>
                    <a:pt x="1037" y="196"/>
                    <a:pt x="1039" y="197"/>
                    <a:pt x="1040" y="197"/>
                  </a:cubicBezTo>
                  <a:cubicBezTo>
                    <a:pt x="1042" y="198"/>
                    <a:pt x="1043" y="199"/>
                    <a:pt x="1045" y="200"/>
                  </a:cubicBezTo>
                  <a:cubicBezTo>
                    <a:pt x="1047" y="201"/>
                    <a:pt x="1050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7"/>
                    <a:pt x="1060" y="208"/>
                    <a:pt x="1061" y="209"/>
                  </a:cubicBezTo>
                  <a:cubicBezTo>
                    <a:pt x="1062" y="209"/>
                    <a:pt x="1063" y="210"/>
                    <a:pt x="1064" y="210"/>
                  </a:cubicBezTo>
                  <a:cubicBezTo>
                    <a:pt x="1067" y="212"/>
                    <a:pt x="1069" y="214"/>
                    <a:pt x="1072" y="215"/>
                  </a:cubicBezTo>
                  <a:cubicBezTo>
                    <a:pt x="1072" y="216"/>
                    <a:pt x="1073" y="216"/>
                    <a:pt x="1074" y="217"/>
                  </a:cubicBezTo>
                  <a:cubicBezTo>
                    <a:pt x="1076" y="218"/>
                    <a:pt x="1078" y="219"/>
                    <a:pt x="1080" y="221"/>
                  </a:cubicBezTo>
                  <a:cubicBezTo>
                    <a:pt x="1080" y="221"/>
                    <a:pt x="1081" y="222"/>
                    <a:pt x="1081" y="222"/>
                  </a:cubicBezTo>
                  <a:cubicBezTo>
                    <a:pt x="1084" y="224"/>
                    <a:pt x="1086" y="225"/>
                    <a:pt x="1088" y="227"/>
                  </a:cubicBezTo>
                  <a:cubicBezTo>
                    <a:pt x="1088" y="227"/>
                    <a:pt x="1089" y="228"/>
                    <a:pt x="1089" y="228"/>
                  </a:cubicBezTo>
                  <a:cubicBezTo>
                    <a:pt x="1091" y="230"/>
                    <a:pt x="1093" y="232"/>
                    <a:pt x="1095" y="234"/>
                  </a:cubicBezTo>
                  <a:cubicBezTo>
                    <a:pt x="1112" y="225"/>
                    <a:pt x="1126" y="216"/>
                    <a:pt x="1137" y="206"/>
                  </a:cubicBezTo>
                  <a:cubicBezTo>
                    <a:pt x="1141" y="202"/>
                    <a:pt x="1144" y="199"/>
                    <a:pt x="1147" y="195"/>
                  </a:cubicBezTo>
                  <a:cubicBezTo>
                    <a:pt x="1156" y="184"/>
                    <a:pt x="1160" y="174"/>
                    <a:pt x="1161" y="162"/>
                  </a:cubicBezTo>
                  <a:cubicBezTo>
                    <a:pt x="1161" y="162"/>
                    <a:pt x="1161" y="161"/>
                    <a:pt x="1161" y="160"/>
                  </a:cubicBezTo>
                  <a:cubicBezTo>
                    <a:pt x="1161" y="150"/>
                    <a:pt x="1157" y="140"/>
                    <a:pt x="1151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2" name="Freeform 190">
              <a:extLst>
                <a:ext uri="{FF2B5EF4-FFF2-40B4-BE49-F238E27FC236}">
                  <a16:creationId xmlns:a16="http://schemas.microsoft.com/office/drawing/2014/main" id="{1447587F-8A51-A043-891B-491380905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0" cy="329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3" name="Freeform 191">
              <a:extLst>
                <a:ext uri="{FF2B5EF4-FFF2-40B4-BE49-F238E27FC236}">
                  <a16:creationId xmlns:a16="http://schemas.microsoft.com/office/drawing/2014/main" id="{8B44030C-578D-4647-A856-5ADF2B9C0F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9240" y="4163841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4" name="Freeform 193">
              <a:extLst>
                <a:ext uri="{FF2B5EF4-FFF2-40B4-BE49-F238E27FC236}">
                  <a16:creationId xmlns:a16="http://schemas.microsoft.com/office/drawing/2014/main" id="{BC932806-82F5-D94C-A8E6-EE8C07359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6116" y="4193483"/>
              <a:ext cx="14956" cy="6586"/>
            </a:xfrm>
            <a:custGeom>
              <a:avLst/>
              <a:gdLst>
                <a:gd name="T0" fmla="*/ 1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1 h 2"/>
                <a:gd name="T8" fmla="*/ 0 w 6"/>
                <a:gd name="T9" fmla="*/ 0 h 2"/>
                <a:gd name="T10" fmla="*/ 1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1" y="1"/>
                  </a:moveTo>
                  <a:cubicBezTo>
                    <a:pt x="1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4" y="2"/>
                    <a:pt x="5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5" name="Freeform 194">
              <a:extLst>
                <a:ext uri="{FF2B5EF4-FFF2-40B4-BE49-F238E27FC236}">
                  <a16:creationId xmlns:a16="http://schemas.microsoft.com/office/drawing/2014/main" id="{ADF87BE9-6B25-4A42-97EE-EAB1A2540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824" y="4124319"/>
              <a:ext cx="1818851" cy="447916"/>
            </a:xfrm>
            <a:custGeom>
              <a:avLst/>
              <a:gdLst>
                <a:gd name="T0" fmla="*/ 664 w 677"/>
                <a:gd name="T1" fmla="*/ 9 h 152"/>
                <a:gd name="T2" fmla="*/ 621 w 677"/>
                <a:gd name="T3" fmla="*/ 26 h 152"/>
                <a:gd name="T4" fmla="*/ 607 w 677"/>
                <a:gd name="T5" fmla="*/ 30 h 152"/>
                <a:gd name="T6" fmla="*/ 607 w 677"/>
                <a:gd name="T7" fmla="*/ 30 h 152"/>
                <a:gd name="T8" fmla="*/ 601 w 677"/>
                <a:gd name="T9" fmla="*/ 32 h 152"/>
                <a:gd name="T10" fmla="*/ 601 w 677"/>
                <a:gd name="T11" fmla="*/ 32 h 152"/>
                <a:gd name="T12" fmla="*/ 596 w 677"/>
                <a:gd name="T13" fmla="*/ 33 h 152"/>
                <a:gd name="T14" fmla="*/ 595 w 677"/>
                <a:gd name="T15" fmla="*/ 34 h 152"/>
                <a:gd name="T16" fmla="*/ 589 w 677"/>
                <a:gd name="T17" fmla="*/ 35 h 152"/>
                <a:gd name="T18" fmla="*/ 589 w 677"/>
                <a:gd name="T19" fmla="*/ 35 h 152"/>
                <a:gd name="T20" fmla="*/ 583 w 677"/>
                <a:gd name="T21" fmla="*/ 37 h 152"/>
                <a:gd name="T22" fmla="*/ 583 w 677"/>
                <a:gd name="T23" fmla="*/ 37 h 152"/>
                <a:gd name="T24" fmla="*/ 528 w 677"/>
                <a:gd name="T25" fmla="*/ 47 h 152"/>
                <a:gd name="T26" fmla="*/ 528 w 677"/>
                <a:gd name="T27" fmla="*/ 47 h 152"/>
                <a:gd name="T28" fmla="*/ 339 w 677"/>
                <a:gd name="T29" fmla="*/ 62 h 152"/>
                <a:gd name="T30" fmla="*/ 150 w 677"/>
                <a:gd name="T31" fmla="*/ 47 h 152"/>
                <a:gd name="T32" fmla="*/ 150 w 677"/>
                <a:gd name="T33" fmla="*/ 47 h 152"/>
                <a:gd name="T34" fmla="*/ 96 w 677"/>
                <a:gd name="T35" fmla="*/ 37 h 152"/>
                <a:gd name="T36" fmla="*/ 96 w 677"/>
                <a:gd name="T37" fmla="*/ 37 h 152"/>
                <a:gd name="T38" fmla="*/ 90 w 677"/>
                <a:gd name="T39" fmla="*/ 35 h 152"/>
                <a:gd name="T40" fmla="*/ 89 w 677"/>
                <a:gd name="T41" fmla="*/ 35 h 152"/>
                <a:gd name="T42" fmla="*/ 84 w 677"/>
                <a:gd name="T43" fmla="*/ 34 h 152"/>
                <a:gd name="T44" fmla="*/ 83 w 677"/>
                <a:gd name="T45" fmla="*/ 33 h 152"/>
                <a:gd name="T46" fmla="*/ 78 w 677"/>
                <a:gd name="T47" fmla="*/ 32 h 152"/>
                <a:gd name="T48" fmla="*/ 77 w 677"/>
                <a:gd name="T49" fmla="*/ 32 h 152"/>
                <a:gd name="T50" fmla="*/ 72 w 677"/>
                <a:gd name="T51" fmla="*/ 30 h 152"/>
                <a:gd name="T52" fmla="*/ 72 w 677"/>
                <a:gd name="T53" fmla="*/ 30 h 152"/>
                <a:gd name="T54" fmla="*/ 56 w 677"/>
                <a:gd name="T55" fmla="*/ 26 h 152"/>
                <a:gd name="T56" fmla="*/ 47 w 677"/>
                <a:gd name="T57" fmla="*/ 23 h 152"/>
                <a:gd name="T58" fmla="*/ 42 w 677"/>
                <a:gd name="T59" fmla="*/ 21 h 152"/>
                <a:gd name="T60" fmla="*/ 14 w 677"/>
                <a:gd name="T61" fmla="*/ 9 h 152"/>
                <a:gd name="T62" fmla="*/ 0 w 677"/>
                <a:gd name="T63" fmla="*/ 0 h 152"/>
                <a:gd name="T64" fmla="*/ 7 w 677"/>
                <a:gd name="T65" fmla="*/ 16 h 152"/>
                <a:gd name="T66" fmla="*/ 13 w 677"/>
                <a:gd name="T67" fmla="*/ 23 h 152"/>
                <a:gd name="T68" fmla="*/ 26 w 677"/>
                <a:gd name="T69" fmla="*/ 47 h 152"/>
                <a:gd name="T70" fmla="*/ 51 w 677"/>
                <a:gd name="T71" fmla="*/ 94 h 152"/>
                <a:gd name="T72" fmla="*/ 154 w 677"/>
                <a:gd name="T73" fmla="*/ 131 h 152"/>
                <a:gd name="T74" fmla="*/ 328 w 677"/>
                <a:gd name="T75" fmla="*/ 152 h 152"/>
                <a:gd name="T76" fmla="*/ 338 w 677"/>
                <a:gd name="T77" fmla="*/ 152 h 152"/>
                <a:gd name="T78" fmla="*/ 349 w 677"/>
                <a:gd name="T79" fmla="*/ 152 h 152"/>
                <a:gd name="T80" fmla="*/ 523 w 677"/>
                <a:gd name="T81" fmla="*/ 131 h 152"/>
                <a:gd name="T82" fmla="*/ 626 w 677"/>
                <a:gd name="T83" fmla="*/ 94 h 152"/>
                <a:gd name="T84" fmla="*/ 651 w 677"/>
                <a:gd name="T85" fmla="*/ 47 h 152"/>
                <a:gd name="T86" fmla="*/ 663 w 677"/>
                <a:gd name="T87" fmla="*/ 23 h 152"/>
                <a:gd name="T88" fmla="*/ 670 w 677"/>
                <a:gd name="T89" fmla="*/ 16 h 152"/>
                <a:gd name="T90" fmla="*/ 677 w 677"/>
                <a:gd name="T91" fmla="*/ 1 h 152"/>
                <a:gd name="T92" fmla="*/ 664 w 677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7" h="152">
                  <a:moveTo>
                    <a:pt x="664" y="9"/>
                  </a:moveTo>
                  <a:cubicBezTo>
                    <a:pt x="652" y="15"/>
                    <a:pt x="638" y="21"/>
                    <a:pt x="621" y="26"/>
                  </a:cubicBezTo>
                  <a:cubicBezTo>
                    <a:pt x="617" y="27"/>
                    <a:pt x="612" y="29"/>
                    <a:pt x="607" y="30"/>
                  </a:cubicBezTo>
                  <a:cubicBezTo>
                    <a:pt x="607" y="30"/>
                    <a:pt x="607" y="30"/>
                    <a:pt x="607" y="30"/>
                  </a:cubicBezTo>
                  <a:cubicBezTo>
                    <a:pt x="605" y="31"/>
                    <a:pt x="603" y="31"/>
                    <a:pt x="601" y="32"/>
                  </a:cubicBezTo>
                  <a:cubicBezTo>
                    <a:pt x="601" y="32"/>
                    <a:pt x="601" y="32"/>
                    <a:pt x="601" y="32"/>
                  </a:cubicBezTo>
                  <a:cubicBezTo>
                    <a:pt x="599" y="33"/>
                    <a:pt x="597" y="33"/>
                    <a:pt x="596" y="33"/>
                  </a:cubicBezTo>
                  <a:cubicBezTo>
                    <a:pt x="595" y="34"/>
                    <a:pt x="595" y="34"/>
                    <a:pt x="595" y="34"/>
                  </a:cubicBezTo>
                  <a:cubicBezTo>
                    <a:pt x="593" y="34"/>
                    <a:pt x="591" y="35"/>
                    <a:pt x="589" y="35"/>
                  </a:cubicBezTo>
                  <a:cubicBezTo>
                    <a:pt x="589" y="35"/>
                    <a:pt x="589" y="35"/>
                    <a:pt x="589" y="35"/>
                  </a:cubicBezTo>
                  <a:cubicBezTo>
                    <a:pt x="587" y="36"/>
                    <a:pt x="585" y="36"/>
                    <a:pt x="583" y="37"/>
                  </a:cubicBezTo>
                  <a:cubicBezTo>
                    <a:pt x="583" y="37"/>
                    <a:pt x="583" y="37"/>
                    <a:pt x="583" y="37"/>
                  </a:cubicBezTo>
                  <a:cubicBezTo>
                    <a:pt x="566" y="41"/>
                    <a:pt x="548" y="44"/>
                    <a:pt x="528" y="47"/>
                  </a:cubicBezTo>
                  <a:cubicBezTo>
                    <a:pt x="528" y="47"/>
                    <a:pt x="528" y="47"/>
                    <a:pt x="528" y="47"/>
                  </a:cubicBezTo>
                  <a:cubicBezTo>
                    <a:pt x="473" y="56"/>
                    <a:pt x="409" y="62"/>
                    <a:pt x="339" y="62"/>
                  </a:cubicBezTo>
                  <a:cubicBezTo>
                    <a:pt x="270" y="62"/>
                    <a:pt x="205" y="56"/>
                    <a:pt x="150" y="47"/>
                  </a:cubicBezTo>
                  <a:cubicBezTo>
                    <a:pt x="150" y="47"/>
                    <a:pt x="150" y="47"/>
                    <a:pt x="150" y="47"/>
                  </a:cubicBezTo>
                  <a:cubicBezTo>
                    <a:pt x="131" y="44"/>
                    <a:pt x="113" y="41"/>
                    <a:pt x="96" y="37"/>
                  </a:cubicBezTo>
                  <a:cubicBezTo>
                    <a:pt x="96" y="37"/>
                    <a:pt x="96" y="37"/>
                    <a:pt x="96" y="37"/>
                  </a:cubicBezTo>
                  <a:cubicBezTo>
                    <a:pt x="94" y="36"/>
                    <a:pt x="92" y="36"/>
                    <a:pt x="90" y="35"/>
                  </a:cubicBezTo>
                  <a:cubicBezTo>
                    <a:pt x="90" y="35"/>
                    <a:pt x="89" y="35"/>
                    <a:pt x="89" y="35"/>
                  </a:cubicBezTo>
                  <a:cubicBezTo>
                    <a:pt x="87" y="35"/>
                    <a:pt x="86" y="34"/>
                    <a:pt x="84" y="34"/>
                  </a:cubicBezTo>
                  <a:cubicBezTo>
                    <a:pt x="84" y="34"/>
                    <a:pt x="83" y="34"/>
                    <a:pt x="83" y="33"/>
                  </a:cubicBezTo>
                  <a:cubicBezTo>
                    <a:pt x="81" y="33"/>
                    <a:pt x="80" y="33"/>
                    <a:pt x="78" y="32"/>
                  </a:cubicBezTo>
                  <a:cubicBezTo>
                    <a:pt x="78" y="32"/>
                    <a:pt x="77" y="32"/>
                    <a:pt x="77" y="32"/>
                  </a:cubicBezTo>
                  <a:cubicBezTo>
                    <a:pt x="75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6" y="29"/>
                    <a:pt x="61" y="27"/>
                    <a:pt x="56" y="26"/>
                  </a:cubicBezTo>
                  <a:cubicBezTo>
                    <a:pt x="53" y="25"/>
                    <a:pt x="50" y="24"/>
                    <a:pt x="47" y="23"/>
                  </a:cubicBezTo>
                  <a:cubicBezTo>
                    <a:pt x="46" y="22"/>
                    <a:pt x="44" y="21"/>
                    <a:pt x="42" y="21"/>
                  </a:cubicBezTo>
                  <a:cubicBezTo>
                    <a:pt x="32" y="17"/>
                    <a:pt x="23" y="13"/>
                    <a:pt x="14" y="9"/>
                  </a:cubicBezTo>
                  <a:cubicBezTo>
                    <a:pt x="9" y="6"/>
                    <a:pt x="4" y="3"/>
                    <a:pt x="0" y="0"/>
                  </a:cubicBezTo>
                  <a:cubicBezTo>
                    <a:pt x="1" y="6"/>
                    <a:pt x="3" y="11"/>
                    <a:pt x="7" y="16"/>
                  </a:cubicBezTo>
                  <a:cubicBezTo>
                    <a:pt x="9" y="19"/>
                    <a:pt x="11" y="21"/>
                    <a:pt x="13" y="23"/>
                  </a:cubicBezTo>
                  <a:cubicBezTo>
                    <a:pt x="26" y="47"/>
                    <a:pt x="26" y="47"/>
                    <a:pt x="26" y="47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83" y="109"/>
                    <a:pt x="117" y="122"/>
                    <a:pt x="154" y="131"/>
                  </a:cubicBezTo>
                  <a:cubicBezTo>
                    <a:pt x="208" y="145"/>
                    <a:pt x="266" y="152"/>
                    <a:pt x="328" y="152"/>
                  </a:cubicBezTo>
                  <a:cubicBezTo>
                    <a:pt x="331" y="152"/>
                    <a:pt x="335" y="152"/>
                    <a:pt x="338" y="152"/>
                  </a:cubicBezTo>
                  <a:cubicBezTo>
                    <a:pt x="342" y="152"/>
                    <a:pt x="346" y="152"/>
                    <a:pt x="349" y="152"/>
                  </a:cubicBezTo>
                  <a:cubicBezTo>
                    <a:pt x="411" y="152"/>
                    <a:pt x="469" y="145"/>
                    <a:pt x="523" y="131"/>
                  </a:cubicBezTo>
                  <a:cubicBezTo>
                    <a:pt x="560" y="122"/>
                    <a:pt x="594" y="109"/>
                    <a:pt x="626" y="94"/>
                  </a:cubicBezTo>
                  <a:cubicBezTo>
                    <a:pt x="651" y="47"/>
                    <a:pt x="651" y="47"/>
                    <a:pt x="651" y="47"/>
                  </a:cubicBezTo>
                  <a:cubicBezTo>
                    <a:pt x="663" y="23"/>
                    <a:pt x="663" y="23"/>
                    <a:pt x="663" y="23"/>
                  </a:cubicBezTo>
                  <a:cubicBezTo>
                    <a:pt x="666" y="21"/>
                    <a:pt x="668" y="19"/>
                    <a:pt x="670" y="16"/>
                  </a:cubicBezTo>
                  <a:cubicBezTo>
                    <a:pt x="673" y="11"/>
                    <a:pt x="676" y="6"/>
                    <a:pt x="677" y="1"/>
                  </a:cubicBezTo>
                  <a:cubicBezTo>
                    <a:pt x="673" y="4"/>
                    <a:pt x="669" y="6"/>
                    <a:pt x="664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6" name="Freeform 195">
              <a:extLst>
                <a:ext uri="{FF2B5EF4-FFF2-40B4-BE49-F238E27FC236}">
                  <a16:creationId xmlns:a16="http://schemas.microsoft.com/office/drawing/2014/main" id="{0CFB99BE-1D29-2A46-BE41-B33C5D3CF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7" name="Freeform 196">
              <a:extLst>
                <a:ext uri="{FF2B5EF4-FFF2-40B4-BE49-F238E27FC236}">
                  <a16:creationId xmlns:a16="http://schemas.microsoft.com/office/drawing/2014/main" id="{35E88206-E2B9-0A43-B42B-B038988F3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0" cy="3295"/>
            </a:xfrm>
            <a:custGeom>
              <a:avLst/>
              <a:gdLst>
                <a:gd name="T0" fmla="*/ 0 h 1"/>
                <a:gd name="T1" fmla="*/ 1 h 1"/>
                <a:gd name="T2" fmla="*/ 0 h 1"/>
                <a:gd name="T3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167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8" name="Freeform 197">
              <a:extLst>
                <a:ext uri="{FF2B5EF4-FFF2-40B4-BE49-F238E27FC236}">
                  <a16:creationId xmlns:a16="http://schemas.microsoft.com/office/drawing/2014/main" id="{3A788C54-D075-DE43-BA5D-FF2E673A2C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22251"/>
              <a:ext cx="571382" cy="125152"/>
            </a:xfrm>
            <a:custGeom>
              <a:avLst/>
              <a:gdLst>
                <a:gd name="T0" fmla="*/ 105 w 212"/>
                <a:gd name="T1" fmla="*/ 42 h 42"/>
                <a:gd name="T2" fmla="*/ 167 w 212"/>
                <a:gd name="T3" fmla="*/ 37 h 42"/>
                <a:gd name="T4" fmla="*/ 198 w 212"/>
                <a:gd name="T5" fmla="*/ 29 h 42"/>
                <a:gd name="T6" fmla="*/ 206 w 212"/>
                <a:gd name="T7" fmla="*/ 26 h 42"/>
                <a:gd name="T8" fmla="*/ 212 w 212"/>
                <a:gd name="T9" fmla="*/ 24 h 42"/>
                <a:gd name="T10" fmla="*/ 106 w 212"/>
                <a:gd name="T11" fmla="*/ 0 h 42"/>
                <a:gd name="T12" fmla="*/ 0 w 212"/>
                <a:gd name="T13" fmla="*/ 24 h 42"/>
                <a:gd name="T14" fmla="*/ 0 w 212"/>
                <a:gd name="T15" fmla="*/ 24 h 42"/>
                <a:gd name="T16" fmla="*/ 0 w 212"/>
                <a:gd name="T17" fmla="*/ 25 h 42"/>
                <a:gd name="T18" fmla="*/ 105 w 212"/>
                <a:gd name="T1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42">
                  <a:moveTo>
                    <a:pt x="105" y="42"/>
                  </a:moveTo>
                  <a:cubicBezTo>
                    <a:pt x="128" y="42"/>
                    <a:pt x="149" y="40"/>
                    <a:pt x="167" y="37"/>
                  </a:cubicBezTo>
                  <a:cubicBezTo>
                    <a:pt x="178" y="35"/>
                    <a:pt x="189" y="32"/>
                    <a:pt x="198" y="29"/>
                  </a:cubicBezTo>
                  <a:cubicBezTo>
                    <a:pt x="201" y="28"/>
                    <a:pt x="203" y="27"/>
                    <a:pt x="206" y="26"/>
                  </a:cubicBezTo>
                  <a:cubicBezTo>
                    <a:pt x="208" y="26"/>
                    <a:pt x="210" y="25"/>
                    <a:pt x="212" y="24"/>
                  </a:cubicBezTo>
                  <a:cubicBezTo>
                    <a:pt x="212" y="11"/>
                    <a:pt x="164" y="0"/>
                    <a:pt x="106" y="0"/>
                  </a:cubicBezTo>
                  <a:cubicBezTo>
                    <a:pt x="47" y="0"/>
                    <a:pt x="0" y="11"/>
                    <a:pt x="0" y="24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25" y="35"/>
                    <a:pt x="63" y="42"/>
                    <a:pt x="105" y="4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9" name="Freeform 198">
              <a:extLst>
                <a:ext uri="{FF2B5EF4-FFF2-40B4-BE49-F238E27FC236}">
                  <a16:creationId xmlns:a16="http://schemas.microsoft.com/office/drawing/2014/main" id="{933B8260-50D1-E142-9D36-682FA965A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7472" y="5194710"/>
              <a:ext cx="0" cy="6586"/>
            </a:xfrm>
            <a:custGeom>
              <a:avLst/>
              <a:gdLst>
                <a:gd name="T0" fmla="*/ 0 h 2"/>
                <a:gd name="T1" fmla="*/ 2 h 2"/>
                <a:gd name="T2" fmla="*/ 0 h 2"/>
                <a:gd name="T3" fmla="*/ 0 h 2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2">
                  <a:moveTo>
                    <a:pt x="0" y="0"/>
                  </a:moveTo>
                  <a:cubicBezTo>
                    <a:pt x="0" y="1"/>
                    <a:pt x="0" y="1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" name="Freeform 199">
              <a:extLst>
                <a:ext uri="{FF2B5EF4-FFF2-40B4-BE49-F238E27FC236}">
                  <a16:creationId xmlns:a16="http://schemas.microsoft.com/office/drawing/2014/main" id="{5977F67A-D961-7949-91B7-D67A34801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8001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" name="Freeform 200">
              <a:extLst>
                <a:ext uri="{FF2B5EF4-FFF2-40B4-BE49-F238E27FC236}">
                  <a16:creationId xmlns:a16="http://schemas.microsoft.com/office/drawing/2014/main" id="{E9031422-2DFC-D542-B21E-29FF92B2E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088" y="5194710"/>
              <a:ext cx="571382" cy="358972"/>
            </a:xfrm>
            <a:custGeom>
              <a:avLst/>
              <a:gdLst>
                <a:gd name="T0" fmla="*/ 212 w 212"/>
                <a:gd name="T1" fmla="*/ 0 h 161"/>
                <a:gd name="T2" fmla="*/ 206 w 212"/>
                <a:gd name="T3" fmla="*/ 2 h 161"/>
                <a:gd name="T4" fmla="*/ 198 w 212"/>
                <a:gd name="T5" fmla="*/ 5 h 161"/>
                <a:gd name="T6" fmla="*/ 167 w 212"/>
                <a:gd name="T7" fmla="*/ 13 h 161"/>
                <a:gd name="T8" fmla="*/ 105 w 212"/>
                <a:gd name="T9" fmla="*/ 18 h 161"/>
                <a:gd name="T10" fmla="*/ 0 w 212"/>
                <a:gd name="T11" fmla="*/ 1 h 161"/>
                <a:gd name="T12" fmla="*/ 0 w 212"/>
                <a:gd name="T13" fmla="*/ 0 h 161"/>
                <a:gd name="T14" fmla="*/ 0 w 212"/>
                <a:gd name="T15" fmla="*/ 1 h 161"/>
                <a:gd name="T16" fmla="*/ 0 w 212"/>
                <a:gd name="T17" fmla="*/ 2 h 161"/>
                <a:gd name="T18" fmla="*/ 12 w 212"/>
                <a:gd name="T19" fmla="*/ 141 h 161"/>
                <a:gd name="T20" fmla="*/ 21 w 212"/>
                <a:gd name="T21" fmla="*/ 149 h 161"/>
                <a:gd name="T22" fmla="*/ 31 w 212"/>
                <a:gd name="T23" fmla="*/ 153 h 161"/>
                <a:gd name="T24" fmla="*/ 106 w 212"/>
                <a:gd name="T25" fmla="*/ 161 h 161"/>
                <a:gd name="T26" fmla="*/ 159 w 212"/>
                <a:gd name="T27" fmla="*/ 158 h 161"/>
                <a:gd name="T28" fmla="*/ 174 w 212"/>
                <a:gd name="T29" fmla="*/ 155 h 161"/>
                <a:gd name="T30" fmla="*/ 184 w 212"/>
                <a:gd name="T31" fmla="*/ 152 h 161"/>
                <a:gd name="T32" fmla="*/ 188 w 212"/>
                <a:gd name="T33" fmla="*/ 151 h 161"/>
                <a:gd name="T34" fmla="*/ 200 w 212"/>
                <a:gd name="T35" fmla="*/ 141 h 161"/>
                <a:gd name="T36" fmla="*/ 212 w 212"/>
                <a:gd name="T37" fmla="*/ 2 h 161"/>
                <a:gd name="T38" fmla="*/ 212 w 212"/>
                <a:gd name="T39" fmla="*/ 0 h 161"/>
                <a:gd name="T40" fmla="*/ 212 w 212"/>
                <a:gd name="T41" fmla="*/ 0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12" h="161">
                  <a:moveTo>
                    <a:pt x="212" y="0"/>
                  </a:moveTo>
                  <a:cubicBezTo>
                    <a:pt x="210" y="1"/>
                    <a:pt x="208" y="2"/>
                    <a:pt x="206" y="2"/>
                  </a:cubicBezTo>
                  <a:cubicBezTo>
                    <a:pt x="203" y="3"/>
                    <a:pt x="201" y="4"/>
                    <a:pt x="198" y="5"/>
                  </a:cubicBezTo>
                  <a:cubicBezTo>
                    <a:pt x="189" y="8"/>
                    <a:pt x="178" y="11"/>
                    <a:pt x="167" y="13"/>
                  </a:cubicBezTo>
                  <a:cubicBezTo>
                    <a:pt x="149" y="16"/>
                    <a:pt x="128" y="18"/>
                    <a:pt x="105" y="18"/>
                  </a:cubicBezTo>
                  <a:cubicBezTo>
                    <a:pt x="63" y="18"/>
                    <a:pt x="25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5" y="36"/>
                    <a:pt x="12" y="129"/>
                    <a:pt x="12" y="141"/>
                  </a:cubicBezTo>
                  <a:cubicBezTo>
                    <a:pt x="12" y="144"/>
                    <a:pt x="15" y="147"/>
                    <a:pt x="21" y="149"/>
                  </a:cubicBezTo>
                  <a:cubicBezTo>
                    <a:pt x="24" y="151"/>
                    <a:pt x="27" y="152"/>
                    <a:pt x="31" y="153"/>
                  </a:cubicBezTo>
                  <a:cubicBezTo>
                    <a:pt x="49" y="158"/>
                    <a:pt x="76" y="161"/>
                    <a:pt x="106" y="161"/>
                  </a:cubicBezTo>
                  <a:cubicBezTo>
                    <a:pt x="125" y="161"/>
                    <a:pt x="144" y="160"/>
                    <a:pt x="159" y="158"/>
                  </a:cubicBezTo>
                  <a:cubicBezTo>
                    <a:pt x="164" y="157"/>
                    <a:pt x="169" y="156"/>
                    <a:pt x="174" y="155"/>
                  </a:cubicBezTo>
                  <a:cubicBezTo>
                    <a:pt x="178" y="154"/>
                    <a:pt x="181" y="153"/>
                    <a:pt x="184" y="152"/>
                  </a:cubicBezTo>
                  <a:cubicBezTo>
                    <a:pt x="185" y="152"/>
                    <a:pt x="187" y="151"/>
                    <a:pt x="188" y="151"/>
                  </a:cubicBezTo>
                  <a:cubicBezTo>
                    <a:pt x="195" y="148"/>
                    <a:pt x="200" y="145"/>
                    <a:pt x="200" y="141"/>
                  </a:cubicBezTo>
                  <a:cubicBezTo>
                    <a:pt x="200" y="141"/>
                    <a:pt x="205" y="42"/>
                    <a:pt x="212" y="2"/>
                  </a:cubicBezTo>
                  <a:cubicBezTo>
                    <a:pt x="212" y="1"/>
                    <a:pt x="212" y="1"/>
                    <a:pt x="212" y="0"/>
                  </a:cubicBezTo>
                  <a:cubicBezTo>
                    <a:pt x="212" y="0"/>
                    <a:pt x="212" y="0"/>
                    <a:pt x="21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4DA463-EE86-C645-9CA7-F583EBDD9D81}"/>
              </a:ext>
            </a:extLst>
          </p:cNvPr>
          <p:cNvGrpSpPr/>
          <p:nvPr/>
        </p:nvGrpSpPr>
        <p:grpSpPr>
          <a:xfrm>
            <a:off x="12666679" y="4623278"/>
            <a:ext cx="6058942" cy="5218761"/>
            <a:chOff x="8133884" y="2688351"/>
            <a:chExt cx="3120166" cy="2687499"/>
          </a:xfrm>
        </p:grpSpPr>
        <p:sp>
          <p:nvSpPr>
            <p:cNvPr id="23" name="Freeform 259">
              <a:extLst>
                <a:ext uri="{FF2B5EF4-FFF2-40B4-BE49-F238E27FC236}">
                  <a16:creationId xmlns:a16="http://schemas.microsoft.com/office/drawing/2014/main" id="{7F667F92-C647-E44A-B03C-FDBC303F8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101266"/>
              <a:ext cx="1821842" cy="378753"/>
            </a:xfrm>
            <a:custGeom>
              <a:avLst/>
              <a:gdLst>
                <a:gd name="T0" fmla="*/ 672 w 678"/>
                <a:gd name="T1" fmla="*/ 80 h 129"/>
                <a:gd name="T2" fmla="*/ 341 w 678"/>
                <a:gd name="T3" fmla="*/ 0 h 129"/>
                <a:gd name="T4" fmla="*/ 341 w 678"/>
                <a:gd name="T5" fmla="*/ 0 h 129"/>
                <a:gd name="T6" fmla="*/ 339 w 678"/>
                <a:gd name="T7" fmla="*/ 0 h 129"/>
                <a:gd name="T8" fmla="*/ 337 w 678"/>
                <a:gd name="T9" fmla="*/ 0 h 129"/>
                <a:gd name="T10" fmla="*/ 337 w 678"/>
                <a:gd name="T11" fmla="*/ 0 h 129"/>
                <a:gd name="T12" fmla="*/ 6 w 678"/>
                <a:gd name="T13" fmla="*/ 80 h 129"/>
                <a:gd name="T14" fmla="*/ 0 w 678"/>
                <a:gd name="T15" fmla="*/ 99 h 129"/>
                <a:gd name="T16" fmla="*/ 0 w 678"/>
                <a:gd name="T17" fmla="*/ 100 h 129"/>
                <a:gd name="T18" fmla="*/ 0 w 678"/>
                <a:gd name="T19" fmla="*/ 104 h 129"/>
                <a:gd name="T20" fmla="*/ 15 w 678"/>
                <a:gd name="T21" fmla="*/ 113 h 129"/>
                <a:gd name="T22" fmla="*/ 43 w 678"/>
                <a:gd name="T23" fmla="*/ 124 h 129"/>
                <a:gd name="T24" fmla="*/ 57 w 678"/>
                <a:gd name="T25" fmla="*/ 129 h 129"/>
                <a:gd name="T26" fmla="*/ 58 w 678"/>
                <a:gd name="T27" fmla="*/ 129 h 129"/>
                <a:gd name="T28" fmla="*/ 61 w 678"/>
                <a:gd name="T29" fmla="*/ 127 h 129"/>
                <a:gd name="T30" fmla="*/ 63 w 678"/>
                <a:gd name="T31" fmla="*/ 126 h 129"/>
                <a:gd name="T32" fmla="*/ 68 w 678"/>
                <a:gd name="T33" fmla="*/ 123 h 129"/>
                <a:gd name="T34" fmla="*/ 70 w 678"/>
                <a:gd name="T35" fmla="*/ 122 h 129"/>
                <a:gd name="T36" fmla="*/ 73 w 678"/>
                <a:gd name="T37" fmla="*/ 120 h 129"/>
                <a:gd name="T38" fmla="*/ 78 w 678"/>
                <a:gd name="T39" fmla="*/ 118 h 129"/>
                <a:gd name="T40" fmla="*/ 79 w 678"/>
                <a:gd name="T41" fmla="*/ 118 h 129"/>
                <a:gd name="T42" fmla="*/ 81 w 678"/>
                <a:gd name="T43" fmla="*/ 117 h 129"/>
                <a:gd name="T44" fmla="*/ 84 w 678"/>
                <a:gd name="T45" fmla="*/ 115 h 129"/>
                <a:gd name="T46" fmla="*/ 86 w 678"/>
                <a:gd name="T47" fmla="*/ 114 h 129"/>
                <a:gd name="T48" fmla="*/ 93 w 678"/>
                <a:gd name="T49" fmla="*/ 112 h 129"/>
                <a:gd name="T50" fmla="*/ 95 w 678"/>
                <a:gd name="T51" fmla="*/ 111 h 129"/>
                <a:gd name="T52" fmla="*/ 99 w 678"/>
                <a:gd name="T53" fmla="*/ 109 h 129"/>
                <a:gd name="T54" fmla="*/ 339 w 678"/>
                <a:gd name="T55" fmla="*/ 74 h 129"/>
                <a:gd name="T56" fmla="*/ 579 w 678"/>
                <a:gd name="T57" fmla="*/ 109 h 129"/>
                <a:gd name="T58" fmla="*/ 583 w 678"/>
                <a:gd name="T59" fmla="*/ 111 h 129"/>
                <a:gd name="T60" fmla="*/ 585 w 678"/>
                <a:gd name="T61" fmla="*/ 112 h 129"/>
                <a:gd name="T62" fmla="*/ 592 w 678"/>
                <a:gd name="T63" fmla="*/ 114 h 129"/>
                <a:gd name="T64" fmla="*/ 594 w 678"/>
                <a:gd name="T65" fmla="*/ 115 h 129"/>
                <a:gd name="T66" fmla="*/ 598 w 678"/>
                <a:gd name="T67" fmla="*/ 117 h 129"/>
                <a:gd name="T68" fmla="*/ 600 w 678"/>
                <a:gd name="T69" fmla="*/ 118 h 129"/>
                <a:gd name="T70" fmla="*/ 605 w 678"/>
                <a:gd name="T71" fmla="*/ 120 h 129"/>
                <a:gd name="T72" fmla="*/ 608 w 678"/>
                <a:gd name="T73" fmla="*/ 122 h 129"/>
                <a:gd name="T74" fmla="*/ 610 w 678"/>
                <a:gd name="T75" fmla="*/ 123 h 129"/>
                <a:gd name="T76" fmla="*/ 615 w 678"/>
                <a:gd name="T77" fmla="*/ 126 h 129"/>
                <a:gd name="T78" fmla="*/ 617 w 678"/>
                <a:gd name="T79" fmla="*/ 127 h 129"/>
                <a:gd name="T80" fmla="*/ 620 w 678"/>
                <a:gd name="T81" fmla="*/ 128 h 129"/>
                <a:gd name="T82" fmla="*/ 626 w 678"/>
                <a:gd name="T83" fmla="*/ 128 h 129"/>
                <a:gd name="T84" fmla="*/ 665 w 678"/>
                <a:gd name="T85" fmla="*/ 113 h 129"/>
                <a:gd name="T86" fmla="*/ 678 w 678"/>
                <a:gd name="T87" fmla="*/ 105 h 129"/>
                <a:gd name="T88" fmla="*/ 678 w 678"/>
                <a:gd name="T89" fmla="*/ 100 h 129"/>
                <a:gd name="T90" fmla="*/ 678 w 678"/>
                <a:gd name="T91" fmla="*/ 99 h 129"/>
                <a:gd name="T92" fmla="*/ 672 w 678"/>
                <a:gd name="T93" fmla="*/ 8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29">
                  <a:moveTo>
                    <a:pt x="672" y="80"/>
                  </a:moveTo>
                  <a:cubicBezTo>
                    <a:pt x="643" y="35"/>
                    <a:pt x="506" y="1"/>
                    <a:pt x="341" y="0"/>
                  </a:cubicBezTo>
                  <a:cubicBezTo>
                    <a:pt x="341" y="0"/>
                    <a:pt x="341" y="0"/>
                    <a:pt x="341" y="0"/>
                  </a:cubicBezTo>
                  <a:cubicBezTo>
                    <a:pt x="341" y="0"/>
                    <a:pt x="340" y="0"/>
                    <a:pt x="339" y="0"/>
                  </a:cubicBezTo>
                  <a:cubicBezTo>
                    <a:pt x="338" y="0"/>
                    <a:pt x="338" y="0"/>
                    <a:pt x="337" y="0"/>
                  </a:cubicBezTo>
                  <a:cubicBezTo>
                    <a:pt x="337" y="0"/>
                    <a:pt x="337" y="0"/>
                    <a:pt x="337" y="0"/>
                  </a:cubicBezTo>
                  <a:cubicBezTo>
                    <a:pt x="172" y="1"/>
                    <a:pt x="36" y="35"/>
                    <a:pt x="6" y="80"/>
                  </a:cubicBezTo>
                  <a:cubicBezTo>
                    <a:pt x="2" y="86"/>
                    <a:pt x="0" y="92"/>
                    <a:pt x="0" y="99"/>
                  </a:cubicBezTo>
                  <a:cubicBezTo>
                    <a:pt x="0" y="99"/>
                    <a:pt x="0" y="100"/>
                    <a:pt x="0" y="100"/>
                  </a:cubicBezTo>
                  <a:cubicBezTo>
                    <a:pt x="0" y="101"/>
                    <a:pt x="0" y="103"/>
                    <a:pt x="0" y="104"/>
                  </a:cubicBezTo>
                  <a:cubicBezTo>
                    <a:pt x="5" y="107"/>
                    <a:pt x="10" y="110"/>
                    <a:pt x="15" y="113"/>
                  </a:cubicBezTo>
                  <a:cubicBezTo>
                    <a:pt x="23" y="117"/>
                    <a:pt x="32" y="121"/>
                    <a:pt x="43" y="124"/>
                  </a:cubicBezTo>
                  <a:cubicBezTo>
                    <a:pt x="47" y="126"/>
                    <a:pt x="52" y="128"/>
                    <a:pt x="57" y="129"/>
                  </a:cubicBezTo>
                  <a:cubicBezTo>
                    <a:pt x="57" y="129"/>
                    <a:pt x="58" y="129"/>
                    <a:pt x="58" y="129"/>
                  </a:cubicBezTo>
                  <a:cubicBezTo>
                    <a:pt x="59" y="128"/>
                    <a:pt x="60" y="127"/>
                    <a:pt x="61" y="127"/>
                  </a:cubicBezTo>
                  <a:cubicBezTo>
                    <a:pt x="62" y="126"/>
                    <a:pt x="63" y="126"/>
                    <a:pt x="63" y="126"/>
                  </a:cubicBezTo>
                  <a:cubicBezTo>
                    <a:pt x="65" y="125"/>
                    <a:pt x="66" y="124"/>
                    <a:pt x="68" y="123"/>
                  </a:cubicBezTo>
                  <a:cubicBezTo>
                    <a:pt x="69" y="123"/>
                    <a:pt x="69" y="122"/>
                    <a:pt x="70" y="122"/>
                  </a:cubicBezTo>
                  <a:cubicBezTo>
                    <a:pt x="71" y="121"/>
                    <a:pt x="72" y="121"/>
                    <a:pt x="73" y="120"/>
                  </a:cubicBezTo>
                  <a:cubicBezTo>
                    <a:pt x="75" y="120"/>
                    <a:pt x="76" y="119"/>
                    <a:pt x="78" y="118"/>
                  </a:cubicBezTo>
                  <a:cubicBezTo>
                    <a:pt x="78" y="118"/>
                    <a:pt x="79" y="118"/>
                    <a:pt x="79" y="118"/>
                  </a:cubicBezTo>
                  <a:cubicBezTo>
                    <a:pt x="79" y="117"/>
                    <a:pt x="80" y="117"/>
                    <a:pt x="81" y="117"/>
                  </a:cubicBezTo>
                  <a:cubicBezTo>
                    <a:pt x="82" y="116"/>
                    <a:pt x="83" y="116"/>
                    <a:pt x="84" y="115"/>
                  </a:cubicBezTo>
                  <a:cubicBezTo>
                    <a:pt x="85" y="115"/>
                    <a:pt x="86" y="115"/>
                    <a:pt x="86" y="114"/>
                  </a:cubicBezTo>
                  <a:cubicBezTo>
                    <a:pt x="88" y="113"/>
                    <a:pt x="91" y="112"/>
                    <a:pt x="93" y="112"/>
                  </a:cubicBezTo>
                  <a:cubicBezTo>
                    <a:pt x="94" y="111"/>
                    <a:pt x="94" y="111"/>
                    <a:pt x="95" y="111"/>
                  </a:cubicBezTo>
                  <a:cubicBezTo>
                    <a:pt x="97" y="110"/>
                    <a:pt x="98" y="110"/>
                    <a:pt x="99" y="109"/>
                  </a:cubicBezTo>
                  <a:cubicBezTo>
                    <a:pt x="157" y="88"/>
                    <a:pt x="243" y="74"/>
                    <a:pt x="339" y="74"/>
                  </a:cubicBezTo>
                  <a:cubicBezTo>
                    <a:pt x="435" y="74"/>
                    <a:pt x="521" y="88"/>
                    <a:pt x="579" y="109"/>
                  </a:cubicBezTo>
                  <a:cubicBezTo>
                    <a:pt x="580" y="110"/>
                    <a:pt x="582" y="110"/>
                    <a:pt x="583" y="111"/>
                  </a:cubicBezTo>
                  <a:cubicBezTo>
                    <a:pt x="584" y="111"/>
                    <a:pt x="584" y="111"/>
                    <a:pt x="585" y="112"/>
                  </a:cubicBezTo>
                  <a:cubicBezTo>
                    <a:pt x="587" y="112"/>
                    <a:pt x="590" y="113"/>
                    <a:pt x="592" y="114"/>
                  </a:cubicBezTo>
                  <a:cubicBezTo>
                    <a:pt x="593" y="115"/>
                    <a:pt x="593" y="115"/>
                    <a:pt x="594" y="115"/>
                  </a:cubicBezTo>
                  <a:cubicBezTo>
                    <a:pt x="595" y="116"/>
                    <a:pt x="596" y="116"/>
                    <a:pt x="598" y="117"/>
                  </a:cubicBezTo>
                  <a:cubicBezTo>
                    <a:pt x="598" y="117"/>
                    <a:pt x="599" y="118"/>
                    <a:pt x="600" y="118"/>
                  </a:cubicBezTo>
                  <a:cubicBezTo>
                    <a:pt x="602" y="119"/>
                    <a:pt x="603" y="120"/>
                    <a:pt x="605" y="120"/>
                  </a:cubicBezTo>
                  <a:cubicBezTo>
                    <a:pt x="606" y="121"/>
                    <a:pt x="607" y="121"/>
                    <a:pt x="608" y="122"/>
                  </a:cubicBezTo>
                  <a:cubicBezTo>
                    <a:pt x="609" y="122"/>
                    <a:pt x="610" y="123"/>
                    <a:pt x="610" y="123"/>
                  </a:cubicBezTo>
                  <a:cubicBezTo>
                    <a:pt x="612" y="124"/>
                    <a:pt x="614" y="125"/>
                    <a:pt x="615" y="126"/>
                  </a:cubicBezTo>
                  <a:cubicBezTo>
                    <a:pt x="616" y="126"/>
                    <a:pt x="616" y="126"/>
                    <a:pt x="617" y="127"/>
                  </a:cubicBezTo>
                  <a:cubicBezTo>
                    <a:pt x="618" y="127"/>
                    <a:pt x="619" y="128"/>
                    <a:pt x="620" y="128"/>
                  </a:cubicBezTo>
                  <a:cubicBezTo>
                    <a:pt x="622" y="128"/>
                    <a:pt x="624" y="128"/>
                    <a:pt x="626" y="128"/>
                  </a:cubicBezTo>
                  <a:cubicBezTo>
                    <a:pt x="641" y="123"/>
                    <a:pt x="654" y="118"/>
                    <a:pt x="665" y="113"/>
                  </a:cubicBezTo>
                  <a:cubicBezTo>
                    <a:pt x="670" y="110"/>
                    <a:pt x="674" y="108"/>
                    <a:pt x="678" y="105"/>
                  </a:cubicBezTo>
                  <a:cubicBezTo>
                    <a:pt x="678" y="104"/>
                    <a:pt x="678" y="102"/>
                    <a:pt x="678" y="100"/>
                  </a:cubicBezTo>
                  <a:cubicBezTo>
                    <a:pt x="678" y="100"/>
                    <a:pt x="678" y="99"/>
                    <a:pt x="678" y="99"/>
                  </a:cubicBezTo>
                  <a:cubicBezTo>
                    <a:pt x="678" y="92"/>
                    <a:pt x="676" y="86"/>
                    <a:pt x="672" y="8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" name="Freeform 211">
              <a:extLst>
                <a:ext uri="{FF2B5EF4-FFF2-40B4-BE49-F238E27FC236}">
                  <a16:creationId xmlns:a16="http://schemas.microsoft.com/office/drawing/2014/main" id="{8715DFF6-EA25-B947-9CE1-9BF12DF79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667748"/>
              <a:ext cx="1199603" cy="421568"/>
            </a:xfrm>
            <a:custGeom>
              <a:avLst/>
              <a:gdLst>
                <a:gd name="T0" fmla="*/ 443 w 447"/>
                <a:gd name="T1" fmla="*/ 75 h 143"/>
                <a:gd name="T2" fmla="*/ 225 w 447"/>
                <a:gd name="T3" fmla="*/ 0 h 143"/>
                <a:gd name="T4" fmla="*/ 225 w 447"/>
                <a:gd name="T5" fmla="*/ 0 h 143"/>
                <a:gd name="T6" fmla="*/ 224 w 447"/>
                <a:gd name="T7" fmla="*/ 0 h 143"/>
                <a:gd name="T8" fmla="*/ 222 w 447"/>
                <a:gd name="T9" fmla="*/ 0 h 143"/>
                <a:gd name="T10" fmla="*/ 222 w 447"/>
                <a:gd name="T11" fmla="*/ 0 h 143"/>
                <a:gd name="T12" fmla="*/ 4 w 447"/>
                <a:gd name="T13" fmla="*/ 75 h 143"/>
                <a:gd name="T14" fmla="*/ 0 w 447"/>
                <a:gd name="T15" fmla="*/ 92 h 143"/>
                <a:gd name="T16" fmla="*/ 0 w 447"/>
                <a:gd name="T17" fmla="*/ 94 h 143"/>
                <a:gd name="T18" fmla="*/ 0 w 447"/>
                <a:gd name="T19" fmla="*/ 97 h 143"/>
                <a:gd name="T20" fmla="*/ 10 w 447"/>
                <a:gd name="T21" fmla="*/ 105 h 143"/>
                <a:gd name="T22" fmla="*/ 28 w 447"/>
                <a:gd name="T23" fmla="*/ 116 h 143"/>
                <a:gd name="T24" fmla="*/ 28 w 447"/>
                <a:gd name="T25" fmla="*/ 116 h 143"/>
                <a:gd name="T26" fmla="*/ 28 w 447"/>
                <a:gd name="T27" fmla="*/ 116 h 143"/>
                <a:gd name="T28" fmla="*/ 32 w 447"/>
                <a:gd name="T29" fmla="*/ 118 h 143"/>
                <a:gd name="T30" fmla="*/ 32 w 447"/>
                <a:gd name="T31" fmla="*/ 118 h 143"/>
                <a:gd name="T32" fmla="*/ 37 w 447"/>
                <a:gd name="T33" fmla="*/ 121 h 143"/>
                <a:gd name="T34" fmla="*/ 48 w 447"/>
                <a:gd name="T35" fmla="*/ 125 h 143"/>
                <a:gd name="T36" fmla="*/ 48 w 447"/>
                <a:gd name="T37" fmla="*/ 125 h 143"/>
                <a:gd name="T38" fmla="*/ 51 w 447"/>
                <a:gd name="T39" fmla="*/ 127 h 143"/>
                <a:gd name="T40" fmla="*/ 52 w 447"/>
                <a:gd name="T41" fmla="*/ 127 h 143"/>
                <a:gd name="T42" fmla="*/ 55 w 447"/>
                <a:gd name="T43" fmla="*/ 128 h 143"/>
                <a:gd name="T44" fmla="*/ 56 w 447"/>
                <a:gd name="T45" fmla="*/ 129 h 143"/>
                <a:gd name="T46" fmla="*/ 59 w 447"/>
                <a:gd name="T47" fmla="*/ 130 h 143"/>
                <a:gd name="T48" fmla="*/ 60 w 447"/>
                <a:gd name="T49" fmla="*/ 130 h 143"/>
                <a:gd name="T50" fmla="*/ 63 w 447"/>
                <a:gd name="T51" fmla="*/ 131 h 143"/>
                <a:gd name="T52" fmla="*/ 64 w 447"/>
                <a:gd name="T53" fmla="*/ 131 h 143"/>
                <a:gd name="T54" fmla="*/ 99 w 447"/>
                <a:gd name="T55" fmla="*/ 142 h 143"/>
                <a:gd name="T56" fmla="*/ 99 w 447"/>
                <a:gd name="T57" fmla="*/ 142 h 143"/>
                <a:gd name="T58" fmla="*/ 104 w 447"/>
                <a:gd name="T59" fmla="*/ 143 h 143"/>
                <a:gd name="T60" fmla="*/ 224 w 447"/>
                <a:gd name="T61" fmla="*/ 130 h 143"/>
                <a:gd name="T62" fmla="*/ 344 w 447"/>
                <a:gd name="T63" fmla="*/ 143 h 143"/>
                <a:gd name="T64" fmla="*/ 349 w 447"/>
                <a:gd name="T65" fmla="*/ 142 h 143"/>
                <a:gd name="T66" fmla="*/ 349 w 447"/>
                <a:gd name="T67" fmla="*/ 142 h 143"/>
                <a:gd name="T68" fmla="*/ 385 w 447"/>
                <a:gd name="T69" fmla="*/ 131 h 143"/>
                <a:gd name="T70" fmla="*/ 385 w 447"/>
                <a:gd name="T71" fmla="*/ 131 h 143"/>
                <a:gd name="T72" fmla="*/ 389 w 447"/>
                <a:gd name="T73" fmla="*/ 130 h 143"/>
                <a:gd name="T74" fmla="*/ 389 w 447"/>
                <a:gd name="T75" fmla="*/ 130 h 143"/>
                <a:gd name="T76" fmla="*/ 393 w 447"/>
                <a:gd name="T77" fmla="*/ 129 h 143"/>
                <a:gd name="T78" fmla="*/ 393 w 447"/>
                <a:gd name="T79" fmla="*/ 128 h 143"/>
                <a:gd name="T80" fmla="*/ 397 w 447"/>
                <a:gd name="T81" fmla="*/ 127 h 143"/>
                <a:gd name="T82" fmla="*/ 397 w 447"/>
                <a:gd name="T83" fmla="*/ 127 h 143"/>
                <a:gd name="T84" fmla="*/ 401 w 447"/>
                <a:gd name="T85" fmla="*/ 125 h 143"/>
                <a:gd name="T86" fmla="*/ 401 w 447"/>
                <a:gd name="T87" fmla="*/ 125 h 143"/>
                <a:gd name="T88" fmla="*/ 410 w 447"/>
                <a:gd name="T89" fmla="*/ 121 h 143"/>
                <a:gd name="T90" fmla="*/ 419 w 447"/>
                <a:gd name="T91" fmla="*/ 117 h 143"/>
                <a:gd name="T92" fmla="*/ 419 w 447"/>
                <a:gd name="T93" fmla="*/ 117 h 143"/>
                <a:gd name="T94" fmla="*/ 438 w 447"/>
                <a:gd name="T95" fmla="*/ 105 h 143"/>
                <a:gd name="T96" fmla="*/ 447 w 447"/>
                <a:gd name="T97" fmla="*/ 98 h 143"/>
                <a:gd name="T98" fmla="*/ 447 w 447"/>
                <a:gd name="T99" fmla="*/ 94 h 143"/>
                <a:gd name="T100" fmla="*/ 447 w 447"/>
                <a:gd name="T101" fmla="*/ 92 h 143"/>
                <a:gd name="T102" fmla="*/ 443 w 447"/>
                <a:gd name="T103" fmla="*/ 75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447" h="143">
                  <a:moveTo>
                    <a:pt x="443" y="75"/>
                  </a:moveTo>
                  <a:cubicBezTo>
                    <a:pt x="424" y="33"/>
                    <a:pt x="334" y="1"/>
                    <a:pt x="225" y="0"/>
                  </a:cubicBezTo>
                  <a:cubicBezTo>
                    <a:pt x="225" y="0"/>
                    <a:pt x="225" y="0"/>
                    <a:pt x="225" y="0"/>
                  </a:cubicBezTo>
                  <a:cubicBezTo>
                    <a:pt x="225" y="0"/>
                    <a:pt x="224" y="0"/>
                    <a:pt x="224" y="0"/>
                  </a:cubicBezTo>
                  <a:cubicBezTo>
                    <a:pt x="223" y="0"/>
                    <a:pt x="222" y="0"/>
                    <a:pt x="222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113" y="1"/>
                    <a:pt x="23" y="33"/>
                    <a:pt x="4" y="75"/>
                  </a:cubicBezTo>
                  <a:cubicBezTo>
                    <a:pt x="1" y="81"/>
                    <a:pt x="0" y="86"/>
                    <a:pt x="0" y="92"/>
                  </a:cubicBezTo>
                  <a:cubicBezTo>
                    <a:pt x="0" y="93"/>
                    <a:pt x="0" y="93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3" y="100"/>
                    <a:pt x="6" y="103"/>
                    <a:pt x="10" y="105"/>
                  </a:cubicBezTo>
                  <a:cubicBezTo>
                    <a:pt x="15" y="109"/>
                    <a:pt x="21" y="113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8" y="116"/>
                    <a:pt x="28" y="116"/>
                    <a:pt x="28" y="116"/>
                  </a:cubicBezTo>
                  <a:cubicBezTo>
                    <a:pt x="29" y="117"/>
                    <a:pt x="30" y="118"/>
                    <a:pt x="32" y="118"/>
                  </a:cubicBezTo>
                  <a:cubicBezTo>
                    <a:pt x="32" y="118"/>
                    <a:pt x="32" y="118"/>
                    <a:pt x="32" y="118"/>
                  </a:cubicBezTo>
                  <a:cubicBezTo>
                    <a:pt x="33" y="119"/>
                    <a:pt x="35" y="120"/>
                    <a:pt x="37" y="121"/>
                  </a:cubicBezTo>
                  <a:cubicBezTo>
                    <a:pt x="41" y="123"/>
                    <a:pt x="44" y="124"/>
                    <a:pt x="48" y="125"/>
                  </a:cubicBezTo>
                  <a:cubicBezTo>
                    <a:pt x="48" y="125"/>
                    <a:pt x="48" y="125"/>
                    <a:pt x="48" y="125"/>
                  </a:cubicBezTo>
                  <a:cubicBezTo>
                    <a:pt x="49" y="126"/>
                    <a:pt x="50" y="126"/>
                    <a:pt x="51" y="127"/>
                  </a:cubicBezTo>
                  <a:cubicBezTo>
                    <a:pt x="51" y="127"/>
                    <a:pt x="51" y="127"/>
                    <a:pt x="52" y="127"/>
                  </a:cubicBezTo>
                  <a:cubicBezTo>
                    <a:pt x="53" y="128"/>
                    <a:pt x="54" y="128"/>
                    <a:pt x="55" y="128"/>
                  </a:cubicBezTo>
                  <a:cubicBezTo>
                    <a:pt x="55" y="129"/>
                    <a:pt x="55" y="129"/>
                    <a:pt x="56" y="129"/>
                  </a:cubicBezTo>
                  <a:cubicBezTo>
                    <a:pt x="57" y="129"/>
                    <a:pt x="58" y="129"/>
                    <a:pt x="59" y="130"/>
                  </a:cubicBezTo>
                  <a:cubicBezTo>
                    <a:pt x="59" y="130"/>
                    <a:pt x="59" y="130"/>
                    <a:pt x="60" y="130"/>
                  </a:cubicBezTo>
                  <a:cubicBezTo>
                    <a:pt x="61" y="130"/>
                    <a:pt x="62" y="131"/>
                    <a:pt x="63" y="131"/>
                  </a:cubicBezTo>
                  <a:cubicBezTo>
                    <a:pt x="63" y="131"/>
                    <a:pt x="63" y="131"/>
                    <a:pt x="64" y="131"/>
                  </a:cubicBezTo>
                  <a:cubicBezTo>
                    <a:pt x="75" y="135"/>
                    <a:pt x="87" y="139"/>
                    <a:pt x="99" y="142"/>
                  </a:cubicBezTo>
                  <a:cubicBezTo>
                    <a:pt x="99" y="142"/>
                    <a:pt x="99" y="142"/>
                    <a:pt x="99" y="142"/>
                  </a:cubicBezTo>
                  <a:cubicBezTo>
                    <a:pt x="101" y="142"/>
                    <a:pt x="103" y="142"/>
                    <a:pt x="104" y="143"/>
                  </a:cubicBezTo>
                  <a:cubicBezTo>
                    <a:pt x="140" y="135"/>
                    <a:pt x="180" y="130"/>
                    <a:pt x="224" y="130"/>
                  </a:cubicBezTo>
                  <a:cubicBezTo>
                    <a:pt x="268" y="130"/>
                    <a:pt x="309" y="135"/>
                    <a:pt x="344" y="143"/>
                  </a:cubicBezTo>
                  <a:cubicBezTo>
                    <a:pt x="346" y="142"/>
                    <a:pt x="347" y="142"/>
                    <a:pt x="349" y="142"/>
                  </a:cubicBezTo>
                  <a:cubicBezTo>
                    <a:pt x="349" y="142"/>
                    <a:pt x="349" y="142"/>
                    <a:pt x="349" y="142"/>
                  </a:cubicBezTo>
                  <a:cubicBezTo>
                    <a:pt x="362" y="139"/>
                    <a:pt x="374" y="135"/>
                    <a:pt x="385" y="131"/>
                  </a:cubicBezTo>
                  <a:cubicBezTo>
                    <a:pt x="385" y="131"/>
                    <a:pt x="385" y="131"/>
                    <a:pt x="385" y="131"/>
                  </a:cubicBezTo>
                  <a:cubicBezTo>
                    <a:pt x="386" y="131"/>
                    <a:pt x="387" y="130"/>
                    <a:pt x="389" y="130"/>
                  </a:cubicBezTo>
                  <a:cubicBezTo>
                    <a:pt x="389" y="130"/>
                    <a:pt x="389" y="130"/>
                    <a:pt x="389" y="130"/>
                  </a:cubicBezTo>
                  <a:cubicBezTo>
                    <a:pt x="390" y="129"/>
                    <a:pt x="391" y="129"/>
                    <a:pt x="393" y="129"/>
                  </a:cubicBezTo>
                  <a:cubicBezTo>
                    <a:pt x="393" y="129"/>
                    <a:pt x="393" y="129"/>
                    <a:pt x="393" y="128"/>
                  </a:cubicBezTo>
                  <a:cubicBezTo>
                    <a:pt x="394" y="128"/>
                    <a:pt x="395" y="128"/>
                    <a:pt x="397" y="127"/>
                  </a:cubicBezTo>
                  <a:cubicBezTo>
                    <a:pt x="397" y="127"/>
                    <a:pt x="397" y="127"/>
                    <a:pt x="397" y="127"/>
                  </a:cubicBezTo>
                  <a:cubicBezTo>
                    <a:pt x="398" y="126"/>
                    <a:pt x="399" y="126"/>
                    <a:pt x="401" y="125"/>
                  </a:cubicBezTo>
                  <a:cubicBezTo>
                    <a:pt x="401" y="125"/>
                    <a:pt x="401" y="125"/>
                    <a:pt x="401" y="125"/>
                  </a:cubicBezTo>
                  <a:cubicBezTo>
                    <a:pt x="404" y="124"/>
                    <a:pt x="407" y="123"/>
                    <a:pt x="410" y="121"/>
                  </a:cubicBezTo>
                  <a:cubicBezTo>
                    <a:pt x="413" y="120"/>
                    <a:pt x="416" y="118"/>
                    <a:pt x="419" y="117"/>
                  </a:cubicBezTo>
                  <a:cubicBezTo>
                    <a:pt x="419" y="117"/>
                    <a:pt x="419" y="117"/>
                    <a:pt x="419" y="117"/>
                  </a:cubicBezTo>
                  <a:cubicBezTo>
                    <a:pt x="426" y="113"/>
                    <a:pt x="433" y="109"/>
                    <a:pt x="438" y="105"/>
                  </a:cubicBezTo>
                  <a:cubicBezTo>
                    <a:pt x="441" y="103"/>
                    <a:pt x="444" y="101"/>
                    <a:pt x="447" y="98"/>
                  </a:cubicBezTo>
                  <a:cubicBezTo>
                    <a:pt x="447" y="97"/>
                    <a:pt x="447" y="95"/>
                    <a:pt x="447" y="94"/>
                  </a:cubicBezTo>
                  <a:cubicBezTo>
                    <a:pt x="447" y="93"/>
                    <a:pt x="447" y="93"/>
                    <a:pt x="447" y="92"/>
                  </a:cubicBezTo>
                  <a:cubicBezTo>
                    <a:pt x="447" y="86"/>
                    <a:pt x="446" y="81"/>
                    <a:pt x="443" y="7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" name="Freeform 212">
              <a:extLst>
                <a:ext uri="{FF2B5EF4-FFF2-40B4-BE49-F238E27FC236}">
                  <a16:creationId xmlns:a16="http://schemas.microsoft.com/office/drawing/2014/main" id="{620FDAE5-FA3A-2E4D-8929-9410C2E78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198" y="4954282"/>
              <a:ext cx="1199603" cy="421568"/>
            </a:xfrm>
            <a:custGeom>
              <a:avLst/>
              <a:gdLst>
                <a:gd name="T0" fmla="*/ 438 w 447"/>
                <a:gd name="T1" fmla="*/ 8 h 143"/>
                <a:gd name="T2" fmla="*/ 419 w 447"/>
                <a:gd name="T3" fmla="*/ 20 h 143"/>
                <a:gd name="T4" fmla="*/ 410 w 447"/>
                <a:gd name="T5" fmla="*/ 24 h 143"/>
                <a:gd name="T6" fmla="*/ 401 w 447"/>
                <a:gd name="T7" fmla="*/ 28 h 143"/>
                <a:gd name="T8" fmla="*/ 401 w 447"/>
                <a:gd name="T9" fmla="*/ 28 h 143"/>
                <a:gd name="T10" fmla="*/ 397 w 447"/>
                <a:gd name="T11" fmla="*/ 30 h 143"/>
                <a:gd name="T12" fmla="*/ 397 w 447"/>
                <a:gd name="T13" fmla="*/ 30 h 143"/>
                <a:gd name="T14" fmla="*/ 393 w 447"/>
                <a:gd name="T15" fmla="*/ 31 h 143"/>
                <a:gd name="T16" fmla="*/ 393 w 447"/>
                <a:gd name="T17" fmla="*/ 32 h 143"/>
                <a:gd name="T18" fmla="*/ 389 w 447"/>
                <a:gd name="T19" fmla="*/ 33 h 143"/>
                <a:gd name="T20" fmla="*/ 389 w 447"/>
                <a:gd name="T21" fmla="*/ 33 h 143"/>
                <a:gd name="T22" fmla="*/ 385 w 447"/>
                <a:gd name="T23" fmla="*/ 34 h 143"/>
                <a:gd name="T24" fmla="*/ 385 w 447"/>
                <a:gd name="T25" fmla="*/ 34 h 143"/>
                <a:gd name="T26" fmla="*/ 349 w 447"/>
                <a:gd name="T27" fmla="*/ 45 h 143"/>
                <a:gd name="T28" fmla="*/ 349 w 447"/>
                <a:gd name="T29" fmla="*/ 45 h 143"/>
                <a:gd name="T30" fmla="*/ 344 w 447"/>
                <a:gd name="T31" fmla="*/ 46 h 143"/>
                <a:gd name="T32" fmla="*/ 224 w 447"/>
                <a:gd name="T33" fmla="*/ 58 h 143"/>
                <a:gd name="T34" fmla="*/ 104 w 447"/>
                <a:gd name="T35" fmla="*/ 46 h 143"/>
                <a:gd name="T36" fmla="*/ 99 w 447"/>
                <a:gd name="T37" fmla="*/ 45 h 143"/>
                <a:gd name="T38" fmla="*/ 99 w 447"/>
                <a:gd name="T39" fmla="*/ 45 h 143"/>
                <a:gd name="T40" fmla="*/ 64 w 447"/>
                <a:gd name="T41" fmla="*/ 34 h 143"/>
                <a:gd name="T42" fmla="*/ 63 w 447"/>
                <a:gd name="T43" fmla="*/ 34 h 143"/>
                <a:gd name="T44" fmla="*/ 60 w 447"/>
                <a:gd name="T45" fmla="*/ 33 h 143"/>
                <a:gd name="T46" fmla="*/ 59 w 447"/>
                <a:gd name="T47" fmla="*/ 33 h 143"/>
                <a:gd name="T48" fmla="*/ 56 w 447"/>
                <a:gd name="T49" fmla="*/ 32 h 143"/>
                <a:gd name="T50" fmla="*/ 55 w 447"/>
                <a:gd name="T51" fmla="*/ 31 h 143"/>
                <a:gd name="T52" fmla="*/ 52 w 447"/>
                <a:gd name="T53" fmla="*/ 30 h 143"/>
                <a:gd name="T54" fmla="*/ 51 w 447"/>
                <a:gd name="T55" fmla="*/ 30 h 143"/>
                <a:gd name="T56" fmla="*/ 48 w 447"/>
                <a:gd name="T57" fmla="*/ 28 h 143"/>
                <a:gd name="T58" fmla="*/ 48 w 447"/>
                <a:gd name="T59" fmla="*/ 28 h 143"/>
                <a:gd name="T60" fmla="*/ 37 w 447"/>
                <a:gd name="T61" fmla="*/ 24 h 143"/>
                <a:gd name="T62" fmla="*/ 32 w 447"/>
                <a:gd name="T63" fmla="*/ 21 h 143"/>
                <a:gd name="T64" fmla="*/ 28 w 447"/>
                <a:gd name="T65" fmla="*/ 19 h 143"/>
                <a:gd name="T66" fmla="*/ 28 w 447"/>
                <a:gd name="T67" fmla="*/ 19 h 143"/>
                <a:gd name="T68" fmla="*/ 10 w 447"/>
                <a:gd name="T69" fmla="*/ 8 h 143"/>
                <a:gd name="T70" fmla="*/ 0 w 447"/>
                <a:gd name="T71" fmla="*/ 0 h 143"/>
                <a:gd name="T72" fmla="*/ 5 w 447"/>
                <a:gd name="T73" fmla="*/ 15 h 143"/>
                <a:gd name="T74" fmla="*/ 9 w 447"/>
                <a:gd name="T75" fmla="*/ 22 h 143"/>
                <a:gd name="T76" fmla="*/ 17 w 447"/>
                <a:gd name="T77" fmla="*/ 44 h 143"/>
                <a:gd name="T78" fmla="*/ 18 w 447"/>
                <a:gd name="T79" fmla="*/ 46 h 143"/>
                <a:gd name="T80" fmla="*/ 28 w 447"/>
                <a:gd name="T81" fmla="*/ 72 h 143"/>
                <a:gd name="T82" fmla="*/ 34 w 447"/>
                <a:gd name="T83" fmla="*/ 88 h 143"/>
                <a:gd name="T84" fmla="*/ 102 w 447"/>
                <a:gd name="T85" fmla="*/ 123 h 143"/>
                <a:gd name="T86" fmla="*/ 216 w 447"/>
                <a:gd name="T87" fmla="*/ 143 h 143"/>
                <a:gd name="T88" fmla="*/ 224 w 447"/>
                <a:gd name="T89" fmla="*/ 143 h 143"/>
                <a:gd name="T90" fmla="*/ 231 w 447"/>
                <a:gd name="T91" fmla="*/ 143 h 143"/>
                <a:gd name="T92" fmla="*/ 345 w 447"/>
                <a:gd name="T93" fmla="*/ 123 h 143"/>
                <a:gd name="T94" fmla="*/ 413 w 447"/>
                <a:gd name="T95" fmla="*/ 88 h 143"/>
                <a:gd name="T96" fmla="*/ 419 w 447"/>
                <a:gd name="T97" fmla="*/ 71 h 143"/>
                <a:gd name="T98" fmla="*/ 429 w 447"/>
                <a:gd name="T99" fmla="*/ 46 h 143"/>
                <a:gd name="T100" fmla="*/ 430 w 447"/>
                <a:gd name="T101" fmla="*/ 44 h 143"/>
                <a:gd name="T102" fmla="*/ 438 w 447"/>
                <a:gd name="T103" fmla="*/ 22 h 143"/>
                <a:gd name="T104" fmla="*/ 442 w 447"/>
                <a:gd name="T105" fmla="*/ 15 h 143"/>
                <a:gd name="T106" fmla="*/ 447 w 447"/>
                <a:gd name="T107" fmla="*/ 1 h 143"/>
                <a:gd name="T108" fmla="*/ 438 w 447"/>
                <a:gd name="T109" fmla="*/ 8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47" h="143">
                  <a:moveTo>
                    <a:pt x="438" y="8"/>
                  </a:moveTo>
                  <a:cubicBezTo>
                    <a:pt x="433" y="12"/>
                    <a:pt x="426" y="16"/>
                    <a:pt x="419" y="20"/>
                  </a:cubicBezTo>
                  <a:cubicBezTo>
                    <a:pt x="416" y="21"/>
                    <a:pt x="413" y="23"/>
                    <a:pt x="410" y="24"/>
                  </a:cubicBezTo>
                  <a:cubicBezTo>
                    <a:pt x="407" y="26"/>
                    <a:pt x="404" y="27"/>
                    <a:pt x="401" y="28"/>
                  </a:cubicBezTo>
                  <a:cubicBezTo>
                    <a:pt x="401" y="28"/>
                    <a:pt x="401" y="28"/>
                    <a:pt x="401" y="28"/>
                  </a:cubicBezTo>
                  <a:cubicBezTo>
                    <a:pt x="399" y="29"/>
                    <a:pt x="398" y="29"/>
                    <a:pt x="397" y="30"/>
                  </a:cubicBezTo>
                  <a:cubicBezTo>
                    <a:pt x="397" y="30"/>
                    <a:pt x="397" y="30"/>
                    <a:pt x="397" y="30"/>
                  </a:cubicBezTo>
                  <a:cubicBezTo>
                    <a:pt x="395" y="31"/>
                    <a:pt x="394" y="31"/>
                    <a:pt x="393" y="31"/>
                  </a:cubicBezTo>
                  <a:cubicBezTo>
                    <a:pt x="393" y="32"/>
                    <a:pt x="393" y="32"/>
                    <a:pt x="393" y="32"/>
                  </a:cubicBezTo>
                  <a:cubicBezTo>
                    <a:pt x="391" y="32"/>
                    <a:pt x="390" y="32"/>
                    <a:pt x="389" y="33"/>
                  </a:cubicBezTo>
                  <a:cubicBezTo>
                    <a:pt x="389" y="33"/>
                    <a:pt x="389" y="33"/>
                    <a:pt x="389" y="33"/>
                  </a:cubicBezTo>
                  <a:cubicBezTo>
                    <a:pt x="387" y="33"/>
                    <a:pt x="386" y="34"/>
                    <a:pt x="385" y="34"/>
                  </a:cubicBezTo>
                  <a:cubicBezTo>
                    <a:pt x="385" y="34"/>
                    <a:pt x="385" y="34"/>
                    <a:pt x="385" y="34"/>
                  </a:cubicBezTo>
                  <a:cubicBezTo>
                    <a:pt x="374" y="38"/>
                    <a:pt x="362" y="42"/>
                    <a:pt x="349" y="45"/>
                  </a:cubicBezTo>
                  <a:cubicBezTo>
                    <a:pt x="349" y="45"/>
                    <a:pt x="349" y="45"/>
                    <a:pt x="349" y="45"/>
                  </a:cubicBezTo>
                  <a:cubicBezTo>
                    <a:pt x="347" y="45"/>
                    <a:pt x="346" y="45"/>
                    <a:pt x="344" y="46"/>
                  </a:cubicBezTo>
                  <a:cubicBezTo>
                    <a:pt x="309" y="53"/>
                    <a:pt x="268" y="58"/>
                    <a:pt x="224" y="58"/>
                  </a:cubicBezTo>
                  <a:cubicBezTo>
                    <a:pt x="180" y="58"/>
                    <a:pt x="140" y="53"/>
                    <a:pt x="104" y="46"/>
                  </a:cubicBezTo>
                  <a:cubicBezTo>
                    <a:pt x="103" y="45"/>
                    <a:pt x="101" y="45"/>
                    <a:pt x="99" y="45"/>
                  </a:cubicBezTo>
                  <a:cubicBezTo>
                    <a:pt x="99" y="45"/>
                    <a:pt x="99" y="45"/>
                    <a:pt x="99" y="45"/>
                  </a:cubicBezTo>
                  <a:cubicBezTo>
                    <a:pt x="87" y="42"/>
                    <a:pt x="75" y="38"/>
                    <a:pt x="64" y="34"/>
                  </a:cubicBezTo>
                  <a:cubicBezTo>
                    <a:pt x="63" y="34"/>
                    <a:pt x="63" y="34"/>
                    <a:pt x="63" y="34"/>
                  </a:cubicBezTo>
                  <a:cubicBezTo>
                    <a:pt x="62" y="34"/>
                    <a:pt x="61" y="33"/>
                    <a:pt x="60" y="33"/>
                  </a:cubicBezTo>
                  <a:cubicBezTo>
                    <a:pt x="59" y="33"/>
                    <a:pt x="59" y="33"/>
                    <a:pt x="59" y="33"/>
                  </a:cubicBezTo>
                  <a:cubicBezTo>
                    <a:pt x="58" y="32"/>
                    <a:pt x="57" y="32"/>
                    <a:pt x="56" y="32"/>
                  </a:cubicBezTo>
                  <a:cubicBezTo>
                    <a:pt x="55" y="32"/>
                    <a:pt x="55" y="32"/>
                    <a:pt x="55" y="31"/>
                  </a:cubicBezTo>
                  <a:cubicBezTo>
                    <a:pt x="54" y="31"/>
                    <a:pt x="53" y="31"/>
                    <a:pt x="52" y="30"/>
                  </a:cubicBezTo>
                  <a:cubicBezTo>
                    <a:pt x="51" y="30"/>
                    <a:pt x="51" y="30"/>
                    <a:pt x="51" y="30"/>
                  </a:cubicBezTo>
                  <a:cubicBezTo>
                    <a:pt x="50" y="29"/>
                    <a:pt x="49" y="29"/>
                    <a:pt x="48" y="28"/>
                  </a:cubicBezTo>
                  <a:cubicBezTo>
                    <a:pt x="48" y="28"/>
                    <a:pt x="48" y="28"/>
                    <a:pt x="48" y="28"/>
                  </a:cubicBezTo>
                  <a:cubicBezTo>
                    <a:pt x="44" y="27"/>
                    <a:pt x="41" y="26"/>
                    <a:pt x="37" y="24"/>
                  </a:cubicBezTo>
                  <a:cubicBezTo>
                    <a:pt x="35" y="23"/>
                    <a:pt x="33" y="22"/>
                    <a:pt x="32" y="21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21" y="16"/>
                    <a:pt x="15" y="12"/>
                    <a:pt x="10" y="8"/>
                  </a:cubicBezTo>
                  <a:cubicBezTo>
                    <a:pt x="6" y="6"/>
                    <a:pt x="3" y="3"/>
                    <a:pt x="0" y="0"/>
                  </a:cubicBezTo>
                  <a:cubicBezTo>
                    <a:pt x="1" y="5"/>
                    <a:pt x="2" y="10"/>
                    <a:pt x="5" y="15"/>
                  </a:cubicBezTo>
                  <a:cubicBezTo>
                    <a:pt x="6" y="18"/>
                    <a:pt x="8" y="20"/>
                    <a:pt x="9" y="22"/>
                  </a:cubicBezTo>
                  <a:cubicBezTo>
                    <a:pt x="17" y="44"/>
                    <a:pt x="17" y="44"/>
                    <a:pt x="17" y="44"/>
                  </a:cubicBezTo>
                  <a:cubicBezTo>
                    <a:pt x="18" y="46"/>
                    <a:pt x="18" y="46"/>
                    <a:pt x="18" y="46"/>
                  </a:cubicBezTo>
                  <a:cubicBezTo>
                    <a:pt x="28" y="72"/>
                    <a:pt x="28" y="72"/>
                    <a:pt x="28" y="72"/>
                  </a:cubicBezTo>
                  <a:cubicBezTo>
                    <a:pt x="34" y="88"/>
                    <a:pt x="34" y="88"/>
                    <a:pt x="34" y="88"/>
                  </a:cubicBezTo>
                  <a:cubicBezTo>
                    <a:pt x="55" y="102"/>
                    <a:pt x="78" y="114"/>
                    <a:pt x="102" y="123"/>
                  </a:cubicBezTo>
                  <a:cubicBezTo>
                    <a:pt x="137" y="136"/>
                    <a:pt x="176" y="143"/>
                    <a:pt x="216" y="143"/>
                  </a:cubicBezTo>
                  <a:cubicBezTo>
                    <a:pt x="219" y="143"/>
                    <a:pt x="221" y="143"/>
                    <a:pt x="224" y="143"/>
                  </a:cubicBezTo>
                  <a:cubicBezTo>
                    <a:pt x="226" y="143"/>
                    <a:pt x="228" y="143"/>
                    <a:pt x="231" y="143"/>
                  </a:cubicBezTo>
                  <a:cubicBezTo>
                    <a:pt x="271" y="143"/>
                    <a:pt x="310" y="136"/>
                    <a:pt x="345" y="123"/>
                  </a:cubicBezTo>
                  <a:cubicBezTo>
                    <a:pt x="369" y="114"/>
                    <a:pt x="392" y="102"/>
                    <a:pt x="413" y="88"/>
                  </a:cubicBezTo>
                  <a:cubicBezTo>
                    <a:pt x="419" y="71"/>
                    <a:pt x="419" y="71"/>
                    <a:pt x="419" y="71"/>
                  </a:cubicBezTo>
                  <a:cubicBezTo>
                    <a:pt x="429" y="46"/>
                    <a:pt x="429" y="46"/>
                    <a:pt x="429" y="46"/>
                  </a:cubicBezTo>
                  <a:cubicBezTo>
                    <a:pt x="430" y="44"/>
                    <a:pt x="430" y="44"/>
                    <a:pt x="430" y="44"/>
                  </a:cubicBezTo>
                  <a:cubicBezTo>
                    <a:pt x="438" y="22"/>
                    <a:pt x="438" y="22"/>
                    <a:pt x="438" y="22"/>
                  </a:cubicBezTo>
                  <a:cubicBezTo>
                    <a:pt x="439" y="20"/>
                    <a:pt x="441" y="18"/>
                    <a:pt x="442" y="15"/>
                  </a:cubicBezTo>
                  <a:cubicBezTo>
                    <a:pt x="444" y="11"/>
                    <a:pt x="446" y="6"/>
                    <a:pt x="447" y="1"/>
                  </a:cubicBezTo>
                  <a:cubicBezTo>
                    <a:pt x="444" y="4"/>
                    <a:pt x="441" y="6"/>
                    <a:pt x="438" y="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" name="Freeform 213">
              <a:extLst>
                <a:ext uri="{FF2B5EF4-FFF2-40B4-BE49-F238E27FC236}">
                  <a16:creationId xmlns:a16="http://schemas.microsoft.com/office/drawing/2014/main" id="{DEE18B59-69E4-4242-80E8-0788B9B9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95858" y="3913535"/>
              <a:ext cx="2375274" cy="467678"/>
            </a:xfrm>
            <a:custGeom>
              <a:avLst/>
              <a:gdLst>
                <a:gd name="T0" fmla="*/ 851 w 884"/>
                <a:gd name="T1" fmla="*/ 21 h 158"/>
                <a:gd name="T2" fmla="*/ 779 w 884"/>
                <a:gd name="T3" fmla="*/ 48 h 158"/>
                <a:gd name="T4" fmla="*/ 779 w 884"/>
                <a:gd name="T5" fmla="*/ 48 h 158"/>
                <a:gd name="T6" fmla="*/ 772 w 884"/>
                <a:gd name="T7" fmla="*/ 50 h 158"/>
                <a:gd name="T8" fmla="*/ 772 w 884"/>
                <a:gd name="T9" fmla="*/ 50 h 158"/>
                <a:gd name="T10" fmla="*/ 765 w 884"/>
                <a:gd name="T11" fmla="*/ 52 h 158"/>
                <a:gd name="T12" fmla="*/ 764 w 884"/>
                <a:gd name="T13" fmla="*/ 52 h 158"/>
                <a:gd name="T14" fmla="*/ 757 w 884"/>
                <a:gd name="T15" fmla="*/ 53 h 158"/>
                <a:gd name="T16" fmla="*/ 756 w 884"/>
                <a:gd name="T17" fmla="*/ 54 h 158"/>
                <a:gd name="T18" fmla="*/ 749 w 884"/>
                <a:gd name="T19" fmla="*/ 55 h 158"/>
                <a:gd name="T20" fmla="*/ 749 w 884"/>
                <a:gd name="T21" fmla="*/ 55 h 158"/>
                <a:gd name="T22" fmla="*/ 680 w 884"/>
                <a:gd name="T23" fmla="*/ 69 h 158"/>
                <a:gd name="T24" fmla="*/ 680 w 884"/>
                <a:gd name="T25" fmla="*/ 69 h 158"/>
                <a:gd name="T26" fmla="*/ 442 w 884"/>
                <a:gd name="T27" fmla="*/ 86 h 158"/>
                <a:gd name="T28" fmla="*/ 204 w 884"/>
                <a:gd name="T29" fmla="*/ 69 h 158"/>
                <a:gd name="T30" fmla="*/ 204 w 884"/>
                <a:gd name="T31" fmla="*/ 69 h 158"/>
                <a:gd name="T32" fmla="*/ 135 w 884"/>
                <a:gd name="T33" fmla="*/ 55 h 158"/>
                <a:gd name="T34" fmla="*/ 135 w 884"/>
                <a:gd name="T35" fmla="*/ 55 h 158"/>
                <a:gd name="T36" fmla="*/ 127 w 884"/>
                <a:gd name="T37" fmla="*/ 54 h 158"/>
                <a:gd name="T38" fmla="*/ 127 w 884"/>
                <a:gd name="T39" fmla="*/ 53 h 158"/>
                <a:gd name="T40" fmla="*/ 120 w 884"/>
                <a:gd name="T41" fmla="*/ 52 h 158"/>
                <a:gd name="T42" fmla="*/ 119 w 884"/>
                <a:gd name="T43" fmla="*/ 52 h 158"/>
                <a:gd name="T44" fmla="*/ 112 w 884"/>
                <a:gd name="T45" fmla="*/ 50 h 158"/>
                <a:gd name="T46" fmla="*/ 112 w 884"/>
                <a:gd name="T47" fmla="*/ 50 h 158"/>
                <a:gd name="T48" fmla="*/ 105 w 884"/>
                <a:gd name="T49" fmla="*/ 48 h 158"/>
                <a:gd name="T50" fmla="*/ 105 w 884"/>
                <a:gd name="T51" fmla="*/ 48 h 158"/>
                <a:gd name="T52" fmla="*/ 33 w 884"/>
                <a:gd name="T53" fmla="*/ 21 h 158"/>
                <a:gd name="T54" fmla="*/ 0 w 884"/>
                <a:gd name="T55" fmla="*/ 0 h 158"/>
                <a:gd name="T56" fmla="*/ 17 w 884"/>
                <a:gd name="T57" fmla="*/ 29 h 158"/>
                <a:gd name="T58" fmla="*/ 51 w 884"/>
                <a:gd name="T59" fmla="*/ 87 h 158"/>
                <a:gd name="T60" fmla="*/ 191 w 884"/>
                <a:gd name="T61" fmla="*/ 132 h 158"/>
                <a:gd name="T62" fmla="*/ 427 w 884"/>
                <a:gd name="T63" fmla="*/ 158 h 158"/>
                <a:gd name="T64" fmla="*/ 442 w 884"/>
                <a:gd name="T65" fmla="*/ 158 h 158"/>
                <a:gd name="T66" fmla="*/ 457 w 884"/>
                <a:gd name="T67" fmla="*/ 158 h 158"/>
                <a:gd name="T68" fmla="*/ 693 w 884"/>
                <a:gd name="T69" fmla="*/ 132 h 158"/>
                <a:gd name="T70" fmla="*/ 833 w 884"/>
                <a:gd name="T71" fmla="*/ 87 h 158"/>
                <a:gd name="T72" fmla="*/ 867 w 884"/>
                <a:gd name="T73" fmla="*/ 29 h 158"/>
                <a:gd name="T74" fmla="*/ 884 w 884"/>
                <a:gd name="T75" fmla="*/ 0 h 158"/>
                <a:gd name="T76" fmla="*/ 851 w 884"/>
                <a:gd name="T77" fmla="*/ 2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84" h="158">
                  <a:moveTo>
                    <a:pt x="851" y="21"/>
                  </a:moveTo>
                  <a:cubicBezTo>
                    <a:pt x="832" y="31"/>
                    <a:pt x="808" y="40"/>
                    <a:pt x="779" y="48"/>
                  </a:cubicBezTo>
                  <a:cubicBezTo>
                    <a:pt x="779" y="48"/>
                    <a:pt x="779" y="48"/>
                    <a:pt x="779" y="48"/>
                  </a:cubicBezTo>
                  <a:cubicBezTo>
                    <a:pt x="777" y="48"/>
                    <a:pt x="775" y="49"/>
                    <a:pt x="772" y="50"/>
                  </a:cubicBezTo>
                  <a:cubicBezTo>
                    <a:pt x="772" y="50"/>
                    <a:pt x="772" y="50"/>
                    <a:pt x="772" y="50"/>
                  </a:cubicBezTo>
                  <a:cubicBezTo>
                    <a:pt x="769" y="50"/>
                    <a:pt x="767" y="51"/>
                    <a:pt x="765" y="52"/>
                  </a:cubicBezTo>
                  <a:cubicBezTo>
                    <a:pt x="765" y="52"/>
                    <a:pt x="764" y="52"/>
                    <a:pt x="764" y="52"/>
                  </a:cubicBezTo>
                  <a:cubicBezTo>
                    <a:pt x="762" y="52"/>
                    <a:pt x="759" y="53"/>
                    <a:pt x="757" y="53"/>
                  </a:cubicBezTo>
                  <a:cubicBezTo>
                    <a:pt x="757" y="54"/>
                    <a:pt x="757" y="54"/>
                    <a:pt x="756" y="54"/>
                  </a:cubicBezTo>
                  <a:cubicBezTo>
                    <a:pt x="754" y="54"/>
                    <a:pt x="752" y="55"/>
                    <a:pt x="749" y="55"/>
                  </a:cubicBezTo>
                  <a:cubicBezTo>
                    <a:pt x="749" y="55"/>
                    <a:pt x="749" y="55"/>
                    <a:pt x="749" y="55"/>
                  </a:cubicBezTo>
                  <a:cubicBezTo>
                    <a:pt x="728" y="60"/>
                    <a:pt x="705" y="65"/>
                    <a:pt x="680" y="69"/>
                  </a:cubicBezTo>
                  <a:cubicBezTo>
                    <a:pt x="680" y="69"/>
                    <a:pt x="680" y="69"/>
                    <a:pt x="680" y="69"/>
                  </a:cubicBezTo>
                  <a:cubicBezTo>
                    <a:pt x="611" y="80"/>
                    <a:pt x="529" y="86"/>
                    <a:pt x="442" y="86"/>
                  </a:cubicBezTo>
                  <a:cubicBezTo>
                    <a:pt x="355" y="86"/>
                    <a:pt x="273" y="80"/>
                    <a:pt x="204" y="69"/>
                  </a:cubicBezTo>
                  <a:cubicBezTo>
                    <a:pt x="204" y="69"/>
                    <a:pt x="204" y="69"/>
                    <a:pt x="204" y="69"/>
                  </a:cubicBezTo>
                  <a:cubicBezTo>
                    <a:pt x="179" y="65"/>
                    <a:pt x="156" y="60"/>
                    <a:pt x="135" y="55"/>
                  </a:cubicBezTo>
                  <a:cubicBezTo>
                    <a:pt x="135" y="55"/>
                    <a:pt x="135" y="55"/>
                    <a:pt x="135" y="55"/>
                  </a:cubicBezTo>
                  <a:cubicBezTo>
                    <a:pt x="132" y="55"/>
                    <a:pt x="130" y="54"/>
                    <a:pt x="127" y="54"/>
                  </a:cubicBezTo>
                  <a:cubicBezTo>
                    <a:pt x="127" y="54"/>
                    <a:pt x="127" y="54"/>
                    <a:pt x="127" y="53"/>
                  </a:cubicBezTo>
                  <a:cubicBezTo>
                    <a:pt x="125" y="53"/>
                    <a:pt x="122" y="52"/>
                    <a:pt x="120" y="52"/>
                  </a:cubicBezTo>
                  <a:cubicBezTo>
                    <a:pt x="120" y="52"/>
                    <a:pt x="119" y="52"/>
                    <a:pt x="119" y="52"/>
                  </a:cubicBezTo>
                  <a:cubicBezTo>
                    <a:pt x="117" y="51"/>
                    <a:pt x="115" y="50"/>
                    <a:pt x="112" y="50"/>
                  </a:cubicBezTo>
                  <a:cubicBezTo>
                    <a:pt x="112" y="50"/>
                    <a:pt x="112" y="50"/>
                    <a:pt x="112" y="50"/>
                  </a:cubicBezTo>
                  <a:cubicBezTo>
                    <a:pt x="109" y="49"/>
                    <a:pt x="107" y="48"/>
                    <a:pt x="105" y="48"/>
                  </a:cubicBezTo>
                  <a:cubicBezTo>
                    <a:pt x="105" y="48"/>
                    <a:pt x="105" y="48"/>
                    <a:pt x="105" y="48"/>
                  </a:cubicBezTo>
                  <a:cubicBezTo>
                    <a:pt x="76" y="40"/>
                    <a:pt x="52" y="31"/>
                    <a:pt x="33" y="21"/>
                  </a:cubicBezTo>
                  <a:cubicBezTo>
                    <a:pt x="19" y="15"/>
                    <a:pt x="8" y="8"/>
                    <a:pt x="0" y="0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51" y="87"/>
                    <a:pt x="51" y="87"/>
                    <a:pt x="51" y="87"/>
                  </a:cubicBezTo>
                  <a:cubicBezTo>
                    <a:pt x="94" y="106"/>
                    <a:pt x="141" y="121"/>
                    <a:pt x="191" y="132"/>
                  </a:cubicBezTo>
                  <a:cubicBezTo>
                    <a:pt x="264" y="149"/>
                    <a:pt x="344" y="158"/>
                    <a:pt x="427" y="158"/>
                  </a:cubicBezTo>
                  <a:cubicBezTo>
                    <a:pt x="432" y="158"/>
                    <a:pt x="437" y="158"/>
                    <a:pt x="442" y="158"/>
                  </a:cubicBezTo>
                  <a:cubicBezTo>
                    <a:pt x="447" y="158"/>
                    <a:pt x="452" y="158"/>
                    <a:pt x="457" y="158"/>
                  </a:cubicBezTo>
                  <a:cubicBezTo>
                    <a:pt x="540" y="158"/>
                    <a:pt x="620" y="149"/>
                    <a:pt x="693" y="132"/>
                  </a:cubicBezTo>
                  <a:cubicBezTo>
                    <a:pt x="743" y="121"/>
                    <a:pt x="790" y="106"/>
                    <a:pt x="833" y="87"/>
                  </a:cubicBezTo>
                  <a:cubicBezTo>
                    <a:pt x="867" y="29"/>
                    <a:pt x="867" y="29"/>
                    <a:pt x="867" y="29"/>
                  </a:cubicBezTo>
                  <a:cubicBezTo>
                    <a:pt x="884" y="0"/>
                    <a:pt x="884" y="0"/>
                    <a:pt x="884" y="0"/>
                  </a:cubicBezTo>
                  <a:cubicBezTo>
                    <a:pt x="876" y="8"/>
                    <a:pt x="865" y="15"/>
                    <a:pt x="851" y="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" name="Freeform 214">
              <a:extLst>
                <a:ext uri="{FF2B5EF4-FFF2-40B4-BE49-F238E27FC236}">
                  <a16:creationId xmlns:a16="http://schemas.microsoft.com/office/drawing/2014/main" id="{5C7B5AAE-AF85-414C-862A-2B252F43D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2011" y="3455739"/>
              <a:ext cx="2482969" cy="520374"/>
            </a:xfrm>
            <a:custGeom>
              <a:avLst/>
              <a:gdLst>
                <a:gd name="T0" fmla="*/ 915 w 924"/>
                <a:gd name="T1" fmla="*/ 98 h 176"/>
                <a:gd name="T2" fmla="*/ 465 w 924"/>
                <a:gd name="T3" fmla="*/ 0 h 176"/>
                <a:gd name="T4" fmla="*/ 465 w 924"/>
                <a:gd name="T5" fmla="*/ 0 h 176"/>
                <a:gd name="T6" fmla="*/ 462 w 924"/>
                <a:gd name="T7" fmla="*/ 0 h 176"/>
                <a:gd name="T8" fmla="*/ 459 w 924"/>
                <a:gd name="T9" fmla="*/ 0 h 176"/>
                <a:gd name="T10" fmla="*/ 459 w 924"/>
                <a:gd name="T11" fmla="*/ 0 h 176"/>
                <a:gd name="T12" fmla="*/ 8 w 924"/>
                <a:gd name="T13" fmla="*/ 98 h 176"/>
                <a:gd name="T14" fmla="*/ 0 w 924"/>
                <a:gd name="T15" fmla="*/ 121 h 176"/>
                <a:gd name="T16" fmla="*/ 0 w 924"/>
                <a:gd name="T17" fmla="*/ 123 h 176"/>
                <a:gd name="T18" fmla="*/ 11 w 924"/>
                <a:gd name="T19" fmla="*/ 147 h 176"/>
                <a:gd name="T20" fmla="*/ 20 w 924"/>
                <a:gd name="T21" fmla="*/ 155 h 176"/>
                <a:gd name="T22" fmla="*/ 53 w 924"/>
                <a:gd name="T23" fmla="*/ 176 h 176"/>
                <a:gd name="T24" fmla="*/ 57 w 924"/>
                <a:gd name="T25" fmla="*/ 172 h 176"/>
                <a:gd name="T26" fmla="*/ 59 w 924"/>
                <a:gd name="T27" fmla="*/ 171 h 176"/>
                <a:gd name="T28" fmla="*/ 64 w 924"/>
                <a:gd name="T29" fmla="*/ 167 h 176"/>
                <a:gd name="T30" fmla="*/ 65 w 924"/>
                <a:gd name="T31" fmla="*/ 167 h 176"/>
                <a:gd name="T32" fmla="*/ 70 w 924"/>
                <a:gd name="T33" fmla="*/ 163 h 176"/>
                <a:gd name="T34" fmla="*/ 71 w 924"/>
                <a:gd name="T35" fmla="*/ 162 h 176"/>
                <a:gd name="T36" fmla="*/ 77 w 924"/>
                <a:gd name="T37" fmla="*/ 159 h 176"/>
                <a:gd name="T38" fmla="*/ 79 w 924"/>
                <a:gd name="T39" fmla="*/ 157 h 176"/>
                <a:gd name="T40" fmla="*/ 84 w 924"/>
                <a:gd name="T41" fmla="*/ 155 h 176"/>
                <a:gd name="T42" fmla="*/ 87 w 924"/>
                <a:gd name="T43" fmla="*/ 154 h 176"/>
                <a:gd name="T44" fmla="*/ 93 w 924"/>
                <a:gd name="T45" fmla="*/ 151 h 176"/>
                <a:gd name="T46" fmla="*/ 96 w 924"/>
                <a:gd name="T47" fmla="*/ 149 h 176"/>
                <a:gd name="T48" fmla="*/ 100 w 924"/>
                <a:gd name="T49" fmla="*/ 147 h 176"/>
                <a:gd name="T50" fmla="*/ 107 w 924"/>
                <a:gd name="T51" fmla="*/ 144 h 176"/>
                <a:gd name="T52" fmla="*/ 110 w 924"/>
                <a:gd name="T53" fmla="*/ 143 h 176"/>
                <a:gd name="T54" fmla="*/ 115 w 924"/>
                <a:gd name="T55" fmla="*/ 141 h 176"/>
                <a:gd name="T56" fmla="*/ 118 w 924"/>
                <a:gd name="T57" fmla="*/ 140 h 176"/>
                <a:gd name="T58" fmla="*/ 127 w 924"/>
                <a:gd name="T59" fmla="*/ 136 h 176"/>
                <a:gd name="T60" fmla="*/ 130 w 924"/>
                <a:gd name="T61" fmla="*/ 136 h 176"/>
                <a:gd name="T62" fmla="*/ 136 w 924"/>
                <a:gd name="T63" fmla="*/ 134 h 176"/>
                <a:gd name="T64" fmla="*/ 462 w 924"/>
                <a:gd name="T65" fmla="*/ 90 h 176"/>
                <a:gd name="T66" fmla="*/ 788 w 924"/>
                <a:gd name="T67" fmla="*/ 134 h 176"/>
                <a:gd name="T68" fmla="*/ 794 w 924"/>
                <a:gd name="T69" fmla="*/ 136 h 176"/>
                <a:gd name="T70" fmla="*/ 797 w 924"/>
                <a:gd name="T71" fmla="*/ 136 h 176"/>
                <a:gd name="T72" fmla="*/ 806 w 924"/>
                <a:gd name="T73" fmla="*/ 140 h 176"/>
                <a:gd name="T74" fmla="*/ 809 w 924"/>
                <a:gd name="T75" fmla="*/ 141 h 176"/>
                <a:gd name="T76" fmla="*/ 814 w 924"/>
                <a:gd name="T77" fmla="*/ 143 h 176"/>
                <a:gd name="T78" fmla="*/ 817 w 924"/>
                <a:gd name="T79" fmla="*/ 144 h 176"/>
                <a:gd name="T80" fmla="*/ 824 w 924"/>
                <a:gd name="T81" fmla="*/ 147 h 176"/>
                <a:gd name="T82" fmla="*/ 828 w 924"/>
                <a:gd name="T83" fmla="*/ 149 h 176"/>
                <a:gd name="T84" fmla="*/ 831 w 924"/>
                <a:gd name="T85" fmla="*/ 151 h 176"/>
                <a:gd name="T86" fmla="*/ 837 w 924"/>
                <a:gd name="T87" fmla="*/ 154 h 176"/>
                <a:gd name="T88" fmla="*/ 840 w 924"/>
                <a:gd name="T89" fmla="*/ 155 h 176"/>
                <a:gd name="T90" fmla="*/ 845 w 924"/>
                <a:gd name="T91" fmla="*/ 157 h 176"/>
                <a:gd name="T92" fmla="*/ 847 w 924"/>
                <a:gd name="T93" fmla="*/ 159 h 176"/>
                <a:gd name="T94" fmla="*/ 853 w 924"/>
                <a:gd name="T95" fmla="*/ 162 h 176"/>
                <a:gd name="T96" fmla="*/ 854 w 924"/>
                <a:gd name="T97" fmla="*/ 163 h 176"/>
                <a:gd name="T98" fmla="*/ 859 w 924"/>
                <a:gd name="T99" fmla="*/ 167 h 176"/>
                <a:gd name="T100" fmla="*/ 860 w 924"/>
                <a:gd name="T101" fmla="*/ 167 h 176"/>
                <a:gd name="T102" fmla="*/ 865 w 924"/>
                <a:gd name="T103" fmla="*/ 171 h 176"/>
                <a:gd name="T104" fmla="*/ 867 w 924"/>
                <a:gd name="T105" fmla="*/ 172 h 176"/>
                <a:gd name="T106" fmla="*/ 871 w 924"/>
                <a:gd name="T107" fmla="*/ 176 h 176"/>
                <a:gd name="T108" fmla="*/ 904 w 924"/>
                <a:gd name="T109" fmla="*/ 155 h 176"/>
                <a:gd name="T110" fmla="*/ 913 w 924"/>
                <a:gd name="T111" fmla="*/ 147 h 176"/>
                <a:gd name="T112" fmla="*/ 924 w 924"/>
                <a:gd name="T113" fmla="*/ 123 h 176"/>
                <a:gd name="T114" fmla="*/ 924 w 924"/>
                <a:gd name="T115" fmla="*/ 121 h 176"/>
                <a:gd name="T116" fmla="*/ 915 w 924"/>
                <a:gd name="T117" fmla="*/ 98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24" h="176">
                  <a:moveTo>
                    <a:pt x="915" y="98"/>
                  </a:moveTo>
                  <a:cubicBezTo>
                    <a:pt x="875" y="43"/>
                    <a:pt x="689" y="1"/>
                    <a:pt x="465" y="0"/>
                  </a:cubicBezTo>
                  <a:cubicBezTo>
                    <a:pt x="465" y="0"/>
                    <a:pt x="465" y="0"/>
                    <a:pt x="465" y="0"/>
                  </a:cubicBezTo>
                  <a:cubicBezTo>
                    <a:pt x="464" y="0"/>
                    <a:pt x="463" y="0"/>
                    <a:pt x="462" y="0"/>
                  </a:cubicBezTo>
                  <a:cubicBezTo>
                    <a:pt x="461" y="0"/>
                    <a:pt x="460" y="0"/>
                    <a:pt x="459" y="0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235" y="1"/>
                    <a:pt x="49" y="43"/>
                    <a:pt x="8" y="98"/>
                  </a:cubicBezTo>
                  <a:cubicBezTo>
                    <a:pt x="3" y="106"/>
                    <a:pt x="0" y="113"/>
                    <a:pt x="0" y="121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1" y="131"/>
                    <a:pt x="5" y="139"/>
                    <a:pt x="11" y="147"/>
                  </a:cubicBezTo>
                  <a:cubicBezTo>
                    <a:pt x="14" y="150"/>
                    <a:pt x="17" y="153"/>
                    <a:pt x="20" y="155"/>
                  </a:cubicBezTo>
                  <a:cubicBezTo>
                    <a:pt x="28" y="163"/>
                    <a:pt x="39" y="170"/>
                    <a:pt x="53" y="176"/>
                  </a:cubicBezTo>
                  <a:cubicBezTo>
                    <a:pt x="54" y="175"/>
                    <a:pt x="56" y="174"/>
                    <a:pt x="57" y="172"/>
                  </a:cubicBezTo>
                  <a:cubicBezTo>
                    <a:pt x="58" y="172"/>
                    <a:pt x="58" y="172"/>
                    <a:pt x="59" y="171"/>
                  </a:cubicBezTo>
                  <a:cubicBezTo>
                    <a:pt x="60" y="170"/>
                    <a:pt x="62" y="169"/>
                    <a:pt x="64" y="167"/>
                  </a:cubicBezTo>
                  <a:cubicBezTo>
                    <a:pt x="64" y="167"/>
                    <a:pt x="64" y="167"/>
                    <a:pt x="65" y="167"/>
                  </a:cubicBezTo>
                  <a:cubicBezTo>
                    <a:pt x="66" y="165"/>
                    <a:pt x="68" y="164"/>
                    <a:pt x="70" y="163"/>
                  </a:cubicBezTo>
                  <a:cubicBezTo>
                    <a:pt x="70" y="163"/>
                    <a:pt x="71" y="163"/>
                    <a:pt x="71" y="162"/>
                  </a:cubicBezTo>
                  <a:cubicBezTo>
                    <a:pt x="73" y="161"/>
                    <a:pt x="75" y="160"/>
                    <a:pt x="77" y="159"/>
                  </a:cubicBezTo>
                  <a:cubicBezTo>
                    <a:pt x="78" y="158"/>
                    <a:pt x="79" y="158"/>
                    <a:pt x="79" y="157"/>
                  </a:cubicBezTo>
                  <a:cubicBezTo>
                    <a:pt x="81" y="157"/>
                    <a:pt x="82" y="156"/>
                    <a:pt x="84" y="155"/>
                  </a:cubicBezTo>
                  <a:cubicBezTo>
                    <a:pt x="85" y="155"/>
                    <a:pt x="86" y="154"/>
                    <a:pt x="87" y="154"/>
                  </a:cubicBezTo>
                  <a:cubicBezTo>
                    <a:pt x="88" y="153"/>
                    <a:pt x="91" y="152"/>
                    <a:pt x="93" y="151"/>
                  </a:cubicBezTo>
                  <a:cubicBezTo>
                    <a:pt x="94" y="150"/>
                    <a:pt x="95" y="149"/>
                    <a:pt x="96" y="149"/>
                  </a:cubicBezTo>
                  <a:cubicBezTo>
                    <a:pt x="98" y="148"/>
                    <a:pt x="99" y="148"/>
                    <a:pt x="100" y="147"/>
                  </a:cubicBezTo>
                  <a:cubicBezTo>
                    <a:pt x="102" y="146"/>
                    <a:pt x="105" y="145"/>
                    <a:pt x="107" y="144"/>
                  </a:cubicBezTo>
                  <a:cubicBezTo>
                    <a:pt x="108" y="144"/>
                    <a:pt x="109" y="143"/>
                    <a:pt x="110" y="143"/>
                  </a:cubicBezTo>
                  <a:cubicBezTo>
                    <a:pt x="112" y="142"/>
                    <a:pt x="114" y="142"/>
                    <a:pt x="115" y="141"/>
                  </a:cubicBezTo>
                  <a:cubicBezTo>
                    <a:pt x="116" y="141"/>
                    <a:pt x="117" y="140"/>
                    <a:pt x="118" y="140"/>
                  </a:cubicBezTo>
                  <a:cubicBezTo>
                    <a:pt x="121" y="139"/>
                    <a:pt x="124" y="138"/>
                    <a:pt x="127" y="136"/>
                  </a:cubicBezTo>
                  <a:cubicBezTo>
                    <a:pt x="128" y="136"/>
                    <a:pt x="129" y="136"/>
                    <a:pt x="130" y="136"/>
                  </a:cubicBezTo>
                  <a:cubicBezTo>
                    <a:pt x="132" y="135"/>
                    <a:pt x="134" y="134"/>
                    <a:pt x="136" y="134"/>
                  </a:cubicBezTo>
                  <a:cubicBezTo>
                    <a:pt x="214" y="108"/>
                    <a:pt x="331" y="91"/>
                    <a:pt x="462" y="90"/>
                  </a:cubicBezTo>
                  <a:cubicBezTo>
                    <a:pt x="593" y="91"/>
                    <a:pt x="710" y="108"/>
                    <a:pt x="788" y="134"/>
                  </a:cubicBezTo>
                  <a:cubicBezTo>
                    <a:pt x="790" y="134"/>
                    <a:pt x="792" y="135"/>
                    <a:pt x="794" y="136"/>
                  </a:cubicBezTo>
                  <a:cubicBezTo>
                    <a:pt x="795" y="136"/>
                    <a:pt x="796" y="136"/>
                    <a:pt x="797" y="136"/>
                  </a:cubicBezTo>
                  <a:cubicBezTo>
                    <a:pt x="800" y="138"/>
                    <a:pt x="803" y="139"/>
                    <a:pt x="806" y="140"/>
                  </a:cubicBezTo>
                  <a:cubicBezTo>
                    <a:pt x="807" y="140"/>
                    <a:pt x="808" y="141"/>
                    <a:pt x="809" y="141"/>
                  </a:cubicBezTo>
                  <a:cubicBezTo>
                    <a:pt x="810" y="142"/>
                    <a:pt x="812" y="142"/>
                    <a:pt x="814" y="143"/>
                  </a:cubicBezTo>
                  <a:cubicBezTo>
                    <a:pt x="815" y="143"/>
                    <a:pt x="816" y="144"/>
                    <a:pt x="817" y="144"/>
                  </a:cubicBezTo>
                  <a:cubicBezTo>
                    <a:pt x="819" y="145"/>
                    <a:pt x="822" y="146"/>
                    <a:pt x="824" y="147"/>
                  </a:cubicBezTo>
                  <a:cubicBezTo>
                    <a:pt x="825" y="148"/>
                    <a:pt x="826" y="148"/>
                    <a:pt x="828" y="149"/>
                  </a:cubicBezTo>
                  <a:cubicBezTo>
                    <a:pt x="829" y="149"/>
                    <a:pt x="830" y="150"/>
                    <a:pt x="831" y="151"/>
                  </a:cubicBezTo>
                  <a:cubicBezTo>
                    <a:pt x="833" y="152"/>
                    <a:pt x="835" y="153"/>
                    <a:pt x="837" y="154"/>
                  </a:cubicBezTo>
                  <a:cubicBezTo>
                    <a:pt x="838" y="154"/>
                    <a:pt x="839" y="155"/>
                    <a:pt x="840" y="155"/>
                  </a:cubicBezTo>
                  <a:cubicBezTo>
                    <a:pt x="842" y="156"/>
                    <a:pt x="843" y="157"/>
                    <a:pt x="845" y="157"/>
                  </a:cubicBezTo>
                  <a:cubicBezTo>
                    <a:pt x="845" y="158"/>
                    <a:pt x="846" y="158"/>
                    <a:pt x="847" y="159"/>
                  </a:cubicBezTo>
                  <a:cubicBezTo>
                    <a:pt x="849" y="160"/>
                    <a:pt x="851" y="161"/>
                    <a:pt x="853" y="162"/>
                  </a:cubicBezTo>
                  <a:cubicBezTo>
                    <a:pt x="853" y="163"/>
                    <a:pt x="854" y="163"/>
                    <a:pt x="854" y="163"/>
                  </a:cubicBezTo>
                  <a:cubicBezTo>
                    <a:pt x="856" y="164"/>
                    <a:pt x="858" y="165"/>
                    <a:pt x="859" y="167"/>
                  </a:cubicBezTo>
                  <a:cubicBezTo>
                    <a:pt x="860" y="167"/>
                    <a:pt x="860" y="167"/>
                    <a:pt x="860" y="167"/>
                  </a:cubicBezTo>
                  <a:cubicBezTo>
                    <a:pt x="862" y="169"/>
                    <a:pt x="864" y="170"/>
                    <a:pt x="865" y="171"/>
                  </a:cubicBezTo>
                  <a:cubicBezTo>
                    <a:pt x="866" y="172"/>
                    <a:pt x="866" y="172"/>
                    <a:pt x="867" y="172"/>
                  </a:cubicBezTo>
                  <a:cubicBezTo>
                    <a:pt x="868" y="174"/>
                    <a:pt x="870" y="175"/>
                    <a:pt x="871" y="176"/>
                  </a:cubicBezTo>
                  <a:cubicBezTo>
                    <a:pt x="885" y="170"/>
                    <a:pt x="896" y="163"/>
                    <a:pt x="904" y="155"/>
                  </a:cubicBezTo>
                  <a:cubicBezTo>
                    <a:pt x="907" y="153"/>
                    <a:pt x="910" y="150"/>
                    <a:pt x="913" y="147"/>
                  </a:cubicBezTo>
                  <a:cubicBezTo>
                    <a:pt x="919" y="139"/>
                    <a:pt x="923" y="131"/>
                    <a:pt x="924" y="123"/>
                  </a:cubicBezTo>
                  <a:cubicBezTo>
                    <a:pt x="924" y="122"/>
                    <a:pt x="924" y="121"/>
                    <a:pt x="924" y="121"/>
                  </a:cubicBezTo>
                  <a:cubicBezTo>
                    <a:pt x="924" y="113"/>
                    <a:pt x="921" y="106"/>
                    <a:pt x="915" y="9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8" name="Freeform 255">
              <a:extLst>
                <a:ext uri="{FF2B5EF4-FFF2-40B4-BE49-F238E27FC236}">
                  <a16:creationId xmlns:a16="http://schemas.microsoft.com/office/drawing/2014/main" id="{86F73FB5-AFFA-F945-B52F-2C13561E3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9697" y="3297650"/>
              <a:ext cx="2988537" cy="622472"/>
            </a:xfrm>
            <a:custGeom>
              <a:avLst/>
              <a:gdLst>
                <a:gd name="T0" fmla="*/ 1071 w 1112"/>
                <a:gd name="T1" fmla="*/ 28 h 210"/>
                <a:gd name="T2" fmla="*/ 980 w 1112"/>
                <a:gd name="T3" fmla="*/ 63 h 210"/>
                <a:gd name="T4" fmla="*/ 980 w 1112"/>
                <a:gd name="T5" fmla="*/ 63 h 210"/>
                <a:gd name="T6" fmla="*/ 971 w 1112"/>
                <a:gd name="T7" fmla="*/ 65 h 210"/>
                <a:gd name="T8" fmla="*/ 971 w 1112"/>
                <a:gd name="T9" fmla="*/ 66 h 210"/>
                <a:gd name="T10" fmla="*/ 962 w 1112"/>
                <a:gd name="T11" fmla="*/ 68 h 210"/>
                <a:gd name="T12" fmla="*/ 961 w 1112"/>
                <a:gd name="T13" fmla="*/ 68 h 210"/>
                <a:gd name="T14" fmla="*/ 952 w 1112"/>
                <a:gd name="T15" fmla="*/ 70 h 210"/>
                <a:gd name="T16" fmla="*/ 952 w 1112"/>
                <a:gd name="T17" fmla="*/ 71 h 210"/>
                <a:gd name="T18" fmla="*/ 942 w 1112"/>
                <a:gd name="T19" fmla="*/ 73 h 210"/>
                <a:gd name="T20" fmla="*/ 942 w 1112"/>
                <a:gd name="T21" fmla="*/ 73 h 210"/>
                <a:gd name="T22" fmla="*/ 856 w 1112"/>
                <a:gd name="T23" fmla="*/ 91 h 210"/>
                <a:gd name="T24" fmla="*/ 856 w 1112"/>
                <a:gd name="T25" fmla="*/ 91 h 210"/>
                <a:gd name="T26" fmla="*/ 556 w 1112"/>
                <a:gd name="T27" fmla="*/ 114 h 210"/>
                <a:gd name="T28" fmla="*/ 256 w 1112"/>
                <a:gd name="T29" fmla="*/ 91 h 210"/>
                <a:gd name="T30" fmla="*/ 256 w 1112"/>
                <a:gd name="T31" fmla="*/ 91 h 210"/>
                <a:gd name="T32" fmla="*/ 170 w 1112"/>
                <a:gd name="T33" fmla="*/ 73 h 210"/>
                <a:gd name="T34" fmla="*/ 170 w 1112"/>
                <a:gd name="T35" fmla="*/ 73 h 210"/>
                <a:gd name="T36" fmla="*/ 160 w 1112"/>
                <a:gd name="T37" fmla="*/ 71 h 210"/>
                <a:gd name="T38" fmla="*/ 160 w 1112"/>
                <a:gd name="T39" fmla="*/ 70 h 210"/>
                <a:gd name="T40" fmla="*/ 151 w 1112"/>
                <a:gd name="T41" fmla="*/ 68 h 210"/>
                <a:gd name="T42" fmla="*/ 150 w 1112"/>
                <a:gd name="T43" fmla="*/ 68 h 210"/>
                <a:gd name="T44" fmla="*/ 141 w 1112"/>
                <a:gd name="T45" fmla="*/ 66 h 210"/>
                <a:gd name="T46" fmla="*/ 141 w 1112"/>
                <a:gd name="T47" fmla="*/ 65 h 210"/>
                <a:gd name="T48" fmla="*/ 132 w 1112"/>
                <a:gd name="T49" fmla="*/ 63 h 210"/>
                <a:gd name="T50" fmla="*/ 132 w 1112"/>
                <a:gd name="T51" fmla="*/ 63 h 210"/>
                <a:gd name="T52" fmla="*/ 41 w 1112"/>
                <a:gd name="T53" fmla="*/ 28 h 210"/>
                <a:gd name="T54" fmla="*/ 0 w 1112"/>
                <a:gd name="T55" fmla="*/ 0 h 210"/>
                <a:gd name="T56" fmla="*/ 21 w 1112"/>
                <a:gd name="T57" fmla="*/ 38 h 210"/>
                <a:gd name="T58" fmla="*/ 65 w 1112"/>
                <a:gd name="T59" fmla="*/ 115 h 210"/>
                <a:gd name="T60" fmla="*/ 241 w 1112"/>
                <a:gd name="T61" fmla="*/ 175 h 210"/>
                <a:gd name="T62" fmla="*/ 538 w 1112"/>
                <a:gd name="T63" fmla="*/ 210 h 210"/>
                <a:gd name="T64" fmla="*/ 556 w 1112"/>
                <a:gd name="T65" fmla="*/ 210 h 210"/>
                <a:gd name="T66" fmla="*/ 574 w 1112"/>
                <a:gd name="T67" fmla="*/ 210 h 210"/>
                <a:gd name="T68" fmla="*/ 871 w 1112"/>
                <a:gd name="T69" fmla="*/ 175 h 210"/>
                <a:gd name="T70" fmla="*/ 1047 w 1112"/>
                <a:gd name="T71" fmla="*/ 115 h 210"/>
                <a:gd name="T72" fmla="*/ 1091 w 1112"/>
                <a:gd name="T73" fmla="*/ 38 h 210"/>
                <a:gd name="T74" fmla="*/ 1112 w 1112"/>
                <a:gd name="T75" fmla="*/ 0 h 210"/>
                <a:gd name="T76" fmla="*/ 1071 w 1112"/>
                <a:gd name="T77" fmla="*/ 2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112" h="210">
                  <a:moveTo>
                    <a:pt x="1071" y="28"/>
                  </a:moveTo>
                  <a:cubicBezTo>
                    <a:pt x="1046" y="40"/>
                    <a:pt x="1016" y="52"/>
                    <a:pt x="980" y="63"/>
                  </a:cubicBezTo>
                  <a:cubicBezTo>
                    <a:pt x="980" y="63"/>
                    <a:pt x="980" y="63"/>
                    <a:pt x="980" y="63"/>
                  </a:cubicBezTo>
                  <a:cubicBezTo>
                    <a:pt x="977" y="64"/>
                    <a:pt x="974" y="64"/>
                    <a:pt x="971" y="65"/>
                  </a:cubicBezTo>
                  <a:cubicBezTo>
                    <a:pt x="971" y="65"/>
                    <a:pt x="971" y="65"/>
                    <a:pt x="971" y="66"/>
                  </a:cubicBezTo>
                  <a:cubicBezTo>
                    <a:pt x="968" y="66"/>
                    <a:pt x="965" y="67"/>
                    <a:pt x="962" y="68"/>
                  </a:cubicBezTo>
                  <a:cubicBezTo>
                    <a:pt x="962" y="68"/>
                    <a:pt x="961" y="68"/>
                    <a:pt x="961" y="68"/>
                  </a:cubicBezTo>
                  <a:cubicBezTo>
                    <a:pt x="958" y="69"/>
                    <a:pt x="955" y="70"/>
                    <a:pt x="952" y="70"/>
                  </a:cubicBezTo>
                  <a:cubicBezTo>
                    <a:pt x="952" y="70"/>
                    <a:pt x="952" y="71"/>
                    <a:pt x="952" y="71"/>
                  </a:cubicBezTo>
                  <a:cubicBezTo>
                    <a:pt x="948" y="71"/>
                    <a:pt x="945" y="72"/>
                    <a:pt x="942" y="73"/>
                  </a:cubicBezTo>
                  <a:cubicBezTo>
                    <a:pt x="942" y="73"/>
                    <a:pt x="942" y="73"/>
                    <a:pt x="942" y="73"/>
                  </a:cubicBezTo>
                  <a:cubicBezTo>
                    <a:pt x="915" y="80"/>
                    <a:pt x="886" y="85"/>
                    <a:pt x="856" y="91"/>
                  </a:cubicBezTo>
                  <a:cubicBezTo>
                    <a:pt x="856" y="91"/>
                    <a:pt x="856" y="91"/>
                    <a:pt x="856" y="91"/>
                  </a:cubicBezTo>
                  <a:cubicBezTo>
                    <a:pt x="768" y="105"/>
                    <a:pt x="666" y="114"/>
                    <a:pt x="556" y="114"/>
                  </a:cubicBezTo>
                  <a:cubicBezTo>
                    <a:pt x="446" y="114"/>
                    <a:pt x="344" y="105"/>
                    <a:pt x="256" y="91"/>
                  </a:cubicBezTo>
                  <a:cubicBezTo>
                    <a:pt x="256" y="91"/>
                    <a:pt x="256" y="91"/>
                    <a:pt x="256" y="91"/>
                  </a:cubicBezTo>
                  <a:cubicBezTo>
                    <a:pt x="226" y="85"/>
                    <a:pt x="197" y="80"/>
                    <a:pt x="170" y="73"/>
                  </a:cubicBezTo>
                  <a:cubicBezTo>
                    <a:pt x="170" y="73"/>
                    <a:pt x="170" y="73"/>
                    <a:pt x="170" y="73"/>
                  </a:cubicBezTo>
                  <a:cubicBezTo>
                    <a:pt x="167" y="72"/>
                    <a:pt x="164" y="71"/>
                    <a:pt x="160" y="71"/>
                  </a:cubicBezTo>
                  <a:cubicBezTo>
                    <a:pt x="160" y="71"/>
                    <a:pt x="160" y="70"/>
                    <a:pt x="160" y="70"/>
                  </a:cubicBezTo>
                  <a:cubicBezTo>
                    <a:pt x="157" y="70"/>
                    <a:pt x="154" y="69"/>
                    <a:pt x="151" y="68"/>
                  </a:cubicBezTo>
                  <a:cubicBezTo>
                    <a:pt x="151" y="68"/>
                    <a:pt x="150" y="68"/>
                    <a:pt x="150" y="68"/>
                  </a:cubicBezTo>
                  <a:cubicBezTo>
                    <a:pt x="147" y="67"/>
                    <a:pt x="144" y="66"/>
                    <a:pt x="141" y="66"/>
                  </a:cubicBezTo>
                  <a:cubicBezTo>
                    <a:pt x="141" y="65"/>
                    <a:pt x="141" y="65"/>
                    <a:pt x="141" y="65"/>
                  </a:cubicBezTo>
                  <a:cubicBezTo>
                    <a:pt x="138" y="64"/>
                    <a:pt x="135" y="64"/>
                    <a:pt x="132" y="63"/>
                  </a:cubicBezTo>
                  <a:cubicBezTo>
                    <a:pt x="132" y="63"/>
                    <a:pt x="132" y="63"/>
                    <a:pt x="132" y="63"/>
                  </a:cubicBezTo>
                  <a:cubicBezTo>
                    <a:pt x="96" y="52"/>
                    <a:pt x="66" y="40"/>
                    <a:pt x="41" y="28"/>
                  </a:cubicBezTo>
                  <a:cubicBezTo>
                    <a:pt x="24" y="19"/>
                    <a:pt x="10" y="9"/>
                    <a:pt x="0" y="0"/>
                  </a:cubicBezTo>
                  <a:cubicBezTo>
                    <a:pt x="21" y="38"/>
                    <a:pt x="21" y="38"/>
                    <a:pt x="21" y="38"/>
                  </a:cubicBezTo>
                  <a:cubicBezTo>
                    <a:pt x="65" y="115"/>
                    <a:pt x="65" y="115"/>
                    <a:pt x="65" y="115"/>
                  </a:cubicBezTo>
                  <a:cubicBezTo>
                    <a:pt x="118" y="140"/>
                    <a:pt x="177" y="160"/>
                    <a:pt x="241" y="175"/>
                  </a:cubicBezTo>
                  <a:cubicBezTo>
                    <a:pt x="332" y="198"/>
                    <a:pt x="432" y="210"/>
                    <a:pt x="538" y="210"/>
                  </a:cubicBezTo>
                  <a:cubicBezTo>
                    <a:pt x="544" y="210"/>
                    <a:pt x="550" y="210"/>
                    <a:pt x="556" y="210"/>
                  </a:cubicBezTo>
                  <a:cubicBezTo>
                    <a:pt x="562" y="210"/>
                    <a:pt x="568" y="210"/>
                    <a:pt x="574" y="210"/>
                  </a:cubicBezTo>
                  <a:cubicBezTo>
                    <a:pt x="680" y="210"/>
                    <a:pt x="780" y="198"/>
                    <a:pt x="871" y="175"/>
                  </a:cubicBezTo>
                  <a:cubicBezTo>
                    <a:pt x="935" y="160"/>
                    <a:pt x="994" y="140"/>
                    <a:pt x="1047" y="115"/>
                  </a:cubicBezTo>
                  <a:cubicBezTo>
                    <a:pt x="1091" y="38"/>
                    <a:pt x="1091" y="38"/>
                    <a:pt x="1091" y="38"/>
                  </a:cubicBezTo>
                  <a:cubicBezTo>
                    <a:pt x="1112" y="0"/>
                    <a:pt x="1112" y="0"/>
                    <a:pt x="1112" y="0"/>
                  </a:cubicBezTo>
                  <a:cubicBezTo>
                    <a:pt x="1102" y="9"/>
                    <a:pt x="1088" y="19"/>
                    <a:pt x="1071" y="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9" name="Freeform 256">
              <a:extLst>
                <a:ext uri="{FF2B5EF4-FFF2-40B4-BE49-F238E27FC236}">
                  <a16:creationId xmlns:a16="http://schemas.microsoft.com/office/drawing/2014/main" id="{84E993BD-1BBE-E343-BBCF-B83C7AB58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3884" y="2688351"/>
              <a:ext cx="3120166" cy="691636"/>
            </a:xfrm>
            <a:custGeom>
              <a:avLst/>
              <a:gdLst>
                <a:gd name="T0" fmla="*/ 1151 w 1162"/>
                <a:gd name="T1" fmla="*/ 130 h 234"/>
                <a:gd name="T2" fmla="*/ 585 w 1162"/>
                <a:gd name="T3" fmla="*/ 0 h 234"/>
                <a:gd name="T4" fmla="*/ 585 w 1162"/>
                <a:gd name="T5" fmla="*/ 0 h 234"/>
                <a:gd name="T6" fmla="*/ 581 w 1162"/>
                <a:gd name="T7" fmla="*/ 0 h 234"/>
                <a:gd name="T8" fmla="*/ 577 w 1162"/>
                <a:gd name="T9" fmla="*/ 0 h 234"/>
                <a:gd name="T10" fmla="*/ 577 w 1162"/>
                <a:gd name="T11" fmla="*/ 0 h 234"/>
                <a:gd name="T12" fmla="*/ 11 w 1162"/>
                <a:gd name="T13" fmla="*/ 130 h 234"/>
                <a:gd name="T14" fmla="*/ 0 w 1162"/>
                <a:gd name="T15" fmla="*/ 160 h 234"/>
                <a:gd name="T16" fmla="*/ 0 w 1162"/>
                <a:gd name="T17" fmla="*/ 162 h 234"/>
                <a:gd name="T18" fmla="*/ 14 w 1162"/>
                <a:gd name="T19" fmla="*/ 195 h 234"/>
                <a:gd name="T20" fmla="*/ 25 w 1162"/>
                <a:gd name="T21" fmla="*/ 206 h 234"/>
                <a:gd name="T22" fmla="*/ 66 w 1162"/>
                <a:gd name="T23" fmla="*/ 234 h 234"/>
                <a:gd name="T24" fmla="*/ 72 w 1162"/>
                <a:gd name="T25" fmla="*/ 228 h 234"/>
                <a:gd name="T26" fmla="*/ 74 w 1162"/>
                <a:gd name="T27" fmla="*/ 227 h 234"/>
                <a:gd name="T28" fmla="*/ 80 w 1162"/>
                <a:gd name="T29" fmla="*/ 222 h 234"/>
                <a:gd name="T30" fmla="*/ 81 w 1162"/>
                <a:gd name="T31" fmla="*/ 221 h 234"/>
                <a:gd name="T32" fmla="*/ 87 w 1162"/>
                <a:gd name="T33" fmla="*/ 216 h 234"/>
                <a:gd name="T34" fmla="*/ 90 w 1162"/>
                <a:gd name="T35" fmla="*/ 215 h 234"/>
                <a:gd name="T36" fmla="*/ 97 w 1162"/>
                <a:gd name="T37" fmla="*/ 210 h 234"/>
                <a:gd name="T38" fmla="*/ 100 w 1162"/>
                <a:gd name="T39" fmla="*/ 209 h 234"/>
                <a:gd name="T40" fmla="*/ 106 w 1162"/>
                <a:gd name="T41" fmla="*/ 205 h 234"/>
                <a:gd name="T42" fmla="*/ 109 w 1162"/>
                <a:gd name="T43" fmla="*/ 204 h 234"/>
                <a:gd name="T44" fmla="*/ 117 w 1162"/>
                <a:gd name="T45" fmla="*/ 199 h 234"/>
                <a:gd name="T46" fmla="*/ 121 w 1162"/>
                <a:gd name="T47" fmla="*/ 197 h 234"/>
                <a:gd name="T48" fmla="*/ 126 w 1162"/>
                <a:gd name="T49" fmla="*/ 195 h 234"/>
                <a:gd name="T50" fmla="*/ 134 w 1162"/>
                <a:gd name="T51" fmla="*/ 191 h 234"/>
                <a:gd name="T52" fmla="*/ 139 w 1162"/>
                <a:gd name="T53" fmla="*/ 189 h 234"/>
                <a:gd name="T54" fmla="*/ 145 w 1162"/>
                <a:gd name="T55" fmla="*/ 187 h 234"/>
                <a:gd name="T56" fmla="*/ 148 w 1162"/>
                <a:gd name="T57" fmla="*/ 185 h 234"/>
                <a:gd name="T58" fmla="*/ 160 w 1162"/>
                <a:gd name="T59" fmla="*/ 181 h 234"/>
                <a:gd name="T60" fmla="*/ 163 w 1162"/>
                <a:gd name="T61" fmla="*/ 179 h 234"/>
                <a:gd name="T62" fmla="*/ 171 w 1162"/>
                <a:gd name="T63" fmla="*/ 177 h 234"/>
                <a:gd name="T64" fmla="*/ 581 w 1162"/>
                <a:gd name="T65" fmla="*/ 119 h 234"/>
                <a:gd name="T66" fmla="*/ 991 w 1162"/>
                <a:gd name="T67" fmla="*/ 177 h 234"/>
                <a:gd name="T68" fmla="*/ 999 w 1162"/>
                <a:gd name="T69" fmla="*/ 179 h 234"/>
                <a:gd name="T70" fmla="*/ 1002 w 1162"/>
                <a:gd name="T71" fmla="*/ 181 h 234"/>
                <a:gd name="T72" fmla="*/ 1014 w 1162"/>
                <a:gd name="T73" fmla="*/ 185 h 234"/>
                <a:gd name="T74" fmla="*/ 1017 w 1162"/>
                <a:gd name="T75" fmla="*/ 187 h 234"/>
                <a:gd name="T76" fmla="*/ 1023 w 1162"/>
                <a:gd name="T77" fmla="*/ 189 h 234"/>
                <a:gd name="T78" fmla="*/ 1028 w 1162"/>
                <a:gd name="T79" fmla="*/ 191 h 234"/>
                <a:gd name="T80" fmla="*/ 1036 w 1162"/>
                <a:gd name="T81" fmla="*/ 195 h 234"/>
                <a:gd name="T82" fmla="*/ 1041 w 1162"/>
                <a:gd name="T83" fmla="*/ 197 h 234"/>
                <a:gd name="T84" fmla="*/ 1045 w 1162"/>
                <a:gd name="T85" fmla="*/ 199 h 234"/>
                <a:gd name="T86" fmla="*/ 1053 w 1162"/>
                <a:gd name="T87" fmla="*/ 204 h 234"/>
                <a:gd name="T88" fmla="*/ 1056 w 1162"/>
                <a:gd name="T89" fmla="*/ 205 h 234"/>
                <a:gd name="T90" fmla="*/ 1062 w 1162"/>
                <a:gd name="T91" fmla="*/ 209 h 234"/>
                <a:gd name="T92" fmla="*/ 1065 w 1162"/>
                <a:gd name="T93" fmla="*/ 210 h 234"/>
                <a:gd name="T94" fmla="*/ 1072 w 1162"/>
                <a:gd name="T95" fmla="*/ 215 h 234"/>
                <a:gd name="T96" fmla="*/ 1075 w 1162"/>
                <a:gd name="T97" fmla="*/ 216 h 234"/>
                <a:gd name="T98" fmla="*/ 1081 w 1162"/>
                <a:gd name="T99" fmla="*/ 221 h 234"/>
                <a:gd name="T100" fmla="*/ 1082 w 1162"/>
                <a:gd name="T101" fmla="*/ 222 h 234"/>
                <a:gd name="T102" fmla="*/ 1088 w 1162"/>
                <a:gd name="T103" fmla="*/ 227 h 234"/>
                <a:gd name="T104" fmla="*/ 1090 w 1162"/>
                <a:gd name="T105" fmla="*/ 228 h 234"/>
                <a:gd name="T106" fmla="*/ 1096 w 1162"/>
                <a:gd name="T107" fmla="*/ 234 h 234"/>
                <a:gd name="T108" fmla="*/ 1137 w 1162"/>
                <a:gd name="T109" fmla="*/ 206 h 234"/>
                <a:gd name="T110" fmla="*/ 1148 w 1162"/>
                <a:gd name="T111" fmla="*/ 195 h 234"/>
                <a:gd name="T112" fmla="*/ 1162 w 1162"/>
                <a:gd name="T113" fmla="*/ 162 h 234"/>
                <a:gd name="T114" fmla="*/ 1162 w 1162"/>
                <a:gd name="T115" fmla="*/ 160 h 234"/>
                <a:gd name="T116" fmla="*/ 1151 w 1162"/>
                <a:gd name="T117" fmla="*/ 130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62" h="234">
                  <a:moveTo>
                    <a:pt x="1151" y="130"/>
                  </a:moveTo>
                  <a:cubicBezTo>
                    <a:pt x="1100" y="56"/>
                    <a:pt x="867" y="1"/>
                    <a:pt x="585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2" y="0"/>
                    <a:pt x="581" y="0"/>
                  </a:cubicBezTo>
                  <a:cubicBezTo>
                    <a:pt x="580" y="0"/>
                    <a:pt x="578" y="0"/>
                    <a:pt x="577" y="0"/>
                  </a:cubicBezTo>
                  <a:cubicBezTo>
                    <a:pt x="577" y="0"/>
                    <a:pt x="577" y="0"/>
                    <a:pt x="577" y="0"/>
                  </a:cubicBezTo>
                  <a:cubicBezTo>
                    <a:pt x="295" y="1"/>
                    <a:pt x="62" y="56"/>
                    <a:pt x="11" y="130"/>
                  </a:cubicBezTo>
                  <a:cubicBezTo>
                    <a:pt x="4" y="140"/>
                    <a:pt x="0" y="150"/>
                    <a:pt x="0" y="160"/>
                  </a:cubicBezTo>
                  <a:cubicBezTo>
                    <a:pt x="0" y="161"/>
                    <a:pt x="0" y="161"/>
                    <a:pt x="0" y="162"/>
                  </a:cubicBezTo>
                  <a:cubicBezTo>
                    <a:pt x="1" y="173"/>
                    <a:pt x="6" y="184"/>
                    <a:pt x="14" y="195"/>
                  </a:cubicBezTo>
                  <a:cubicBezTo>
                    <a:pt x="17" y="198"/>
                    <a:pt x="21" y="202"/>
                    <a:pt x="25" y="206"/>
                  </a:cubicBezTo>
                  <a:cubicBezTo>
                    <a:pt x="35" y="215"/>
                    <a:pt x="49" y="225"/>
                    <a:pt x="66" y="234"/>
                  </a:cubicBezTo>
                  <a:cubicBezTo>
                    <a:pt x="68" y="232"/>
                    <a:pt x="70" y="230"/>
                    <a:pt x="72" y="228"/>
                  </a:cubicBezTo>
                  <a:cubicBezTo>
                    <a:pt x="73" y="228"/>
                    <a:pt x="73" y="227"/>
                    <a:pt x="74" y="227"/>
                  </a:cubicBezTo>
                  <a:cubicBezTo>
                    <a:pt x="76" y="225"/>
                    <a:pt x="78" y="223"/>
                    <a:pt x="80" y="222"/>
                  </a:cubicBezTo>
                  <a:cubicBezTo>
                    <a:pt x="81" y="221"/>
                    <a:pt x="81" y="221"/>
                    <a:pt x="81" y="221"/>
                  </a:cubicBezTo>
                  <a:cubicBezTo>
                    <a:pt x="83" y="219"/>
                    <a:pt x="85" y="218"/>
                    <a:pt x="87" y="216"/>
                  </a:cubicBezTo>
                  <a:cubicBezTo>
                    <a:pt x="88" y="216"/>
                    <a:pt x="89" y="215"/>
                    <a:pt x="90" y="215"/>
                  </a:cubicBezTo>
                  <a:cubicBezTo>
                    <a:pt x="92" y="213"/>
                    <a:pt x="94" y="212"/>
                    <a:pt x="97" y="210"/>
                  </a:cubicBezTo>
                  <a:cubicBezTo>
                    <a:pt x="98" y="210"/>
                    <a:pt x="99" y="209"/>
                    <a:pt x="100" y="209"/>
                  </a:cubicBezTo>
                  <a:cubicBezTo>
                    <a:pt x="102" y="207"/>
                    <a:pt x="104" y="206"/>
                    <a:pt x="106" y="205"/>
                  </a:cubicBezTo>
                  <a:cubicBezTo>
                    <a:pt x="107" y="205"/>
                    <a:pt x="108" y="204"/>
                    <a:pt x="109" y="204"/>
                  </a:cubicBezTo>
                  <a:cubicBezTo>
                    <a:pt x="111" y="202"/>
                    <a:pt x="114" y="201"/>
                    <a:pt x="117" y="199"/>
                  </a:cubicBezTo>
                  <a:cubicBezTo>
                    <a:pt x="118" y="199"/>
                    <a:pt x="120" y="198"/>
                    <a:pt x="121" y="197"/>
                  </a:cubicBezTo>
                  <a:cubicBezTo>
                    <a:pt x="123" y="196"/>
                    <a:pt x="124" y="196"/>
                    <a:pt x="126" y="195"/>
                  </a:cubicBezTo>
                  <a:cubicBezTo>
                    <a:pt x="129" y="194"/>
                    <a:pt x="132" y="192"/>
                    <a:pt x="134" y="191"/>
                  </a:cubicBezTo>
                  <a:cubicBezTo>
                    <a:pt x="136" y="190"/>
                    <a:pt x="137" y="190"/>
                    <a:pt x="139" y="189"/>
                  </a:cubicBezTo>
                  <a:cubicBezTo>
                    <a:pt x="141" y="188"/>
                    <a:pt x="143" y="187"/>
                    <a:pt x="145" y="187"/>
                  </a:cubicBezTo>
                  <a:cubicBezTo>
                    <a:pt x="146" y="186"/>
                    <a:pt x="147" y="186"/>
                    <a:pt x="148" y="185"/>
                  </a:cubicBezTo>
                  <a:cubicBezTo>
                    <a:pt x="152" y="184"/>
                    <a:pt x="156" y="182"/>
                    <a:pt x="160" y="181"/>
                  </a:cubicBezTo>
                  <a:cubicBezTo>
                    <a:pt x="161" y="180"/>
                    <a:pt x="162" y="180"/>
                    <a:pt x="163" y="179"/>
                  </a:cubicBezTo>
                  <a:cubicBezTo>
                    <a:pt x="166" y="179"/>
                    <a:pt x="168" y="178"/>
                    <a:pt x="171" y="177"/>
                  </a:cubicBezTo>
                  <a:cubicBezTo>
                    <a:pt x="269" y="142"/>
                    <a:pt x="416" y="120"/>
                    <a:pt x="581" y="119"/>
                  </a:cubicBezTo>
                  <a:cubicBezTo>
                    <a:pt x="746" y="120"/>
                    <a:pt x="893" y="142"/>
                    <a:pt x="991" y="177"/>
                  </a:cubicBezTo>
                  <a:cubicBezTo>
                    <a:pt x="994" y="178"/>
                    <a:pt x="996" y="179"/>
                    <a:pt x="999" y="179"/>
                  </a:cubicBezTo>
                  <a:cubicBezTo>
                    <a:pt x="1000" y="180"/>
                    <a:pt x="1001" y="180"/>
                    <a:pt x="1002" y="181"/>
                  </a:cubicBezTo>
                  <a:cubicBezTo>
                    <a:pt x="1006" y="182"/>
                    <a:pt x="1010" y="184"/>
                    <a:pt x="1014" y="185"/>
                  </a:cubicBezTo>
                  <a:cubicBezTo>
                    <a:pt x="1015" y="186"/>
                    <a:pt x="1016" y="186"/>
                    <a:pt x="1017" y="187"/>
                  </a:cubicBezTo>
                  <a:cubicBezTo>
                    <a:pt x="1019" y="187"/>
                    <a:pt x="1021" y="188"/>
                    <a:pt x="1023" y="189"/>
                  </a:cubicBezTo>
                  <a:cubicBezTo>
                    <a:pt x="1025" y="190"/>
                    <a:pt x="1026" y="190"/>
                    <a:pt x="1028" y="191"/>
                  </a:cubicBezTo>
                  <a:cubicBezTo>
                    <a:pt x="1030" y="192"/>
                    <a:pt x="1033" y="194"/>
                    <a:pt x="1036" y="195"/>
                  </a:cubicBezTo>
                  <a:cubicBezTo>
                    <a:pt x="1038" y="196"/>
                    <a:pt x="1039" y="196"/>
                    <a:pt x="1041" y="197"/>
                  </a:cubicBezTo>
                  <a:cubicBezTo>
                    <a:pt x="1042" y="198"/>
                    <a:pt x="1044" y="199"/>
                    <a:pt x="1045" y="199"/>
                  </a:cubicBezTo>
                  <a:cubicBezTo>
                    <a:pt x="1048" y="201"/>
                    <a:pt x="1051" y="202"/>
                    <a:pt x="1053" y="204"/>
                  </a:cubicBezTo>
                  <a:cubicBezTo>
                    <a:pt x="1054" y="204"/>
                    <a:pt x="1055" y="205"/>
                    <a:pt x="1056" y="205"/>
                  </a:cubicBezTo>
                  <a:cubicBezTo>
                    <a:pt x="1058" y="206"/>
                    <a:pt x="1060" y="207"/>
                    <a:pt x="1062" y="209"/>
                  </a:cubicBezTo>
                  <a:cubicBezTo>
                    <a:pt x="1063" y="209"/>
                    <a:pt x="1064" y="210"/>
                    <a:pt x="1065" y="210"/>
                  </a:cubicBezTo>
                  <a:cubicBezTo>
                    <a:pt x="1068" y="212"/>
                    <a:pt x="1070" y="213"/>
                    <a:pt x="1072" y="215"/>
                  </a:cubicBezTo>
                  <a:cubicBezTo>
                    <a:pt x="1073" y="215"/>
                    <a:pt x="1074" y="216"/>
                    <a:pt x="1075" y="216"/>
                  </a:cubicBezTo>
                  <a:cubicBezTo>
                    <a:pt x="1077" y="218"/>
                    <a:pt x="1079" y="219"/>
                    <a:pt x="1081" y="221"/>
                  </a:cubicBezTo>
                  <a:cubicBezTo>
                    <a:pt x="1081" y="221"/>
                    <a:pt x="1081" y="221"/>
                    <a:pt x="1082" y="222"/>
                  </a:cubicBezTo>
                  <a:cubicBezTo>
                    <a:pt x="1084" y="223"/>
                    <a:pt x="1086" y="225"/>
                    <a:pt x="1088" y="227"/>
                  </a:cubicBezTo>
                  <a:cubicBezTo>
                    <a:pt x="1089" y="227"/>
                    <a:pt x="1089" y="228"/>
                    <a:pt x="1090" y="228"/>
                  </a:cubicBezTo>
                  <a:cubicBezTo>
                    <a:pt x="1092" y="230"/>
                    <a:pt x="1094" y="232"/>
                    <a:pt x="1096" y="234"/>
                  </a:cubicBezTo>
                  <a:cubicBezTo>
                    <a:pt x="1113" y="225"/>
                    <a:pt x="1127" y="215"/>
                    <a:pt x="1137" y="206"/>
                  </a:cubicBezTo>
                  <a:cubicBezTo>
                    <a:pt x="1141" y="202"/>
                    <a:pt x="1145" y="198"/>
                    <a:pt x="1148" y="195"/>
                  </a:cubicBezTo>
                  <a:cubicBezTo>
                    <a:pt x="1156" y="184"/>
                    <a:pt x="1161" y="173"/>
                    <a:pt x="1162" y="162"/>
                  </a:cubicBezTo>
                  <a:cubicBezTo>
                    <a:pt x="1162" y="161"/>
                    <a:pt x="1162" y="161"/>
                    <a:pt x="1162" y="160"/>
                  </a:cubicBezTo>
                  <a:cubicBezTo>
                    <a:pt x="1162" y="150"/>
                    <a:pt x="1158" y="140"/>
                    <a:pt x="1151" y="13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0" name="Freeform 257">
              <a:extLst>
                <a:ext uri="{FF2B5EF4-FFF2-40B4-BE49-F238E27FC236}">
                  <a16:creationId xmlns:a16="http://schemas.microsoft.com/office/drawing/2014/main" id="{F3ECE0AB-7EA8-184E-B1A3-F0D8783F8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0" cy="3295"/>
            </a:xfrm>
            <a:custGeom>
              <a:avLst/>
              <a:gdLst>
                <a:gd name="T0" fmla="*/ 1 h 1"/>
                <a:gd name="T1" fmla="*/ 0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1" name="Freeform 258">
              <a:extLst>
                <a:ext uri="{FF2B5EF4-FFF2-40B4-BE49-F238E27FC236}">
                  <a16:creationId xmlns:a16="http://schemas.microsoft.com/office/drawing/2014/main" id="{79C70F51-9439-404D-9FA3-1F584C3B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9461" y="4450377"/>
              <a:ext cx="2989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CD75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2" name="Freeform 260">
              <a:extLst>
                <a:ext uri="{FF2B5EF4-FFF2-40B4-BE49-F238E27FC236}">
                  <a16:creationId xmlns:a16="http://schemas.microsoft.com/office/drawing/2014/main" id="{6247E4E5-DE0F-AA45-8530-5DC22AB847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46336" y="4476724"/>
              <a:ext cx="14956" cy="6586"/>
            </a:xfrm>
            <a:custGeom>
              <a:avLst/>
              <a:gdLst>
                <a:gd name="T0" fmla="*/ 0 w 6"/>
                <a:gd name="T1" fmla="*/ 1 h 2"/>
                <a:gd name="T2" fmla="*/ 2 w 6"/>
                <a:gd name="T3" fmla="*/ 2 h 2"/>
                <a:gd name="T4" fmla="*/ 2 w 6"/>
                <a:gd name="T5" fmla="*/ 2 h 2"/>
                <a:gd name="T6" fmla="*/ 6 w 6"/>
                <a:gd name="T7" fmla="*/ 0 h 2"/>
                <a:gd name="T8" fmla="*/ 0 w 6"/>
                <a:gd name="T9" fmla="*/ 0 h 2"/>
                <a:gd name="T10" fmla="*/ 0 w 6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2">
                  <a:moveTo>
                    <a:pt x="0" y="1"/>
                  </a:moveTo>
                  <a:cubicBezTo>
                    <a:pt x="1" y="1"/>
                    <a:pt x="1" y="1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3" y="1"/>
                    <a:pt x="5" y="1"/>
                    <a:pt x="6" y="0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E94E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33" name="Freeform 261">
              <a:extLst>
                <a:ext uri="{FF2B5EF4-FFF2-40B4-BE49-F238E27FC236}">
                  <a16:creationId xmlns:a16="http://schemas.microsoft.com/office/drawing/2014/main" id="{B1F01871-B470-274D-A721-443DF8E61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0055" y="4407560"/>
              <a:ext cx="1821842" cy="447916"/>
            </a:xfrm>
            <a:custGeom>
              <a:avLst/>
              <a:gdLst>
                <a:gd name="T0" fmla="*/ 665 w 678"/>
                <a:gd name="T1" fmla="*/ 9 h 152"/>
                <a:gd name="T2" fmla="*/ 622 w 678"/>
                <a:gd name="T3" fmla="*/ 26 h 152"/>
                <a:gd name="T4" fmla="*/ 608 w 678"/>
                <a:gd name="T5" fmla="*/ 30 h 152"/>
                <a:gd name="T6" fmla="*/ 608 w 678"/>
                <a:gd name="T7" fmla="*/ 30 h 152"/>
                <a:gd name="T8" fmla="*/ 602 w 678"/>
                <a:gd name="T9" fmla="*/ 32 h 152"/>
                <a:gd name="T10" fmla="*/ 602 w 678"/>
                <a:gd name="T11" fmla="*/ 32 h 152"/>
                <a:gd name="T12" fmla="*/ 596 w 678"/>
                <a:gd name="T13" fmla="*/ 33 h 152"/>
                <a:gd name="T14" fmla="*/ 596 w 678"/>
                <a:gd name="T15" fmla="*/ 33 h 152"/>
                <a:gd name="T16" fmla="*/ 590 w 678"/>
                <a:gd name="T17" fmla="*/ 35 h 152"/>
                <a:gd name="T18" fmla="*/ 590 w 678"/>
                <a:gd name="T19" fmla="*/ 35 h 152"/>
                <a:gd name="T20" fmla="*/ 584 w 678"/>
                <a:gd name="T21" fmla="*/ 36 h 152"/>
                <a:gd name="T22" fmla="*/ 583 w 678"/>
                <a:gd name="T23" fmla="*/ 36 h 152"/>
                <a:gd name="T24" fmla="*/ 529 w 678"/>
                <a:gd name="T25" fmla="*/ 47 h 152"/>
                <a:gd name="T26" fmla="*/ 529 w 678"/>
                <a:gd name="T27" fmla="*/ 47 h 152"/>
                <a:gd name="T28" fmla="*/ 340 w 678"/>
                <a:gd name="T29" fmla="*/ 62 h 152"/>
                <a:gd name="T30" fmla="*/ 151 w 678"/>
                <a:gd name="T31" fmla="*/ 47 h 152"/>
                <a:gd name="T32" fmla="*/ 151 w 678"/>
                <a:gd name="T33" fmla="*/ 47 h 152"/>
                <a:gd name="T34" fmla="*/ 97 w 678"/>
                <a:gd name="T35" fmla="*/ 36 h 152"/>
                <a:gd name="T36" fmla="*/ 96 w 678"/>
                <a:gd name="T37" fmla="*/ 36 h 152"/>
                <a:gd name="T38" fmla="*/ 90 w 678"/>
                <a:gd name="T39" fmla="*/ 35 h 152"/>
                <a:gd name="T40" fmla="*/ 90 w 678"/>
                <a:gd name="T41" fmla="*/ 35 h 152"/>
                <a:gd name="T42" fmla="*/ 84 w 678"/>
                <a:gd name="T43" fmla="*/ 33 h 152"/>
                <a:gd name="T44" fmla="*/ 84 w 678"/>
                <a:gd name="T45" fmla="*/ 33 h 152"/>
                <a:gd name="T46" fmla="*/ 78 w 678"/>
                <a:gd name="T47" fmla="*/ 32 h 152"/>
                <a:gd name="T48" fmla="*/ 78 w 678"/>
                <a:gd name="T49" fmla="*/ 32 h 152"/>
                <a:gd name="T50" fmla="*/ 72 w 678"/>
                <a:gd name="T51" fmla="*/ 30 h 152"/>
                <a:gd name="T52" fmla="*/ 72 w 678"/>
                <a:gd name="T53" fmla="*/ 30 h 152"/>
                <a:gd name="T54" fmla="*/ 57 w 678"/>
                <a:gd name="T55" fmla="*/ 25 h 152"/>
                <a:gd name="T56" fmla="*/ 48 w 678"/>
                <a:gd name="T57" fmla="*/ 22 h 152"/>
                <a:gd name="T58" fmla="*/ 43 w 678"/>
                <a:gd name="T59" fmla="*/ 20 h 152"/>
                <a:gd name="T60" fmla="*/ 15 w 678"/>
                <a:gd name="T61" fmla="*/ 9 h 152"/>
                <a:gd name="T62" fmla="*/ 0 w 678"/>
                <a:gd name="T63" fmla="*/ 0 h 152"/>
                <a:gd name="T64" fmla="*/ 8 w 678"/>
                <a:gd name="T65" fmla="*/ 16 h 152"/>
                <a:gd name="T66" fmla="*/ 14 w 678"/>
                <a:gd name="T67" fmla="*/ 23 h 152"/>
                <a:gd name="T68" fmla="*/ 27 w 678"/>
                <a:gd name="T69" fmla="*/ 47 h 152"/>
                <a:gd name="T70" fmla="*/ 52 w 678"/>
                <a:gd name="T71" fmla="*/ 94 h 152"/>
                <a:gd name="T72" fmla="*/ 155 w 678"/>
                <a:gd name="T73" fmla="*/ 131 h 152"/>
                <a:gd name="T74" fmla="*/ 328 w 678"/>
                <a:gd name="T75" fmla="*/ 152 h 152"/>
                <a:gd name="T76" fmla="*/ 339 w 678"/>
                <a:gd name="T77" fmla="*/ 152 h 152"/>
                <a:gd name="T78" fmla="*/ 350 w 678"/>
                <a:gd name="T79" fmla="*/ 152 h 152"/>
                <a:gd name="T80" fmla="*/ 523 w 678"/>
                <a:gd name="T81" fmla="*/ 131 h 152"/>
                <a:gd name="T82" fmla="*/ 626 w 678"/>
                <a:gd name="T83" fmla="*/ 94 h 152"/>
                <a:gd name="T84" fmla="*/ 652 w 678"/>
                <a:gd name="T85" fmla="*/ 47 h 152"/>
                <a:gd name="T86" fmla="*/ 664 w 678"/>
                <a:gd name="T87" fmla="*/ 23 h 152"/>
                <a:gd name="T88" fmla="*/ 670 w 678"/>
                <a:gd name="T89" fmla="*/ 16 h 152"/>
                <a:gd name="T90" fmla="*/ 678 w 678"/>
                <a:gd name="T91" fmla="*/ 1 h 152"/>
                <a:gd name="T92" fmla="*/ 665 w 678"/>
                <a:gd name="T93" fmla="*/ 9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678" h="152">
                  <a:moveTo>
                    <a:pt x="665" y="9"/>
                  </a:moveTo>
                  <a:cubicBezTo>
                    <a:pt x="653" y="15"/>
                    <a:pt x="638" y="20"/>
                    <a:pt x="622" y="26"/>
                  </a:cubicBezTo>
                  <a:cubicBezTo>
                    <a:pt x="617" y="27"/>
                    <a:pt x="613" y="29"/>
                    <a:pt x="608" y="30"/>
                  </a:cubicBezTo>
                  <a:cubicBezTo>
                    <a:pt x="608" y="30"/>
                    <a:pt x="608" y="30"/>
                    <a:pt x="608" y="30"/>
                  </a:cubicBezTo>
                  <a:cubicBezTo>
                    <a:pt x="606" y="31"/>
                    <a:pt x="604" y="31"/>
                    <a:pt x="602" y="32"/>
                  </a:cubicBezTo>
                  <a:cubicBezTo>
                    <a:pt x="602" y="32"/>
                    <a:pt x="602" y="32"/>
                    <a:pt x="602" y="32"/>
                  </a:cubicBezTo>
                  <a:cubicBezTo>
                    <a:pt x="600" y="32"/>
                    <a:pt x="598" y="33"/>
                    <a:pt x="596" y="33"/>
                  </a:cubicBezTo>
                  <a:cubicBezTo>
                    <a:pt x="596" y="33"/>
                    <a:pt x="596" y="33"/>
                    <a:pt x="596" y="33"/>
                  </a:cubicBezTo>
                  <a:cubicBezTo>
                    <a:pt x="594" y="34"/>
                    <a:pt x="592" y="34"/>
                    <a:pt x="590" y="35"/>
                  </a:cubicBezTo>
                  <a:cubicBezTo>
                    <a:pt x="590" y="35"/>
                    <a:pt x="590" y="35"/>
                    <a:pt x="590" y="35"/>
                  </a:cubicBezTo>
                  <a:cubicBezTo>
                    <a:pt x="588" y="35"/>
                    <a:pt x="586" y="36"/>
                    <a:pt x="584" y="36"/>
                  </a:cubicBezTo>
                  <a:cubicBezTo>
                    <a:pt x="584" y="36"/>
                    <a:pt x="584" y="36"/>
                    <a:pt x="583" y="36"/>
                  </a:cubicBezTo>
                  <a:cubicBezTo>
                    <a:pt x="567" y="41"/>
                    <a:pt x="549" y="44"/>
                    <a:pt x="529" y="47"/>
                  </a:cubicBezTo>
                  <a:cubicBezTo>
                    <a:pt x="529" y="47"/>
                    <a:pt x="529" y="47"/>
                    <a:pt x="529" y="47"/>
                  </a:cubicBezTo>
                  <a:cubicBezTo>
                    <a:pt x="474" y="56"/>
                    <a:pt x="409" y="61"/>
                    <a:pt x="340" y="62"/>
                  </a:cubicBezTo>
                  <a:cubicBezTo>
                    <a:pt x="271" y="61"/>
                    <a:pt x="206" y="56"/>
                    <a:pt x="151" y="47"/>
                  </a:cubicBezTo>
                  <a:cubicBezTo>
                    <a:pt x="151" y="47"/>
                    <a:pt x="151" y="47"/>
                    <a:pt x="151" y="47"/>
                  </a:cubicBezTo>
                  <a:cubicBezTo>
                    <a:pt x="132" y="44"/>
                    <a:pt x="113" y="41"/>
                    <a:pt x="97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90" y="35"/>
                    <a:pt x="90" y="35"/>
                    <a:pt x="90" y="35"/>
                  </a:cubicBezTo>
                  <a:cubicBezTo>
                    <a:pt x="88" y="34"/>
                    <a:pt x="86" y="34"/>
                    <a:pt x="84" y="33"/>
                  </a:cubicBezTo>
                  <a:cubicBezTo>
                    <a:pt x="84" y="33"/>
                    <a:pt x="84" y="33"/>
                    <a:pt x="84" y="33"/>
                  </a:cubicBezTo>
                  <a:cubicBezTo>
                    <a:pt x="82" y="33"/>
                    <a:pt x="80" y="32"/>
                    <a:pt x="78" y="32"/>
                  </a:cubicBezTo>
                  <a:cubicBezTo>
                    <a:pt x="78" y="32"/>
                    <a:pt x="78" y="32"/>
                    <a:pt x="78" y="32"/>
                  </a:cubicBezTo>
                  <a:cubicBezTo>
                    <a:pt x="76" y="31"/>
                    <a:pt x="74" y="31"/>
                    <a:pt x="72" y="30"/>
                  </a:cubicBezTo>
                  <a:cubicBezTo>
                    <a:pt x="72" y="30"/>
                    <a:pt x="72" y="30"/>
                    <a:pt x="72" y="30"/>
                  </a:cubicBezTo>
                  <a:cubicBezTo>
                    <a:pt x="67" y="29"/>
                    <a:pt x="62" y="27"/>
                    <a:pt x="57" y="25"/>
                  </a:cubicBezTo>
                  <a:cubicBezTo>
                    <a:pt x="54" y="24"/>
                    <a:pt x="51" y="23"/>
                    <a:pt x="48" y="22"/>
                  </a:cubicBezTo>
                  <a:cubicBezTo>
                    <a:pt x="46" y="22"/>
                    <a:pt x="44" y="21"/>
                    <a:pt x="43" y="20"/>
                  </a:cubicBezTo>
                  <a:cubicBezTo>
                    <a:pt x="32" y="17"/>
                    <a:pt x="23" y="13"/>
                    <a:pt x="15" y="9"/>
                  </a:cubicBezTo>
                  <a:cubicBezTo>
                    <a:pt x="10" y="6"/>
                    <a:pt x="5" y="3"/>
                    <a:pt x="0" y="0"/>
                  </a:cubicBezTo>
                  <a:cubicBezTo>
                    <a:pt x="1" y="5"/>
                    <a:pt x="4" y="11"/>
                    <a:pt x="8" y="16"/>
                  </a:cubicBezTo>
                  <a:cubicBezTo>
                    <a:pt x="10" y="18"/>
                    <a:pt x="12" y="21"/>
                    <a:pt x="14" y="23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52" y="94"/>
                    <a:pt x="52" y="94"/>
                    <a:pt x="52" y="94"/>
                  </a:cubicBezTo>
                  <a:cubicBezTo>
                    <a:pt x="83" y="109"/>
                    <a:pt x="118" y="121"/>
                    <a:pt x="155" y="131"/>
                  </a:cubicBezTo>
                  <a:cubicBezTo>
                    <a:pt x="208" y="145"/>
                    <a:pt x="267" y="152"/>
                    <a:pt x="328" y="152"/>
                  </a:cubicBezTo>
                  <a:cubicBezTo>
                    <a:pt x="332" y="152"/>
                    <a:pt x="336" y="152"/>
                    <a:pt x="339" y="152"/>
                  </a:cubicBezTo>
                  <a:cubicBezTo>
                    <a:pt x="343" y="152"/>
                    <a:pt x="346" y="152"/>
                    <a:pt x="350" y="152"/>
                  </a:cubicBezTo>
                  <a:cubicBezTo>
                    <a:pt x="411" y="152"/>
                    <a:pt x="470" y="145"/>
                    <a:pt x="523" y="131"/>
                  </a:cubicBezTo>
                  <a:cubicBezTo>
                    <a:pt x="560" y="121"/>
                    <a:pt x="595" y="109"/>
                    <a:pt x="626" y="94"/>
                  </a:cubicBezTo>
                  <a:cubicBezTo>
                    <a:pt x="652" y="47"/>
                    <a:pt x="652" y="47"/>
                    <a:pt x="652" y="47"/>
                  </a:cubicBezTo>
                  <a:cubicBezTo>
                    <a:pt x="664" y="23"/>
                    <a:pt x="664" y="23"/>
                    <a:pt x="664" y="23"/>
                  </a:cubicBezTo>
                  <a:cubicBezTo>
                    <a:pt x="666" y="21"/>
                    <a:pt x="669" y="18"/>
                    <a:pt x="670" y="16"/>
                  </a:cubicBezTo>
                  <a:cubicBezTo>
                    <a:pt x="674" y="11"/>
                    <a:pt x="676" y="6"/>
                    <a:pt x="678" y="1"/>
                  </a:cubicBezTo>
                  <a:cubicBezTo>
                    <a:pt x="674" y="4"/>
                    <a:pt x="670" y="6"/>
                    <a:pt x="665" y="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54" name="Freeform 209">
            <a:extLst>
              <a:ext uri="{FF2B5EF4-FFF2-40B4-BE49-F238E27FC236}">
                <a16:creationId xmlns:a16="http://schemas.microsoft.com/office/drawing/2014/main" id="{B028A879-CA9D-F84A-9885-C3FA7FC392A2}"/>
              </a:ext>
            </a:extLst>
          </p:cNvPr>
          <p:cNvSpPr>
            <a:spLocks/>
          </p:cNvSpPr>
          <p:nvPr/>
        </p:nvSpPr>
        <p:spPr bwMode="auto">
          <a:xfrm>
            <a:off x="1522299" y="12131040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6" name="Round Same Side Corner Rectangle 55">
            <a:extLst>
              <a:ext uri="{FF2B5EF4-FFF2-40B4-BE49-F238E27FC236}">
                <a16:creationId xmlns:a16="http://schemas.microsoft.com/office/drawing/2014/main" id="{9C9D2099-01B9-AB4E-872F-7B06479B218A}"/>
              </a:ext>
            </a:extLst>
          </p:cNvPr>
          <p:cNvSpPr/>
          <p:nvPr/>
        </p:nvSpPr>
        <p:spPr>
          <a:xfrm rot="16200000">
            <a:off x="3337556" y="9750024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57" name="Freeform 209">
            <a:extLst>
              <a:ext uri="{FF2B5EF4-FFF2-40B4-BE49-F238E27FC236}">
                <a16:creationId xmlns:a16="http://schemas.microsoft.com/office/drawing/2014/main" id="{F407FC9B-C377-1D4E-B402-C99EF54904DC}"/>
              </a:ext>
            </a:extLst>
          </p:cNvPr>
          <p:cNvSpPr>
            <a:spLocks/>
          </p:cNvSpPr>
          <p:nvPr/>
        </p:nvSpPr>
        <p:spPr bwMode="auto">
          <a:xfrm>
            <a:off x="1522299" y="11153801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2" name="Round Same Side Corner Rectangle 61">
            <a:extLst>
              <a:ext uri="{FF2B5EF4-FFF2-40B4-BE49-F238E27FC236}">
                <a16:creationId xmlns:a16="http://schemas.microsoft.com/office/drawing/2014/main" id="{21F53FFE-9D0C-F94E-BE81-E3D711278D02}"/>
              </a:ext>
            </a:extLst>
          </p:cNvPr>
          <p:cNvSpPr/>
          <p:nvPr/>
        </p:nvSpPr>
        <p:spPr>
          <a:xfrm rot="16200000">
            <a:off x="3337556" y="877278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3" name="Freeform 209">
            <a:extLst>
              <a:ext uri="{FF2B5EF4-FFF2-40B4-BE49-F238E27FC236}">
                <a16:creationId xmlns:a16="http://schemas.microsoft.com/office/drawing/2014/main" id="{B49B592D-F55E-0C41-A6EE-446A8FD177DE}"/>
              </a:ext>
            </a:extLst>
          </p:cNvPr>
          <p:cNvSpPr>
            <a:spLocks/>
          </p:cNvSpPr>
          <p:nvPr/>
        </p:nvSpPr>
        <p:spPr bwMode="auto">
          <a:xfrm>
            <a:off x="1522299" y="1017656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4" name="Round Same Side Corner Rectangle 63">
            <a:extLst>
              <a:ext uri="{FF2B5EF4-FFF2-40B4-BE49-F238E27FC236}">
                <a16:creationId xmlns:a16="http://schemas.microsoft.com/office/drawing/2014/main" id="{F9CC8F3C-0F9C-3A49-89E2-D8B193C5C850}"/>
              </a:ext>
            </a:extLst>
          </p:cNvPr>
          <p:cNvSpPr/>
          <p:nvPr/>
        </p:nvSpPr>
        <p:spPr>
          <a:xfrm rot="16200000">
            <a:off x="3337556" y="779917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5" name="Freeform 209">
            <a:extLst>
              <a:ext uri="{FF2B5EF4-FFF2-40B4-BE49-F238E27FC236}">
                <a16:creationId xmlns:a16="http://schemas.microsoft.com/office/drawing/2014/main" id="{5F0F80CB-0D3C-EC40-B0E0-20E2089AADE1}"/>
              </a:ext>
            </a:extLst>
          </p:cNvPr>
          <p:cNvSpPr>
            <a:spLocks/>
          </p:cNvSpPr>
          <p:nvPr/>
        </p:nvSpPr>
        <p:spPr bwMode="auto">
          <a:xfrm>
            <a:off x="1522299" y="920295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6" name="Round Same Side Corner Rectangle 65">
            <a:extLst>
              <a:ext uri="{FF2B5EF4-FFF2-40B4-BE49-F238E27FC236}">
                <a16:creationId xmlns:a16="http://schemas.microsoft.com/office/drawing/2014/main" id="{F82478F3-51C7-CE4F-A1F0-739F492DA250}"/>
              </a:ext>
            </a:extLst>
          </p:cNvPr>
          <p:cNvSpPr/>
          <p:nvPr/>
        </p:nvSpPr>
        <p:spPr>
          <a:xfrm rot="16200000">
            <a:off x="3337556" y="6824602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67" name="Freeform 209">
            <a:extLst>
              <a:ext uri="{FF2B5EF4-FFF2-40B4-BE49-F238E27FC236}">
                <a16:creationId xmlns:a16="http://schemas.microsoft.com/office/drawing/2014/main" id="{5C8B4B06-CF67-E840-B87E-F2FCD48A8B17}"/>
              </a:ext>
            </a:extLst>
          </p:cNvPr>
          <p:cNvSpPr>
            <a:spLocks/>
          </p:cNvSpPr>
          <p:nvPr/>
        </p:nvSpPr>
        <p:spPr bwMode="auto">
          <a:xfrm>
            <a:off x="1522299" y="8228379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0" name="Round Same Side Corner Rectangle 69">
            <a:extLst>
              <a:ext uri="{FF2B5EF4-FFF2-40B4-BE49-F238E27FC236}">
                <a16:creationId xmlns:a16="http://schemas.microsoft.com/office/drawing/2014/main" id="{80177314-638D-8443-BE43-0287EE4BE6DE}"/>
              </a:ext>
            </a:extLst>
          </p:cNvPr>
          <p:cNvSpPr/>
          <p:nvPr/>
        </p:nvSpPr>
        <p:spPr>
          <a:xfrm rot="16200000">
            <a:off x="20630088" y="9750024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1" name="Freeform 209">
            <a:extLst>
              <a:ext uri="{FF2B5EF4-FFF2-40B4-BE49-F238E27FC236}">
                <a16:creationId xmlns:a16="http://schemas.microsoft.com/office/drawing/2014/main" id="{91FD6216-421B-1F4C-9C75-2DCE7F5111B9}"/>
              </a:ext>
            </a:extLst>
          </p:cNvPr>
          <p:cNvSpPr>
            <a:spLocks/>
          </p:cNvSpPr>
          <p:nvPr/>
        </p:nvSpPr>
        <p:spPr bwMode="auto">
          <a:xfrm>
            <a:off x="18814831" y="11153801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2" name="Round Same Side Corner Rectangle 71">
            <a:extLst>
              <a:ext uri="{FF2B5EF4-FFF2-40B4-BE49-F238E27FC236}">
                <a16:creationId xmlns:a16="http://schemas.microsoft.com/office/drawing/2014/main" id="{66ED0D68-B097-9C45-891F-9A0B3C62AF79}"/>
              </a:ext>
            </a:extLst>
          </p:cNvPr>
          <p:cNvSpPr/>
          <p:nvPr/>
        </p:nvSpPr>
        <p:spPr>
          <a:xfrm rot="16200000">
            <a:off x="20630088" y="877278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3" name="Freeform 209">
            <a:extLst>
              <a:ext uri="{FF2B5EF4-FFF2-40B4-BE49-F238E27FC236}">
                <a16:creationId xmlns:a16="http://schemas.microsoft.com/office/drawing/2014/main" id="{CAE3F884-051E-D74B-97CB-F0C67B0A1B6C}"/>
              </a:ext>
            </a:extLst>
          </p:cNvPr>
          <p:cNvSpPr>
            <a:spLocks/>
          </p:cNvSpPr>
          <p:nvPr/>
        </p:nvSpPr>
        <p:spPr bwMode="auto">
          <a:xfrm>
            <a:off x="18814831" y="1017656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4" name="Round Same Side Corner Rectangle 73">
            <a:extLst>
              <a:ext uri="{FF2B5EF4-FFF2-40B4-BE49-F238E27FC236}">
                <a16:creationId xmlns:a16="http://schemas.microsoft.com/office/drawing/2014/main" id="{B7B37FAD-B065-5D44-B8D9-A142D097C9AF}"/>
              </a:ext>
            </a:extLst>
          </p:cNvPr>
          <p:cNvSpPr/>
          <p:nvPr/>
        </p:nvSpPr>
        <p:spPr>
          <a:xfrm rot="16200000">
            <a:off x="20630088" y="7799175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5" name="Freeform 209">
            <a:extLst>
              <a:ext uri="{FF2B5EF4-FFF2-40B4-BE49-F238E27FC236}">
                <a16:creationId xmlns:a16="http://schemas.microsoft.com/office/drawing/2014/main" id="{2FE70911-194E-D940-BAD4-4387E5C6465D}"/>
              </a:ext>
            </a:extLst>
          </p:cNvPr>
          <p:cNvSpPr>
            <a:spLocks/>
          </p:cNvSpPr>
          <p:nvPr/>
        </p:nvSpPr>
        <p:spPr bwMode="auto">
          <a:xfrm>
            <a:off x="18814831" y="9202952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6" name="Round Same Side Corner Rectangle 75">
            <a:extLst>
              <a:ext uri="{FF2B5EF4-FFF2-40B4-BE49-F238E27FC236}">
                <a16:creationId xmlns:a16="http://schemas.microsoft.com/office/drawing/2014/main" id="{B8A86D9E-2AF4-9B43-9F28-B870CC7380BA}"/>
              </a:ext>
            </a:extLst>
          </p:cNvPr>
          <p:cNvSpPr/>
          <p:nvPr/>
        </p:nvSpPr>
        <p:spPr>
          <a:xfrm rot="16200000">
            <a:off x="20630088" y="6824602"/>
            <a:ext cx="822960" cy="3630514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77" name="Freeform 209">
            <a:extLst>
              <a:ext uri="{FF2B5EF4-FFF2-40B4-BE49-F238E27FC236}">
                <a16:creationId xmlns:a16="http://schemas.microsoft.com/office/drawing/2014/main" id="{D3EDC1F6-0F89-094D-891C-D95819B7D2D9}"/>
              </a:ext>
            </a:extLst>
          </p:cNvPr>
          <p:cNvSpPr>
            <a:spLocks/>
          </p:cNvSpPr>
          <p:nvPr/>
        </p:nvSpPr>
        <p:spPr bwMode="auto">
          <a:xfrm>
            <a:off x="18814831" y="8228379"/>
            <a:ext cx="822960" cy="822960"/>
          </a:xfrm>
          <a:custGeom>
            <a:avLst/>
            <a:gdLst>
              <a:gd name="T0" fmla="*/ 217 w 324"/>
              <a:gd name="T1" fmla="*/ 9 h 302"/>
              <a:gd name="T2" fmla="*/ 162 w 324"/>
              <a:gd name="T3" fmla="*/ 0 h 302"/>
              <a:gd name="T4" fmla="*/ 0 w 324"/>
              <a:gd name="T5" fmla="*/ 151 h 302"/>
              <a:gd name="T6" fmla="*/ 162 w 324"/>
              <a:gd name="T7" fmla="*/ 302 h 302"/>
              <a:gd name="T8" fmla="*/ 232 w 324"/>
              <a:gd name="T9" fmla="*/ 287 h 302"/>
              <a:gd name="T10" fmla="*/ 324 w 324"/>
              <a:gd name="T11" fmla="*/ 151 h 302"/>
              <a:gd name="T12" fmla="*/ 217 w 324"/>
              <a:gd name="T13" fmla="*/ 9 h 3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24" h="302">
                <a:moveTo>
                  <a:pt x="217" y="9"/>
                </a:moveTo>
                <a:cubicBezTo>
                  <a:pt x="200" y="3"/>
                  <a:pt x="181" y="0"/>
                  <a:pt x="162" y="0"/>
                </a:cubicBezTo>
                <a:cubicBezTo>
                  <a:pt x="73" y="0"/>
                  <a:pt x="0" y="67"/>
                  <a:pt x="0" y="151"/>
                </a:cubicBezTo>
                <a:cubicBezTo>
                  <a:pt x="0" y="234"/>
                  <a:pt x="73" y="302"/>
                  <a:pt x="162" y="302"/>
                </a:cubicBezTo>
                <a:cubicBezTo>
                  <a:pt x="187" y="302"/>
                  <a:pt x="211" y="297"/>
                  <a:pt x="232" y="287"/>
                </a:cubicBezTo>
                <a:cubicBezTo>
                  <a:pt x="286" y="263"/>
                  <a:pt x="324" y="211"/>
                  <a:pt x="324" y="151"/>
                </a:cubicBezTo>
                <a:cubicBezTo>
                  <a:pt x="324" y="85"/>
                  <a:pt x="280" y="30"/>
                  <a:pt x="217" y="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1CD4DEA-CD52-7B48-9D23-BF3C8271762F}"/>
              </a:ext>
            </a:extLst>
          </p:cNvPr>
          <p:cNvSpPr txBox="1"/>
          <p:nvPr/>
        </p:nvSpPr>
        <p:spPr>
          <a:xfrm>
            <a:off x="6507331" y="3057401"/>
            <a:ext cx="4336444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Online Sales ($)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8FA25FD-42F0-DC40-A07A-385D1DFD5ADD}"/>
              </a:ext>
            </a:extLst>
          </p:cNvPr>
          <p:cNvSpPr txBox="1"/>
          <p:nvPr/>
        </p:nvSpPr>
        <p:spPr>
          <a:xfrm>
            <a:off x="13357010" y="3057401"/>
            <a:ext cx="4666663" cy="707886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Regular Sales ($)</a:t>
            </a:r>
          </a:p>
        </p:txBody>
      </p:sp>
      <p:sp>
        <p:nvSpPr>
          <p:cNvPr id="80" name="Freeform 921">
            <a:extLst>
              <a:ext uri="{FF2B5EF4-FFF2-40B4-BE49-F238E27FC236}">
                <a16:creationId xmlns:a16="http://schemas.microsoft.com/office/drawing/2014/main" id="{CCD0EE7F-1697-E541-8849-7734C5D07E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7" y="12343024"/>
            <a:ext cx="396848" cy="398992"/>
          </a:xfrm>
          <a:custGeom>
            <a:avLst/>
            <a:gdLst>
              <a:gd name="T0" fmla="*/ 182567 w 293328"/>
              <a:gd name="T1" fmla="*/ 286845 h 294910"/>
              <a:gd name="T2" fmla="*/ 113794 w 293328"/>
              <a:gd name="T3" fmla="*/ 268886 h 294910"/>
              <a:gd name="T4" fmla="*/ 122527 w 293328"/>
              <a:gd name="T5" fmla="*/ 277681 h 294910"/>
              <a:gd name="T6" fmla="*/ 130897 w 293328"/>
              <a:gd name="T7" fmla="*/ 273284 h 294910"/>
              <a:gd name="T8" fmla="*/ 200397 w 293328"/>
              <a:gd name="T9" fmla="*/ 277681 h 294910"/>
              <a:gd name="T10" fmla="*/ 130897 w 293328"/>
              <a:gd name="T11" fmla="*/ 282446 h 294910"/>
              <a:gd name="T12" fmla="*/ 113794 w 293328"/>
              <a:gd name="T13" fmla="*/ 259724 h 294910"/>
              <a:gd name="T14" fmla="*/ 192038 w 293328"/>
              <a:gd name="T15" fmla="*/ 240718 h 294910"/>
              <a:gd name="T16" fmla="*/ 182252 w 293328"/>
              <a:gd name="T17" fmla="*/ 198212 h 294910"/>
              <a:gd name="T18" fmla="*/ 165216 w 293328"/>
              <a:gd name="T19" fmla="*/ 240718 h 294910"/>
              <a:gd name="T20" fmla="*/ 99610 w 293328"/>
              <a:gd name="T21" fmla="*/ 188040 h 294910"/>
              <a:gd name="T22" fmla="*/ 126432 w 293328"/>
              <a:gd name="T23" fmla="*/ 240718 h 294910"/>
              <a:gd name="T24" fmla="*/ 76050 w 293328"/>
              <a:gd name="T25" fmla="*/ 159340 h 294910"/>
              <a:gd name="T26" fmla="*/ 223573 w 293328"/>
              <a:gd name="T27" fmla="*/ 196033 h 294910"/>
              <a:gd name="T28" fmla="*/ 192038 w 293328"/>
              <a:gd name="T29" fmla="*/ 249800 h 294910"/>
              <a:gd name="T30" fmla="*/ 90548 w 293328"/>
              <a:gd name="T31" fmla="*/ 182591 h 294910"/>
              <a:gd name="T32" fmla="*/ 76050 w 293328"/>
              <a:gd name="T33" fmla="*/ 159340 h 294910"/>
              <a:gd name="T34" fmla="*/ 242452 w 293328"/>
              <a:gd name="T35" fmla="*/ 124839 h 294910"/>
              <a:gd name="T36" fmla="*/ 285386 w 293328"/>
              <a:gd name="T37" fmla="*/ 103911 h 294910"/>
              <a:gd name="T38" fmla="*/ 151533 w 293328"/>
              <a:gd name="T39" fmla="*/ 105355 h 294910"/>
              <a:gd name="T40" fmla="*/ 214310 w 293328"/>
              <a:gd name="T41" fmla="*/ 105355 h 294910"/>
              <a:gd name="T42" fmla="*/ 80456 w 293328"/>
              <a:gd name="T43" fmla="*/ 103911 h 294910"/>
              <a:gd name="T44" fmla="*/ 123391 w 293328"/>
              <a:gd name="T45" fmla="*/ 124839 h 294910"/>
              <a:gd name="T46" fmla="*/ 80456 w 293328"/>
              <a:gd name="T47" fmla="*/ 103911 h 294910"/>
              <a:gd name="T48" fmla="*/ 28503 w 293328"/>
              <a:gd name="T49" fmla="*/ 124839 h 294910"/>
              <a:gd name="T50" fmla="*/ 71436 w 293328"/>
              <a:gd name="T51" fmla="*/ 103911 h 294910"/>
              <a:gd name="T52" fmla="*/ 221526 w 293328"/>
              <a:gd name="T53" fmla="*/ 95253 h 294910"/>
              <a:gd name="T54" fmla="*/ 208176 w 293328"/>
              <a:gd name="T55" fmla="*/ 68554 h 294910"/>
              <a:gd name="T56" fmla="*/ 211424 w 293328"/>
              <a:gd name="T57" fmla="*/ 95253 h 294910"/>
              <a:gd name="T58" fmla="*/ 96332 w 293328"/>
              <a:gd name="T59" fmla="*/ 68554 h 294910"/>
              <a:gd name="T60" fmla="*/ 142873 w 293328"/>
              <a:gd name="T61" fmla="*/ 68554 h 294910"/>
              <a:gd name="T62" fmla="*/ 15154 w 293328"/>
              <a:gd name="T63" fmla="*/ 95253 h 294910"/>
              <a:gd name="T64" fmla="*/ 41851 w 293328"/>
              <a:gd name="T65" fmla="*/ 68554 h 294910"/>
              <a:gd name="T66" fmla="*/ 229073 w 293328"/>
              <a:gd name="T67" fmla="*/ 35053 h 294910"/>
              <a:gd name="T68" fmla="*/ 221352 w 293328"/>
              <a:gd name="T69" fmla="*/ 37996 h 294910"/>
              <a:gd name="T70" fmla="*/ 167178 w 293328"/>
              <a:gd name="T71" fmla="*/ 31744 h 294910"/>
              <a:gd name="T72" fmla="*/ 173796 w 293328"/>
              <a:gd name="T73" fmla="*/ 37996 h 294910"/>
              <a:gd name="T74" fmla="*/ 165707 w 293328"/>
              <a:gd name="T75" fmla="*/ 34687 h 294910"/>
              <a:gd name="T76" fmla="*/ 201971 w 293328"/>
              <a:gd name="T77" fmla="*/ 35053 h 294910"/>
              <a:gd name="T78" fmla="*/ 197382 w 293328"/>
              <a:gd name="T79" fmla="*/ 30273 h 294910"/>
              <a:gd name="T80" fmla="*/ 249667 w 293328"/>
              <a:gd name="T81" fmla="*/ 59534 h 294910"/>
              <a:gd name="T82" fmla="*/ 40408 w 293328"/>
              <a:gd name="T83" fmla="*/ 0 h 294910"/>
              <a:gd name="T84" fmla="*/ 258687 w 293328"/>
              <a:gd name="T85" fmla="*/ 62060 h 294910"/>
              <a:gd name="T86" fmla="*/ 294406 w 293328"/>
              <a:gd name="T87" fmla="*/ 105355 h 294910"/>
              <a:gd name="T88" fmla="*/ 258687 w 293328"/>
              <a:gd name="T89" fmla="*/ 289727 h 294910"/>
              <a:gd name="T90" fmla="*/ 208176 w 293328"/>
              <a:gd name="T91" fmla="*/ 289727 h 294910"/>
              <a:gd name="T92" fmla="*/ 249667 w 293328"/>
              <a:gd name="T93" fmla="*/ 133499 h 294910"/>
              <a:gd name="T94" fmla="*/ 194828 w 293328"/>
              <a:gd name="T95" fmla="*/ 133499 h 294910"/>
              <a:gd name="T96" fmla="*/ 123391 w 293328"/>
              <a:gd name="T97" fmla="*/ 133499 h 294910"/>
              <a:gd name="T98" fmla="*/ 51954 w 293328"/>
              <a:gd name="T99" fmla="*/ 133499 h 294910"/>
              <a:gd name="T100" fmla="*/ 81900 w 293328"/>
              <a:gd name="T101" fmla="*/ 285398 h 294910"/>
              <a:gd name="T102" fmla="*/ 40408 w 293328"/>
              <a:gd name="T103" fmla="*/ 294418 h 294910"/>
              <a:gd name="T104" fmla="*/ 28503 w 293328"/>
              <a:gd name="T105" fmla="*/ 133499 h 294910"/>
              <a:gd name="T106" fmla="*/ 1081 w 293328"/>
              <a:gd name="T107" fmla="*/ 96335 h 294910"/>
              <a:gd name="T108" fmla="*/ 40408 w 293328"/>
              <a:gd name="T109" fmla="*/ 0 h 294910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293328" h="294910">
                <a:moveTo>
                  <a:pt x="181898" y="267890"/>
                </a:moveTo>
                <a:cubicBezTo>
                  <a:pt x="176822" y="267890"/>
                  <a:pt x="172834" y="271907"/>
                  <a:pt x="172834" y="276653"/>
                </a:cubicBezTo>
                <a:cubicBezTo>
                  <a:pt x="172834" y="281765"/>
                  <a:pt x="176822" y="285782"/>
                  <a:pt x="181898" y="285782"/>
                </a:cubicBezTo>
                <a:cubicBezTo>
                  <a:pt x="186611" y="285782"/>
                  <a:pt x="190599" y="281765"/>
                  <a:pt x="190599" y="276653"/>
                </a:cubicBezTo>
                <a:cubicBezTo>
                  <a:pt x="190599" y="271907"/>
                  <a:pt x="186611" y="267890"/>
                  <a:pt x="181898" y="267890"/>
                </a:cubicBezTo>
                <a:close/>
                <a:moveTo>
                  <a:pt x="113377" y="267890"/>
                </a:moveTo>
                <a:cubicBezTo>
                  <a:pt x="107939" y="267890"/>
                  <a:pt x="103951" y="271907"/>
                  <a:pt x="103951" y="276653"/>
                </a:cubicBezTo>
                <a:cubicBezTo>
                  <a:pt x="103951" y="281765"/>
                  <a:pt x="107939" y="285782"/>
                  <a:pt x="113377" y="285782"/>
                </a:cubicBezTo>
                <a:cubicBezTo>
                  <a:pt x="118090" y="285782"/>
                  <a:pt x="122078" y="281765"/>
                  <a:pt x="122078" y="276653"/>
                </a:cubicBezTo>
                <a:cubicBezTo>
                  <a:pt x="122078" y="271907"/>
                  <a:pt x="118090" y="267890"/>
                  <a:pt x="113377" y="267890"/>
                </a:cubicBezTo>
                <a:close/>
                <a:moveTo>
                  <a:pt x="113377" y="258762"/>
                </a:moveTo>
                <a:cubicBezTo>
                  <a:pt x="121353" y="258762"/>
                  <a:pt x="128242" y="264604"/>
                  <a:pt x="130417" y="272272"/>
                </a:cubicBezTo>
                <a:lnTo>
                  <a:pt x="164496" y="272272"/>
                </a:lnTo>
                <a:cubicBezTo>
                  <a:pt x="166309" y="264604"/>
                  <a:pt x="173559" y="258762"/>
                  <a:pt x="181898" y="258762"/>
                </a:cubicBezTo>
                <a:cubicBezTo>
                  <a:pt x="191687" y="258762"/>
                  <a:pt x="199663" y="266795"/>
                  <a:pt x="199663" y="276653"/>
                </a:cubicBezTo>
                <a:cubicBezTo>
                  <a:pt x="199663" y="286512"/>
                  <a:pt x="191687" y="294910"/>
                  <a:pt x="181898" y="294910"/>
                </a:cubicBezTo>
                <a:cubicBezTo>
                  <a:pt x="173559" y="294910"/>
                  <a:pt x="166309" y="289068"/>
                  <a:pt x="164496" y="281400"/>
                </a:cubicBezTo>
                <a:lnTo>
                  <a:pt x="130417" y="281400"/>
                </a:lnTo>
                <a:cubicBezTo>
                  <a:pt x="128242" y="289068"/>
                  <a:pt x="121353" y="294910"/>
                  <a:pt x="113377" y="294910"/>
                </a:cubicBezTo>
                <a:cubicBezTo>
                  <a:pt x="103226" y="294910"/>
                  <a:pt x="95250" y="286512"/>
                  <a:pt x="95250" y="276653"/>
                </a:cubicBezTo>
                <a:cubicBezTo>
                  <a:pt x="95250" y="266795"/>
                  <a:pt x="103226" y="258762"/>
                  <a:pt x="113377" y="258762"/>
                </a:cubicBezTo>
                <a:close/>
                <a:moveTo>
                  <a:pt x="181584" y="197478"/>
                </a:moveTo>
                <a:lnTo>
                  <a:pt x="173639" y="239826"/>
                </a:lnTo>
                <a:lnTo>
                  <a:pt x="191335" y="239826"/>
                </a:lnTo>
                <a:cubicBezTo>
                  <a:pt x="194946" y="239826"/>
                  <a:pt x="198196" y="237655"/>
                  <a:pt x="199641" y="234035"/>
                </a:cubicBezTo>
                <a:lnTo>
                  <a:pt x="212281" y="201460"/>
                </a:lnTo>
                <a:lnTo>
                  <a:pt x="181584" y="197478"/>
                </a:lnTo>
                <a:close/>
                <a:moveTo>
                  <a:pt x="140053" y="192049"/>
                </a:moveTo>
                <a:lnTo>
                  <a:pt x="134997" y="239826"/>
                </a:lnTo>
                <a:lnTo>
                  <a:pt x="164611" y="239826"/>
                </a:lnTo>
                <a:lnTo>
                  <a:pt x="172917" y="196393"/>
                </a:lnTo>
                <a:lnTo>
                  <a:pt x="140053" y="192049"/>
                </a:lnTo>
                <a:close/>
                <a:moveTo>
                  <a:pt x="99245" y="187344"/>
                </a:moveTo>
                <a:lnTo>
                  <a:pt x="99245" y="231140"/>
                </a:lnTo>
                <a:cubicBezTo>
                  <a:pt x="99245" y="235845"/>
                  <a:pt x="103217" y="239826"/>
                  <a:pt x="107912" y="239826"/>
                </a:cubicBezTo>
                <a:lnTo>
                  <a:pt x="125969" y="239826"/>
                </a:lnTo>
                <a:lnTo>
                  <a:pt x="131386" y="191325"/>
                </a:lnTo>
                <a:lnTo>
                  <a:pt x="99245" y="187344"/>
                </a:lnTo>
                <a:close/>
                <a:moveTo>
                  <a:pt x="75771" y="158750"/>
                </a:moveTo>
                <a:cubicBezTo>
                  <a:pt x="87327" y="158750"/>
                  <a:pt x="96717" y="167075"/>
                  <a:pt x="98884" y="177933"/>
                </a:cubicBezTo>
                <a:lnTo>
                  <a:pt x="219142" y="193497"/>
                </a:lnTo>
                <a:cubicBezTo>
                  <a:pt x="220587" y="193497"/>
                  <a:pt x="221670" y="194221"/>
                  <a:pt x="222754" y="195307"/>
                </a:cubicBezTo>
                <a:cubicBezTo>
                  <a:pt x="223115" y="196393"/>
                  <a:pt x="223476" y="198202"/>
                  <a:pt x="222754" y="199288"/>
                </a:cubicBezTo>
                <a:lnTo>
                  <a:pt x="207947" y="237655"/>
                </a:lnTo>
                <a:cubicBezTo>
                  <a:pt x="205058" y="244532"/>
                  <a:pt x="198919" y="248875"/>
                  <a:pt x="191335" y="248875"/>
                </a:cubicBezTo>
                <a:lnTo>
                  <a:pt x="107912" y="248875"/>
                </a:lnTo>
                <a:cubicBezTo>
                  <a:pt x="98161" y="248875"/>
                  <a:pt x="90216" y="240912"/>
                  <a:pt x="90216" y="231140"/>
                </a:cubicBezTo>
                <a:lnTo>
                  <a:pt x="90216" y="181915"/>
                </a:lnTo>
                <a:cubicBezTo>
                  <a:pt x="90216" y="174314"/>
                  <a:pt x="83716" y="167799"/>
                  <a:pt x="75771" y="167799"/>
                </a:cubicBezTo>
                <a:cubicBezTo>
                  <a:pt x="73604" y="167799"/>
                  <a:pt x="71437" y="165627"/>
                  <a:pt x="71437" y="163093"/>
                </a:cubicBezTo>
                <a:cubicBezTo>
                  <a:pt x="71437" y="160922"/>
                  <a:pt x="73604" y="158750"/>
                  <a:pt x="75771" y="158750"/>
                </a:cubicBezTo>
                <a:close/>
                <a:moveTo>
                  <a:pt x="222153" y="103527"/>
                </a:moveTo>
                <a:lnTo>
                  <a:pt x="222153" y="104965"/>
                </a:lnTo>
                <a:cubicBezTo>
                  <a:pt x="222153" y="115749"/>
                  <a:pt x="230780" y="124377"/>
                  <a:pt x="241564" y="124377"/>
                </a:cubicBezTo>
                <a:lnTo>
                  <a:pt x="265289" y="124377"/>
                </a:lnTo>
                <a:cubicBezTo>
                  <a:pt x="276073" y="124377"/>
                  <a:pt x="284341" y="115749"/>
                  <a:pt x="284341" y="104965"/>
                </a:cubicBezTo>
                <a:lnTo>
                  <a:pt x="284341" y="103527"/>
                </a:lnTo>
                <a:lnTo>
                  <a:pt x="222153" y="103527"/>
                </a:lnTo>
                <a:close/>
                <a:moveTo>
                  <a:pt x="150978" y="103527"/>
                </a:moveTo>
                <a:lnTo>
                  <a:pt x="150978" y="104965"/>
                </a:lnTo>
                <a:cubicBezTo>
                  <a:pt x="150978" y="115749"/>
                  <a:pt x="159964" y="124377"/>
                  <a:pt x="170389" y="124377"/>
                </a:cubicBezTo>
                <a:lnTo>
                  <a:pt x="194114" y="124377"/>
                </a:lnTo>
                <a:cubicBezTo>
                  <a:pt x="204898" y="124377"/>
                  <a:pt x="213525" y="115749"/>
                  <a:pt x="213525" y="104965"/>
                </a:cubicBezTo>
                <a:lnTo>
                  <a:pt x="213525" y="103527"/>
                </a:lnTo>
                <a:lnTo>
                  <a:pt x="150978" y="103527"/>
                </a:lnTo>
                <a:close/>
                <a:moveTo>
                  <a:pt x="80162" y="103527"/>
                </a:moveTo>
                <a:lnTo>
                  <a:pt x="80162" y="104965"/>
                </a:lnTo>
                <a:cubicBezTo>
                  <a:pt x="80162" y="115749"/>
                  <a:pt x="88789" y="124377"/>
                  <a:pt x="99214" y="124377"/>
                </a:cubicBezTo>
                <a:lnTo>
                  <a:pt x="122939" y="124377"/>
                </a:lnTo>
                <a:cubicBezTo>
                  <a:pt x="133723" y="124377"/>
                  <a:pt x="142350" y="115749"/>
                  <a:pt x="142350" y="104965"/>
                </a:cubicBezTo>
                <a:lnTo>
                  <a:pt x="142350" y="103527"/>
                </a:lnTo>
                <a:lnTo>
                  <a:pt x="80162" y="103527"/>
                </a:lnTo>
                <a:close/>
                <a:moveTo>
                  <a:pt x="8987" y="103527"/>
                </a:moveTo>
                <a:lnTo>
                  <a:pt x="8987" y="104965"/>
                </a:lnTo>
                <a:cubicBezTo>
                  <a:pt x="8987" y="115749"/>
                  <a:pt x="17614" y="124377"/>
                  <a:pt x="28398" y="124377"/>
                </a:cubicBezTo>
                <a:lnTo>
                  <a:pt x="51764" y="124377"/>
                </a:lnTo>
                <a:cubicBezTo>
                  <a:pt x="62548" y="124377"/>
                  <a:pt x="71175" y="115749"/>
                  <a:pt x="71175" y="104965"/>
                </a:cubicBezTo>
                <a:lnTo>
                  <a:pt x="71175" y="103527"/>
                </a:lnTo>
                <a:lnTo>
                  <a:pt x="8987" y="103527"/>
                </a:lnTo>
                <a:close/>
                <a:moveTo>
                  <a:pt x="207414" y="68299"/>
                </a:moveTo>
                <a:lnTo>
                  <a:pt x="220715" y="94900"/>
                </a:lnTo>
                <a:lnTo>
                  <a:pt x="278230" y="94900"/>
                </a:lnTo>
                <a:lnTo>
                  <a:pt x="251270" y="68299"/>
                </a:lnTo>
                <a:lnTo>
                  <a:pt x="207414" y="68299"/>
                </a:lnTo>
                <a:close/>
                <a:moveTo>
                  <a:pt x="150978" y="68299"/>
                </a:moveTo>
                <a:lnTo>
                  <a:pt x="150978" y="94900"/>
                </a:lnTo>
                <a:lnTo>
                  <a:pt x="210650" y="94900"/>
                </a:lnTo>
                <a:lnTo>
                  <a:pt x="197349" y="68299"/>
                </a:lnTo>
                <a:lnTo>
                  <a:pt x="150978" y="68299"/>
                </a:lnTo>
                <a:close/>
                <a:moveTo>
                  <a:pt x="95979" y="68299"/>
                </a:moveTo>
                <a:lnTo>
                  <a:pt x="82678" y="94900"/>
                </a:lnTo>
                <a:lnTo>
                  <a:pt x="142350" y="94900"/>
                </a:lnTo>
                <a:lnTo>
                  <a:pt x="142350" y="68299"/>
                </a:lnTo>
                <a:lnTo>
                  <a:pt x="95979" y="68299"/>
                </a:lnTo>
                <a:close/>
                <a:moveTo>
                  <a:pt x="41698" y="68299"/>
                </a:moveTo>
                <a:lnTo>
                  <a:pt x="15098" y="94900"/>
                </a:lnTo>
                <a:lnTo>
                  <a:pt x="72972" y="94900"/>
                </a:lnTo>
                <a:lnTo>
                  <a:pt x="85913" y="68299"/>
                </a:lnTo>
                <a:lnTo>
                  <a:pt x="41698" y="68299"/>
                </a:lnTo>
                <a:close/>
                <a:moveTo>
                  <a:pt x="220541" y="31627"/>
                </a:moveTo>
                <a:cubicBezTo>
                  <a:pt x="222006" y="30162"/>
                  <a:pt x="225303" y="30162"/>
                  <a:pt x="226768" y="31627"/>
                </a:cubicBezTo>
                <a:cubicBezTo>
                  <a:pt x="227501" y="32360"/>
                  <a:pt x="228234" y="33825"/>
                  <a:pt x="228234" y="34924"/>
                </a:cubicBezTo>
                <a:cubicBezTo>
                  <a:pt x="228234" y="36024"/>
                  <a:pt x="227501" y="37123"/>
                  <a:pt x="226768" y="37855"/>
                </a:cubicBezTo>
                <a:cubicBezTo>
                  <a:pt x="226036" y="38954"/>
                  <a:pt x="224570" y="39321"/>
                  <a:pt x="223471" y="39321"/>
                </a:cubicBezTo>
                <a:cubicBezTo>
                  <a:pt x="222372" y="39321"/>
                  <a:pt x="221273" y="38954"/>
                  <a:pt x="220541" y="37855"/>
                </a:cubicBezTo>
                <a:cubicBezTo>
                  <a:pt x="219441" y="37123"/>
                  <a:pt x="219075" y="36024"/>
                  <a:pt x="219075" y="34924"/>
                </a:cubicBezTo>
                <a:cubicBezTo>
                  <a:pt x="219075" y="33825"/>
                  <a:pt x="219441" y="32726"/>
                  <a:pt x="220541" y="31627"/>
                </a:cubicBezTo>
                <a:close/>
                <a:moveTo>
                  <a:pt x="166566" y="31627"/>
                </a:moveTo>
                <a:cubicBezTo>
                  <a:pt x="168397" y="30162"/>
                  <a:pt x="171328" y="30162"/>
                  <a:pt x="173160" y="31627"/>
                </a:cubicBezTo>
                <a:cubicBezTo>
                  <a:pt x="173892" y="32360"/>
                  <a:pt x="174259" y="33825"/>
                  <a:pt x="174259" y="34558"/>
                </a:cubicBezTo>
                <a:cubicBezTo>
                  <a:pt x="174259" y="36024"/>
                  <a:pt x="173892" y="37123"/>
                  <a:pt x="173160" y="37855"/>
                </a:cubicBezTo>
                <a:cubicBezTo>
                  <a:pt x="172061" y="38954"/>
                  <a:pt x="170962" y="39321"/>
                  <a:pt x="169863" y="39321"/>
                </a:cubicBezTo>
                <a:cubicBezTo>
                  <a:pt x="168764" y="39321"/>
                  <a:pt x="167298" y="38954"/>
                  <a:pt x="166566" y="37855"/>
                </a:cubicBezTo>
                <a:cubicBezTo>
                  <a:pt x="165833" y="37123"/>
                  <a:pt x="165100" y="36024"/>
                  <a:pt x="165100" y="34558"/>
                </a:cubicBezTo>
                <a:cubicBezTo>
                  <a:pt x="165100" y="33825"/>
                  <a:pt x="165833" y="32360"/>
                  <a:pt x="166566" y="31627"/>
                </a:cubicBezTo>
                <a:close/>
                <a:moveTo>
                  <a:pt x="196659" y="30162"/>
                </a:moveTo>
                <a:cubicBezTo>
                  <a:pt x="199326" y="30162"/>
                  <a:pt x="201231" y="32360"/>
                  <a:pt x="201231" y="34924"/>
                </a:cubicBezTo>
                <a:cubicBezTo>
                  <a:pt x="201231" y="37489"/>
                  <a:pt x="199326" y="39321"/>
                  <a:pt x="196659" y="39321"/>
                </a:cubicBezTo>
                <a:cubicBezTo>
                  <a:pt x="193992" y="39321"/>
                  <a:pt x="192087" y="37489"/>
                  <a:pt x="192087" y="34924"/>
                </a:cubicBezTo>
                <a:cubicBezTo>
                  <a:pt x="192087" y="32360"/>
                  <a:pt x="193992" y="30162"/>
                  <a:pt x="196659" y="30162"/>
                </a:cubicBezTo>
                <a:close/>
                <a:moveTo>
                  <a:pt x="44574" y="8627"/>
                </a:moveTo>
                <a:lnTo>
                  <a:pt x="44574" y="59313"/>
                </a:lnTo>
                <a:lnTo>
                  <a:pt x="248753" y="59313"/>
                </a:lnTo>
                <a:lnTo>
                  <a:pt x="248753" y="8627"/>
                </a:lnTo>
                <a:lnTo>
                  <a:pt x="44574" y="8627"/>
                </a:lnTo>
                <a:close/>
                <a:moveTo>
                  <a:pt x="40261" y="0"/>
                </a:moveTo>
                <a:lnTo>
                  <a:pt x="253426" y="0"/>
                </a:lnTo>
                <a:cubicBezTo>
                  <a:pt x="255943" y="0"/>
                  <a:pt x="257740" y="1797"/>
                  <a:pt x="257740" y="4314"/>
                </a:cubicBezTo>
                <a:lnTo>
                  <a:pt x="257740" y="61829"/>
                </a:lnTo>
                <a:lnTo>
                  <a:pt x="291890" y="95978"/>
                </a:lnTo>
                <a:cubicBezTo>
                  <a:pt x="292609" y="96697"/>
                  <a:pt x="293328" y="98135"/>
                  <a:pt x="293328" y="99214"/>
                </a:cubicBezTo>
                <a:lnTo>
                  <a:pt x="293328" y="104965"/>
                </a:lnTo>
                <a:cubicBezTo>
                  <a:pt x="293328" y="120782"/>
                  <a:pt x="280746" y="133004"/>
                  <a:pt x="265289" y="133004"/>
                </a:cubicBezTo>
                <a:lnTo>
                  <a:pt x="257740" y="133004"/>
                </a:lnTo>
                <a:lnTo>
                  <a:pt x="257740" y="288654"/>
                </a:lnTo>
                <a:cubicBezTo>
                  <a:pt x="257740" y="291530"/>
                  <a:pt x="255943" y="293328"/>
                  <a:pt x="253426" y="293328"/>
                </a:cubicBezTo>
                <a:lnTo>
                  <a:pt x="212087" y="293328"/>
                </a:lnTo>
                <a:cubicBezTo>
                  <a:pt x="209212" y="293328"/>
                  <a:pt x="207414" y="291530"/>
                  <a:pt x="207414" y="288654"/>
                </a:cubicBezTo>
                <a:cubicBezTo>
                  <a:pt x="207414" y="286498"/>
                  <a:pt x="209212" y="284341"/>
                  <a:pt x="212087" y="284341"/>
                </a:cubicBezTo>
                <a:lnTo>
                  <a:pt x="248753" y="284341"/>
                </a:lnTo>
                <a:lnTo>
                  <a:pt x="248753" y="133004"/>
                </a:lnTo>
                <a:lnTo>
                  <a:pt x="241564" y="133004"/>
                </a:lnTo>
                <a:cubicBezTo>
                  <a:pt x="231499" y="133004"/>
                  <a:pt x="222872" y="127971"/>
                  <a:pt x="217839" y="120063"/>
                </a:cubicBezTo>
                <a:cubicBezTo>
                  <a:pt x="212806" y="127971"/>
                  <a:pt x="204179" y="133004"/>
                  <a:pt x="194114" y="133004"/>
                </a:cubicBezTo>
                <a:lnTo>
                  <a:pt x="170389" y="133004"/>
                </a:lnTo>
                <a:cubicBezTo>
                  <a:pt x="160324" y="133004"/>
                  <a:pt x="151696" y="127971"/>
                  <a:pt x="146664" y="120063"/>
                </a:cubicBezTo>
                <a:cubicBezTo>
                  <a:pt x="141631" y="127971"/>
                  <a:pt x="133004" y="133004"/>
                  <a:pt x="122939" y="133004"/>
                </a:cubicBezTo>
                <a:lnTo>
                  <a:pt x="99214" y="133004"/>
                </a:lnTo>
                <a:cubicBezTo>
                  <a:pt x="89148" y="133004"/>
                  <a:pt x="80521" y="127971"/>
                  <a:pt x="75489" y="120063"/>
                </a:cubicBezTo>
                <a:cubicBezTo>
                  <a:pt x="70456" y="127971"/>
                  <a:pt x="61829" y="133004"/>
                  <a:pt x="51764" y="133004"/>
                </a:cubicBezTo>
                <a:lnTo>
                  <a:pt x="44574" y="133004"/>
                </a:lnTo>
                <a:lnTo>
                  <a:pt x="44574" y="284341"/>
                </a:lnTo>
                <a:lnTo>
                  <a:pt x="81600" y="284341"/>
                </a:lnTo>
                <a:cubicBezTo>
                  <a:pt x="84116" y="284341"/>
                  <a:pt x="85913" y="286498"/>
                  <a:pt x="85913" y="288654"/>
                </a:cubicBezTo>
                <a:cubicBezTo>
                  <a:pt x="85913" y="291530"/>
                  <a:pt x="84116" y="293328"/>
                  <a:pt x="81600" y="293328"/>
                </a:cubicBezTo>
                <a:lnTo>
                  <a:pt x="40261" y="293328"/>
                </a:lnTo>
                <a:cubicBezTo>
                  <a:pt x="37385" y="293328"/>
                  <a:pt x="35587" y="291530"/>
                  <a:pt x="35587" y="288654"/>
                </a:cubicBezTo>
                <a:lnTo>
                  <a:pt x="35587" y="133004"/>
                </a:lnTo>
                <a:lnTo>
                  <a:pt x="28398" y="133004"/>
                </a:lnTo>
                <a:cubicBezTo>
                  <a:pt x="12581" y="133004"/>
                  <a:pt x="0" y="120782"/>
                  <a:pt x="0" y="104965"/>
                </a:cubicBezTo>
                <a:lnTo>
                  <a:pt x="0" y="99214"/>
                </a:lnTo>
                <a:cubicBezTo>
                  <a:pt x="0" y="98135"/>
                  <a:pt x="359" y="96697"/>
                  <a:pt x="1078" y="95978"/>
                </a:cubicBezTo>
                <a:lnTo>
                  <a:pt x="35587" y="61829"/>
                </a:lnTo>
                <a:lnTo>
                  <a:pt x="35587" y="4314"/>
                </a:lnTo>
                <a:cubicBezTo>
                  <a:pt x="35587" y="1797"/>
                  <a:pt x="37385" y="0"/>
                  <a:pt x="40261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1" name="Freeform 35">
            <a:extLst>
              <a:ext uri="{FF2B5EF4-FFF2-40B4-BE49-F238E27FC236}">
                <a16:creationId xmlns:a16="http://schemas.microsoft.com/office/drawing/2014/main" id="{7B9BCB7F-20C5-7D45-A972-9C7EC7FD8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9" y="10389618"/>
            <a:ext cx="396847" cy="396847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2" name="Freeform 929">
            <a:extLst>
              <a:ext uri="{FF2B5EF4-FFF2-40B4-BE49-F238E27FC236}">
                <a16:creationId xmlns:a16="http://schemas.microsoft.com/office/drawing/2014/main" id="{1ED933EA-00C3-1C48-BFC8-1CD10941E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8" y="11366857"/>
            <a:ext cx="396847" cy="396847"/>
          </a:xfrm>
          <a:custGeom>
            <a:avLst/>
            <a:gdLst>
              <a:gd name="T0" fmla="*/ 211550 w 293328"/>
              <a:gd name="T1" fmla="*/ 251889 h 293238"/>
              <a:gd name="T2" fmla="*/ 124281 w 293328"/>
              <a:gd name="T3" fmla="*/ 251889 h 293238"/>
              <a:gd name="T4" fmla="*/ 97297 w 293328"/>
              <a:gd name="T5" fmla="*/ 247104 h 293238"/>
              <a:gd name="T6" fmla="*/ 39731 w 293328"/>
              <a:gd name="T7" fmla="*/ 256305 h 293238"/>
              <a:gd name="T8" fmla="*/ 221474 w 293328"/>
              <a:gd name="T9" fmla="*/ 212018 h 293238"/>
              <a:gd name="T10" fmla="*/ 254934 w 293328"/>
              <a:gd name="T11" fmla="*/ 221219 h 293238"/>
              <a:gd name="T12" fmla="*/ 221474 w 293328"/>
              <a:gd name="T13" fmla="*/ 212018 h 293238"/>
              <a:gd name="T14" fmla="*/ 198799 w 293328"/>
              <a:gd name="T15" fmla="*/ 216802 h 293238"/>
              <a:gd name="T16" fmla="*/ 156147 w 293328"/>
              <a:gd name="T17" fmla="*/ 216802 h 293238"/>
              <a:gd name="T18" fmla="*/ 132384 w 293328"/>
              <a:gd name="T19" fmla="*/ 212018 h 293238"/>
              <a:gd name="T20" fmla="*/ 99886 w 293328"/>
              <a:gd name="T21" fmla="*/ 221219 h 293238"/>
              <a:gd name="T22" fmla="*/ 39834 w 293328"/>
              <a:gd name="T23" fmla="*/ 212018 h 293238"/>
              <a:gd name="T24" fmla="*/ 73292 w 293328"/>
              <a:gd name="T25" fmla="*/ 221219 h 293238"/>
              <a:gd name="T26" fmla="*/ 39834 w 293328"/>
              <a:gd name="T27" fmla="*/ 212018 h 293238"/>
              <a:gd name="T28" fmla="*/ 219909 w 293328"/>
              <a:gd name="T29" fmla="*/ 141248 h 293238"/>
              <a:gd name="T30" fmla="*/ 232527 w 293328"/>
              <a:gd name="T31" fmla="*/ 169479 h 293238"/>
              <a:gd name="T32" fmla="*/ 232527 w 293328"/>
              <a:gd name="T33" fmla="*/ 127494 h 293238"/>
              <a:gd name="T34" fmla="*/ 215584 w 293328"/>
              <a:gd name="T35" fmla="*/ 171651 h 293238"/>
              <a:gd name="T36" fmla="*/ 179896 w 293328"/>
              <a:gd name="T37" fmla="*/ 170927 h 293238"/>
              <a:gd name="T38" fmla="*/ 209455 w 293328"/>
              <a:gd name="T39" fmla="*/ 164412 h 293238"/>
              <a:gd name="T40" fmla="*/ 215223 w 293328"/>
              <a:gd name="T41" fmla="*/ 134370 h 293238"/>
              <a:gd name="T42" fmla="*/ 45455 w 293328"/>
              <a:gd name="T43" fmla="*/ 127494 h 293238"/>
              <a:gd name="T44" fmla="*/ 78097 w 293328"/>
              <a:gd name="T45" fmla="*/ 136542 h 293238"/>
              <a:gd name="T46" fmla="*/ 44022 w 293328"/>
              <a:gd name="T47" fmla="*/ 168032 h 293238"/>
              <a:gd name="T48" fmla="*/ 94240 w 293328"/>
              <a:gd name="T49" fmla="*/ 168032 h 293238"/>
              <a:gd name="T50" fmla="*/ 103207 w 293328"/>
              <a:gd name="T51" fmla="*/ 158621 h 293238"/>
              <a:gd name="T52" fmla="*/ 45455 w 293328"/>
              <a:gd name="T53" fmla="*/ 178166 h 293238"/>
              <a:gd name="T54" fmla="*/ 45455 w 293328"/>
              <a:gd name="T55" fmla="*/ 127494 h 293238"/>
              <a:gd name="T56" fmla="*/ 9020 w 293328"/>
              <a:gd name="T57" fmla="*/ 272197 h 293238"/>
              <a:gd name="T58" fmla="*/ 285386 w 293328"/>
              <a:gd name="T59" fmla="*/ 272197 h 293238"/>
              <a:gd name="T60" fmla="*/ 221526 w 293328"/>
              <a:gd name="T61" fmla="*/ 103913 h 293238"/>
              <a:gd name="T62" fmla="*/ 144316 w 293328"/>
              <a:gd name="T63" fmla="*/ 186610 h 293238"/>
              <a:gd name="T64" fmla="*/ 147204 w 293328"/>
              <a:gd name="T65" fmla="*/ 56444 h 293238"/>
              <a:gd name="T66" fmla="*/ 141418 w 293328"/>
              <a:gd name="T67" fmla="*/ 82516 h 293238"/>
              <a:gd name="T68" fmla="*/ 152988 w 293328"/>
              <a:gd name="T69" fmla="*/ 82516 h 293238"/>
              <a:gd name="T70" fmla="*/ 147204 w 293328"/>
              <a:gd name="T71" fmla="*/ 56444 h 293238"/>
              <a:gd name="T72" fmla="*/ 162386 w 293328"/>
              <a:gd name="T73" fmla="*/ 83240 h 293238"/>
              <a:gd name="T74" fmla="*/ 163832 w 293328"/>
              <a:gd name="T75" fmla="*/ 122347 h 293238"/>
              <a:gd name="T76" fmla="*/ 126234 w 293328"/>
              <a:gd name="T77" fmla="*/ 116915 h 293238"/>
              <a:gd name="T78" fmla="*/ 147204 w 293328"/>
              <a:gd name="T79" fmla="*/ 47754 h 293238"/>
              <a:gd name="T80" fmla="*/ 80456 w 293328"/>
              <a:gd name="T81" fmla="*/ 93801 h 293238"/>
              <a:gd name="T82" fmla="*/ 214310 w 293328"/>
              <a:gd name="T83" fmla="*/ 31328 h 293238"/>
              <a:gd name="T84" fmla="*/ 148646 w 293328"/>
              <a:gd name="T85" fmla="*/ 269 h 293238"/>
              <a:gd name="T86" fmla="*/ 222970 w 293328"/>
              <a:gd name="T87" fmla="*/ 93801 h 293238"/>
              <a:gd name="T88" fmla="*/ 294406 w 293328"/>
              <a:gd name="T89" fmla="*/ 117636 h 293238"/>
              <a:gd name="T90" fmla="*/ 22368 w 293328"/>
              <a:gd name="T91" fmla="*/ 294587 h 293238"/>
              <a:gd name="T92" fmla="*/ 22368 w 293328"/>
              <a:gd name="T93" fmla="*/ 95246 h 293238"/>
              <a:gd name="T94" fmla="*/ 71436 w 293328"/>
              <a:gd name="T95" fmla="*/ 2807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3" name="Freeform 948">
            <a:extLst>
              <a:ext uri="{FF2B5EF4-FFF2-40B4-BE49-F238E27FC236}">
                <a16:creationId xmlns:a16="http://schemas.microsoft.com/office/drawing/2014/main" id="{D7F31C44-0A6E-E743-BB06-8FCE4468C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5351" y="9439603"/>
            <a:ext cx="396846" cy="349655"/>
          </a:xfrm>
          <a:custGeom>
            <a:avLst/>
            <a:gdLst>
              <a:gd name="T0" fmla="*/ 230668 w 293328"/>
              <a:gd name="T1" fmla="*/ 229192 h 258401"/>
              <a:gd name="T2" fmla="*/ 76482 w 293328"/>
              <a:gd name="T3" fmla="*/ 219994 h 258401"/>
              <a:gd name="T4" fmla="*/ 71702 w 293328"/>
              <a:gd name="T5" fmla="*/ 224778 h 258401"/>
              <a:gd name="T6" fmla="*/ 205184 w 293328"/>
              <a:gd name="T7" fmla="*/ 225419 h 258401"/>
              <a:gd name="T8" fmla="*/ 230471 w 293328"/>
              <a:gd name="T9" fmla="*/ 200050 h 258401"/>
              <a:gd name="T10" fmla="*/ 75860 w 293328"/>
              <a:gd name="T11" fmla="*/ 250788 h 258401"/>
              <a:gd name="T12" fmla="*/ 8671 w 293328"/>
              <a:gd name="T13" fmla="*/ 176131 h 258401"/>
              <a:gd name="T14" fmla="*/ 41903 w 293328"/>
              <a:gd name="T15" fmla="*/ 220707 h 258401"/>
              <a:gd name="T16" fmla="*/ 166531 w 293328"/>
              <a:gd name="T17" fmla="*/ 220707 h 258401"/>
              <a:gd name="T18" fmla="*/ 200638 w 293328"/>
              <a:gd name="T19" fmla="*/ 165793 h 258401"/>
              <a:gd name="T20" fmla="*/ 222837 w 293328"/>
              <a:gd name="T21" fmla="*/ 174990 h 258401"/>
              <a:gd name="T22" fmla="*/ 200638 w 293328"/>
              <a:gd name="T23" fmla="*/ 165793 h 258401"/>
              <a:gd name="T24" fmla="*/ 127879 w 293328"/>
              <a:gd name="T25" fmla="*/ 113434 h 258401"/>
              <a:gd name="T26" fmla="*/ 139799 w 293328"/>
              <a:gd name="T27" fmla="*/ 92415 h 258401"/>
              <a:gd name="T28" fmla="*/ 92116 w 293328"/>
              <a:gd name="T29" fmla="*/ 167071 h 258401"/>
              <a:gd name="T30" fmla="*/ 148830 w 293328"/>
              <a:gd name="T31" fmla="*/ 92415 h 258401"/>
              <a:gd name="T32" fmla="*/ 142689 w 293328"/>
              <a:gd name="T33" fmla="*/ 127930 h 258401"/>
              <a:gd name="T34" fmla="*/ 114512 w 293328"/>
              <a:gd name="T35" fmla="*/ 128293 h 258401"/>
              <a:gd name="T36" fmla="*/ 109816 w 293328"/>
              <a:gd name="T37" fmla="*/ 92415 h 258401"/>
              <a:gd name="T38" fmla="*/ 35400 w 293328"/>
              <a:gd name="T39" fmla="*/ 117058 h 258401"/>
              <a:gd name="T40" fmla="*/ 47682 w 293328"/>
              <a:gd name="T41" fmla="*/ 113434 h 258401"/>
              <a:gd name="T42" fmla="*/ 35400 w 293328"/>
              <a:gd name="T43" fmla="*/ 92415 h 258401"/>
              <a:gd name="T44" fmla="*/ 83086 w 293328"/>
              <a:gd name="T45" fmla="*/ 167071 h 258401"/>
              <a:gd name="T46" fmla="*/ 65384 w 293328"/>
              <a:gd name="T47" fmla="*/ 123581 h 258401"/>
              <a:gd name="T48" fmla="*/ 59243 w 293328"/>
              <a:gd name="T49" fmla="*/ 127930 h 258401"/>
              <a:gd name="T50" fmla="*/ 28538 w 293328"/>
              <a:gd name="T51" fmla="*/ 127205 h 258401"/>
              <a:gd name="T52" fmla="*/ 8671 w 293328"/>
              <a:gd name="T53" fmla="*/ 92415 h 258401"/>
              <a:gd name="T54" fmla="*/ 223246 w 293328"/>
              <a:gd name="T55" fmla="*/ 136991 h 258401"/>
              <a:gd name="T56" fmla="*/ 210964 w 293328"/>
              <a:gd name="T57" fmla="*/ 62335 h 258401"/>
              <a:gd name="T58" fmla="*/ 175562 w 293328"/>
              <a:gd name="T59" fmla="*/ 220707 h 258401"/>
              <a:gd name="T60" fmla="*/ 264427 w 293328"/>
              <a:gd name="T61" fmla="*/ 220707 h 258401"/>
              <a:gd name="T62" fmla="*/ 285739 w 293328"/>
              <a:gd name="T63" fmla="*/ 200050 h 258401"/>
              <a:gd name="T64" fmla="*/ 270206 w 293328"/>
              <a:gd name="T65" fmla="*/ 190990 h 258401"/>
              <a:gd name="T66" fmla="*/ 270206 w 293328"/>
              <a:gd name="T67" fmla="*/ 175045 h 258401"/>
              <a:gd name="T68" fmla="*/ 285739 w 293328"/>
              <a:gd name="T69" fmla="*/ 165984 h 258401"/>
              <a:gd name="T70" fmla="*/ 223246 w 293328"/>
              <a:gd name="T71" fmla="*/ 146051 h 258401"/>
              <a:gd name="T72" fmla="*/ 175562 w 293328"/>
              <a:gd name="T73" fmla="*/ 62335 h 258401"/>
              <a:gd name="T74" fmla="*/ 85974 w 293328"/>
              <a:gd name="T75" fmla="*/ 29716 h 258401"/>
              <a:gd name="T76" fmla="*/ 97896 w 293328"/>
              <a:gd name="T77" fmla="*/ 8697 h 258401"/>
              <a:gd name="T78" fmla="*/ 50574 w 293328"/>
              <a:gd name="T79" fmla="*/ 83354 h 258401"/>
              <a:gd name="T80" fmla="*/ 106927 w 293328"/>
              <a:gd name="T81" fmla="*/ 8697 h 258401"/>
              <a:gd name="T82" fmla="*/ 102592 w 293328"/>
              <a:gd name="T83" fmla="*/ 44576 h 258401"/>
              <a:gd name="T84" fmla="*/ 74415 w 293328"/>
              <a:gd name="T85" fmla="*/ 44215 h 258401"/>
              <a:gd name="T86" fmla="*/ 68274 w 293328"/>
              <a:gd name="T87" fmla="*/ 8697 h 258401"/>
              <a:gd name="T88" fmla="*/ 129323 w 293328"/>
              <a:gd name="T89" fmla="*/ 0 h 258401"/>
              <a:gd name="T90" fmla="*/ 166531 w 293328"/>
              <a:gd name="T91" fmla="*/ 83354 h 258401"/>
              <a:gd name="T92" fmla="*/ 210964 w 293328"/>
              <a:gd name="T93" fmla="*/ 53273 h 258401"/>
              <a:gd name="T94" fmla="*/ 294409 w 293328"/>
              <a:gd name="T95" fmla="*/ 165621 h 258401"/>
              <a:gd name="T96" fmla="*/ 264427 w 293328"/>
              <a:gd name="T97" fmla="*/ 229769 h 258401"/>
              <a:gd name="T98" fmla="*/ 109816 w 293328"/>
              <a:gd name="T99" fmla="*/ 229769 h 258401"/>
              <a:gd name="T100" fmla="*/ 16256 w 293328"/>
              <a:gd name="T101" fmla="*/ 229769 h 258401"/>
              <a:gd name="T102" fmla="*/ 0 w 293328"/>
              <a:gd name="T103" fmla="*/ 88066 h 258401"/>
              <a:gd name="T104" fmla="*/ 41543 w 293328"/>
              <a:gd name="T105" fmla="*/ 434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4" name="Freeform 956">
            <a:extLst>
              <a:ext uri="{FF2B5EF4-FFF2-40B4-BE49-F238E27FC236}">
                <a16:creationId xmlns:a16="http://schemas.microsoft.com/office/drawing/2014/main" id="{44701D58-55DD-1C44-A9F2-BE829FAFB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9549" y="8443888"/>
            <a:ext cx="396847" cy="396846"/>
          </a:xfrm>
          <a:custGeom>
            <a:avLst/>
            <a:gdLst>
              <a:gd name="T0" fmla="*/ 246608 w 293328"/>
              <a:gd name="T1" fmla="*/ 283603 h 293333"/>
              <a:gd name="T2" fmla="*/ 178454 w 293328"/>
              <a:gd name="T3" fmla="*/ 283603 h 293333"/>
              <a:gd name="T4" fmla="*/ 159420 w 293328"/>
              <a:gd name="T5" fmla="*/ 278823 h 293333"/>
              <a:gd name="T6" fmla="*/ 76032 w 293328"/>
              <a:gd name="T7" fmla="*/ 288015 h 293333"/>
              <a:gd name="T8" fmla="*/ 8923 w 293328"/>
              <a:gd name="T9" fmla="*/ 259066 h 293333"/>
              <a:gd name="T10" fmla="*/ 35334 w 293328"/>
              <a:gd name="T11" fmla="*/ 259066 h 293333"/>
              <a:gd name="T12" fmla="*/ 194500 w 293328"/>
              <a:gd name="T13" fmla="*/ 250144 h 293333"/>
              <a:gd name="T14" fmla="*/ 138506 w 293328"/>
              <a:gd name="T15" fmla="*/ 259336 h 293333"/>
              <a:gd name="T16" fmla="*/ 76013 w 293328"/>
              <a:gd name="T17" fmla="*/ 250144 h 293333"/>
              <a:gd name="T18" fmla="*/ 114827 w 293328"/>
              <a:gd name="T19" fmla="*/ 259336 h 293333"/>
              <a:gd name="T20" fmla="*/ 76013 w 293328"/>
              <a:gd name="T21" fmla="*/ 250144 h 293333"/>
              <a:gd name="T22" fmla="*/ 44257 w 293328"/>
              <a:gd name="T23" fmla="*/ 254784 h 293333"/>
              <a:gd name="T24" fmla="*/ 4282 w 293328"/>
              <a:gd name="T25" fmla="*/ 294399 h 293333"/>
              <a:gd name="T26" fmla="*/ 4282 w 293328"/>
              <a:gd name="T27" fmla="*/ 250144 h 293333"/>
              <a:gd name="T28" fmla="*/ 270502 w 293328"/>
              <a:gd name="T29" fmla="*/ 206758 h 293333"/>
              <a:gd name="T30" fmla="*/ 213507 w 293328"/>
              <a:gd name="T31" fmla="*/ 206758 h 293333"/>
              <a:gd name="T32" fmla="*/ 194473 w 293328"/>
              <a:gd name="T33" fmla="*/ 202346 h 293333"/>
              <a:gd name="T34" fmla="*/ 130567 w 293328"/>
              <a:gd name="T35" fmla="*/ 211538 h 293333"/>
              <a:gd name="T36" fmla="*/ 75968 w 293328"/>
              <a:gd name="T37" fmla="*/ 202346 h 293333"/>
              <a:gd name="T38" fmla="*/ 106554 w 293328"/>
              <a:gd name="T39" fmla="*/ 211538 h 293333"/>
              <a:gd name="T40" fmla="*/ 75968 w 293328"/>
              <a:gd name="T41" fmla="*/ 202346 h 293333"/>
              <a:gd name="T42" fmla="*/ 35334 w 293328"/>
              <a:gd name="T43" fmla="*/ 207331 h 293333"/>
              <a:gd name="T44" fmla="*/ 76002 w 293328"/>
              <a:gd name="T45" fmla="*/ 172073 h 293333"/>
              <a:gd name="T46" fmla="*/ 153080 w 293328"/>
              <a:gd name="T47" fmla="*/ 181251 h 293333"/>
              <a:gd name="T48" fmla="*/ 76002 w 293328"/>
              <a:gd name="T49" fmla="*/ 172073 h 293333"/>
              <a:gd name="T50" fmla="*/ 44257 w 293328"/>
              <a:gd name="T51" fmla="*/ 176391 h 293333"/>
              <a:gd name="T52" fmla="*/ 4282 w 293328"/>
              <a:gd name="T53" fmla="*/ 216325 h 293333"/>
              <a:gd name="T54" fmla="*/ 4282 w 293328"/>
              <a:gd name="T55" fmla="*/ 172073 h 293333"/>
              <a:gd name="T56" fmla="*/ 241823 w 293328"/>
              <a:gd name="T57" fmla="*/ 128687 h 293333"/>
              <a:gd name="T58" fmla="*/ 157740 w 293328"/>
              <a:gd name="T59" fmla="*/ 128687 h 293333"/>
              <a:gd name="T60" fmla="*/ 138716 w 293328"/>
              <a:gd name="T61" fmla="*/ 124275 h 293333"/>
              <a:gd name="T62" fmla="*/ 76024 w 293328"/>
              <a:gd name="T63" fmla="*/ 133467 h 293333"/>
              <a:gd name="T64" fmla="*/ 8923 w 293328"/>
              <a:gd name="T65" fmla="*/ 104518 h 293333"/>
              <a:gd name="T66" fmla="*/ 35334 w 293328"/>
              <a:gd name="T67" fmla="*/ 104518 h 293333"/>
              <a:gd name="T68" fmla="*/ 170614 w 293328"/>
              <a:gd name="T69" fmla="*/ 95596 h 293333"/>
              <a:gd name="T70" fmla="*/ 130526 w 293328"/>
              <a:gd name="T71" fmla="*/ 104789 h 293333"/>
              <a:gd name="T72" fmla="*/ 76007 w 293328"/>
              <a:gd name="T73" fmla="*/ 95596 h 293333"/>
              <a:gd name="T74" fmla="*/ 106509 w 293328"/>
              <a:gd name="T75" fmla="*/ 104789 h 293333"/>
              <a:gd name="T76" fmla="*/ 76007 w 293328"/>
              <a:gd name="T77" fmla="*/ 95596 h 293333"/>
              <a:gd name="T78" fmla="*/ 44257 w 293328"/>
              <a:gd name="T79" fmla="*/ 100236 h 293333"/>
              <a:gd name="T80" fmla="*/ 4282 w 293328"/>
              <a:gd name="T81" fmla="*/ 139852 h 293333"/>
              <a:gd name="T82" fmla="*/ 4282 w 293328"/>
              <a:gd name="T83" fmla="*/ 95596 h 293333"/>
              <a:gd name="T84" fmla="*/ 294399 w 293328"/>
              <a:gd name="T85" fmla="*/ 289688 h 293333"/>
              <a:gd name="T86" fmla="*/ 285207 w 293328"/>
              <a:gd name="T87" fmla="*/ 81183 h 293333"/>
              <a:gd name="T88" fmla="*/ 89262 w 293328"/>
              <a:gd name="T89" fmla="*/ 27087 h 293333"/>
              <a:gd name="T90" fmla="*/ 33058 w 293328"/>
              <a:gd name="T91" fmla="*/ 36264 h 293333"/>
              <a:gd name="T92" fmla="*/ 241009 w 293328"/>
              <a:gd name="T93" fmla="*/ 8570 h 293333"/>
              <a:gd name="T94" fmla="*/ 285386 w 293328"/>
              <a:gd name="T95" fmla="*/ 8570 h 293333"/>
              <a:gd name="T96" fmla="*/ 9020 w 293328"/>
              <a:gd name="T97" fmla="*/ 52854 h 293333"/>
              <a:gd name="T98" fmla="*/ 9020 w 293328"/>
              <a:gd name="T99" fmla="*/ 8570 h 293333"/>
              <a:gd name="T100" fmla="*/ 294406 w 293328"/>
              <a:gd name="T101" fmla="*/ 4285 h 293333"/>
              <a:gd name="T102" fmla="*/ 4329 w 293328"/>
              <a:gd name="T103" fmla="*/ 61781 h 293333"/>
              <a:gd name="T104" fmla="*/ 4329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5" name="Freeform 35">
            <a:extLst>
              <a:ext uri="{FF2B5EF4-FFF2-40B4-BE49-F238E27FC236}">
                <a16:creationId xmlns:a16="http://schemas.microsoft.com/office/drawing/2014/main" id="{9B849E00-AC78-1C42-8C39-1B0F9F854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8" y="10389618"/>
            <a:ext cx="396847" cy="396847"/>
          </a:xfrm>
          <a:custGeom>
            <a:avLst/>
            <a:gdLst>
              <a:gd name="T0" fmla="*/ 2147483646 w 818"/>
              <a:gd name="T1" fmla="*/ 2147483646 h 817"/>
              <a:gd name="T2" fmla="*/ 2147483646 w 818"/>
              <a:gd name="T3" fmla="*/ 2147483646 h 817"/>
              <a:gd name="T4" fmla="*/ 2147483646 w 818"/>
              <a:gd name="T5" fmla="*/ 2147483646 h 817"/>
              <a:gd name="T6" fmla="*/ 2147483646 w 818"/>
              <a:gd name="T7" fmla="*/ 2147483646 h 817"/>
              <a:gd name="T8" fmla="*/ 2147483646 w 818"/>
              <a:gd name="T9" fmla="*/ 2147483646 h 817"/>
              <a:gd name="T10" fmla="*/ 2147483646 w 818"/>
              <a:gd name="T11" fmla="*/ 2147483646 h 817"/>
              <a:gd name="T12" fmla="*/ 2147483646 w 818"/>
              <a:gd name="T13" fmla="*/ 2147483646 h 817"/>
              <a:gd name="T14" fmla="*/ 2147483646 w 818"/>
              <a:gd name="T15" fmla="*/ 2147483646 h 817"/>
              <a:gd name="T16" fmla="*/ 2147483646 w 818"/>
              <a:gd name="T17" fmla="*/ 2147483646 h 817"/>
              <a:gd name="T18" fmla="*/ 2147483646 w 818"/>
              <a:gd name="T19" fmla="*/ 2147483646 h 817"/>
              <a:gd name="T20" fmla="*/ 2147483646 w 818"/>
              <a:gd name="T21" fmla="*/ 2147483646 h 817"/>
              <a:gd name="T22" fmla="*/ 2147483646 w 818"/>
              <a:gd name="T23" fmla="*/ 2147483646 h 817"/>
              <a:gd name="T24" fmla="*/ 2147483646 w 818"/>
              <a:gd name="T25" fmla="*/ 2147483646 h 817"/>
              <a:gd name="T26" fmla="*/ 2147483646 w 818"/>
              <a:gd name="T27" fmla="*/ 2147483646 h 817"/>
              <a:gd name="T28" fmla="*/ 2147483646 w 818"/>
              <a:gd name="T29" fmla="*/ 2147483646 h 817"/>
              <a:gd name="T30" fmla="*/ 2147483646 w 818"/>
              <a:gd name="T31" fmla="*/ 2147483646 h 817"/>
              <a:gd name="T32" fmla="*/ 2147483646 w 818"/>
              <a:gd name="T33" fmla="*/ 2147483646 h 817"/>
              <a:gd name="T34" fmla="*/ 2147483646 w 818"/>
              <a:gd name="T35" fmla="*/ 2147483646 h 817"/>
              <a:gd name="T36" fmla="*/ 2147483646 w 818"/>
              <a:gd name="T37" fmla="*/ 2147483646 h 817"/>
              <a:gd name="T38" fmla="*/ 2147483646 w 818"/>
              <a:gd name="T39" fmla="*/ 2147483646 h 817"/>
              <a:gd name="T40" fmla="*/ 2147483646 w 818"/>
              <a:gd name="T41" fmla="*/ 2147483646 h 817"/>
              <a:gd name="T42" fmla="*/ 2147483646 w 818"/>
              <a:gd name="T43" fmla="*/ 2147483646 h 817"/>
              <a:gd name="T44" fmla="*/ 2147483646 w 818"/>
              <a:gd name="T45" fmla="*/ 2147483646 h 817"/>
              <a:gd name="T46" fmla="*/ 2147483646 w 818"/>
              <a:gd name="T47" fmla="*/ 2147483646 h 817"/>
              <a:gd name="T48" fmla="*/ 2147483646 w 818"/>
              <a:gd name="T49" fmla="*/ 2147483646 h 817"/>
              <a:gd name="T50" fmla="*/ 2147483646 w 818"/>
              <a:gd name="T51" fmla="*/ 2147483646 h 817"/>
              <a:gd name="T52" fmla="*/ 2147483646 w 818"/>
              <a:gd name="T53" fmla="*/ 2147483646 h 817"/>
              <a:gd name="T54" fmla="*/ 2147483646 w 818"/>
              <a:gd name="T55" fmla="*/ 2147483646 h 817"/>
              <a:gd name="T56" fmla="*/ 2147483646 w 818"/>
              <a:gd name="T57" fmla="*/ 2147483646 h 817"/>
              <a:gd name="T58" fmla="*/ 2147483646 w 818"/>
              <a:gd name="T59" fmla="*/ 2147483646 h 817"/>
              <a:gd name="T60" fmla="*/ 2147483646 w 818"/>
              <a:gd name="T61" fmla="*/ 2147483646 h 817"/>
              <a:gd name="T62" fmla="*/ 2147483646 w 818"/>
              <a:gd name="T63" fmla="*/ 2147483646 h 817"/>
              <a:gd name="T64" fmla="*/ 2147483646 w 818"/>
              <a:gd name="T65" fmla="*/ 2147483646 h 817"/>
              <a:gd name="T66" fmla="*/ 2147483646 w 818"/>
              <a:gd name="T67" fmla="*/ 2147483646 h 817"/>
              <a:gd name="T68" fmla="*/ 2147483646 w 818"/>
              <a:gd name="T69" fmla="*/ 2147483646 h 817"/>
              <a:gd name="T70" fmla="*/ 2147483646 w 818"/>
              <a:gd name="T71" fmla="*/ 2147483646 h 817"/>
              <a:gd name="T72" fmla="*/ 2147483646 w 818"/>
              <a:gd name="T73" fmla="*/ 2147483646 h 817"/>
              <a:gd name="T74" fmla="*/ 2147483646 w 818"/>
              <a:gd name="T75" fmla="*/ 2147483646 h 817"/>
              <a:gd name="T76" fmla="*/ 2147483646 w 818"/>
              <a:gd name="T77" fmla="*/ 2147483646 h 817"/>
              <a:gd name="T78" fmla="*/ 2147483646 w 818"/>
              <a:gd name="T79" fmla="*/ 2147483646 h 817"/>
              <a:gd name="T80" fmla="*/ 2147483646 w 818"/>
              <a:gd name="T81" fmla="*/ 2147483646 h 817"/>
              <a:gd name="T82" fmla="*/ 2147483646 w 818"/>
              <a:gd name="T83" fmla="*/ 0 h 817"/>
              <a:gd name="T84" fmla="*/ 2147483646 w 818"/>
              <a:gd name="T85" fmla="*/ 0 h 817"/>
              <a:gd name="T86" fmla="*/ 0 w 818"/>
              <a:gd name="T87" fmla="*/ 2147483646 h 817"/>
              <a:gd name="T88" fmla="*/ 2147483646 w 818"/>
              <a:gd name="T89" fmla="*/ 2147483646 h 817"/>
              <a:gd name="T90" fmla="*/ 2147483646 w 818"/>
              <a:gd name="T91" fmla="*/ 2147483646 h 817"/>
              <a:gd name="T92" fmla="*/ 2147483646 w 818"/>
              <a:gd name="T93" fmla="*/ 2147483646 h 817"/>
              <a:gd name="T94" fmla="*/ 2147483646 w 818"/>
              <a:gd name="T95" fmla="*/ 2147483646 h 817"/>
              <a:gd name="T96" fmla="*/ 2147483646 w 818"/>
              <a:gd name="T97" fmla="*/ 2147483646 h 817"/>
              <a:gd name="T98" fmla="*/ 2147483646 w 818"/>
              <a:gd name="T99" fmla="*/ 2147483646 h 817"/>
              <a:gd name="T100" fmla="*/ 2147483646 w 818"/>
              <a:gd name="T101" fmla="*/ 2147483646 h 817"/>
              <a:gd name="T102" fmla="*/ 2147483646 w 818"/>
              <a:gd name="T103" fmla="*/ 2147483646 h 817"/>
              <a:gd name="T104" fmla="*/ 2147483646 w 818"/>
              <a:gd name="T105" fmla="*/ 2147483646 h 817"/>
              <a:gd name="T106" fmla="*/ 2147483646 w 818"/>
              <a:gd name="T107" fmla="*/ 2147483646 h 817"/>
              <a:gd name="T108" fmla="*/ 2147483646 w 818"/>
              <a:gd name="T109" fmla="*/ 0 h 817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</a:gdLst>
            <a:ahLst/>
            <a:cxnLst>
              <a:cxn ang="T110">
                <a:pos x="T0" y="T1"/>
              </a:cxn>
              <a:cxn ang="T111">
                <a:pos x="T2" y="T3"/>
              </a:cxn>
              <a:cxn ang="T112">
                <a:pos x="T4" y="T5"/>
              </a:cxn>
              <a:cxn ang="T113">
                <a:pos x="T6" y="T7"/>
              </a:cxn>
              <a:cxn ang="T114">
                <a:pos x="T8" y="T9"/>
              </a:cxn>
              <a:cxn ang="T115">
                <a:pos x="T10" y="T11"/>
              </a:cxn>
              <a:cxn ang="T116">
                <a:pos x="T12" y="T13"/>
              </a:cxn>
              <a:cxn ang="T117">
                <a:pos x="T14" y="T15"/>
              </a:cxn>
              <a:cxn ang="T118">
                <a:pos x="T16" y="T17"/>
              </a:cxn>
              <a:cxn ang="T119">
                <a:pos x="T18" y="T19"/>
              </a:cxn>
              <a:cxn ang="T120">
                <a:pos x="T20" y="T21"/>
              </a:cxn>
              <a:cxn ang="T121">
                <a:pos x="T22" y="T23"/>
              </a:cxn>
              <a:cxn ang="T122">
                <a:pos x="T24" y="T25"/>
              </a:cxn>
              <a:cxn ang="T123">
                <a:pos x="T26" y="T27"/>
              </a:cxn>
              <a:cxn ang="T124">
                <a:pos x="T28" y="T29"/>
              </a:cxn>
              <a:cxn ang="T125">
                <a:pos x="T30" y="T31"/>
              </a:cxn>
              <a:cxn ang="T126">
                <a:pos x="T32" y="T33"/>
              </a:cxn>
              <a:cxn ang="T127">
                <a:pos x="T34" y="T35"/>
              </a:cxn>
              <a:cxn ang="T128">
                <a:pos x="T36" y="T37"/>
              </a:cxn>
              <a:cxn ang="T129">
                <a:pos x="T38" y="T39"/>
              </a:cxn>
              <a:cxn ang="T130">
                <a:pos x="T40" y="T41"/>
              </a:cxn>
              <a:cxn ang="T131">
                <a:pos x="T42" y="T43"/>
              </a:cxn>
              <a:cxn ang="T132">
                <a:pos x="T44" y="T45"/>
              </a:cxn>
              <a:cxn ang="T133">
                <a:pos x="T46" y="T47"/>
              </a:cxn>
              <a:cxn ang="T134">
                <a:pos x="T48" y="T49"/>
              </a:cxn>
              <a:cxn ang="T135">
                <a:pos x="T50" y="T51"/>
              </a:cxn>
              <a:cxn ang="T136">
                <a:pos x="T52" y="T53"/>
              </a:cxn>
              <a:cxn ang="T137">
                <a:pos x="T54" y="T55"/>
              </a:cxn>
              <a:cxn ang="T138">
                <a:pos x="T56" y="T57"/>
              </a:cxn>
              <a:cxn ang="T139">
                <a:pos x="T58" y="T59"/>
              </a:cxn>
              <a:cxn ang="T140">
                <a:pos x="T60" y="T61"/>
              </a:cxn>
              <a:cxn ang="T141">
                <a:pos x="T62" y="T63"/>
              </a:cxn>
              <a:cxn ang="T142">
                <a:pos x="T64" y="T65"/>
              </a:cxn>
              <a:cxn ang="T143">
                <a:pos x="T66" y="T67"/>
              </a:cxn>
              <a:cxn ang="T144">
                <a:pos x="T68" y="T69"/>
              </a:cxn>
              <a:cxn ang="T145">
                <a:pos x="T70" y="T71"/>
              </a:cxn>
              <a:cxn ang="T146">
                <a:pos x="T72" y="T73"/>
              </a:cxn>
              <a:cxn ang="T147">
                <a:pos x="T74" y="T75"/>
              </a:cxn>
              <a:cxn ang="T148">
                <a:pos x="T76" y="T77"/>
              </a:cxn>
              <a:cxn ang="T149">
                <a:pos x="T78" y="T79"/>
              </a:cxn>
              <a:cxn ang="T150">
                <a:pos x="T80" y="T81"/>
              </a:cxn>
              <a:cxn ang="T151">
                <a:pos x="T82" y="T83"/>
              </a:cxn>
              <a:cxn ang="T152">
                <a:pos x="T84" y="T85"/>
              </a:cxn>
              <a:cxn ang="T153">
                <a:pos x="T86" y="T87"/>
              </a:cxn>
              <a:cxn ang="T154">
                <a:pos x="T88" y="T89"/>
              </a:cxn>
              <a:cxn ang="T155">
                <a:pos x="T90" y="T91"/>
              </a:cxn>
              <a:cxn ang="T156">
                <a:pos x="T92" y="T93"/>
              </a:cxn>
              <a:cxn ang="T157">
                <a:pos x="T94" y="T95"/>
              </a:cxn>
              <a:cxn ang="T158">
                <a:pos x="T96" y="T97"/>
              </a:cxn>
              <a:cxn ang="T159">
                <a:pos x="T98" y="T99"/>
              </a:cxn>
              <a:cxn ang="T160">
                <a:pos x="T100" y="T101"/>
              </a:cxn>
              <a:cxn ang="T161">
                <a:pos x="T102" y="T103"/>
              </a:cxn>
              <a:cxn ang="T162">
                <a:pos x="T104" y="T105"/>
              </a:cxn>
              <a:cxn ang="T163">
                <a:pos x="T106" y="T107"/>
              </a:cxn>
              <a:cxn ang="T164">
                <a:pos x="T108" y="T109"/>
              </a:cxn>
            </a:cxnLst>
            <a:rect l="0" t="0" r="r" b="b"/>
            <a:pathLst>
              <a:path w="818" h="817">
                <a:moveTo>
                  <a:pt x="588" y="572"/>
                </a:moveTo>
                <a:lnTo>
                  <a:pt x="527" y="395"/>
                </a:lnTo>
                <a:lnTo>
                  <a:pt x="704" y="456"/>
                </a:lnTo>
                <a:lnTo>
                  <a:pt x="628" y="489"/>
                </a:lnTo>
                <a:cubicBezTo>
                  <a:pt x="625" y="491"/>
                  <a:pt x="623" y="493"/>
                  <a:pt x="622" y="496"/>
                </a:cubicBezTo>
                <a:lnTo>
                  <a:pt x="588" y="572"/>
                </a:lnTo>
                <a:close/>
                <a:moveTo>
                  <a:pt x="792" y="593"/>
                </a:moveTo>
                <a:lnTo>
                  <a:pt x="606" y="593"/>
                </a:lnTo>
                <a:lnTo>
                  <a:pt x="643" y="510"/>
                </a:lnTo>
                <a:lnTo>
                  <a:pt x="743" y="465"/>
                </a:lnTo>
                <a:cubicBezTo>
                  <a:pt x="748" y="464"/>
                  <a:pt x="751" y="459"/>
                  <a:pt x="750" y="454"/>
                </a:cubicBezTo>
                <a:cubicBezTo>
                  <a:pt x="750" y="449"/>
                  <a:pt x="747" y="444"/>
                  <a:pt x="742" y="442"/>
                </a:cubicBezTo>
                <a:lnTo>
                  <a:pt x="586" y="389"/>
                </a:lnTo>
                <a:lnTo>
                  <a:pt x="586" y="316"/>
                </a:lnTo>
                <a:cubicBezTo>
                  <a:pt x="586" y="310"/>
                  <a:pt x="580" y="304"/>
                  <a:pt x="573" y="304"/>
                </a:cubicBezTo>
                <a:cubicBezTo>
                  <a:pt x="567" y="304"/>
                  <a:pt x="561" y="310"/>
                  <a:pt x="561" y="316"/>
                </a:cubicBezTo>
                <a:lnTo>
                  <a:pt x="561" y="380"/>
                </a:lnTo>
                <a:lnTo>
                  <a:pt x="511" y="363"/>
                </a:lnTo>
                <a:cubicBezTo>
                  <a:pt x="507" y="362"/>
                  <a:pt x="502" y="363"/>
                  <a:pt x="498" y="367"/>
                </a:cubicBezTo>
                <a:cubicBezTo>
                  <a:pt x="495" y="369"/>
                  <a:pt x="494" y="375"/>
                  <a:pt x="495" y="379"/>
                </a:cubicBezTo>
                <a:lnTo>
                  <a:pt x="524" y="462"/>
                </a:lnTo>
                <a:lnTo>
                  <a:pt x="256" y="462"/>
                </a:lnTo>
                <a:lnTo>
                  <a:pt x="256" y="157"/>
                </a:lnTo>
                <a:lnTo>
                  <a:pt x="561" y="157"/>
                </a:lnTo>
                <a:lnTo>
                  <a:pt x="561" y="220"/>
                </a:lnTo>
                <a:cubicBezTo>
                  <a:pt x="540" y="240"/>
                  <a:pt x="435" y="346"/>
                  <a:pt x="404" y="377"/>
                </a:cubicBezTo>
                <a:lnTo>
                  <a:pt x="327" y="300"/>
                </a:lnTo>
                <a:cubicBezTo>
                  <a:pt x="322" y="296"/>
                  <a:pt x="314" y="296"/>
                  <a:pt x="309" y="300"/>
                </a:cubicBezTo>
                <a:cubicBezTo>
                  <a:pt x="305" y="305"/>
                  <a:pt x="305" y="313"/>
                  <a:pt x="309" y="318"/>
                </a:cubicBezTo>
                <a:lnTo>
                  <a:pt x="395" y="404"/>
                </a:lnTo>
                <a:cubicBezTo>
                  <a:pt x="400" y="408"/>
                  <a:pt x="408" y="408"/>
                  <a:pt x="413" y="404"/>
                </a:cubicBezTo>
                <a:cubicBezTo>
                  <a:pt x="586" y="230"/>
                  <a:pt x="586" y="230"/>
                  <a:pt x="586" y="224"/>
                </a:cubicBezTo>
                <a:lnTo>
                  <a:pt x="586" y="144"/>
                </a:lnTo>
                <a:cubicBezTo>
                  <a:pt x="586" y="138"/>
                  <a:pt x="580" y="132"/>
                  <a:pt x="573" y="132"/>
                </a:cubicBezTo>
                <a:lnTo>
                  <a:pt x="244" y="132"/>
                </a:lnTo>
                <a:cubicBezTo>
                  <a:pt x="237" y="132"/>
                  <a:pt x="231" y="138"/>
                  <a:pt x="231" y="144"/>
                </a:cubicBezTo>
                <a:lnTo>
                  <a:pt x="231" y="474"/>
                </a:lnTo>
                <a:cubicBezTo>
                  <a:pt x="231" y="480"/>
                  <a:pt x="237" y="487"/>
                  <a:pt x="244" y="487"/>
                </a:cubicBezTo>
                <a:lnTo>
                  <a:pt x="532" y="487"/>
                </a:lnTo>
                <a:lnTo>
                  <a:pt x="575" y="610"/>
                </a:lnTo>
                <a:cubicBezTo>
                  <a:pt x="576" y="615"/>
                  <a:pt x="581" y="618"/>
                  <a:pt x="586" y="618"/>
                </a:cubicBezTo>
                <a:lnTo>
                  <a:pt x="792" y="618"/>
                </a:lnTo>
                <a:lnTo>
                  <a:pt x="792" y="656"/>
                </a:lnTo>
                <a:cubicBezTo>
                  <a:pt x="792" y="676"/>
                  <a:pt x="775" y="692"/>
                  <a:pt x="754" y="692"/>
                </a:cubicBezTo>
                <a:lnTo>
                  <a:pt x="63" y="692"/>
                </a:lnTo>
                <a:cubicBezTo>
                  <a:pt x="42" y="692"/>
                  <a:pt x="25" y="676"/>
                  <a:pt x="25" y="656"/>
                </a:cubicBezTo>
                <a:lnTo>
                  <a:pt x="25" y="618"/>
                </a:lnTo>
                <a:lnTo>
                  <a:pt x="521" y="618"/>
                </a:lnTo>
                <a:cubicBezTo>
                  <a:pt x="527" y="618"/>
                  <a:pt x="533" y="613"/>
                  <a:pt x="533" y="606"/>
                </a:cubicBezTo>
                <a:cubicBezTo>
                  <a:pt x="533" y="599"/>
                  <a:pt x="527" y="593"/>
                  <a:pt x="521" y="593"/>
                </a:cubicBezTo>
                <a:lnTo>
                  <a:pt x="25" y="593"/>
                </a:lnTo>
                <a:lnTo>
                  <a:pt x="25" y="62"/>
                </a:lnTo>
                <a:cubicBezTo>
                  <a:pt x="25" y="41"/>
                  <a:pt x="42" y="25"/>
                  <a:pt x="63" y="25"/>
                </a:cubicBezTo>
                <a:lnTo>
                  <a:pt x="754" y="25"/>
                </a:lnTo>
                <a:cubicBezTo>
                  <a:pt x="775" y="25"/>
                  <a:pt x="792" y="41"/>
                  <a:pt x="792" y="62"/>
                </a:cubicBezTo>
                <a:lnTo>
                  <a:pt x="792" y="593"/>
                </a:lnTo>
                <a:close/>
                <a:moveTo>
                  <a:pt x="544" y="791"/>
                </a:moveTo>
                <a:lnTo>
                  <a:pt x="272" y="791"/>
                </a:lnTo>
                <a:lnTo>
                  <a:pt x="272" y="717"/>
                </a:lnTo>
                <a:lnTo>
                  <a:pt x="544" y="717"/>
                </a:lnTo>
                <a:lnTo>
                  <a:pt x="544" y="791"/>
                </a:lnTo>
                <a:close/>
                <a:moveTo>
                  <a:pt x="754" y="0"/>
                </a:moveTo>
                <a:lnTo>
                  <a:pt x="63" y="0"/>
                </a:lnTo>
                <a:cubicBezTo>
                  <a:pt x="28" y="0"/>
                  <a:pt x="0" y="28"/>
                  <a:pt x="0" y="62"/>
                </a:cubicBezTo>
                <a:lnTo>
                  <a:pt x="0" y="656"/>
                </a:lnTo>
                <a:cubicBezTo>
                  <a:pt x="0" y="690"/>
                  <a:pt x="28" y="717"/>
                  <a:pt x="63" y="717"/>
                </a:cubicBezTo>
                <a:lnTo>
                  <a:pt x="248" y="717"/>
                </a:lnTo>
                <a:lnTo>
                  <a:pt x="248" y="791"/>
                </a:lnTo>
                <a:lnTo>
                  <a:pt x="161" y="791"/>
                </a:lnTo>
                <a:cubicBezTo>
                  <a:pt x="154" y="791"/>
                  <a:pt x="149" y="797"/>
                  <a:pt x="149" y="804"/>
                </a:cubicBezTo>
                <a:cubicBezTo>
                  <a:pt x="149" y="811"/>
                  <a:pt x="154" y="816"/>
                  <a:pt x="161" y="816"/>
                </a:cubicBezTo>
                <a:lnTo>
                  <a:pt x="656" y="816"/>
                </a:lnTo>
                <a:cubicBezTo>
                  <a:pt x="663" y="816"/>
                  <a:pt x="668" y="811"/>
                  <a:pt x="668" y="804"/>
                </a:cubicBezTo>
                <a:cubicBezTo>
                  <a:pt x="668" y="797"/>
                  <a:pt x="663" y="791"/>
                  <a:pt x="656" y="791"/>
                </a:cubicBezTo>
                <a:lnTo>
                  <a:pt x="569" y="791"/>
                </a:lnTo>
                <a:lnTo>
                  <a:pt x="569" y="717"/>
                </a:lnTo>
                <a:lnTo>
                  <a:pt x="754" y="717"/>
                </a:lnTo>
                <a:cubicBezTo>
                  <a:pt x="788" y="717"/>
                  <a:pt x="817" y="690"/>
                  <a:pt x="817" y="656"/>
                </a:cubicBezTo>
                <a:lnTo>
                  <a:pt x="817" y="62"/>
                </a:lnTo>
                <a:cubicBezTo>
                  <a:pt x="817" y="28"/>
                  <a:pt x="788" y="0"/>
                  <a:pt x="75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6" name="Freeform 929">
            <a:extLst>
              <a:ext uri="{FF2B5EF4-FFF2-40B4-BE49-F238E27FC236}">
                <a16:creationId xmlns:a16="http://schemas.microsoft.com/office/drawing/2014/main" id="{AF4146BE-0CA5-0248-85F5-C8FA6B8FC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7" y="11366857"/>
            <a:ext cx="396847" cy="396847"/>
          </a:xfrm>
          <a:custGeom>
            <a:avLst/>
            <a:gdLst>
              <a:gd name="T0" fmla="*/ 211550 w 293328"/>
              <a:gd name="T1" fmla="*/ 251889 h 293238"/>
              <a:gd name="T2" fmla="*/ 124281 w 293328"/>
              <a:gd name="T3" fmla="*/ 251889 h 293238"/>
              <a:gd name="T4" fmla="*/ 97297 w 293328"/>
              <a:gd name="T5" fmla="*/ 247104 h 293238"/>
              <a:gd name="T6" fmla="*/ 39731 w 293328"/>
              <a:gd name="T7" fmla="*/ 256305 h 293238"/>
              <a:gd name="T8" fmla="*/ 221474 w 293328"/>
              <a:gd name="T9" fmla="*/ 212018 h 293238"/>
              <a:gd name="T10" fmla="*/ 254934 w 293328"/>
              <a:gd name="T11" fmla="*/ 221219 h 293238"/>
              <a:gd name="T12" fmla="*/ 221474 w 293328"/>
              <a:gd name="T13" fmla="*/ 212018 h 293238"/>
              <a:gd name="T14" fmla="*/ 198799 w 293328"/>
              <a:gd name="T15" fmla="*/ 216802 h 293238"/>
              <a:gd name="T16" fmla="*/ 156147 w 293328"/>
              <a:gd name="T17" fmla="*/ 216802 h 293238"/>
              <a:gd name="T18" fmla="*/ 132384 w 293328"/>
              <a:gd name="T19" fmla="*/ 212018 h 293238"/>
              <a:gd name="T20" fmla="*/ 99886 w 293328"/>
              <a:gd name="T21" fmla="*/ 221219 h 293238"/>
              <a:gd name="T22" fmla="*/ 39834 w 293328"/>
              <a:gd name="T23" fmla="*/ 212018 h 293238"/>
              <a:gd name="T24" fmla="*/ 73292 w 293328"/>
              <a:gd name="T25" fmla="*/ 221219 h 293238"/>
              <a:gd name="T26" fmla="*/ 39834 w 293328"/>
              <a:gd name="T27" fmla="*/ 212018 h 293238"/>
              <a:gd name="T28" fmla="*/ 219909 w 293328"/>
              <a:gd name="T29" fmla="*/ 141248 h 293238"/>
              <a:gd name="T30" fmla="*/ 232527 w 293328"/>
              <a:gd name="T31" fmla="*/ 169479 h 293238"/>
              <a:gd name="T32" fmla="*/ 232527 w 293328"/>
              <a:gd name="T33" fmla="*/ 127494 h 293238"/>
              <a:gd name="T34" fmla="*/ 215584 w 293328"/>
              <a:gd name="T35" fmla="*/ 171651 h 293238"/>
              <a:gd name="T36" fmla="*/ 179896 w 293328"/>
              <a:gd name="T37" fmla="*/ 170927 h 293238"/>
              <a:gd name="T38" fmla="*/ 209455 w 293328"/>
              <a:gd name="T39" fmla="*/ 164412 h 293238"/>
              <a:gd name="T40" fmla="*/ 215223 w 293328"/>
              <a:gd name="T41" fmla="*/ 134370 h 293238"/>
              <a:gd name="T42" fmla="*/ 45455 w 293328"/>
              <a:gd name="T43" fmla="*/ 127494 h 293238"/>
              <a:gd name="T44" fmla="*/ 78097 w 293328"/>
              <a:gd name="T45" fmla="*/ 136542 h 293238"/>
              <a:gd name="T46" fmla="*/ 44022 w 293328"/>
              <a:gd name="T47" fmla="*/ 168032 h 293238"/>
              <a:gd name="T48" fmla="*/ 94240 w 293328"/>
              <a:gd name="T49" fmla="*/ 168032 h 293238"/>
              <a:gd name="T50" fmla="*/ 103207 w 293328"/>
              <a:gd name="T51" fmla="*/ 158621 h 293238"/>
              <a:gd name="T52" fmla="*/ 45455 w 293328"/>
              <a:gd name="T53" fmla="*/ 178166 h 293238"/>
              <a:gd name="T54" fmla="*/ 45455 w 293328"/>
              <a:gd name="T55" fmla="*/ 127494 h 293238"/>
              <a:gd name="T56" fmla="*/ 9020 w 293328"/>
              <a:gd name="T57" fmla="*/ 272197 h 293238"/>
              <a:gd name="T58" fmla="*/ 285386 w 293328"/>
              <a:gd name="T59" fmla="*/ 272197 h 293238"/>
              <a:gd name="T60" fmla="*/ 221526 w 293328"/>
              <a:gd name="T61" fmla="*/ 103913 h 293238"/>
              <a:gd name="T62" fmla="*/ 144316 w 293328"/>
              <a:gd name="T63" fmla="*/ 186610 h 293238"/>
              <a:gd name="T64" fmla="*/ 147204 w 293328"/>
              <a:gd name="T65" fmla="*/ 56444 h 293238"/>
              <a:gd name="T66" fmla="*/ 141418 w 293328"/>
              <a:gd name="T67" fmla="*/ 82516 h 293238"/>
              <a:gd name="T68" fmla="*/ 152988 w 293328"/>
              <a:gd name="T69" fmla="*/ 82516 h 293238"/>
              <a:gd name="T70" fmla="*/ 147204 w 293328"/>
              <a:gd name="T71" fmla="*/ 56444 h 293238"/>
              <a:gd name="T72" fmla="*/ 162386 w 293328"/>
              <a:gd name="T73" fmla="*/ 83240 h 293238"/>
              <a:gd name="T74" fmla="*/ 163832 w 293328"/>
              <a:gd name="T75" fmla="*/ 122347 h 293238"/>
              <a:gd name="T76" fmla="*/ 126234 w 293328"/>
              <a:gd name="T77" fmla="*/ 116915 h 293238"/>
              <a:gd name="T78" fmla="*/ 147204 w 293328"/>
              <a:gd name="T79" fmla="*/ 47754 h 293238"/>
              <a:gd name="T80" fmla="*/ 80456 w 293328"/>
              <a:gd name="T81" fmla="*/ 93801 h 293238"/>
              <a:gd name="T82" fmla="*/ 214310 w 293328"/>
              <a:gd name="T83" fmla="*/ 31328 h 293238"/>
              <a:gd name="T84" fmla="*/ 148646 w 293328"/>
              <a:gd name="T85" fmla="*/ 269 h 293238"/>
              <a:gd name="T86" fmla="*/ 222970 w 293328"/>
              <a:gd name="T87" fmla="*/ 93801 h 293238"/>
              <a:gd name="T88" fmla="*/ 294406 w 293328"/>
              <a:gd name="T89" fmla="*/ 117636 h 293238"/>
              <a:gd name="T90" fmla="*/ 22368 w 293328"/>
              <a:gd name="T91" fmla="*/ 294587 h 293238"/>
              <a:gd name="T92" fmla="*/ 22368 w 293328"/>
              <a:gd name="T93" fmla="*/ 95246 h 293238"/>
              <a:gd name="T94" fmla="*/ 71436 w 293328"/>
              <a:gd name="T95" fmla="*/ 28078 h 293238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3328" h="293238">
                <a:moveTo>
                  <a:pt x="128173" y="245972"/>
                </a:moveTo>
                <a:lnTo>
                  <a:pt x="206065" y="245972"/>
                </a:lnTo>
                <a:cubicBezTo>
                  <a:pt x="208601" y="245972"/>
                  <a:pt x="210775" y="248170"/>
                  <a:pt x="210775" y="250735"/>
                </a:cubicBezTo>
                <a:cubicBezTo>
                  <a:pt x="210775" y="253299"/>
                  <a:pt x="208601" y="255131"/>
                  <a:pt x="206065" y="255131"/>
                </a:cubicBezTo>
                <a:lnTo>
                  <a:pt x="128173" y="255131"/>
                </a:lnTo>
                <a:cubicBezTo>
                  <a:pt x="125999" y="255131"/>
                  <a:pt x="123825" y="253299"/>
                  <a:pt x="123825" y="250735"/>
                </a:cubicBezTo>
                <a:cubicBezTo>
                  <a:pt x="123825" y="248170"/>
                  <a:pt x="125999" y="245972"/>
                  <a:pt x="128173" y="245972"/>
                </a:cubicBezTo>
                <a:close/>
                <a:moveTo>
                  <a:pt x="39585" y="245972"/>
                </a:moveTo>
                <a:lnTo>
                  <a:pt x="96940" y="245972"/>
                </a:lnTo>
                <a:cubicBezTo>
                  <a:pt x="99449" y="245972"/>
                  <a:pt x="101241" y="248170"/>
                  <a:pt x="101241" y="250735"/>
                </a:cubicBezTo>
                <a:cubicBezTo>
                  <a:pt x="101241" y="253299"/>
                  <a:pt x="99449" y="255131"/>
                  <a:pt x="96940" y="255131"/>
                </a:cubicBezTo>
                <a:lnTo>
                  <a:pt x="39585" y="255131"/>
                </a:lnTo>
                <a:cubicBezTo>
                  <a:pt x="36717" y="255131"/>
                  <a:pt x="34925" y="253299"/>
                  <a:pt x="34925" y="250735"/>
                </a:cubicBezTo>
                <a:cubicBezTo>
                  <a:pt x="34925" y="248170"/>
                  <a:pt x="36717" y="245972"/>
                  <a:pt x="39585" y="245972"/>
                </a:cubicBezTo>
                <a:close/>
                <a:moveTo>
                  <a:pt x="220663" y="211047"/>
                </a:moveTo>
                <a:lnTo>
                  <a:pt x="254000" y="211047"/>
                </a:lnTo>
                <a:cubicBezTo>
                  <a:pt x="256564" y="211047"/>
                  <a:pt x="258396" y="213245"/>
                  <a:pt x="258396" y="215810"/>
                </a:cubicBezTo>
                <a:cubicBezTo>
                  <a:pt x="258396" y="218374"/>
                  <a:pt x="256564" y="220206"/>
                  <a:pt x="254000" y="220206"/>
                </a:cubicBezTo>
                <a:lnTo>
                  <a:pt x="220663" y="220206"/>
                </a:lnTo>
                <a:cubicBezTo>
                  <a:pt x="218098" y="220206"/>
                  <a:pt x="215900" y="218374"/>
                  <a:pt x="215900" y="215810"/>
                </a:cubicBezTo>
                <a:cubicBezTo>
                  <a:pt x="215900" y="213245"/>
                  <a:pt x="218098" y="211047"/>
                  <a:pt x="220663" y="211047"/>
                </a:cubicBezTo>
                <a:close/>
                <a:moveTo>
                  <a:pt x="159971" y="211047"/>
                </a:moveTo>
                <a:lnTo>
                  <a:pt x="193308" y="211047"/>
                </a:lnTo>
                <a:cubicBezTo>
                  <a:pt x="195873" y="211047"/>
                  <a:pt x="198071" y="213245"/>
                  <a:pt x="198071" y="215810"/>
                </a:cubicBezTo>
                <a:cubicBezTo>
                  <a:pt x="198071" y="218374"/>
                  <a:pt x="195873" y="220206"/>
                  <a:pt x="193308" y="220206"/>
                </a:cubicBezTo>
                <a:lnTo>
                  <a:pt x="159971" y="220206"/>
                </a:lnTo>
                <a:cubicBezTo>
                  <a:pt x="157407" y="220206"/>
                  <a:pt x="155575" y="218374"/>
                  <a:pt x="155575" y="215810"/>
                </a:cubicBezTo>
                <a:cubicBezTo>
                  <a:pt x="155575" y="213245"/>
                  <a:pt x="157407" y="211047"/>
                  <a:pt x="159971" y="211047"/>
                </a:cubicBezTo>
                <a:close/>
                <a:moveTo>
                  <a:pt x="99520" y="211047"/>
                </a:moveTo>
                <a:lnTo>
                  <a:pt x="131899" y="211047"/>
                </a:lnTo>
                <a:cubicBezTo>
                  <a:pt x="134390" y="211047"/>
                  <a:pt x="136169" y="213245"/>
                  <a:pt x="136169" y="215810"/>
                </a:cubicBezTo>
                <a:cubicBezTo>
                  <a:pt x="136169" y="218374"/>
                  <a:pt x="134390" y="220206"/>
                  <a:pt x="131899" y="220206"/>
                </a:cubicBezTo>
                <a:lnTo>
                  <a:pt x="99520" y="220206"/>
                </a:lnTo>
                <a:cubicBezTo>
                  <a:pt x="97029" y="220206"/>
                  <a:pt x="95250" y="218374"/>
                  <a:pt x="95250" y="215810"/>
                </a:cubicBezTo>
                <a:cubicBezTo>
                  <a:pt x="95250" y="213245"/>
                  <a:pt x="97029" y="211047"/>
                  <a:pt x="99520" y="211047"/>
                </a:cubicBezTo>
                <a:close/>
                <a:moveTo>
                  <a:pt x="39687" y="211047"/>
                </a:moveTo>
                <a:lnTo>
                  <a:pt x="73024" y="211047"/>
                </a:lnTo>
                <a:cubicBezTo>
                  <a:pt x="75589" y="211047"/>
                  <a:pt x="77421" y="213245"/>
                  <a:pt x="77421" y="215810"/>
                </a:cubicBezTo>
                <a:cubicBezTo>
                  <a:pt x="77421" y="218374"/>
                  <a:pt x="75589" y="220206"/>
                  <a:pt x="73024" y="220206"/>
                </a:cubicBezTo>
                <a:lnTo>
                  <a:pt x="39687" y="220206"/>
                </a:lnTo>
                <a:cubicBezTo>
                  <a:pt x="36757" y="220206"/>
                  <a:pt x="34925" y="218374"/>
                  <a:pt x="34925" y="215810"/>
                </a:cubicBezTo>
                <a:cubicBezTo>
                  <a:pt x="34925" y="213245"/>
                  <a:pt x="36757" y="211047"/>
                  <a:pt x="39687" y="211047"/>
                </a:cubicBezTo>
                <a:close/>
                <a:moveTo>
                  <a:pt x="231675" y="135917"/>
                </a:moveTo>
                <a:cubicBezTo>
                  <a:pt x="227365" y="135917"/>
                  <a:pt x="222336" y="137358"/>
                  <a:pt x="219463" y="140241"/>
                </a:cubicBezTo>
                <a:cubicBezTo>
                  <a:pt x="219463" y="140241"/>
                  <a:pt x="219463" y="140601"/>
                  <a:pt x="219104" y="140601"/>
                </a:cubicBezTo>
                <a:cubicBezTo>
                  <a:pt x="223414" y="147807"/>
                  <a:pt x="223414" y="156453"/>
                  <a:pt x="219104" y="164019"/>
                </a:cubicBezTo>
                <a:cubicBezTo>
                  <a:pt x="219463" y="164019"/>
                  <a:pt x="219463" y="164019"/>
                  <a:pt x="219463" y="164019"/>
                </a:cubicBezTo>
                <a:cubicBezTo>
                  <a:pt x="222336" y="166902"/>
                  <a:pt x="227365" y="168703"/>
                  <a:pt x="231675" y="168703"/>
                </a:cubicBezTo>
                <a:cubicBezTo>
                  <a:pt x="240654" y="168703"/>
                  <a:pt x="247837" y="161137"/>
                  <a:pt x="247837" y="152490"/>
                </a:cubicBezTo>
                <a:cubicBezTo>
                  <a:pt x="247837" y="143123"/>
                  <a:pt x="240654" y="135917"/>
                  <a:pt x="231675" y="135917"/>
                </a:cubicBezTo>
                <a:close/>
                <a:moveTo>
                  <a:pt x="231675" y="126910"/>
                </a:moveTo>
                <a:cubicBezTo>
                  <a:pt x="245682" y="126910"/>
                  <a:pt x="256816" y="138439"/>
                  <a:pt x="256816" y="152490"/>
                </a:cubicBezTo>
                <a:cubicBezTo>
                  <a:pt x="256816" y="166181"/>
                  <a:pt x="245682" y="177350"/>
                  <a:pt x="231675" y="177350"/>
                </a:cubicBezTo>
                <a:cubicBezTo>
                  <a:pt x="225569" y="177350"/>
                  <a:pt x="219104" y="174828"/>
                  <a:pt x="214794" y="170865"/>
                </a:cubicBezTo>
                <a:cubicBezTo>
                  <a:pt x="214435" y="170504"/>
                  <a:pt x="214435" y="170504"/>
                  <a:pt x="214435" y="170504"/>
                </a:cubicBezTo>
                <a:cubicBezTo>
                  <a:pt x="209766" y="175188"/>
                  <a:pt x="203301" y="177350"/>
                  <a:pt x="197195" y="177350"/>
                </a:cubicBezTo>
                <a:cubicBezTo>
                  <a:pt x="190730" y="177350"/>
                  <a:pt x="184265" y="174828"/>
                  <a:pt x="179237" y="170144"/>
                </a:cubicBezTo>
                <a:cubicBezTo>
                  <a:pt x="177800" y="168343"/>
                  <a:pt x="177800" y="165460"/>
                  <a:pt x="179237" y="163659"/>
                </a:cubicBezTo>
                <a:cubicBezTo>
                  <a:pt x="181033" y="162218"/>
                  <a:pt x="183906" y="162218"/>
                  <a:pt x="185702" y="163659"/>
                </a:cubicBezTo>
                <a:cubicBezTo>
                  <a:pt x="192167" y="170144"/>
                  <a:pt x="202582" y="170144"/>
                  <a:pt x="208688" y="163659"/>
                </a:cubicBezTo>
                <a:cubicBezTo>
                  <a:pt x="215153" y="157534"/>
                  <a:pt x="215153" y="147086"/>
                  <a:pt x="208688" y="140601"/>
                </a:cubicBezTo>
                <a:cubicBezTo>
                  <a:pt x="206892" y="138799"/>
                  <a:pt x="206892" y="135917"/>
                  <a:pt x="208688" y="134476"/>
                </a:cubicBezTo>
                <a:cubicBezTo>
                  <a:pt x="210125" y="133035"/>
                  <a:pt x="212639" y="132675"/>
                  <a:pt x="214435" y="133755"/>
                </a:cubicBezTo>
                <a:cubicBezTo>
                  <a:pt x="214435" y="133755"/>
                  <a:pt x="214435" y="133755"/>
                  <a:pt x="214794" y="133755"/>
                </a:cubicBezTo>
                <a:cubicBezTo>
                  <a:pt x="219104" y="129432"/>
                  <a:pt x="225569" y="126910"/>
                  <a:pt x="231675" y="126910"/>
                </a:cubicBezTo>
                <a:close/>
                <a:moveTo>
                  <a:pt x="45289" y="126910"/>
                </a:moveTo>
                <a:lnTo>
                  <a:pt x="77812" y="126910"/>
                </a:lnTo>
                <a:cubicBezTo>
                  <a:pt x="80314" y="126910"/>
                  <a:pt x="82458" y="129072"/>
                  <a:pt x="82458" y="131233"/>
                </a:cubicBezTo>
                <a:cubicBezTo>
                  <a:pt x="82458" y="133755"/>
                  <a:pt x="80314" y="135917"/>
                  <a:pt x="77812" y="135917"/>
                </a:cubicBezTo>
                <a:lnTo>
                  <a:pt x="45289" y="135917"/>
                </a:lnTo>
                <a:cubicBezTo>
                  <a:pt x="44217" y="135917"/>
                  <a:pt x="43860" y="136638"/>
                  <a:pt x="43860" y="137358"/>
                </a:cubicBezTo>
                <a:lnTo>
                  <a:pt x="43860" y="167262"/>
                </a:lnTo>
                <a:cubicBezTo>
                  <a:pt x="43860" y="167622"/>
                  <a:pt x="44217" y="168703"/>
                  <a:pt x="45289" y="168703"/>
                </a:cubicBezTo>
                <a:lnTo>
                  <a:pt x="92465" y="168703"/>
                </a:lnTo>
                <a:cubicBezTo>
                  <a:pt x="93180" y="168703"/>
                  <a:pt x="93895" y="167622"/>
                  <a:pt x="93895" y="167262"/>
                </a:cubicBezTo>
                <a:lnTo>
                  <a:pt x="93895" y="157894"/>
                </a:lnTo>
                <a:cubicBezTo>
                  <a:pt x="93895" y="155372"/>
                  <a:pt x="95682" y="153211"/>
                  <a:pt x="98183" y="153211"/>
                </a:cubicBezTo>
                <a:cubicBezTo>
                  <a:pt x="100685" y="153211"/>
                  <a:pt x="102829" y="155372"/>
                  <a:pt x="102829" y="157894"/>
                </a:cubicBezTo>
                <a:lnTo>
                  <a:pt x="102829" y="167262"/>
                </a:lnTo>
                <a:cubicBezTo>
                  <a:pt x="102829" y="173026"/>
                  <a:pt x="98183" y="177350"/>
                  <a:pt x="92465" y="177350"/>
                </a:cubicBezTo>
                <a:lnTo>
                  <a:pt x="45289" y="177350"/>
                </a:lnTo>
                <a:cubicBezTo>
                  <a:pt x="39571" y="177350"/>
                  <a:pt x="34925" y="173026"/>
                  <a:pt x="34925" y="167262"/>
                </a:cubicBezTo>
                <a:lnTo>
                  <a:pt x="34925" y="137358"/>
                </a:lnTo>
                <a:cubicBezTo>
                  <a:pt x="34925" y="131594"/>
                  <a:pt x="39571" y="126910"/>
                  <a:pt x="45289" y="126910"/>
                </a:cubicBezTo>
                <a:close/>
                <a:moveTo>
                  <a:pt x="22287" y="103437"/>
                </a:moveTo>
                <a:cubicBezTo>
                  <a:pt x="15098" y="103437"/>
                  <a:pt x="8987" y="109548"/>
                  <a:pt x="8987" y="117097"/>
                </a:cubicBezTo>
                <a:lnTo>
                  <a:pt x="8987" y="270950"/>
                </a:lnTo>
                <a:cubicBezTo>
                  <a:pt x="8987" y="278499"/>
                  <a:pt x="15098" y="284251"/>
                  <a:pt x="22287" y="284251"/>
                </a:cubicBezTo>
                <a:lnTo>
                  <a:pt x="271041" y="284251"/>
                </a:lnTo>
                <a:cubicBezTo>
                  <a:pt x="278230" y="284251"/>
                  <a:pt x="284341" y="278499"/>
                  <a:pt x="284341" y="270950"/>
                </a:cubicBezTo>
                <a:lnTo>
                  <a:pt x="284341" y="117097"/>
                </a:lnTo>
                <a:cubicBezTo>
                  <a:pt x="284341" y="109548"/>
                  <a:pt x="278230" y="103437"/>
                  <a:pt x="271041" y="103437"/>
                </a:cubicBezTo>
                <a:lnTo>
                  <a:pt x="220715" y="103437"/>
                </a:lnTo>
                <a:cubicBezTo>
                  <a:pt x="210290" y="139744"/>
                  <a:pt x="152056" y="183599"/>
                  <a:pt x="149180" y="185756"/>
                </a:cubicBezTo>
                <a:cubicBezTo>
                  <a:pt x="148461" y="186475"/>
                  <a:pt x="147383" y="186475"/>
                  <a:pt x="146664" y="186475"/>
                </a:cubicBezTo>
                <a:cubicBezTo>
                  <a:pt x="145585" y="186475"/>
                  <a:pt x="144867" y="186475"/>
                  <a:pt x="143788" y="185756"/>
                </a:cubicBezTo>
                <a:cubicBezTo>
                  <a:pt x="141272" y="183599"/>
                  <a:pt x="83037" y="139744"/>
                  <a:pt x="72972" y="103437"/>
                </a:cubicBezTo>
                <a:lnTo>
                  <a:pt x="22287" y="103437"/>
                </a:lnTo>
                <a:close/>
                <a:moveTo>
                  <a:pt x="146664" y="56186"/>
                </a:moveTo>
                <a:cubicBezTo>
                  <a:pt x="139820" y="56186"/>
                  <a:pt x="134417" y="61953"/>
                  <a:pt x="134417" y="68441"/>
                </a:cubicBezTo>
                <a:cubicBezTo>
                  <a:pt x="134417" y="72045"/>
                  <a:pt x="136218" y="75650"/>
                  <a:pt x="139460" y="77812"/>
                </a:cubicBezTo>
                <a:cubicBezTo>
                  <a:pt x="140540" y="78894"/>
                  <a:pt x="141261" y="80335"/>
                  <a:pt x="140900" y="82138"/>
                </a:cubicBezTo>
                <a:lnTo>
                  <a:pt x="135498" y="112776"/>
                </a:lnTo>
                <a:lnTo>
                  <a:pt x="157830" y="112776"/>
                </a:lnTo>
                <a:lnTo>
                  <a:pt x="152427" y="82138"/>
                </a:lnTo>
                <a:cubicBezTo>
                  <a:pt x="152066" y="80335"/>
                  <a:pt x="152787" y="78894"/>
                  <a:pt x="154228" y="77812"/>
                </a:cubicBezTo>
                <a:cubicBezTo>
                  <a:pt x="157109" y="75650"/>
                  <a:pt x="158550" y="72045"/>
                  <a:pt x="158550" y="68441"/>
                </a:cubicBezTo>
                <a:cubicBezTo>
                  <a:pt x="158550" y="61953"/>
                  <a:pt x="153507" y="56186"/>
                  <a:pt x="146664" y="56186"/>
                </a:cubicBezTo>
                <a:close/>
                <a:moveTo>
                  <a:pt x="146664" y="47535"/>
                </a:moveTo>
                <a:cubicBezTo>
                  <a:pt x="158190" y="47535"/>
                  <a:pt x="167915" y="56907"/>
                  <a:pt x="167915" y="68441"/>
                </a:cubicBezTo>
                <a:cubicBezTo>
                  <a:pt x="167915" y="73847"/>
                  <a:pt x="165394" y="79254"/>
                  <a:pt x="161792" y="82859"/>
                </a:cubicBezTo>
                <a:lnTo>
                  <a:pt x="167555" y="116380"/>
                </a:lnTo>
                <a:cubicBezTo>
                  <a:pt x="167915" y="117822"/>
                  <a:pt x="167555" y="119264"/>
                  <a:pt x="166834" y="120345"/>
                </a:cubicBezTo>
                <a:cubicBezTo>
                  <a:pt x="165754" y="121066"/>
                  <a:pt x="164673" y="121787"/>
                  <a:pt x="163232" y="121787"/>
                </a:cubicBezTo>
                <a:lnTo>
                  <a:pt x="130095" y="121787"/>
                </a:lnTo>
                <a:cubicBezTo>
                  <a:pt x="128654" y="121787"/>
                  <a:pt x="127573" y="121066"/>
                  <a:pt x="126493" y="120345"/>
                </a:cubicBezTo>
                <a:cubicBezTo>
                  <a:pt x="125772" y="119264"/>
                  <a:pt x="125412" y="117822"/>
                  <a:pt x="125772" y="116380"/>
                </a:cubicBezTo>
                <a:lnTo>
                  <a:pt x="131535" y="82859"/>
                </a:lnTo>
                <a:cubicBezTo>
                  <a:pt x="127933" y="79254"/>
                  <a:pt x="125412" y="73847"/>
                  <a:pt x="125412" y="68441"/>
                </a:cubicBezTo>
                <a:cubicBezTo>
                  <a:pt x="125412" y="56907"/>
                  <a:pt x="135137" y="47535"/>
                  <a:pt x="146664" y="47535"/>
                </a:cubicBezTo>
                <a:close/>
                <a:moveTo>
                  <a:pt x="146664" y="8897"/>
                </a:moveTo>
                <a:lnTo>
                  <a:pt x="80162" y="31184"/>
                </a:lnTo>
                <a:lnTo>
                  <a:pt x="80162" y="93372"/>
                </a:lnTo>
                <a:cubicBezTo>
                  <a:pt x="80162" y="122849"/>
                  <a:pt x="134082" y="166704"/>
                  <a:pt x="146664" y="176410"/>
                </a:cubicBezTo>
                <a:cubicBezTo>
                  <a:pt x="159245" y="166704"/>
                  <a:pt x="213525" y="122849"/>
                  <a:pt x="213525" y="93372"/>
                </a:cubicBezTo>
                <a:lnTo>
                  <a:pt x="213525" y="31184"/>
                </a:lnTo>
                <a:lnTo>
                  <a:pt x="146664" y="8897"/>
                </a:lnTo>
                <a:close/>
                <a:moveTo>
                  <a:pt x="145226" y="269"/>
                </a:moveTo>
                <a:cubicBezTo>
                  <a:pt x="146304" y="-90"/>
                  <a:pt x="147023" y="-90"/>
                  <a:pt x="148102" y="269"/>
                </a:cubicBezTo>
                <a:lnTo>
                  <a:pt x="219277" y="23635"/>
                </a:lnTo>
                <a:cubicBezTo>
                  <a:pt x="221074" y="24354"/>
                  <a:pt x="222153" y="26151"/>
                  <a:pt x="222153" y="27949"/>
                </a:cubicBezTo>
                <a:lnTo>
                  <a:pt x="222153" y="93372"/>
                </a:lnTo>
                <a:cubicBezTo>
                  <a:pt x="222153" y="93732"/>
                  <a:pt x="222153" y="94451"/>
                  <a:pt x="222153" y="94810"/>
                </a:cubicBezTo>
                <a:lnTo>
                  <a:pt x="271041" y="94810"/>
                </a:lnTo>
                <a:cubicBezTo>
                  <a:pt x="283263" y="94810"/>
                  <a:pt x="293328" y="104875"/>
                  <a:pt x="293328" y="117097"/>
                </a:cubicBezTo>
                <a:lnTo>
                  <a:pt x="293328" y="270950"/>
                </a:lnTo>
                <a:cubicBezTo>
                  <a:pt x="293328" y="283172"/>
                  <a:pt x="283263" y="293238"/>
                  <a:pt x="271041" y="293238"/>
                </a:cubicBezTo>
                <a:lnTo>
                  <a:pt x="22287" y="293238"/>
                </a:lnTo>
                <a:cubicBezTo>
                  <a:pt x="10065" y="293238"/>
                  <a:pt x="0" y="283172"/>
                  <a:pt x="0" y="270950"/>
                </a:cubicBezTo>
                <a:lnTo>
                  <a:pt x="0" y="117097"/>
                </a:lnTo>
                <a:cubicBezTo>
                  <a:pt x="0" y="104875"/>
                  <a:pt x="10065" y="94810"/>
                  <a:pt x="22287" y="94810"/>
                </a:cubicBezTo>
                <a:lnTo>
                  <a:pt x="71175" y="94810"/>
                </a:lnTo>
                <a:cubicBezTo>
                  <a:pt x="71175" y="94451"/>
                  <a:pt x="71175" y="93732"/>
                  <a:pt x="71175" y="93372"/>
                </a:cubicBezTo>
                <a:lnTo>
                  <a:pt x="71175" y="27949"/>
                </a:lnTo>
                <a:cubicBezTo>
                  <a:pt x="71175" y="26151"/>
                  <a:pt x="72253" y="24354"/>
                  <a:pt x="74051" y="23635"/>
                </a:cubicBezTo>
                <a:lnTo>
                  <a:pt x="145226" y="269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7" name="Freeform 948">
            <a:extLst>
              <a:ext uri="{FF2B5EF4-FFF2-40B4-BE49-F238E27FC236}">
                <a16:creationId xmlns:a16="http://schemas.microsoft.com/office/drawing/2014/main" id="{D573DEFB-5C8B-8C46-9806-FD7C35C02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33690" y="9439603"/>
            <a:ext cx="396846" cy="349655"/>
          </a:xfrm>
          <a:custGeom>
            <a:avLst/>
            <a:gdLst>
              <a:gd name="T0" fmla="*/ 230668 w 293328"/>
              <a:gd name="T1" fmla="*/ 229192 h 258401"/>
              <a:gd name="T2" fmla="*/ 76482 w 293328"/>
              <a:gd name="T3" fmla="*/ 219994 h 258401"/>
              <a:gd name="T4" fmla="*/ 71702 w 293328"/>
              <a:gd name="T5" fmla="*/ 224778 h 258401"/>
              <a:gd name="T6" fmla="*/ 205184 w 293328"/>
              <a:gd name="T7" fmla="*/ 225419 h 258401"/>
              <a:gd name="T8" fmla="*/ 230471 w 293328"/>
              <a:gd name="T9" fmla="*/ 200050 h 258401"/>
              <a:gd name="T10" fmla="*/ 75860 w 293328"/>
              <a:gd name="T11" fmla="*/ 250788 h 258401"/>
              <a:gd name="T12" fmla="*/ 8671 w 293328"/>
              <a:gd name="T13" fmla="*/ 176131 h 258401"/>
              <a:gd name="T14" fmla="*/ 41903 w 293328"/>
              <a:gd name="T15" fmla="*/ 220707 h 258401"/>
              <a:gd name="T16" fmla="*/ 166531 w 293328"/>
              <a:gd name="T17" fmla="*/ 220707 h 258401"/>
              <a:gd name="T18" fmla="*/ 200638 w 293328"/>
              <a:gd name="T19" fmla="*/ 165793 h 258401"/>
              <a:gd name="T20" fmla="*/ 222837 w 293328"/>
              <a:gd name="T21" fmla="*/ 174990 h 258401"/>
              <a:gd name="T22" fmla="*/ 200638 w 293328"/>
              <a:gd name="T23" fmla="*/ 165793 h 258401"/>
              <a:gd name="T24" fmla="*/ 127879 w 293328"/>
              <a:gd name="T25" fmla="*/ 113434 h 258401"/>
              <a:gd name="T26" fmla="*/ 139799 w 293328"/>
              <a:gd name="T27" fmla="*/ 92415 h 258401"/>
              <a:gd name="T28" fmla="*/ 92116 w 293328"/>
              <a:gd name="T29" fmla="*/ 167071 h 258401"/>
              <a:gd name="T30" fmla="*/ 148830 w 293328"/>
              <a:gd name="T31" fmla="*/ 92415 h 258401"/>
              <a:gd name="T32" fmla="*/ 142689 w 293328"/>
              <a:gd name="T33" fmla="*/ 127930 h 258401"/>
              <a:gd name="T34" fmla="*/ 114512 w 293328"/>
              <a:gd name="T35" fmla="*/ 128293 h 258401"/>
              <a:gd name="T36" fmla="*/ 109816 w 293328"/>
              <a:gd name="T37" fmla="*/ 92415 h 258401"/>
              <a:gd name="T38" fmla="*/ 35400 w 293328"/>
              <a:gd name="T39" fmla="*/ 117058 h 258401"/>
              <a:gd name="T40" fmla="*/ 47682 w 293328"/>
              <a:gd name="T41" fmla="*/ 113434 h 258401"/>
              <a:gd name="T42" fmla="*/ 35400 w 293328"/>
              <a:gd name="T43" fmla="*/ 92415 h 258401"/>
              <a:gd name="T44" fmla="*/ 83086 w 293328"/>
              <a:gd name="T45" fmla="*/ 167071 h 258401"/>
              <a:gd name="T46" fmla="*/ 65384 w 293328"/>
              <a:gd name="T47" fmla="*/ 123581 h 258401"/>
              <a:gd name="T48" fmla="*/ 59243 w 293328"/>
              <a:gd name="T49" fmla="*/ 127930 h 258401"/>
              <a:gd name="T50" fmla="*/ 28538 w 293328"/>
              <a:gd name="T51" fmla="*/ 127205 h 258401"/>
              <a:gd name="T52" fmla="*/ 8671 w 293328"/>
              <a:gd name="T53" fmla="*/ 92415 h 258401"/>
              <a:gd name="T54" fmla="*/ 223246 w 293328"/>
              <a:gd name="T55" fmla="*/ 136991 h 258401"/>
              <a:gd name="T56" fmla="*/ 210964 w 293328"/>
              <a:gd name="T57" fmla="*/ 62335 h 258401"/>
              <a:gd name="T58" fmla="*/ 175562 w 293328"/>
              <a:gd name="T59" fmla="*/ 220707 h 258401"/>
              <a:gd name="T60" fmla="*/ 264427 w 293328"/>
              <a:gd name="T61" fmla="*/ 220707 h 258401"/>
              <a:gd name="T62" fmla="*/ 285739 w 293328"/>
              <a:gd name="T63" fmla="*/ 200050 h 258401"/>
              <a:gd name="T64" fmla="*/ 270206 w 293328"/>
              <a:gd name="T65" fmla="*/ 190990 h 258401"/>
              <a:gd name="T66" fmla="*/ 270206 w 293328"/>
              <a:gd name="T67" fmla="*/ 175045 h 258401"/>
              <a:gd name="T68" fmla="*/ 285739 w 293328"/>
              <a:gd name="T69" fmla="*/ 165984 h 258401"/>
              <a:gd name="T70" fmla="*/ 223246 w 293328"/>
              <a:gd name="T71" fmla="*/ 146051 h 258401"/>
              <a:gd name="T72" fmla="*/ 175562 w 293328"/>
              <a:gd name="T73" fmla="*/ 62335 h 258401"/>
              <a:gd name="T74" fmla="*/ 85974 w 293328"/>
              <a:gd name="T75" fmla="*/ 29716 h 258401"/>
              <a:gd name="T76" fmla="*/ 97896 w 293328"/>
              <a:gd name="T77" fmla="*/ 8697 h 258401"/>
              <a:gd name="T78" fmla="*/ 50574 w 293328"/>
              <a:gd name="T79" fmla="*/ 83354 h 258401"/>
              <a:gd name="T80" fmla="*/ 106927 w 293328"/>
              <a:gd name="T81" fmla="*/ 8697 h 258401"/>
              <a:gd name="T82" fmla="*/ 102592 w 293328"/>
              <a:gd name="T83" fmla="*/ 44576 h 258401"/>
              <a:gd name="T84" fmla="*/ 74415 w 293328"/>
              <a:gd name="T85" fmla="*/ 44215 h 258401"/>
              <a:gd name="T86" fmla="*/ 68274 w 293328"/>
              <a:gd name="T87" fmla="*/ 8697 h 258401"/>
              <a:gd name="T88" fmla="*/ 129323 w 293328"/>
              <a:gd name="T89" fmla="*/ 0 h 258401"/>
              <a:gd name="T90" fmla="*/ 166531 w 293328"/>
              <a:gd name="T91" fmla="*/ 83354 h 258401"/>
              <a:gd name="T92" fmla="*/ 210964 w 293328"/>
              <a:gd name="T93" fmla="*/ 53273 h 258401"/>
              <a:gd name="T94" fmla="*/ 294409 w 293328"/>
              <a:gd name="T95" fmla="*/ 165621 h 258401"/>
              <a:gd name="T96" fmla="*/ 264427 w 293328"/>
              <a:gd name="T97" fmla="*/ 229769 h 258401"/>
              <a:gd name="T98" fmla="*/ 109816 w 293328"/>
              <a:gd name="T99" fmla="*/ 229769 h 258401"/>
              <a:gd name="T100" fmla="*/ 16256 w 293328"/>
              <a:gd name="T101" fmla="*/ 229769 h 258401"/>
              <a:gd name="T102" fmla="*/ 0 w 293328"/>
              <a:gd name="T103" fmla="*/ 88066 h 258401"/>
              <a:gd name="T104" fmla="*/ 41543 w 293328"/>
              <a:gd name="T105" fmla="*/ 4349 h 258401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58401">
                <a:moveTo>
                  <a:pt x="229821" y="219075"/>
                </a:moveTo>
                <a:cubicBezTo>
                  <a:pt x="232386" y="219075"/>
                  <a:pt x="234584" y="220907"/>
                  <a:pt x="234584" y="223838"/>
                </a:cubicBezTo>
                <a:cubicBezTo>
                  <a:pt x="234584" y="226402"/>
                  <a:pt x="232386" y="228234"/>
                  <a:pt x="229821" y="228234"/>
                </a:cubicBezTo>
                <a:cubicBezTo>
                  <a:pt x="227257" y="228234"/>
                  <a:pt x="225425" y="226402"/>
                  <a:pt x="225425" y="223838"/>
                </a:cubicBezTo>
                <a:cubicBezTo>
                  <a:pt x="225425" y="220907"/>
                  <a:pt x="227257" y="219075"/>
                  <a:pt x="229821" y="219075"/>
                </a:cubicBezTo>
                <a:close/>
                <a:moveTo>
                  <a:pt x="76200" y="219075"/>
                </a:moveTo>
                <a:cubicBezTo>
                  <a:pt x="78398" y="219075"/>
                  <a:pt x="80597" y="220907"/>
                  <a:pt x="80597" y="223838"/>
                </a:cubicBezTo>
                <a:cubicBezTo>
                  <a:pt x="80597" y="226402"/>
                  <a:pt x="78398" y="228234"/>
                  <a:pt x="76200" y="228234"/>
                </a:cubicBezTo>
                <a:cubicBezTo>
                  <a:pt x="73636" y="228234"/>
                  <a:pt x="71438" y="226402"/>
                  <a:pt x="71438" y="223838"/>
                </a:cubicBezTo>
                <a:cubicBezTo>
                  <a:pt x="71438" y="220907"/>
                  <a:pt x="73636" y="219075"/>
                  <a:pt x="76200" y="219075"/>
                </a:cubicBezTo>
                <a:close/>
                <a:moveTo>
                  <a:pt x="229624" y="199214"/>
                </a:moveTo>
                <a:cubicBezTo>
                  <a:pt x="215947" y="199214"/>
                  <a:pt x="204430" y="210402"/>
                  <a:pt x="204430" y="224477"/>
                </a:cubicBezTo>
                <a:cubicBezTo>
                  <a:pt x="204430" y="238191"/>
                  <a:pt x="215947" y="249740"/>
                  <a:pt x="229624" y="249740"/>
                </a:cubicBezTo>
                <a:cubicBezTo>
                  <a:pt x="243660" y="249740"/>
                  <a:pt x="254818" y="238191"/>
                  <a:pt x="254818" y="224477"/>
                </a:cubicBezTo>
                <a:cubicBezTo>
                  <a:pt x="254818" y="210402"/>
                  <a:pt x="243660" y="199214"/>
                  <a:pt x="229624" y="199214"/>
                </a:cubicBezTo>
                <a:close/>
                <a:moveTo>
                  <a:pt x="75581" y="199214"/>
                </a:moveTo>
                <a:cubicBezTo>
                  <a:pt x="61545" y="199214"/>
                  <a:pt x="50388" y="210402"/>
                  <a:pt x="50388" y="224477"/>
                </a:cubicBezTo>
                <a:cubicBezTo>
                  <a:pt x="50388" y="238191"/>
                  <a:pt x="61545" y="249740"/>
                  <a:pt x="75581" y="249740"/>
                </a:cubicBezTo>
                <a:cubicBezTo>
                  <a:pt x="89258" y="249740"/>
                  <a:pt x="100415" y="238191"/>
                  <a:pt x="100415" y="224477"/>
                </a:cubicBezTo>
                <a:cubicBezTo>
                  <a:pt x="100415" y="210402"/>
                  <a:pt x="89258" y="199214"/>
                  <a:pt x="75581" y="199214"/>
                </a:cubicBezTo>
                <a:close/>
                <a:moveTo>
                  <a:pt x="8638" y="175395"/>
                </a:moveTo>
                <a:lnTo>
                  <a:pt x="8638" y="212568"/>
                </a:lnTo>
                <a:cubicBezTo>
                  <a:pt x="8638" y="216537"/>
                  <a:pt x="11877" y="219785"/>
                  <a:pt x="16196" y="219785"/>
                </a:cubicBezTo>
                <a:lnTo>
                  <a:pt x="41750" y="219785"/>
                </a:lnTo>
                <a:cubicBezTo>
                  <a:pt x="43909" y="203184"/>
                  <a:pt x="58306" y="190192"/>
                  <a:pt x="75581" y="190192"/>
                </a:cubicBezTo>
                <a:cubicBezTo>
                  <a:pt x="92857" y="190192"/>
                  <a:pt x="106894" y="203184"/>
                  <a:pt x="109413" y="219785"/>
                </a:cubicBezTo>
                <a:lnTo>
                  <a:pt x="165919" y="219785"/>
                </a:lnTo>
                <a:lnTo>
                  <a:pt x="165919" y="175395"/>
                </a:lnTo>
                <a:lnTo>
                  <a:pt x="8638" y="175395"/>
                </a:lnTo>
                <a:close/>
                <a:moveTo>
                  <a:pt x="199901" y="165100"/>
                </a:moveTo>
                <a:lnTo>
                  <a:pt x="222019" y="165100"/>
                </a:lnTo>
                <a:cubicBezTo>
                  <a:pt x="224873" y="165100"/>
                  <a:pt x="226656" y="166932"/>
                  <a:pt x="226656" y="169863"/>
                </a:cubicBezTo>
                <a:cubicBezTo>
                  <a:pt x="226656" y="172061"/>
                  <a:pt x="224873" y="174259"/>
                  <a:pt x="222019" y="174259"/>
                </a:cubicBezTo>
                <a:lnTo>
                  <a:pt x="199901" y="174259"/>
                </a:lnTo>
                <a:cubicBezTo>
                  <a:pt x="197404" y="174259"/>
                  <a:pt x="195263" y="172061"/>
                  <a:pt x="195263" y="169863"/>
                </a:cubicBezTo>
                <a:cubicBezTo>
                  <a:pt x="195263" y="166932"/>
                  <a:pt x="197404" y="165100"/>
                  <a:pt x="199901" y="165100"/>
                </a:cubicBezTo>
                <a:close/>
                <a:moveTo>
                  <a:pt x="118411" y="92028"/>
                </a:moveTo>
                <a:lnTo>
                  <a:pt x="118411" y="116569"/>
                </a:lnTo>
                <a:lnTo>
                  <a:pt x="127409" y="112960"/>
                </a:lnTo>
                <a:cubicBezTo>
                  <a:pt x="128128" y="112599"/>
                  <a:pt x="129208" y="112599"/>
                  <a:pt x="130288" y="112960"/>
                </a:cubicBezTo>
                <a:lnTo>
                  <a:pt x="139286" y="116569"/>
                </a:lnTo>
                <a:lnTo>
                  <a:pt x="139286" y="92028"/>
                </a:lnTo>
                <a:lnTo>
                  <a:pt x="118411" y="92028"/>
                </a:lnTo>
                <a:close/>
                <a:moveTo>
                  <a:pt x="91777" y="92028"/>
                </a:moveTo>
                <a:lnTo>
                  <a:pt x="91777" y="166373"/>
                </a:lnTo>
                <a:lnTo>
                  <a:pt x="165919" y="166373"/>
                </a:lnTo>
                <a:lnTo>
                  <a:pt x="165919" y="92028"/>
                </a:lnTo>
                <a:lnTo>
                  <a:pt x="148284" y="92028"/>
                </a:lnTo>
                <a:lnTo>
                  <a:pt x="148284" y="123065"/>
                </a:lnTo>
                <a:cubicBezTo>
                  <a:pt x="148284" y="124870"/>
                  <a:pt x="147204" y="125952"/>
                  <a:pt x="146124" y="126674"/>
                </a:cubicBezTo>
                <a:cubicBezTo>
                  <a:pt x="145044" y="127757"/>
                  <a:pt x="143245" y="127757"/>
                  <a:pt x="142165" y="127396"/>
                </a:cubicBezTo>
                <a:lnTo>
                  <a:pt x="128848" y="121983"/>
                </a:lnTo>
                <a:lnTo>
                  <a:pt x="115532" y="127396"/>
                </a:lnTo>
                <a:cubicBezTo>
                  <a:pt x="115172" y="127757"/>
                  <a:pt x="114452" y="127757"/>
                  <a:pt x="114092" y="127757"/>
                </a:cubicBezTo>
                <a:cubicBezTo>
                  <a:pt x="113012" y="127757"/>
                  <a:pt x="112292" y="127396"/>
                  <a:pt x="111573" y="126674"/>
                </a:cubicBezTo>
                <a:cubicBezTo>
                  <a:pt x="110493" y="125952"/>
                  <a:pt x="109413" y="124870"/>
                  <a:pt x="109413" y="123065"/>
                </a:cubicBezTo>
                <a:lnTo>
                  <a:pt x="109413" y="92028"/>
                </a:lnTo>
                <a:lnTo>
                  <a:pt x="91777" y="92028"/>
                </a:lnTo>
                <a:close/>
                <a:moveTo>
                  <a:pt x="35271" y="92028"/>
                </a:moveTo>
                <a:lnTo>
                  <a:pt x="35271" y="116569"/>
                </a:lnTo>
                <a:lnTo>
                  <a:pt x="44269" y="112960"/>
                </a:lnTo>
                <a:cubicBezTo>
                  <a:pt x="44629" y="112960"/>
                  <a:pt x="45349" y="112960"/>
                  <a:pt x="45709" y="112960"/>
                </a:cubicBezTo>
                <a:cubicBezTo>
                  <a:pt x="46428" y="112960"/>
                  <a:pt x="46788" y="112960"/>
                  <a:pt x="47508" y="112960"/>
                </a:cubicBezTo>
                <a:lnTo>
                  <a:pt x="56146" y="116569"/>
                </a:lnTo>
                <a:lnTo>
                  <a:pt x="56146" y="92028"/>
                </a:lnTo>
                <a:lnTo>
                  <a:pt x="35271" y="92028"/>
                </a:lnTo>
                <a:close/>
                <a:moveTo>
                  <a:pt x="8638" y="92028"/>
                </a:moveTo>
                <a:lnTo>
                  <a:pt x="8638" y="166373"/>
                </a:lnTo>
                <a:lnTo>
                  <a:pt x="82780" y="166373"/>
                </a:lnTo>
                <a:lnTo>
                  <a:pt x="82780" y="92028"/>
                </a:lnTo>
                <a:lnTo>
                  <a:pt x="65144" y="92028"/>
                </a:lnTo>
                <a:lnTo>
                  <a:pt x="65144" y="123065"/>
                </a:lnTo>
                <a:cubicBezTo>
                  <a:pt x="65144" y="124870"/>
                  <a:pt x="64064" y="125952"/>
                  <a:pt x="63344" y="126674"/>
                </a:cubicBezTo>
                <a:cubicBezTo>
                  <a:pt x="62265" y="127396"/>
                  <a:pt x="61545" y="127757"/>
                  <a:pt x="60825" y="127757"/>
                </a:cubicBezTo>
                <a:cubicBezTo>
                  <a:pt x="60105" y="127757"/>
                  <a:pt x="59385" y="127757"/>
                  <a:pt x="59025" y="127396"/>
                </a:cubicBezTo>
                <a:lnTo>
                  <a:pt x="45709" y="121983"/>
                </a:lnTo>
                <a:lnTo>
                  <a:pt x="32752" y="127396"/>
                </a:lnTo>
                <a:cubicBezTo>
                  <a:pt x="31312" y="127757"/>
                  <a:pt x="29513" y="127757"/>
                  <a:pt x="28433" y="126674"/>
                </a:cubicBezTo>
                <a:cubicBezTo>
                  <a:pt x="27353" y="125952"/>
                  <a:pt x="26273" y="124870"/>
                  <a:pt x="26273" y="123065"/>
                </a:cubicBezTo>
                <a:lnTo>
                  <a:pt x="26273" y="92028"/>
                </a:lnTo>
                <a:lnTo>
                  <a:pt x="8638" y="92028"/>
                </a:lnTo>
                <a:close/>
                <a:moveTo>
                  <a:pt x="204430" y="62074"/>
                </a:moveTo>
                <a:lnTo>
                  <a:pt x="204430" y="118374"/>
                </a:lnTo>
                <a:cubicBezTo>
                  <a:pt x="204430" y="128479"/>
                  <a:pt x="212708" y="136418"/>
                  <a:pt x="222426" y="136418"/>
                </a:cubicBezTo>
                <a:lnTo>
                  <a:pt x="258417" y="136418"/>
                </a:lnTo>
                <a:lnTo>
                  <a:pt x="233223" y="77592"/>
                </a:lnTo>
                <a:cubicBezTo>
                  <a:pt x="229264" y="68209"/>
                  <a:pt x="220266" y="62074"/>
                  <a:pt x="210189" y="62074"/>
                </a:cubicBezTo>
                <a:lnTo>
                  <a:pt x="204430" y="62074"/>
                </a:lnTo>
                <a:close/>
                <a:moveTo>
                  <a:pt x="174917" y="62074"/>
                </a:moveTo>
                <a:lnTo>
                  <a:pt x="174917" y="219785"/>
                </a:lnTo>
                <a:lnTo>
                  <a:pt x="195792" y="219785"/>
                </a:lnTo>
                <a:cubicBezTo>
                  <a:pt x="197952" y="203184"/>
                  <a:pt x="212348" y="190192"/>
                  <a:pt x="229624" y="190192"/>
                </a:cubicBezTo>
                <a:cubicBezTo>
                  <a:pt x="246900" y="190192"/>
                  <a:pt x="261296" y="203184"/>
                  <a:pt x="263456" y="219785"/>
                </a:cubicBezTo>
                <a:lnTo>
                  <a:pt x="277132" y="219785"/>
                </a:lnTo>
                <a:cubicBezTo>
                  <a:pt x="281091" y="219785"/>
                  <a:pt x="284690" y="216537"/>
                  <a:pt x="284690" y="212568"/>
                </a:cubicBezTo>
                <a:lnTo>
                  <a:pt x="284690" y="199214"/>
                </a:lnTo>
                <a:lnTo>
                  <a:pt x="269214" y="199214"/>
                </a:lnTo>
                <a:cubicBezTo>
                  <a:pt x="267055" y="199214"/>
                  <a:pt x="264895" y="197049"/>
                  <a:pt x="264895" y="194523"/>
                </a:cubicBezTo>
                <a:cubicBezTo>
                  <a:pt x="264895" y="191996"/>
                  <a:pt x="267055" y="190192"/>
                  <a:pt x="269214" y="190192"/>
                </a:cubicBezTo>
                <a:lnTo>
                  <a:pt x="284690" y="190192"/>
                </a:lnTo>
                <a:lnTo>
                  <a:pt x="284690" y="174313"/>
                </a:lnTo>
                <a:lnTo>
                  <a:pt x="269214" y="174313"/>
                </a:lnTo>
                <a:cubicBezTo>
                  <a:pt x="267055" y="174313"/>
                  <a:pt x="264895" y="172147"/>
                  <a:pt x="264895" y="169982"/>
                </a:cubicBezTo>
                <a:cubicBezTo>
                  <a:pt x="264895" y="167095"/>
                  <a:pt x="267055" y="165290"/>
                  <a:pt x="269214" y="165290"/>
                </a:cubicBezTo>
                <a:lnTo>
                  <a:pt x="284690" y="165290"/>
                </a:lnTo>
                <a:lnTo>
                  <a:pt x="284690" y="164929"/>
                </a:lnTo>
                <a:cubicBezTo>
                  <a:pt x="284690" y="154102"/>
                  <a:pt x="275693" y="145441"/>
                  <a:pt x="265255" y="145441"/>
                </a:cubicBezTo>
                <a:lnTo>
                  <a:pt x="222426" y="145441"/>
                </a:lnTo>
                <a:cubicBezTo>
                  <a:pt x="207669" y="145441"/>
                  <a:pt x="195432" y="133531"/>
                  <a:pt x="195432" y="118374"/>
                </a:cubicBezTo>
                <a:lnTo>
                  <a:pt x="195432" y="62074"/>
                </a:lnTo>
                <a:lnTo>
                  <a:pt x="174917" y="62074"/>
                </a:lnTo>
                <a:close/>
                <a:moveTo>
                  <a:pt x="77021" y="8661"/>
                </a:moveTo>
                <a:lnTo>
                  <a:pt x="77021" y="33202"/>
                </a:lnTo>
                <a:lnTo>
                  <a:pt x="85659" y="29593"/>
                </a:lnTo>
                <a:cubicBezTo>
                  <a:pt x="86739" y="29232"/>
                  <a:pt x="87818" y="29232"/>
                  <a:pt x="88898" y="29593"/>
                </a:cubicBezTo>
                <a:lnTo>
                  <a:pt x="97536" y="33202"/>
                </a:lnTo>
                <a:lnTo>
                  <a:pt x="97536" y="8661"/>
                </a:lnTo>
                <a:lnTo>
                  <a:pt x="77021" y="8661"/>
                </a:lnTo>
                <a:close/>
                <a:moveTo>
                  <a:pt x="50388" y="8661"/>
                </a:moveTo>
                <a:lnTo>
                  <a:pt x="50388" y="83006"/>
                </a:lnTo>
                <a:lnTo>
                  <a:pt x="124169" y="83006"/>
                </a:lnTo>
                <a:lnTo>
                  <a:pt x="124169" y="8661"/>
                </a:lnTo>
                <a:lnTo>
                  <a:pt x="106534" y="8661"/>
                </a:lnTo>
                <a:lnTo>
                  <a:pt x="106534" y="40059"/>
                </a:lnTo>
                <a:cubicBezTo>
                  <a:pt x="106534" y="41503"/>
                  <a:pt x="105814" y="42946"/>
                  <a:pt x="104734" y="43307"/>
                </a:cubicBezTo>
                <a:cubicBezTo>
                  <a:pt x="104014" y="44029"/>
                  <a:pt x="102935" y="44390"/>
                  <a:pt x="102215" y="44390"/>
                </a:cubicBezTo>
                <a:cubicBezTo>
                  <a:pt x="101855" y="44390"/>
                  <a:pt x="101135" y="44390"/>
                  <a:pt x="100415" y="44029"/>
                </a:cubicBezTo>
                <a:lnTo>
                  <a:pt x="87458" y="38977"/>
                </a:lnTo>
                <a:lnTo>
                  <a:pt x="74142" y="44029"/>
                </a:lnTo>
                <a:cubicBezTo>
                  <a:pt x="72702" y="44751"/>
                  <a:pt x="71262" y="44390"/>
                  <a:pt x="69823" y="43307"/>
                </a:cubicBezTo>
                <a:cubicBezTo>
                  <a:pt x="68743" y="42946"/>
                  <a:pt x="68023" y="41503"/>
                  <a:pt x="68023" y="40059"/>
                </a:cubicBezTo>
                <a:lnTo>
                  <a:pt x="68023" y="8661"/>
                </a:lnTo>
                <a:lnTo>
                  <a:pt x="50388" y="8661"/>
                </a:lnTo>
                <a:close/>
                <a:moveTo>
                  <a:pt x="45709" y="0"/>
                </a:moveTo>
                <a:lnTo>
                  <a:pt x="128848" y="0"/>
                </a:lnTo>
                <a:cubicBezTo>
                  <a:pt x="131368" y="0"/>
                  <a:pt x="133527" y="1804"/>
                  <a:pt x="133527" y="4331"/>
                </a:cubicBezTo>
                <a:lnTo>
                  <a:pt x="133527" y="83006"/>
                </a:lnTo>
                <a:lnTo>
                  <a:pt x="165919" y="83006"/>
                </a:lnTo>
                <a:lnTo>
                  <a:pt x="165919" y="57743"/>
                </a:lnTo>
                <a:cubicBezTo>
                  <a:pt x="165919" y="55578"/>
                  <a:pt x="167719" y="53051"/>
                  <a:pt x="170238" y="53051"/>
                </a:cubicBezTo>
                <a:lnTo>
                  <a:pt x="210189" y="53051"/>
                </a:lnTo>
                <a:cubicBezTo>
                  <a:pt x="223865" y="53051"/>
                  <a:pt x="236102" y="61352"/>
                  <a:pt x="241501" y="73983"/>
                </a:cubicBezTo>
                <a:lnTo>
                  <a:pt x="268134" y="136779"/>
                </a:lnTo>
                <a:cubicBezTo>
                  <a:pt x="282531" y="138223"/>
                  <a:pt x="293328" y="150493"/>
                  <a:pt x="293328" y="164929"/>
                </a:cubicBezTo>
                <a:lnTo>
                  <a:pt x="293328" y="212568"/>
                </a:lnTo>
                <a:cubicBezTo>
                  <a:pt x="293328" y="221590"/>
                  <a:pt x="286130" y="228808"/>
                  <a:pt x="277132" y="228808"/>
                </a:cubicBezTo>
                <a:lnTo>
                  <a:pt x="263456" y="228808"/>
                </a:lnTo>
                <a:cubicBezTo>
                  <a:pt x="261296" y="245409"/>
                  <a:pt x="246900" y="258401"/>
                  <a:pt x="229624" y="258401"/>
                </a:cubicBezTo>
                <a:cubicBezTo>
                  <a:pt x="212348" y="258401"/>
                  <a:pt x="197952" y="245409"/>
                  <a:pt x="195792" y="228808"/>
                </a:cubicBezTo>
                <a:lnTo>
                  <a:pt x="109413" y="228808"/>
                </a:lnTo>
                <a:cubicBezTo>
                  <a:pt x="106894" y="245409"/>
                  <a:pt x="92857" y="258401"/>
                  <a:pt x="75581" y="258401"/>
                </a:cubicBezTo>
                <a:cubicBezTo>
                  <a:pt x="58306" y="258401"/>
                  <a:pt x="43909" y="245409"/>
                  <a:pt x="41750" y="228808"/>
                </a:cubicBezTo>
                <a:lnTo>
                  <a:pt x="16196" y="228808"/>
                </a:lnTo>
                <a:cubicBezTo>
                  <a:pt x="7198" y="228808"/>
                  <a:pt x="0" y="221590"/>
                  <a:pt x="0" y="212568"/>
                </a:cubicBezTo>
                <a:lnTo>
                  <a:pt x="0" y="170704"/>
                </a:lnTo>
                <a:lnTo>
                  <a:pt x="0" y="87697"/>
                </a:lnTo>
                <a:cubicBezTo>
                  <a:pt x="0" y="85171"/>
                  <a:pt x="1799" y="83006"/>
                  <a:pt x="4319" y="83006"/>
                </a:cubicBezTo>
                <a:lnTo>
                  <a:pt x="41390" y="83006"/>
                </a:lnTo>
                <a:lnTo>
                  <a:pt x="41390" y="4331"/>
                </a:lnTo>
                <a:cubicBezTo>
                  <a:pt x="41390" y="1804"/>
                  <a:pt x="43549" y="0"/>
                  <a:pt x="45709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8" name="Freeform 956">
            <a:extLst>
              <a:ext uri="{FF2B5EF4-FFF2-40B4-BE49-F238E27FC236}">
                <a16:creationId xmlns:a16="http://schemas.microsoft.com/office/drawing/2014/main" id="{E2408B8B-BC35-294B-8095-CFA493D2E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27888" y="8443888"/>
            <a:ext cx="396847" cy="396846"/>
          </a:xfrm>
          <a:custGeom>
            <a:avLst/>
            <a:gdLst>
              <a:gd name="T0" fmla="*/ 246608 w 293328"/>
              <a:gd name="T1" fmla="*/ 283603 h 293333"/>
              <a:gd name="T2" fmla="*/ 178454 w 293328"/>
              <a:gd name="T3" fmla="*/ 283603 h 293333"/>
              <a:gd name="T4" fmla="*/ 159420 w 293328"/>
              <a:gd name="T5" fmla="*/ 278823 h 293333"/>
              <a:gd name="T6" fmla="*/ 76032 w 293328"/>
              <a:gd name="T7" fmla="*/ 288015 h 293333"/>
              <a:gd name="T8" fmla="*/ 8923 w 293328"/>
              <a:gd name="T9" fmla="*/ 259066 h 293333"/>
              <a:gd name="T10" fmla="*/ 35334 w 293328"/>
              <a:gd name="T11" fmla="*/ 259066 h 293333"/>
              <a:gd name="T12" fmla="*/ 194500 w 293328"/>
              <a:gd name="T13" fmla="*/ 250144 h 293333"/>
              <a:gd name="T14" fmla="*/ 138506 w 293328"/>
              <a:gd name="T15" fmla="*/ 259336 h 293333"/>
              <a:gd name="T16" fmla="*/ 76013 w 293328"/>
              <a:gd name="T17" fmla="*/ 250144 h 293333"/>
              <a:gd name="T18" fmla="*/ 114827 w 293328"/>
              <a:gd name="T19" fmla="*/ 259336 h 293333"/>
              <a:gd name="T20" fmla="*/ 76013 w 293328"/>
              <a:gd name="T21" fmla="*/ 250144 h 293333"/>
              <a:gd name="T22" fmla="*/ 44257 w 293328"/>
              <a:gd name="T23" fmla="*/ 254784 h 293333"/>
              <a:gd name="T24" fmla="*/ 4282 w 293328"/>
              <a:gd name="T25" fmla="*/ 294399 h 293333"/>
              <a:gd name="T26" fmla="*/ 4282 w 293328"/>
              <a:gd name="T27" fmla="*/ 250144 h 293333"/>
              <a:gd name="T28" fmla="*/ 270502 w 293328"/>
              <a:gd name="T29" fmla="*/ 206758 h 293333"/>
              <a:gd name="T30" fmla="*/ 213507 w 293328"/>
              <a:gd name="T31" fmla="*/ 206758 h 293333"/>
              <a:gd name="T32" fmla="*/ 194473 w 293328"/>
              <a:gd name="T33" fmla="*/ 202346 h 293333"/>
              <a:gd name="T34" fmla="*/ 130567 w 293328"/>
              <a:gd name="T35" fmla="*/ 211538 h 293333"/>
              <a:gd name="T36" fmla="*/ 75968 w 293328"/>
              <a:gd name="T37" fmla="*/ 202346 h 293333"/>
              <a:gd name="T38" fmla="*/ 106554 w 293328"/>
              <a:gd name="T39" fmla="*/ 211538 h 293333"/>
              <a:gd name="T40" fmla="*/ 75968 w 293328"/>
              <a:gd name="T41" fmla="*/ 202346 h 293333"/>
              <a:gd name="T42" fmla="*/ 35334 w 293328"/>
              <a:gd name="T43" fmla="*/ 207331 h 293333"/>
              <a:gd name="T44" fmla="*/ 76002 w 293328"/>
              <a:gd name="T45" fmla="*/ 172073 h 293333"/>
              <a:gd name="T46" fmla="*/ 153080 w 293328"/>
              <a:gd name="T47" fmla="*/ 181251 h 293333"/>
              <a:gd name="T48" fmla="*/ 76002 w 293328"/>
              <a:gd name="T49" fmla="*/ 172073 h 293333"/>
              <a:gd name="T50" fmla="*/ 44257 w 293328"/>
              <a:gd name="T51" fmla="*/ 176391 h 293333"/>
              <a:gd name="T52" fmla="*/ 4282 w 293328"/>
              <a:gd name="T53" fmla="*/ 216325 h 293333"/>
              <a:gd name="T54" fmla="*/ 4282 w 293328"/>
              <a:gd name="T55" fmla="*/ 172073 h 293333"/>
              <a:gd name="T56" fmla="*/ 241823 w 293328"/>
              <a:gd name="T57" fmla="*/ 128687 h 293333"/>
              <a:gd name="T58" fmla="*/ 157740 w 293328"/>
              <a:gd name="T59" fmla="*/ 128687 h 293333"/>
              <a:gd name="T60" fmla="*/ 138716 w 293328"/>
              <a:gd name="T61" fmla="*/ 124275 h 293333"/>
              <a:gd name="T62" fmla="*/ 76024 w 293328"/>
              <a:gd name="T63" fmla="*/ 133467 h 293333"/>
              <a:gd name="T64" fmla="*/ 8923 w 293328"/>
              <a:gd name="T65" fmla="*/ 104518 h 293333"/>
              <a:gd name="T66" fmla="*/ 35334 w 293328"/>
              <a:gd name="T67" fmla="*/ 104518 h 293333"/>
              <a:gd name="T68" fmla="*/ 170614 w 293328"/>
              <a:gd name="T69" fmla="*/ 95596 h 293333"/>
              <a:gd name="T70" fmla="*/ 130526 w 293328"/>
              <a:gd name="T71" fmla="*/ 104789 h 293333"/>
              <a:gd name="T72" fmla="*/ 76007 w 293328"/>
              <a:gd name="T73" fmla="*/ 95596 h 293333"/>
              <a:gd name="T74" fmla="*/ 106509 w 293328"/>
              <a:gd name="T75" fmla="*/ 104789 h 293333"/>
              <a:gd name="T76" fmla="*/ 76007 w 293328"/>
              <a:gd name="T77" fmla="*/ 95596 h 293333"/>
              <a:gd name="T78" fmla="*/ 44257 w 293328"/>
              <a:gd name="T79" fmla="*/ 100236 h 293333"/>
              <a:gd name="T80" fmla="*/ 4282 w 293328"/>
              <a:gd name="T81" fmla="*/ 139852 h 293333"/>
              <a:gd name="T82" fmla="*/ 4282 w 293328"/>
              <a:gd name="T83" fmla="*/ 95596 h 293333"/>
              <a:gd name="T84" fmla="*/ 294399 w 293328"/>
              <a:gd name="T85" fmla="*/ 289688 h 293333"/>
              <a:gd name="T86" fmla="*/ 285207 w 293328"/>
              <a:gd name="T87" fmla="*/ 81183 h 293333"/>
              <a:gd name="T88" fmla="*/ 89262 w 293328"/>
              <a:gd name="T89" fmla="*/ 27087 h 293333"/>
              <a:gd name="T90" fmla="*/ 33058 w 293328"/>
              <a:gd name="T91" fmla="*/ 36264 h 293333"/>
              <a:gd name="T92" fmla="*/ 241009 w 293328"/>
              <a:gd name="T93" fmla="*/ 8570 h 293333"/>
              <a:gd name="T94" fmla="*/ 285386 w 293328"/>
              <a:gd name="T95" fmla="*/ 8570 h 293333"/>
              <a:gd name="T96" fmla="*/ 9020 w 293328"/>
              <a:gd name="T97" fmla="*/ 52854 h 293333"/>
              <a:gd name="T98" fmla="*/ 9020 w 293328"/>
              <a:gd name="T99" fmla="*/ 8570 h 293333"/>
              <a:gd name="T100" fmla="*/ 294406 w 293328"/>
              <a:gd name="T101" fmla="*/ 4285 h 293333"/>
              <a:gd name="T102" fmla="*/ 4329 w 293328"/>
              <a:gd name="T103" fmla="*/ 61781 h 293333"/>
              <a:gd name="T104" fmla="*/ 4329 w 293328"/>
              <a:gd name="T105" fmla="*/ 0 h 293333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3328" h="293333">
                <a:moveTo>
                  <a:pt x="182446" y="277813"/>
                </a:moveTo>
                <a:lnTo>
                  <a:pt x="241416" y="277813"/>
                </a:lnTo>
                <a:cubicBezTo>
                  <a:pt x="243918" y="277813"/>
                  <a:pt x="245705" y="280011"/>
                  <a:pt x="245705" y="282576"/>
                </a:cubicBezTo>
                <a:cubicBezTo>
                  <a:pt x="245705" y="285140"/>
                  <a:pt x="243918" y="286972"/>
                  <a:pt x="241416" y="286972"/>
                </a:cubicBezTo>
                <a:lnTo>
                  <a:pt x="182446" y="286972"/>
                </a:lnTo>
                <a:cubicBezTo>
                  <a:pt x="179944" y="286972"/>
                  <a:pt x="177800" y="285140"/>
                  <a:pt x="177800" y="282576"/>
                </a:cubicBezTo>
                <a:cubicBezTo>
                  <a:pt x="177800" y="280011"/>
                  <a:pt x="179944" y="277813"/>
                  <a:pt x="182446" y="277813"/>
                </a:cubicBezTo>
                <a:close/>
                <a:moveTo>
                  <a:pt x="75753" y="277813"/>
                </a:moveTo>
                <a:lnTo>
                  <a:pt x="158836" y="277813"/>
                </a:lnTo>
                <a:cubicBezTo>
                  <a:pt x="161354" y="277813"/>
                  <a:pt x="163152" y="280011"/>
                  <a:pt x="163152" y="282576"/>
                </a:cubicBezTo>
                <a:cubicBezTo>
                  <a:pt x="163152" y="285140"/>
                  <a:pt x="161354" y="286972"/>
                  <a:pt x="158836" y="286972"/>
                </a:cubicBezTo>
                <a:lnTo>
                  <a:pt x="75753" y="286972"/>
                </a:lnTo>
                <a:cubicBezTo>
                  <a:pt x="73235" y="286972"/>
                  <a:pt x="71437" y="285140"/>
                  <a:pt x="71437" y="282576"/>
                </a:cubicBezTo>
                <a:cubicBezTo>
                  <a:pt x="71437" y="280011"/>
                  <a:pt x="73235" y="277813"/>
                  <a:pt x="75753" y="277813"/>
                </a:cubicBezTo>
                <a:close/>
                <a:moveTo>
                  <a:pt x="8890" y="258128"/>
                </a:moveTo>
                <a:lnTo>
                  <a:pt x="8890" y="284443"/>
                </a:lnTo>
                <a:lnTo>
                  <a:pt x="35205" y="284443"/>
                </a:lnTo>
                <a:lnTo>
                  <a:pt x="35205" y="258128"/>
                </a:lnTo>
                <a:lnTo>
                  <a:pt x="8890" y="258128"/>
                </a:lnTo>
                <a:close/>
                <a:moveTo>
                  <a:pt x="137999" y="249238"/>
                </a:moveTo>
                <a:lnTo>
                  <a:pt x="193788" y="249238"/>
                </a:lnTo>
                <a:cubicBezTo>
                  <a:pt x="196291" y="249238"/>
                  <a:pt x="198080" y="251070"/>
                  <a:pt x="198080" y="254001"/>
                </a:cubicBezTo>
                <a:cubicBezTo>
                  <a:pt x="198080" y="256199"/>
                  <a:pt x="196291" y="258397"/>
                  <a:pt x="193788" y="258397"/>
                </a:cubicBezTo>
                <a:lnTo>
                  <a:pt x="137999" y="258397"/>
                </a:lnTo>
                <a:cubicBezTo>
                  <a:pt x="135138" y="258397"/>
                  <a:pt x="133350" y="256199"/>
                  <a:pt x="133350" y="254001"/>
                </a:cubicBezTo>
                <a:cubicBezTo>
                  <a:pt x="133350" y="251070"/>
                  <a:pt x="135138" y="249238"/>
                  <a:pt x="137999" y="249238"/>
                </a:cubicBezTo>
                <a:close/>
                <a:moveTo>
                  <a:pt x="75734" y="249238"/>
                </a:moveTo>
                <a:lnTo>
                  <a:pt x="114407" y="249238"/>
                </a:lnTo>
                <a:cubicBezTo>
                  <a:pt x="116556" y="249238"/>
                  <a:pt x="118704" y="251070"/>
                  <a:pt x="118704" y="254001"/>
                </a:cubicBezTo>
                <a:cubicBezTo>
                  <a:pt x="118704" y="256199"/>
                  <a:pt x="116556" y="258397"/>
                  <a:pt x="114407" y="258397"/>
                </a:cubicBezTo>
                <a:lnTo>
                  <a:pt x="75734" y="258397"/>
                </a:lnTo>
                <a:cubicBezTo>
                  <a:pt x="73228" y="258397"/>
                  <a:pt x="71437" y="256199"/>
                  <a:pt x="71437" y="254001"/>
                </a:cubicBezTo>
                <a:cubicBezTo>
                  <a:pt x="71437" y="251070"/>
                  <a:pt x="73228" y="249238"/>
                  <a:pt x="75734" y="249238"/>
                </a:cubicBezTo>
                <a:close/>
                <a:moveTo>
                  <a:pt x="4267" y="249238"/>
                </a:moveTo>
                <a:lnTo>
                  <a:pt x="39827" y="249238"/>
                </a:lnTo>
                <a:cubicBezTo>
                  <a:pt x="41961" y="249238"/>
                  <a:pt x="44095" y="251016"/>
                  <a:pt x="44095" y="253861"/>
                </a:cubicBezTo>
                <a:lnTo>
                  <a:pt x="44095" y="288710"/>
                </a:lnTo>
                <a:cubicBezTo>
                  <a:pt x="44095" y="291199"/>
                  <a:pt x="41961" y="293333"/>
                  <a:pt x="39827" y="293333"/>
                </a:cubicBezTo>
                <a:lnTo>
                  <a:pt x="4267" y="293333"/>
                </a:lnTo>
                <a:cubicBezTo>
                  <a:pt x="2133" y="293333"/>
                  <a:pt x="0" y="291199"/>
                  <a:pt x="0" y="288710"/>
                </a:cubicBezTo>
                <a:lnTo>
                  <a:pt x="0" y="253861"/>
                </a:lnTo>
                <a:cubicBezTo>
                  <a:pt x="0" y="251016"/>
                  <a:pt x="2133" y="249238"/>
                  <a:pt x="4267" y="249238"/>
                </a:cubicBezTo>
                <a:close/>
                <a:moveTo>
                  <a:pt x="217093" y="201613"/>
                </a:moveTo>
                <a:lnTo>
                  <a:pt x="265143" y="201613"/>
                </a:lnTo>
                <a:cubicBezTo>
                  <a:pt x="267691" y="201613"/>
                  <a:pt x="269511" y="203811"/>
                  <a:pt x="269511" y="206009"/>
                </a:cubicBezTo>
                <a:cubicBezTo>
                  <a:pt x="269511" y="208574"/>
                  <a:pt x="267691" y="210772"/>
                  <a:pt x="265143" y="210772"/>
                </a:cubicBezTo>
                <a:lnTo>
                  <a:pt x="217093" y="210772"/>
                </a:lnTo>
                <a:cubicBezTo>
                  <a:pt x="214545" y="210772"/>
                  <a:pt x="212725" y="208574"/>
                  <a:pt x="212725" y="206009"/>
                </a:cubicBezTo>
                <a:cubicBezTo>
                  <a:pt x="212725" y="203811"/>
                  <a:pt x="214545" y="201613"/>
                  <a:pt x="217093" y="201613"/>
                </a:cubicBezTo>
                <a:close/>
                <a:moveTo>
                  <a:pt x="130089" y="201613"/>
                </a:moveTo>
                <a:lnTo>
                  <a:pt x="193761" y="201613"/>
                </a:lnTo>
                <a:cubicBezTo>
                  <a:pt x="196279" y="201613"/>
                  <a:pt x="198077" y="203811"/>
                  <a:pt x="198077" y="206009"/>
                </a:cubicBezTo>
                <a:cubicBezTo>
                  <a:pt x="198077" y="208574"/>
                  <a:pt x="196279" y="210772"/>
                  <a:pt x="193761" y="210772"/>
                </a:cubicBezTo>
                <a:lnTo>
                  <a:pt x="130089" y="210772"/>
                </a:lnTo>
                <a:cubicBezTo>
                  <a:pt x="127570" y="210772"/>
                  <a:pt x="125412" y="208574"/>
                  <a:pt x="125412" y="206009"/>
                </a:cubicBezTo>
                <a:cubicBezTo>
                  <a:pt x="125412" y="203811"/>
                  <a:pt x="127570" y="201613"/>
                  <a:pt x="130089" y="201613"/>
                </a:cubicBezTo>
                <a:close/>
                <a:moveTo>
                  <a:pt x="75689" y="201613"/>
                </a:moveTo>
                <a:lnTo>
                  <a:pt x="106164" y="201613"/>
                </a:lnTo>
                <a:cubicBezTo>
                  <a:pt x="108999" y="201613"/>
                  <a:pt x="110771" y="203811"/>
                  <a:pt x="110771" y="206009"/>
                </a:cubicBezTo>
                <a:cubicBezTo>
                  <a:pt x="110771" y="208574"/>
                  <a:pt x="108999" y="210772"/>
                  <a:pt x="106164" y="210772"/>
                </a:cubicBezTo>
                <a:lnTo>
                  <a:pt x="75689" y="210772"/>
                </a:lnTo>
                <a:cubicBezTo>
                  <a:pt x="73209" y="210772"/>
                  <a:pt x="71437" y="208574"/>
                  <a:pt x="71437" y="206009"/>
                </a:cubicBezTo>
                <a:cubicBezTo>
                  <a:pt x="71437" y="203811"/>
                  <a:pt x="73209" y="201613"/>
                  <a:pt x="75689" y="201613"/>
                </a:cubicBezTo>
                <a:close/>
                <a:moveTo>
                  <a:pt x="8890" y="180053"/>
                </a:moveTo>
                <a:lnTo>
                  <a:pt x="8890" y="206580"/>
                </a:lnTo>
                <a:lnTo>
                  <a:pt x="35205" y="206580"/>
                </a:lnTo>
                <a:lnTo>
                  <a:pt x="35205" y="180053"/>
                </a:lnTo>
                <a:lnTo>
                  <a:pt x="8890" y="180053"/>
                </a:lnTo>
                <a:close/>
                <a:moveTo>
                  <a:pt x="75723" y="171450"/>
                </a:moveTo>
                <a:lnTo>
                  <a:pt x="152519" y="171450"/>
                </a:lnTo>
                <a:cubicBezTo>
                  <a:pt x="155019" y="171450"/>
                  <a:pt x="156805" y="173355"/>
                  <a:pt x="156805" y="176022"/>
                </a:cubicBezTo>
                <a:cubicBezTo>
                  <a:pt x="156805" y="178689"/>
                  <a:pt x="155019" y="180594"/>
                  <a:pt x="152519" y="180594"/>
                </a:cubicBezTo>
                <a:lnTo>
                  <a:pt x="75723" y="180594"/>
                </a:lnTo>
                <a:cubicBezTo>
                  <a:pt x="73223" y="180594"/>
                  <a:pt x="71437" y="178689"/>
                  <a:pt x="71437" y="176022"/>
                </a:cubicBezTo>
                <a:cubicBezTo>
                  <a:pt x="71437" y="173355"/>
                  <a:pt x="73223" y="171450"/>
                  <a:pt x="75723" y="171450"/>
                </a:cubicBezTo>
                <a:close/>
                <a:moveTo>
                  <a:pt x="4267" y="171450"/>
                </a:moveTo>
                <a:lnTo>
                  <a:pt x="39827" y="171450"/>
                </a:lnTo>
                <a:cubicBezTo>
                  <a:pt x="41961" y="171450"/>
                  <a:pt x="44095" y="173242"/>
                  <a:pt x="44095" y="175752"/>
                </a:cubicBezTo>
                <a:lnTo>
                  <a:pt x="44095" y="211240"/>
                </a:lnTo>
                <a:cubicBezTo>
                  <a:pt x="44095" y="213749"/>
                  <a:pt x="41961" y="215542"/>
                  <a:pt x="39827" y="215542"/>
                </a:cubicBezTo>
                <a:lnTo>
                  <a:pt x="4267" y="215542"/>
                </a:lnTo>
                <a:cubicBezTo>
                  <a:pt x="2133" y="215542"/>
                  <a:pt x="0" y="213749"/>
                  <a:pt x="0" y="211240"/>
                </a:cubicBezTo>
                <a:lnTo>
                  <a:pt x="0" y="175752"/>
                </a:lnTo>
                <a:cubicBezTo>
                  <a:pt x="0" y="173242"/>
                  <a:pt x="2133" y="171450"/>
                  <a:pt x="4267" y="171450"/>
                </a:cubicBezTo>
                <a:close/>
                <a:moveTo>
                  <a:pt x="161514" y="123825"/>
                </a:moveTo>
                <a:lnTo>
                  <a:pt x="236223" y="123825"/>
                </a:lnTo>
                <a:cubicBezTo>
                  <a:pt x="238761" y="123825"/>
                  <a:pt x="240937" y="125657"/>
                  <a:pt x="240937" y="128221"/>
                </a:cubicBezTo>
                <a:cubicBezTo>
                  <a:pt x="240937" y="130786"/>
                  <a:pt x="238761" y="132984"/>
                  <a:pt x="236223" y="132984"/>
                </a:cubicBezTo>
                <a:lnTo>
                  <a:pt x="161514" y="132984"/>
                </a:lnTo>
                <a:cubicBezTo>
                  <a:pt x="158975" y="132984"/>
                  <a:pt x="157162" y="130786"/>
                  <a:pt x="157162" y="128221"/>
                </a:cubicBezTo>
                <a:cubicBezTo>
                  <a:pt x="157162" y="125657"/>
                  <a:pt x="158975" y="123825"/>
                  <a:pt x="161514" y="123825"/>
                </a:cubicBezTo>
                <a:close/>
                <a:moveTo>
                  <a:pt x="75745" y="123825"/>
                </a:moveTo>
                <a:lnTo>
                  <a:pt x="138208" y="123825"/>
                </a:lnTo>
                <a:cubicBezTo>
                  <a:pt x="140362" y="123825"/>
                  <a:pt x="142516" y="125657"/>
                  <a:pt x="142516" y="128221"/>
                </a:cubicBezTo>
                <a:cubicBezTo>
                  <a:pt x="142516" y="130786"/>
                  <a:pt x="140362" y="132984"/>
                  <a:pt x="138208" y="132984"/>
                </a:cubicBezTo>
                <a:lnTo>
                  <a:pt x="75745" y="132984"/>
                </a:lnTo>
                <a:cubicBezTo>
                  <a:pt x="73232" y="132984"/>
                  <a:pt x="71437" y="130786"/>
                  <a:pt x="71437" y="128221"/>
                </a:cubicBezTo>
                <a:cubicBezTo>
                  <a:pt x="71437" y="125657"/>
                  <a:pt x="73232" y="123825"/>
                  <a:pt x="75745" y="123825"/>
                </a:cubicBezTo>
                <a:close/>
                <a:moveTo>
                  <a:pt x="8890" y="104140"/>
                </a:moveTo>
                <a:lnTo>
                  <a:pt x="8890" y="130455"/>
                </a:lnTo>
                <a:lnTo>
                  <a:pt x="35205" y="130455"/>
                </a:lnTo>
                <a:lnTo>
                  <a:pt x="35205" y="104140"/>
                </a:lnTo>
                <a:lnTo>
                  <a:pt x="8890" y="104140"/>
                </a:lnTo>
                <a:close/>
                <a:moveTo>
                  <a:pt x="130048" y="95250"/>
                </a:moveTo>
                <a:lnTo>
                  <a:pt x="169989" y="95250"/>
                </a:lnTo>
                <a:cubicBezTo>
                  <a:pt x="172485" y="95250"/>
                  <a:pt x="174269" y="97448"/>
                  <a:pt x="174269" y="100013"/>
                </a:cubicBezTo>
                <a:cubicBezTo>
                  <a:pt x="174269" y="102577"/>
                  <a:pt x="172485" y="104409"/>
                  <a:pt x="169989" y="104409"/>
                </a:cubicBezTo>
                <a:lnTo>
                  <a:pt x="130048" y="104409"/>
                </a:lnTo>
                <a:cubicBezTo>
                  <a:pt x="127552" y="104409"/>
                  <a:pt x="125412" y="102577"/>
                  <a:pt x="125412" y="100013"/>
                </a:cubicBezTo>
                <a:cubicBezTo>
                  <a:pt x="125412" y="97448"/>
                  <a:pt x="127552" y="95250"/>
                  <a:pt x="130048" y="95250"/>
                </a:cubicBezTo>
                <a:close/>
                <a:moveTo>
                  <a:pt x="75728" y="95250"/>
                </a:moveTo>
                <a:lnTo>
                  <a:pt x="106119" y="95250"/>
                </a:lnTo>
                <a:cubicBezTo>
                  <a:pt x="108622" y="95250"/>
                  <a:pt x="110768" y="97448"/>
                  <a:pt x="110768" y="100013"/>
                </a:cubicBezTo>
                <a:cubicBezTo>
                  <a:pt x="110768" y="102577"/>
                  <a:pt x="108622" y="104409"/>
                  <a:pt x="106119" y="104409"/>
                </a:cubicBezTo>
                <a:lnTo>
                  <a:pt x="75728" y="104409"/>
                </a:lnTo>
                <a:cubicBezTo>
                  <a:pt x="73225" y="104409"/>
                  <a:pt x="71437" y="102577"/>
                  <a:pt x="71437" y="100013"/>
                </a:cubicBezTo>
                <a:cubicBezTo>
                  <a:pt x="71437" y="97448"/>
                  <a:pt x="73225" y="95250"/>
                  <a:pt x="75728" y="95250"/>
                </a:cubicBezTo>
                <a:close/>
                <a:moveTo>
                  <a:pt x="4267" y="95250"/>
                </a:moveTo>
                <a:lnTo>
                  <a:pt x="39827" y="95250"/>
                </a:lnTo>
                <a:cubicBezTo>
                  <a:pt x="41961" y="95250"/>
                  <a:pt x="44095" y="97384"/>
                  <a:pt x="44095" y="99873"/>
                </a:cubicBezTo>
                <a:lnTo>
                  <a:pt x="44095" y="135077"/>
                </a:lnTo>
                <a:cubicBezTo>
                  <a:pt x="44095" y="137211"/>
                  <a:pt x="41961" y="139345"/>
                  <a:pt x="39827" y="139345"/>
                </a:cubicBezTo>
                <a:lnTo>
                  <a:pt x="4267" y="139345"/>
                </a:lnTo>
                <a:cubicBezTo>
                  <a:pt x="2133" y="139345"/>
                  <a:pt x="0" y="137211"/>
                  <a:pt x="0" y="135077"/>
                </a:cubicBezTo>
                <a:lnTo>
                  <a:pt x="0" y="99873"/>
                </a:lnTo>
                <a:cubicBezTo>
                  <a:pt x="0" y="97384"/>
                  <a:pt x="2133" y="95250"/>
                  <a:pt x="4267" y="95250"/>
                </a:cubicBezTo>
                <a:close/>
                <a:moveTo>
                  <a:pt x="288558" y="76200"/>
                </a:moveTo>
                <a:cubicBezTo>
                  <a:pt x="291489" y="76200"/>
                  <a:pt x="293321" y="78004"/>
                  <a:pt x="293321" y="80889"/>
                </a:cubicBezTo>
                <a:lnTo>
                  <a:pt x="293321" y="288639"/>
                </a:lnTo>
                <a:cubicBezTo>
                  <a:pt x="293321" y="291163"/>
                  <a:pt x="291489" y="293327"/>
                  <a:pt x="288558" y="293327"/>
                </a:cubicBezTo>
                <a:cubicBezTo>
                  <a:pt x="286360" y="293327"/>
                  <a:pt x="284162" y="291163"/>
                  <a:pt x="284162" y="288639"/>
                </a:cubicBezTo>
                <a:lnTo>
                  <a:pt x="284162" y="80889"/>
                </a:lnTo>
                <a:cubicBezTo>
                  <a:pt x="284162" y="78004"/>
                  <a:pt x="286360" y="76200"/>
                  <a:pt x="288558" y="76200"/>
                </a:cubicBezTo>
                <a:close/>
                <a:moveTo>
                  <a:pt x="32938" y="26988"/>
                </a:moveTo>
                <a:lnTo>
                  <a:pt x="88935" y="26988"/>
                </a:lnTo>
                <a:cubicBezTo>
                  <a:pt x="91117" y="26988"/>
                  <a:pt x="93299" y="28893"/>
                  <a:pt x="93299" y="31560"/>
                </a:cubicBezTo>
                <a:cubicBezTo>
                  <a:pt x="93299" y="34227"/>
                  <a:pt x="91117" y="36132"/>
                  <a:pt x="88935" y="36132"/>
                </a:cubicBezTo>
                <a:lnTo>
                  <a:pt x="32938" y="36132"/>
                </a:lnTo>
                <a:cubicBezTo>
                  <a:pt x="30393" y="36132"/>
                  <a:pt x="28575" y="34227"/>
                  <a:pt x="28575" y="31560"/>
                </a:cubicBezTo>
                <a:cubicBezTo>
                  <a:pt x="28575" y="28893"/>
                  <a:pt x="30393" y="26988"/>
                  <a:pt x="32938" y="26988"/>
                </a:cubicBezTo>
                <a:close/>
                <a:moveTo>
                  <a:pt x="240126" y="8540"/>
                </a:moveTo>
                <a:lnTo>
                  <a:pt x="240126" y="52662"/>
                </a:lnTo>
                <a:lnTo>
                  <a:pt x="284341" y="52662"/>
                </a:lnTo>
                <a:lnTo>
                  <a:pt x="284341" y="8540"/>
                </a:lnTo>
                <a:lnTo>
                  <a:pt x="240126" y="8540"/>
                </a:lnTo>
                <a:close/>
                <a:moveTo>
                  <a:pt x="8987" y="8540"/>
                </a:moveTo>
                <a:lnTo>
                  <a:pt x="8987" y="52662"/>
                </a:lnTo>
                <a:lnTo>
                  <a:pt x="231139" y="52662"/>
                </a:lnTo>
                <a:lnTo>
                  <a:pt x="231139" y="8540"/>
                </a:lnTo>
                <a:lnTo>
                  <a:pt x="8987" y="8540"/>
                </a:lnTo>
                <a:close/>
                <a:moveTo>
                  <a:pt x="4314" y="0"/>
                </a:moveTo>
                <a:lnTo>
                  <a:pt x="288655" y="0"/>
                </a:lnTo>
                <a:cubicBezTo>
                  <a:pt x="291530" y="0"/>
                  <a:pt x="293328" y="1779"/>
                  <a:pt x="293328" y="4270"/>
                </a:cubicBezTo>
                <a:lnTo>
                  <a:pt x="293328" y="56932"/>
                </a:lnTo>
                <a:cubicBezTo>
                  <a:pt x="293328" y="59422"/>
                  <a:pt x="291530" y="61557"/>
                  <a:pt x="288655" y="61557"/>
                </a:cubicBezTo>
                <a:lnTo>
                  <a:pt x="4314" y="61557"/>
                </a:lnTo>
                <a:cubicBezTo>
                  <a:pt x="2157" y="61557"/>
                  <a:pt x="0" y="59422"/>
                  <a:pt x="0" y="56932"/>
                </a:cubicBezTo>
                <a:lnTo>
                  <a:pt x="0" y="4270"/>
                </a:lnTo>
                <a:cubicBezTo>
                  <a:pt x="0" y="1779"/>
                  <a:pt x="2157" y="0"/>
                  <a:pt x="431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C92DAE-2184-374E-B4E3-49355C3482FE}"/>
              </a:ext>
            </a:extLst>
          </p:cNvPr>
          <p:cNvSpPr txBox="1"/>
          <p:nvPr/>
        </p:nvSpPr>
        <p:spPr>
          <a:xfrm>
            <a:off x="2528860" y="8404892"/>
            <a:ext cx="13051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C6BBB5-50C0-9D44-974E-CC0E0A41DDBE}"/>
              </a:ext>
            </a:extLst>
          </p:cNvPr>
          <p:cNvSpPr txBox="1"/>
          <p:nvPr/>
        </p:nvSpPr>
        <p:spPr>
          <a:xfrm>
            <a:off x="2528860" y="9361779"/>
            <a:ext cx="13660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E873110-F3A3-4246-A1E7-4A999782882B}"/>
              </a:ext>
            </a:extLst>
          </p:cNvPr>
          <p:cNvSpPr txBox="1"/>
          <p:nvPr/>
        </p:nvSpPr>
        <p:spPr>
          <a:xfrm>
            <a:off x="2528860" y="10357208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32A892-BA12-904C-A163-953D38AEA7C8}"/>
              </a:ext>
            </a:extLst>
          </p:cNvPr>
          <p:cNvSpPr txBox="1"/>
          <p:nvPr/>
        </p:nvSpPr>
        <p:spPr>
          <a:xfrm>
            <a:off x="2528860" y="11334447"/>
            <a:ext cx="13965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29E76B8-06F0-7746-B33D-0D3075E46F4D}"/>
              </a:ext>
            </a:extLst>
          </p:cNvPr>
          <p:cNvSpPr txBox="1"/>
          <p:nvPr/>
        </p:nvSpPr>
        <p:spPr>
          <a:xfrm>
            <a:off x="2528860" y="12311687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05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868B6A4-2398-5847-8C81-4D37076DFC98}"/>
              </a:ext>
            </a:extLst>
          </p:cNvPr>
          <p:cNvSpPr txBox="1"/>
          <p:nvPr/>
        </p:nvSpPr>
        <p:spPr>
          <a:xfrm>
            <a:off x="19829362" y="8404892"/>
            <a:ext cx="13051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E2C091A-2BB5-624E-BDAC-B6859115F296}"/>
              </a:ext>
            </a:extLst>
          </p:cNvPr>
          <p:cNvSpPr txBox="1"/>
          <p:nvPr/>
        </p:nvSpPr>
        <p:spPr>
          <a:xfrm>
            <a:off x="19829362" y="9361779"/>
            <a:ext cx="136608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56506F-B511-2849-846D-7F244DFB83A2}"/>
              </a:ext>
            </a:extLst>
          </p:cNvPr>
          <p:cNvSpPr txBox="1"/>
          <p:nvPr/>
        </p:nvSpPr>
        <p:spPr>
          <a:xfrm>
            <a:off x="19829362" y="10357208"/>
            <a:ext cx="136768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03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6B99EB8-9CA1-464C-866A-55D242907778}"/>
              </a:ext>
            </a:extLst>
          </p:cNvPr>
          <p:cNvSpPr txBox="1"/>
          <p:nvPr/>
        </p:nvSpPr>
        <p:spPr>
          <a:xfrm>
            <a:off x="19829362" y="11334447"/>
            <a:ext cx="13965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Title 04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A4F402A-AABD-4043-8794-2F1C3211E869}"/>
              </a:ext>
            </a:extLst>
          </p:cNvPr>
          <p:cNvCxnSpPr/>
          <p:nvPr/>
        </p:nvCxnSpPr>
        <p:spPr>
          <a:xfrm>
            <a:off x="12188825" y="2743199"/>
            <a:ext cx="0" cy="10227416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4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">
            <a:extLst>
              <a:ext uri="{FF2B5EF4-FFF2-40B4-BE49-F238E27FC236}">
                <a16:creationId xmlns:a16="http://schemas.microsoft.com/office/drawing/2014/main" id="{7BFA03E7-87C9-C142-B551-5BDBBCA2E9AC}"/>
              </a:ext>
            </a:extLst>
          </p:cNvPr>
          <p:cNvSpPr>
            <a:spLocks/>
          </p:cNvSpPr>
          <p:nvPr/>
        </p:nvSpPr>
        <p:spPr bwMode="auto">
          <a:xfrm>
            <a:off x="10859647" y="10109434"/>
            <a:ext cx="2928069" cy="966354"/>
          </a:xfrm>
          <a:custGeom>
            <a:avLst/>
            <a:gdLst>
              <a:gd name="T0" fmla="*/ 872 w 874"/>
              <a:gd name="T1" fmla="*/ 0 h 553"/>
              <a:gd name="T2" fmla="*/ 680 w 874"/>
              <a:gd name="T3" fmla="*/ 71 h 553"/>
              <a:gd name="T4" fmla="*/ 437 w 874"/>
              <a:gd name="T5" fmla="*/ 89 h 553"/>
              <a:gd name="T6" fmla="*/ 3 w 874"/>
              <a:gd name="T7" fmla="*/ 0 h 553"/>
              <a:gd name="T8" fmla="*/ 3 w 874"/>
              <a:gd name="T9" fmla="*/ 0 h 553"/>
              <a:gd name="T10" fmla="*/ 0 w 874"/>
              <a:gd name="T11" fmla="*/ 0 h 553"/>
              <a:gd name="T12" fmla="*/ 1 w 874"/>
              <a:gd name="T13" fmla="*/ 1 h 553"/>
              <a:gd name="T14" fmla="*/ 15 w 874"/>
              <a:gd name="T15" fmla="*/ 35 h 553"/>
              <a:gd name="T16" fmla="*/ 61 w 874"/>
              <a:gd name="T17" fmla="*/ 142 h 553"/>
              <a:gd name="T18" fmla="*/ 224 w 874"/>
              <a:gd name="T19" fmla="*/ 524 h 553"/>
              <a:gd name="T20" fmla="*/ 427 w 874"/>
              <a:gd name="T21" fmla="*/ 553 h 553"/>
              <a:gd name="T22" fmla="*/ 437 w 874"/>
              <a:gd name="T23" fmla="*/ 553 h 553"/>
              <a:gd name="T24" fmla="*/ 448 w 874"/>
              <a:gd name="T25" fmla="*/ 553 h 553"/>
              <a:gd name="T26" fmla="*/ 651 w 874"/>
              <a:gd name="T27" fmla="*/ 524 h 553"/>
              <a:gd name="T28" fmla="*/ 859 w 874"/>
              <a:gd name="T29" fmla="*/ 35 h 553"/>
              <a:gd name="T30" fmla="*/ 874 w 874"/>
              <a:gd name="T31" fmla="*/ 0 h 553"/>
              <a:gd name="T32" fmla="*/ 872 w 874"/>
              <a:gd name="T33" fmla="*/ 0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74" h="553">
                <a:moveTo>
                  <a:pt x="872" y="0"/>
                </a:moveTo>
                <a:cubicBezTo>
                  <a:pt x="843" y="32"/>
                  <a:pt x="771" y="56"/>
                  <a:pt x="680" y="71"/>
                </a:cubicBezTo>
                <a:cubicBezTo>
                  <a:pt x="607" y="83"/>
                  <a:pt x="522" y="89"/>
                  <a:pt x="437" y="89"/>
                </a:cubicBezTo>
                <a:cubicBezTo>
                  <a:pt x="246" y="88"/>
                  <a:pt x="55" y="59"/>
                  <a:pt x="3" y="0"/>
                </a:cubicBezTo>
                <a:cubicBezTo>
                  <a:pt x="3" y="0"/>
                  <a:pt x="3" y="0"/>
                  <a:pt x="3" y="0"/>
                </a:cubicBezTo>
                <a:cubicBezTo>
                  <a:pt x="0" y="0"/>
                  <a:pt x="0" y="0"/>
                  <a:pt x="0" y="0"/>
                </a:cubicBezTo>
                <a:cubicBezTo>
                  <a:pt x="1" y="1"/>
                  <a:pt x="1" y="1"/>
                  <a:pt x="1" y="1"/>
                </a:cubicBezTo>
                <a:cubicBezTo>
                  <a:pt x="15" y="35"/>
                  <a:pt x="15" y="35"/>
                  <a:pt x="15" y="35"/>
                </a:cubicBezTo>
                <a:cubicBezTo>
                  <a:pt x="61" y="142"/>
                  <a:pt x="61" y="142"/>
                  <a:pt x="61" y="142"/>
                </a:cubicBezTo>
                <a:cubicBezTo>
                  <a:pt x="224" y="524"/>
                  <a:pt x="224" y="524"/>
                  <a:pt x="224" y="524"/>
                </a:cubicBezTo>
                <a:cubicBezTo>
                  <a:pt x="289" y="543"/>
                  <a:pt x="357" y="553"/>
                  <a:pt x="427" y="553"/>
                </a:cubicBezTo>
                <a:cubicBezTo>
                  <a:pt x="430" y="553"/>
                  <a:pt x="434" y="553"/>
                  <a:pt x="437" y="553"/>
                </a:cubicBezTo>
                <a:cubicBezTo>
                  <a:pt x="441" y="553"/>
                  <a:pt x="445" y="553"/>
                  <a:pt x="448" y="553"/>
                </a:cubicBezTo>
                <a:cubicBezTo>
                  <a:pt x="518" y="553"/>
                  <a:pt x="586" y="543"/>
                  <a:pt x="651" y="524"/>
                </a:cubicBezTo>
                <a:cubicBezTo>
                  <a:pt x="859" y="35"/>
                  <a:pt x="859" y="35"/>
                  <a:pt x="859" y="35"/>
                </a:cubicBezTo>
                <a:cubicBezTo>
                  <a:pt x="874" y="0"/>
                  <a:pt x="874" y="0"/>
                  <a:pt x="874" y="0"/>
                </a:cubicBezTo>
                <a:lnTo>
                  <a:pt x="872" y="0"/>
                </a:lnTo>
                <a:close/>
              </a:path>
            </a:pathLst>
          </a:custGeom>
          <a:solidFill>
            <a:schemeClr val="accent5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CB5F671E-7D7C-9B4C-A15D-787B5191039D}"/>
              </a:ext>
            </a:extLst>
          </p:cNvPr>
          <p:cNvSpPr>
            <a:spLocks/>
          </p:cNvSpPr>
          <p:nvPr/>
        </p:nvSpPr>
        <p:spPr bwMode="auto">
          <a:xfrm>
            <a:off x="10062142" y="8915450"/>
            <a:ext cx="4558003" cy="969383"/>
          </a:xfrm>
          <a:custGeom>
            <a:avLst/>
            <a:gdLst>
              <a:gd name="T0" fmla="*/ 1357 w 1359"/>
              <a:gd name="T1" fmla="*/ 0 h 555"/>
              <a:gd name="T2" fmla="*/ 1352 w 1359"/>
              <a:gd name="T3" fmla="*/ 2 h 555"/>
              <a:gd name="T4" fmla="*/ 741 w 1359"/>
              <a:gd name="T5" fmla="*/ 122 h 555"/>
              <a:gd name="T6" fmla="*/ 679 w 1359"/>
              <a:gd name="T7" fmla="*/ 123 h 555"/>
              <a:gd name="T8" fmla="*/ 9 w 1359"/>
              <a:gd name="T9" fmla="*/ 3 h 555"/>
              <a:gd name="T10" fmla="*/ 7 w 1359"/>
              <a:gd name="T11" fmla="*/ 2 h 555"/>
              <a:gd name="T12" fmla="*/ 2 w 1359"/>
              <a:gd name="T13" fmla="*/ 0 h 555"/>
              <a:gd name="T14" fmla="*/ 0 w 1359"/>
              <a:gd name="T15" fmla="*/ 0 h 555"/>
              <a:gd name="T16" fmla="*/ 3 w 1359"/>
              <a:gd name="T17" fmla="*/ 6 h 555"/>
              <a:gd name="T18" fmla="*/ 19 w 1359"/>
              <a:gd name="T19" fmla="*/ 45 h 555"/>
              <a:gd name="T20" fmla="*/ 196 w 1359"/>
              <a:gd name="T21" fmla="*/ 469 h 555"/>
              <a:gd name="T22" fmla="*/ 426 w 1359"/>
              <a:gd name="T23" fmla="*/ 535 h 555"/>
              <a:gd name="T24" fmla="*/ 654 w 1359"/>
              <a:gd name="T25" fmla="*/ 555 h 555"/>
              <a:gd name="T26" fmla="*/ 679 w 1359"/>
              <a:gd name="T27" fmla="*/ 555 h 555"/>
              <a:gd name="T28" fmla="*/ 705 w 1359"/>
              <a:gd name="T29" fmla="*/ 555 h 555"/>
              <a:gd name="T30" fmla="*/ 1113 w 1359"/>
              <a:gd name="T31" fmla="*/ 487 h 555"/>
              <a:gd name="T32" fmla="*/ 1162 w 1359"/>
              <a:gd name="T33" fmla="*/ 469 h 555"/>
              <a:gd name="T34" fmla="*/ 1359 w 1359"/>
              <a:gd name="T35" fmla="*/ 0 h 555"/>
              <a:gd name="T36" fmla="*/ 1357 w 1359"/>
              <a:gd name="T37" fmla="*/ 0 h 5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359" h="555">
                <a:moveTo>
                  <a:pt x="1357" y="0"/>
                </a:moveTo>
                <a:cubicBezTo>
                  <a:pt x="1355" y="1"/>
                  <a:pt x="1354" y="1"/>
                  <a:pt x="1352" y="2"/>
                </a:cubicBezTo>
                <a:cubicBezTo>
                  <a:pt x="1179" y="71"/>
                  <a:pt x="969" y="114"/>
                  <a:pt x="741" y="122"/>
                </a:cubicBezTo>
                <a:cubicBezTo>
                  <a:pt x="721" y="123"/>
                  <a:pt x="700" y="123"/>
                  <a:pt x="679" y="123"/>
                </a:cubicBezTo>
                <a:cubicBezTo>
                  <a:pt x="428" y="122"/>
                  <a:pt x="197" y="77"/>
                  <a:pt x="9" y="3"/>
                </a:cubicBezTo>
                <a:cubicBezTo>
                  <a:pt x="9" y="3"/>
                  <a:pt x="8" y="2"/>
                  <a:pt x="7" y="2"/>
                </a:cubicBezTo>
                <a:cubicBezTo>
                  <a:pt x="5" y="1"/>
                  <a:pt x="3" y="1"/>
                  <a:pt x="2" y="0"/>
                </a:cubicBezTo>
                <a:cubicBezTo>
                  <a:pt x="0" y="0"/>
                  <a:pt x="0" y="0"/>
                  <a:pt x="0" y="0"/>
                </a:cubicBezTo>
                <a:cubicBezTo>
                  <a:pt x="3" y="6"/>
                  <a:pt x="3" y="6"/>
                  <a:pt x="3" y="6"/>
                </a:cubicBezTo>
                <a:cubicBezTo>
                  <a:pt x="19" y="45"/>
                  <a:pt x="19" y="45"/>
                  <a:pt x="19" y="45"/>
                </a:cubicBezTo>
                <a:cubicBezTo>
                  <a:pt x="196" y="469"/>
                  <a:pt x="196" y="469"/>
                  <a:pt x="196" y="469"/>
                </a:cubicBezTo>
                <a:cubicBezTo>
                  <a:pt x="269" y="498"/>
                  <a:pt x="346" y="520"/>
                  <a:pt x="426" y="535"/>
                </a:cubicBezTo>
                <a:cubicBezTo>
                  <a:pt x="500" y="548"/>
                  <a:pt x="576" y="555"/>
                  <a:pt x="654" y="555"/>
                </a:cubicBezTo>
                <a:cubicBezTo>
                  <a:pt x="663" y="555"/>
                  <a:pt x="671" y="555"/>
                  <a:pt x="679" y="555"/>
                </a:cubicBezTo>
                <a:cubicBezTo>
                  <a:pt x="688" y="555"/>
                  <a:pt x="696" y="555"/>
                  <a:pt x="705" y="555"/>
                </a:cubicBezTo>
                <a:cubicBezTo>
                  <a:pt x="849" y="555"/>
                  <a:pt x="986" y="531"/>
                  <a:pt x="1113" y="487"/>
                </a:cubicBezTo>
                <a:cubicBezTo>
                  <a:pt x="1130" y="482"/>
                  <a:pt x="1146" y="476"/>
                  <a:pt x="1162" y="469"/>
                </a:cubicBezTo>
                <a:cubicBezTo>
                  <a:pt x="1359" y="0"/>
                  <a:pt x="1359" y="0"/>
                  <a:pt x="1359" y="0"/>
                </a:cubicBezTo>
                <a:lnTo>
                  <a:pt x="1357" y="0"/>
                </a:lnTo>
                <a:close/>
              </a:path>
            </a:pathLst>
          </a:custGeom>
          <a:solidFill>
            <a:schemeClr val="accent4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4" name="Freeform 12">
            <a:extLst>
              <a:ext uri="{FF2B5EF4-FFF2-40B4-BE49-F238E27FC236}">
                <a16:creationId xmlns:a16="http://schemas.microsoft.com/office/drawing/2014/main" id="{85A8A26C-1794-BC4C-A88F-E4E68CF04E76}"/>
              </a:ext>
            </a:extLst>
          </p:cNvPr>
          <p:cNvSpPr>
            <a:spLocks/>
          </p:cNvSpPr>
          <p:nvPr/>
        </p:nvSpPr>
        <p:spPr bwMode="auto">
          <a:xfrm>
            <a:off x="9299562" y="7597248"/>
            <a:ext cx="6123901" cy="1145088"/>
          </a:xfrm>
          <a:custGeom>
            <a:avLst/>
            <a:gdLst>
              <a:gd name="T0" fmla="*/ 1819 w 1825"/>
              <a:gd name="T1" fmla="*/ 0 h 656"/>
              <a:gd name="T2" fmla="*/ 913 w 1825"/>
              <a:gd name="T3" fmla="*/ 224 h 656"/>
              <a:gd name="T4" fmla="*/ 850 w 1825"/>
              <a:gd name="T5" fmla="*/ 223 h 656"/>
              <a:gd name="T6" fmla="*/ 6 w 1825"/>
              <a:gd name="T7" fmla="*/ 0 h 656"/>
              <a:gd name="T8" fmla="*/ 0 w 1825"/>
              <a:gd name="T9" fmla="*/ 0 h 656"/>
              <a:gd name="T10" fmla="*/ 4 w 1825"/>
              <a:gd name="T11" fmla="*/ 9 h 656"/>
              <a:gd name="T12" fmla="*/ 37 w 1825"/>
              <a:gd name="T13" fmla="*/ 94 h 656"/>
              <a:gd name="T14" fmla="*/ 108 w 1825"/>
              <a:gd name="T15" fmla="*/ 279 h 656"/>
              <a:gd name="T16" fmla="*/ 173 w 1825"/>
              <a:gd name="T17" fmla="*/ 449 h 656"/>
              <a:gd name="T18" fmla="*/ 464 w 1825"/>
              <a:gd name="T19" fmla="*/ 590 h 656"/>
              <a:gd name="T20" fmla="*/ 884 w 1825"/>
              <a:gd name="T21" fmla="*/ 656 h 656"/>
              <a:gd name="T22" fmla="*/ 913 w 1825"/>
              <a:gd name="T23" fmla="*/ 656 h 656"/>
              <a:gd name="T24" fmla="*/ 941 w 1825"/>
              <a:gd name="T25" fmla="*/ 656 h 656"/>
              <a:gd name="T26" fmla="*/ 1374 w 1825"/>
              <a:gd name="T27" fmla="*/ 585 h 656"/>
              <a:gd name="T28" fmla="*/ 1652 w 1825"/>
              <a:gd name="T29" fmla="*/ 449 h 656"/>
              <a:gd name="T30" fmla="*/ 1718 w 1825"/>
              <a:gd name="T31" fmla="*/ 279 h 656"/>
              <a:gd name="T32" fmla="*/ 1825 w 1825"/>
              <a:gd name="T33" fmla="*/ 0 h 656"/>
              <a:gd name="T34" fmla="*/ 1819 w 1825"/>
              <a:gd name="T35" fmla="*/ 0 h 6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825" h="656">
                <a:moveTo>
                  <a:pt x="1819" y="0"/>
                </a:moveTo>
                <a:cubicBezTo>
                  <a:pt x="1605" y="136"/>
                  <a:pt x="1279" y="223"/>
                  <a:pt x="913" y="224"/>
                </a:cubicBezTo>
                <a:cubicBezTo>
                  <a:pt x="892" y="224"/>
                  <a:pt x="871" y="224"/>
                  <a:pt x="850" y="223"/>
                </a:cubicBezTo>
                <a:cubicBezTo>
                  <a:pt x="510" y="213"/>
                  <a:pt x="208" y="128"/>
                  <a:pt x="6" y="0"/>
                </a:cubicBezTo>
                <a:cubicBezTo>
                  <a:pt x="0" y="0"/>
                  <a:pt x="0" y="0"/>
                  <a:pt x="0" y="0"/>
                </a:cubicBezTo>
                <a:cubicBezTo>
                  <a:pt x="4" y="9"/>
                  <a:pt x="4" y="9"/>
                  <a:pt x="4" y="9"/>
                </a:cubicBezTo>
                <a:cubicBezTo>
                  <a:pt x="37" y="94"/>
                  <a:pt x="37" y="94"/>
                  <a:pt x="37" y="94"/>
                </a:cubicBezTo>
                <a:cubicBezTo>
                  <a:pt x="108" y="279"/>
                  <a:pt x="108" y="279"/>
                  <a:pt x="108" y="279"/>
                </a:cubicBezTo>
                <a:cubicBezTo>
                  <a:pt x="173" y="449"/>
                  <a:pt x="173" y="449"/>
                  <a:pt x="173" y="449"/>
                </a:cubicBezTo>
                <a:cubicBezTo>
                  <a:pt x="261" y="507"/>
                  <a:pt x="359" y="555"/>
                  <a:pt x="464" y="590"/>
                </a:cubicBezTo>
                <a:cubicBezTo>
                  <a:pt x="595" y="633"/>
                  <a:pt x="736" y="656"/>
                  <a:pt x="884" y="656"/>
                </a:cubicBezTo>
                <a:cubicBezTo>
                  <a:pt x="893" y="656"/>
                  <a:pt x="903" y="656"/>
                  <a:pt x="913" y="656"/>
                </a:cubicBezTo>
                <a:cubicBezTo>
                  <a:pt x="922" y="656"/>
                  <a:pt x="932" y="656"/>
                  <a:pt x="941" y="656"/>
                </a:cubicBezTo>
                <a:cubicBezTo>
                  <a:pt x="1094" y="656"/>
                  <a:pt x="1240" y="631"/>
                  <a:pt x="1374" y="585"/>
                </a:cubicBezTo>
                <a:cubicBezTo>
                  <a:pt x="1474" y="551"/>
                  <a:pt x="1568" y="505"/>
                  <a:pt x="1652" y="449"/>
                </a:cubicBezTo>
                <a:cubicBezTo>
                  <a:pt x="1718" y="279"/>
                  <a:pt x="1718" y="279"/>
                  <a:pt x="1718" y="279"/>
                </a:cubicBezTo>
                <a:cubicBezTo>
                  <a:pt x="1825" y="0"/>
                  <a:pt x="1825" y="0"/>
                  <a:pt x="1825" y="0"/>
                </a:cubicBezTo>
                <a:lnTo>
                  <a:pt x="1819" y="0"/>
                </a:lnTo>
                <a:close/>
              </a:path>
            </a:pathLst>
          </a:custGeom>
          <a:solidFill>
            <a:schemeClr val="accent3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E2E91FB-F005-D747-93F0-9DACCAB92AA6}"/>
              </a:ext>
            </a:extLst>
          </p:cNvPr>
          <p:cNvSpPr>
            <a:spLocks/>
          </p:cNvSpPr>
          <p:nvPr/>
        </p:nvSpPr>
        <p:spPr bwMode="auto">
          <a:xfrm>
            <a:off x="7489169" y="4953340"/>
            <a:ext cx="9674832" cy="1411668"/>
          </a:xfrm>
          <a:custGeom>
            <a:avLst/>
            <a:gdLst>
              <a:gd name="T0" fmla="*/ 2876 w 2885"/>
              <a:gd name="T1" fmla="*/ 0 h 808"/>
              <a:gd name="T2" fmla="*/ 1443 w 2885"/>
              <a:gd name="T3" fmla="*/ 276 h 808"/>
              <a:gd name="T4" fmla="*/ 9 w 2885"/>
              <a:gd name="T5" fmla="*/ 0 h 808"/>
              <a:gd name="T6" fmla="*/ 0 w 2885"/>
              <a:gd name="T7" fmla="*/ 0 h 808"/>
              <a:gd name="T8" fmla="*/ 170 w 2885"/>
              <a:gd name="T9" fmla="*/ 344 h 808"/>
              <a:gd name="T10" fmla="*/ 273 w 2885"/>
              <a:gd name="T11" fmla="*/ 553 h 808"/>
              <a:gd name="T12" fmla="*/ 683 w 2885"/>
              <a:gd name="T13" fmla="*/ 712 h 808"/>
              <a:gd name="T14" fmla="*/ 1397 w 2885"/>
              <a:gd name="T15" fmla="*/ 808 h 808"/>
              <a:gd name="T16" fmla="*/ 1443 w 2885"/>
              <a:gd name="T17" fmla="*/ 808 h 808"/>
              <a:gd name="T18" fmla="*/ 1488 w 2885"/>
              <a:gd name="T19" fmla="*/ 808 h 808"/>
              <a:gd name="T20" fmla="*/ 2203 w 2885"/>
              <a:gd name="T21" fmla="*/ 712 h 808"/>
              <a:gd name="T22" fmla="*/ 2612 w 2885"/>
              <a:gd name="T23" fmla="*/ 553 h 808"/>
              <a:gd name="T24" fmla="*/ 2715 w 2885"/>
              <a:gd name="T25" fmla="*/ 344 h 808"/>
              <a:gd name="T26" fmla="*/ 2885 w 2885"/>
              <a:gd name="T27" fmla="*/ 0 h 808"/>
              <a:gd name="T28" fmla="*/ 2876 w 2885"/>
              <a:gd name="T29" fmla="*/ 0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885" h="808">
                <a:moveTo>
                  <a:pt x="2876" y="0"/>
                </a:moveTo>
                <a:cubicBezTo>
                  <a:pt x="2537" y="167"/>
                  <a:pt x="2021" y="275"/>
                  <a:pt x="1443" y="276"/>
                </a:cubicBezTo>
                <a:cubicBezTo>
                  <a:pt x="864" y="275"/>
                  <a:pt x="348" y="167"/>
                  <a:pt x="9" y="0"/>
                </a:cubicBezTo>
                <a:cubicBezTo>
                  <a:pt x="0" y="0"/>
                  <a:pt x="0" y="0"/>
                  <a:pt x="0" y="0"/>
                </a:cubicBezTo>
                <a:cubicBezTo>
                  <a:pt x="170" y="344"/>
                  <a:pt x="170" y="344"/>
                  <a:pt x="170" y="344"/>
                </a:cubicBezTo>
                <a:cubicBezTo>
                  <a:pt x="273" y="553"/>
                  <a:pt x="273" y="553"/>
                  <a:pt x="273" y="553"/>
                </a:cubicBezTo>
                <a:cubicBezTo>
                  <a:pt x="398" y="617"/>
                  <a:pt x="536" y="671"/>
                  <a:pt x="683" y="712"/>
                </a:cubicBezTo>
                <a:cubicBezTo>
                  <a:pt x="903" y="774"/>
                  <a:pt x="1144" y="808"/>
                  <a:pt x="1397" y="808"/>
                </a:cubicBezTo>
                <a:cubicBezTo>
                  <a:pt x="1412" y="808"/>
                  <a:pt x="1427" y="808"/>
                  <a:pt x="1443" y="808"/>
                </a:cubicBezTo>
                <a:cubicBezTo>
                  <a:pt x="1458" y="808"/>
                  <a:pt x="1473" y="808"/>
                  <a:pt x="1488" y="808"/>
                </a:cubicBezTo>
                <a:cubicBezTo>
                  <a:pt x="1741" y="808"/>
                  <a:pt x="1983" y="774"/>
                  <a:pt x="2203" y="712"/>
                </a:cubicBezTo>
                <a:cubicBezTo>
                  <a:pt x="2350" y="671"/>
                  <a:pt x="2487" y="617"/>
                  <a:pt x="2612" y="553"/>
                </a:cubicBezTo>
                <a:cubicBezTo>
                  <a:pt x="2715" y="344"/>
                  <a:pt x="2715" y="344"/>
                  <a:pt x="2715" y="344"/>
                </a:cubicBezTo>
                <a:cubicBezTo>
                  <a:pt x="2885" y="0"/>
                  <a:pt x="2885" y="0"/>
                  <a:pt x="2885" y="0"/>
                </a:cubicBezTo>
                <a:lnTo>
                  <a:pt x="2876" y="0"/>
                </a:lnTo>
                <a:close/>
              </a:path>
            </a:pathLst>
          </a:custGeom>
          <a:solidFill>
            <a:schemeClr val="accent1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6" name="Freeform 15">
            <a:extLst>
              <a:ext uri="{FF2B5EF4-FFF2-40B4-BE49-F238E27FC236}">
                <a16:creationId xmlns:a16="http://schemas.microsoft.com/office/drawing/2014/main" id="{B7C29943-2C09-FA42-8FEC-2FB15ED2A0CE}"/>
              </a:ext>
            </a:extLst>
          </p:cNvPr>
          <p:cNvSpPr>
            <a:spLocks/>
          </p:cNvSpPr>
          <p:nvPr/>
        </p:nvSpPr>
        <p:spPr bwMode="auto">
          <a:xfrm>
            <a:off x="8418099" y="6309713"/>
            <a:ext cx="7864443" cy="1290496"/>
          </a:xfrm>
          <a:custGeom>
            <a:avLst/>
            <a:gdLst>
              <a:gd name="T0" fmla="*/ 2338 w 2345"/>
              <a:gd name="T1" fmla="*/ 0 h 740"/>
              <a:gd name="T2" fmla="*/ 1173 w 2345"/>
              <a:gd name="T3" fmla="*/ 253 h 740"/>
              <a:gd name="T4" fmla="*/ 987 w 2345"/>
              <a:gd name="T5" fmla="*/ 247 h 740"/>
              <a:gd name="T6" fmla="*/ 7 w 2345"/>
              <a:gd name="T7" fmla="*/ 0 h 740"/>
              <a:gd name="T8" fmla="*/ 0 w 2345"/>
              <a:gd name="T9" fmla="*/ 0 h 740"/>
              <a:gd name="T10" fmla="*/ 7 w 2345"/>
              <a:gd name="T11" fmla="*/ 16 h 740"/>
              <a:gd name="T12" fmla="*/ 122 w 2345"/>
              <a:gd name="T13" fmla="*/ 279 h 740"/>
              <a:gd name="T14" fmla="*/ 138 w 2345"/>
              <a:gd name="T15" fmla="*/ 315 h 740"/>
              <a:gd name="T16" fmla="*/ 222 w 2345"/>
              <a:gd name="T17" fmla="*/ 507 h 740"/>
              <a:gd name="T18" fmla="*/ 551 w 2345"/>
              <a:gd name="T19" fmla="*/ 651 h 740"/>
              <a:gd name="T20" fmla="*/ 1136 w 2345"/>
              <a:gd name="T21" fmla="*/ 740 h 740"/>
              <a:gd name="T22" fmla="*/ 1173 w 2345"/>
              <a:gd name="T23" fmla="*/ 740 h 740"/>
              <a:gd name="T24" fmla="*/ 1210 w 2345"/>
              <a:gd name="T25" fmla="*/ 740 h 740"/>
              <a:gd name="T26" fmla="*/ 1783 w 2345"/>
              <a:gd name="T27" fmla="*/ 655 h 740"/>
              <a:gd name="T28" fmla="*/ 2123 w 2345"/>
              <a:gd name="T29" fmla="*/ 507 h 740"/>
              <a:gd name="T30" fmla="*/ 2207 w 2345"/>
              <a:gd name="T31" fmla="*/ 315 h 740"/>
              <a:gd name="T32" fmla="*/ 2345 w 2345"/>
              <a:gd name="T33" fmla="*/ 0 h 740"/>
              <a:gd name="T34" fmla="*/ 2338 w 2345"/>
              <a:gd name="T35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5" h="740">
                <a:moveTo>
                  <a:pt x="2338" y="0"/>
                </a:moveTo>
                <a:cubicBezTo>
                  <a:pt x="2062" y="154"/>
                  <a:pt x="1643" y="252"/>
                  <a:pt x="1173" y="253"/>
                </a:cubicBezTo>
                <a:cubicBezTo>
                  <a:pt x="1110" y="253"/>
                  <a:pt x="1048" y="251"/>
                  <a:pt x="987" y="247"/>
                </a:cubicBezTo>
                <a:cubicBezTo>
                  <a:pt x="593" y="225"/>
                  <a:pt x="246" y="13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122" y="279"/>
                  <a:pt x="122" y="279"/>
                  <a:pt x="122" y="27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222" y="507"/>
                  <a:pt x="222" y="507"/>
                  <a:pt x="222" y="507"/>
                </a:cubicBezTo>
                <a:cubicBezTo>
                  <a:pt x="322" y="565"/>
                  <a:pt x="433" y="613"/>
                  <a:pt x="551" y="651"/>
                </a:cubicBezTo>
                <a:cubicBezTo>
                  <a:pt x="731" y="709"/>
                  <a:pt x="928" y="740"/>
                  <a:pt x="1136" y="740"/>
                </a:cubicBezTo>
                <a:cubicBezTo>
                  <a:pt x="1148" y="740"/>
                  <a:pt x="1160" y="740"/>
                  <a:pt x="1173" y="740"/>
                </a:cubicBezTo>
                <a:cubicBezTo>
                  <a:pt x="1185" y="740"/>
                  <a:pt x="1197" y="740"/>
                  <a:pt x="1210" y="740"/>
                </a:cubicBezTo>
                <a:cubicBezTo>
                  <a:pt x="1413" y="740"/>
                  <a:pt x="1606" y="710"/>
                  <a:pt x="1783" y="655"/>
                </a:cubicBezTo>
                <a:cubicBezTo>
                  <a:pt x="1905" y="617"/>
                  <a:pt x="2020" y="567"/>
                  <a:pt x="2123" y="507"/>
                </a:cubicBezTo>
                <a:cubicBezTo>
                  <a:pt x="2207" y="315"/>
                  <a:pt x="2207" y="315"/>
                  <a:pt x="2207" y="315"/>
                </a:cubicBezTo>
                <a:cubicBezTo>
                  <a:pt x="2345" y="0"/>
                  <a:pt x="2345" y="0"/>
                  <a:pt x="2345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A0F4296-ECFF-D949-B5F6-7F0EFFA98B04}"/>
              </a:ext>
            </a:extLst>
          </p:cNvPr>
          <p:cNvGrpSpPr/>
          <p:nvPr/>
        </p:nvGrpSpPr>
        <p:grpSpPr>
          <a:xfrm>
            <a:off x="8586522" y="11546645"/>
            <a:ext cx="713040" cy="1191201"/>
            <a:chOff x="6564469" y="11546645"/>
            <a:chExt cx="713040" cy="1191201"/>
          </a:xfrm>
        </p:grpSpPr>
        <p:sp>
          <p:nvSpPr>
            <p:cNvPr id="128" name="Freeform 16">
              <a:extLst>
                <a:ext uri="{FF2B5EF4-FFF2-40B4-BE49-F238E27FC236}">
                  <a16:creationId xmlns:a16="http://schemas.microsoft.com/office/drawing/2014/main" id="{46BA8200-1010-5548-AB8C-A0C2FD0383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8" name="Freeform 207">
              <a:extLst>
                <a:ext uri="{FF2B5EF4-FFF2-40B4-BE49-F238E27FC236}">
                  <a16:creationId xmlns:a16="http://schemas.microsoft.com/office/drawing/2014/main" id="{609C366F-E35B-484E-9B3B-1432FC8F35C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09" name="Freeform 208">
              <a:extLst>
                <a:ext uri="{FF2B5EF4-FFF2-40B4-BE49-F238E27FC236}">
                  <a16:creationId xmlns:a16="http://schemas.microsoft.com/office/drawing/2014/main" id="{6BBAC64B-BBD2-264A-B240-8AD4DADB965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F22C675F-C14A-5340-8461-DE6D00DB87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136" name="Freeform 24">
              <a:extLst>
                <a:ext uri="{FF2B5EF4-FFF2-40B4-BE49-F238E27FC236}">
                  <a16:creationId xmlns:a16="http://schemas.microsoft.com/office/drawing/2014/main" id="{05524118-2F37-4B47-AD80-A869CC8D7D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197" name="Freeform 37">
            <a:extLst>
              <a:ext uri="{FF2B5EF4-FFF2-40B4-BE49-F238E27FC236}">
                <a16:creationId xmlns:a16="http://schemas.microsoft.com/office/drawing/2014/main" id="{F5F5135B-ABBA-8C40-8AED-08077B971EA2}"/>
              </a:ext>
            </a:extLst>
          </p:cNvPr>
          <p:cNvSpPr>
            <a:spLocks/>
          </p:cNvSpPr>
          <p:nvPr/>
        </p:nvSpPr>
        <p:spPr bwMode="auto">
          <a:xfrm>
            <a:off x="11819585" y="3455761"/>
            <a:ext cx="12560840" cy="1644222"/>
          </a:xfrm>
          <a:custGeom>
            <a:avLst/>
            <a:gdLst>
              <a:gd name="T0" fmla="*/ 4361 w 4361"/>
              <a:gd name="T1" fmla="*/ 0 h 554"/>
              <a:gd name="T2" fmla="*/ 3106 w 4361"/>
              <a:gd name="T3" fmla="*/ 0 h 554"/>
              <a:gd name="T4" fmla="*/ 2747 w 4361"/>
              <a:gd name="T5" fmla="*/ 0 h 554"/>
              <a:gd name="T6" fmla="*/ 651 w 4361"/>
              <a:gd name="T7" fmla="*/ 0 h 554"/>
              <a:gd name="T8" fmla="*/ 627 w 4361"/>
              <a:gd name="T9" fmla="*/ 0 h 554"/>
              <a:gd name="T10" fmla="*/ 304 w 4361"/>
              <a:gd name="T11" fmla="*/ 0 h 554"/>
              <a:gd name="T12" fmla="*/ 85 w 4361"/>
              <a:gd name="T13" fmla="*/ 220 h 554"/>
              <a:gd name="T14" fmla="*/ 85 w 4361"/>
              <a:gd name="T15" fmla="*/ 348 h 554"/>
              <a:gd name="T16" fmla="*/ 0 w 4361"/>
              <a:gd name="T17" fmla="*/ 348 h 554"/>
              <a:gd name="T18" fmla="*/ 162 w 4361"/>
              <a:gd name="T19" fmla="*/ 554 h 554"/>
              <a:gd name="T20" fmla="*/ 324 w 4361"/>
              <a:gd name="T21" fmla="*/ 348 h 554"/>
              <a:gd name="T22" fmla="*/ 241 w 4361"/>
              <a:gd name="T23" fmla="*/ 348 h 554"/>
              <a:gd name="T24" fmla="*/ 241 w 4361"/>
              <a:gd name="T25" fmla="*/ 220 h 554"/>
              <a:gd name="T26" fmla="*/ 304 w 4361"/>
              <a:gd name="T27" fmla="*/ 156 h 554"/>
              <a:gd name="T28" fmla="*/ 627 w 4361"/>
              <a:gd name="T29" fmla="*/ 156 h 554"/>
              <a:gd name="T30" fmla="*/ 651 w 4361"/>
              <a:gd name="T31" fmla="*/ 156 h 554"/>
              <a:gd name="T32" fmla="*/ 3106 w 4361"/>
              <a:gd name="T33" fmla="*/ 156 h 554"/>
              <a:gd name="T34" fmla="*/ 3106 w 4361"/>
              <a:gd name="T35" fmla="*/ 154 h 554"/>
              <a:gd name="T36" fmla="*/ 4361 w 4361"/>
              <a:gd name="T37" fmla="*/ 154 h 554"/>
              <a:gd name="T38" fmla="*/ 4361 w 4361"/>
              <a:gd name="T39" fmla="*/ 0 h 554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60 w 10000"/>
              <a:gd name="connsiteY17" fmla="*/ 278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10000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10000 w 10000"/>
              <a:gd name="connsiteY19" fmla="*/ 0 h 10000"/>
              <a:gd name="connsiteX0" fmla="*/ 9742 w 10000"/>
              <a:gd name="connsiteY0" fmla="*/ 0 h 10000"/>
              <a:gd name="connsiteX1" fmla="*/ 7122 w 10000"/>
              <a:gd name="connsiteY1" fmla="*/ 0 h 10000"/>
              <a:gd name="connsiteX2" fmla="*/ 6299 w 10000"/>
              <a:gd name="connsiteY2" fmla="*/ 0 h 10000"/>
              <a:gd name="connsiteX3" fmla="*/ 1493 w 10000"/>
              <a:gd name="connsiteY3" fmla="*/ 0 h 10000"/>
              <a:gd name="connsiteX4" fmla="*/ 1438 w 10000"/>
              <a:gd name="connsiteY4" fmla="*/ 0 h 10000"/>
              <a:gd name="connsiteX5" fmla="*/ 697 w 10000"/>
              <a:gd name="connsiteY5" fmla="*/ 0 h 10000"/>
              <a:gd name="connsiteX6" fmla="*/ 195 w 10000"/>
              <a:gd name="connsiteY6" fmla="*/ 3971 h 10000"/>
              <a:gd name="connsiteX7" fmla="*/ 195 w 10000"/>
              <a:gd name="connsiteY7" fmla="*/ 6282 h 10000"/>
              <a:gd name="connsiteX8" fmla="*/ 0 w 10000"/>
              <a:gd name="connsiteY8" fmla="*/ 6282 h 10000"/>
              <a:gd name="connsiteX9" fmla="*/ 371 w 10000"/>
              <a:gd name="connsiteY9" fmla="*/ 10000 h 10000"/>
              <a:gd name="connsiteX10" fmla="*/ 743 w 10000"/>
              <a:gd name="connsiteY10" fmla="*/ 6282 h 10000"/>
              <a:gd name="connsiteX11" fmla="*/ 553 w 10000"/>
              <a:gd name="connsiteY11" fmla="*/ 6282 h 10000"/>
              <a:gd name="connsiteX12" fmla="*/ 553 w 10000"/>
              <a:gd name="connsiteY12" fmla="*/ 3971 h 10000"/>
              <a:gd name="connsiteX13" fmla="*/ 697 w 10000"/>
              <a:gd name="connsiteY13" fmla="*/ 2816 h 10000"/>
              <a:gd name="connsiteX14" fmla="*/ 1438 w 10000"/>
              <a:gd name="connsiteY14" fmla="*/ 2816 h 10000"/>
              <a:gd name="connsiteX15" fmla="*/ 1493 w 10000"/>
              <a:gd name="connsiteY15" fmla="*/ 2816 h 10000"/>
              <a:gd name="connsiteX16" fmla="*/ 7122 w 10000"/>
              <a:gd name="connsiteY16" fmla="*/ 2816 h 10000"/>
              <a:gd name="connsiteX17" fmla="*/ 7191 w 10000"/>
              <a:gd name="connsiteY17" fmla="*/ 2820 h 10000"/>
              <a:gd name="connsiteX18" fmla="*/ 10000 w 10000"/>
              <a:gd name="connsiteY18" fmla="*/ 2780 h 10000"/>
              <a:gd name="connsiteX19" fmla="*/ 9742 w 10000"/>
              <a:gd name="connsiteY19" fmla="*/ 0 h 10000"/>
              <a:gd name="connsiteX0" fmla="*/ 9742 w 9742"/>
              <a:gd name="connsiteY0" fmla="*/ 0 h 10000"/>
              <a:gd name="connsiteX1" fmla="*/ 7122 w 9742"/>
              <a:gd name="connsiteY1" fmla="*/ 0 h 10000"/>
              <a:gd name="connsiteX2" fmla="*/ 6299 w 9742"/>
              <a:gd name="connsiteY2" fmla="*/ 0 h 10000"/>
              <a:gd name="connsiteX3" fmla="*/ 1493 w 9742"/>
              <a:gd name="connsiteY3" fmla="*/ 0 h 10000"/>
              <a:gd name="connsiteX4" fmla="*/ 1438 w 9742"/>
              <a:gd name="connsiteY4" fmla="*/ 0 h 10000"/>
              <a:gd name="connsiteX5" fmla="*/ 697 w 9742"/>
              <a:gd name="connsiteY5" fmla="*/ 0 h 10000"/>
              <a:gd name="connsiteX6" fmla="*/ 195 w 9742"/>
              <a:gd name="connsiteY6" fmla="*/ 3971 h 10000"/>
              <a:gd name="connsiteX7" fmla="*/ 195 w 9742"/>
              <a:gd name="connsiteY7" fmla="*/ 6282 h 10000"/>
              <a:gd name="connsiteX8" fmla="*/ 0 w 9742"/>
              <a:gd name="connsiteY8" fmla="*/ 6282 h 10000"/>
              <a:gd name="connsiteX9" fmla="*/ 371 w 9742"/>
              <a:gd name="connsiteY9" fmla="*/ 10000 h 10000"/>
              <a:gd name="connsiteX10" fmla="*/ 743 w 9742"/>
              <a:gd name="connsiteY10" fmla="*/ 6282 h 10000"/>
              <a:gd name="connsiteX11" fmla="*/ 553 w 9742"/>
              <a:gd name="connsiteY11" fmla="*/ 6282 h 10000"/>
              <a:gd name="connsiteX12" fmla="*/ 553 w 9742"/>
              <a:gd name="connsiteY12" fmla="*/ 3971 h 10000"/>
              <a:gd name="connsiteX13" fmla="*/ 697 w 9742"/>
              <a:gd name="connsiteY13" fmla="*/ 2816 h 10000"/>
              <a:gd name="connsiteX14" fmla="*/ 1438 w 9742"/>
              <a:gd name="connsiteY14" fmla="*/ 2816 h 10000"/>
              <a:gd name="connsiteX15" fmla="*/ 1493 w 9742"/>
              <a:gd name="connsiteY15" fmla="*/ 2816 h 10000"/>
              <a:gd name="connsiteX16" fmla="*/ 7122 w 9742"/>
              <a:gd name="connsiteY16" fmla="*/ 2816 h 10000"/>
              <a:gd name="connsiteX17" fmla="*/ 7191 w 9742"/>
              <a:gd name="connsiteY17" fmla="*/ 2820 h 10000"/>
              <a:gd name="connsiteX18" fmla="*/ 9742 w 9742"/>
              <a:gd name="connsiteY18" fmla="*/ 2820 h 10000"/>
              <a:gd name="connsiteX19" fmla="*/ 9742 w 9742"/>
              <a:gd name="connsiteY19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742" h="10000">
                <a:moveTo>
                  <a:pt x="9742" y="0"/>
                </a:moveTo>
                <a:lnTo>
                  <a:pt x="7122" y="0"/>
                </a:lnTo>
                <a:lnTo>
                  <a:pt x="6299" y="0"/>
                </a:lnTo>
                <a:lnTo>
                  <a:pt x="1493" y="0"/>
                </a:lnTo>
                <a:lnTo>
                  <a:pt x="1438" y="0"/>
                </a:lnTo>
                <a:lnTo>
                  <a:pt x="697" y="0"/>
                </a:lnTo>
                <a:cubicBezTo>
                  <a:pt x="420" y="0"/>
                  <a:pt x="195" y="1787"/>
                  <a:pt x="195" y="3971"/>
                </a:cubicBezTo>
                <a:lnTo>
                  <a:pt x="195" y="6282"/>
                </a:lnTo>
                <a:lnTo>
                  <a:pt x="0" y="6282"/>
                </a:lnTo>
                <a:cubicBezTo>
                  <a:pt x="124" y="7521"/>
                  <a:pt x="247" y="8761"/>
                  <a:pt x="371" y="10000"/>
                </a:cubicBezTo>
                <a:lnTo>
                  <a:pt x="743" y="6282"/>
                </a:lnTo>
                <a:lnTo>
                  <a:pt x="553" y="6282"/>
                </a:lnTo>
                <a:lnTo>
                  <a:pt x="553" y="3971"/>
                </a:lnTo>
                <a:cubicBezTo>
                  <a:pt x="553" y="3339"/>
                  <a:pt x="617" y="2816"/>
                  <a:pt x="697" y="2816"/>
                </a:cubicBezTo>
                <a:lnTo>
                  <a:pt x="1438" y="2816"/>
                </a:lnTo>
                <a:lnTo>
                  <a:pt x="1493" y="2816"/>
                </a:lnTo>
                <a:lnTo>
                  <a:pt x="7122" y="2816"/>
                </a:lnTo>
                <a:cubicBezTo>
                  <a:pt x="8072" y="2817"/>
                  <a:pt x="7191" y="2820"/>
                  <a:pt x="7191" y="2820"/>
                </a:cubicBezTo>
                <a:lnTo>
                  <a:pt x="9742" y="2820"/>
                </a:lnTo>
                <a:lnTo>
                  <a:pt x="974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98" name="Freeform 41">
            <a:extLst>
              <a:ext uri="{FF2B5EF4-FFF2-40B4-BE49-F238E27FC236}">
                <a16:creationId xmlns:a16="http://schemas.microsoft.com/office/drawing/2014/main" id="{EC2DE8A6-ABF9-9949-A71B-9C414C374953}"/>
              </a:ext>
            </a:extLst>
          </p:cNvPr>
          <p:cNvSpPr>
            <a:spLocks/>
          </p:cNvSpPr>
          <p:nvPr/>
        </p:nvSpPr>
        <p:spPr bwMode="auto">
          <a:xfrm>
            <a:off x="53664" y="12253559"/>
            <a:ext cx="12522114" cy="1288712"/>
          </a:xfrm>
          <a:custGeom>
            <a:avLst/>
            <a:gdLst>
              <a:gd name="T0" fmla="*/ 4080 w 4236"/>
              <a:gd name="T1" fmla="*/ 0 h 433"/>
              <a:gd name="T2" fmla="*/ 4080 w 4236"/>
              <a:gd name="T3" fmla="*/ 129 h 433"/>
              <a:gd name="T4" fmla="*/ 4016 w 4236"/>
              <a:gd name="T5" fmla="*/ 192 h 433"/>
              <a:gd name="T6" fmla="*/ 3694 w 4236"/>
              <a:gd name="T7" fmla="*/ 192 h 433"/>
              <a:gd name="T8" fmla="*/ 3670 w 4236"/>
              <a:gd name="T9" fmla="*/ 192 h 433"/>
              <a:gd name="T10" fmla="*/ 1314 w 4236"/>
              <a:gd name="T11" fmla="*/ 192 h 433"/>
              <a:gd name="T12" fmla="*/ 1314 w 4236"/>
              <a:gd name="T13" fmla="*/ 191 h 433"/>
              <a:gd name="T14" fmla="*/ 206 w 4236"/>
              <a:gd name="T15" fmla="*/ 191 h 433"/>
              <a:gd name="T16" fmla="*/ 206 w 4236"/>
              <a:gd name="T17" fmla="*/ 109 h 433"/>
              <a:gd name="T18" fmla="*/ 0 w 4236"/>
              <a:gd name="T19" fmla="*/ 271 h 433"/>
              <a:gd name="T20" fmla="*/ 206 w 4236"/>
              <a:gd name="T21" fmla="*/ 433 h 433"/>
              <a:gd name="T22" fmla="*/ 206 w 4236"/>
              <a:gd name="T23" fmla="*/ 348 h 433"/>
              <a:gd name="T24" fmla="*/ 1215 w 4236"/>
              <a:gd name="T25" fmla="*/ 348 h 433"/>
              <a:gd name="T26" fmla="*/ 1314 w 4236"/>
              <a:gd name="T27" fmla="*/ 348 h 433"/>
              <a:gd name="T28" fmla="*/ 3670 w 4236"/>
              <a:gd name="T29" fmla="*/ 348 h 433"/>
              <a:gd name="T30" fmla="*/ 3694 w 4236"/>
              <a:gd name="T31" fmla="*/ 348 h 433"/>
              <a:gd name="T32" fmla="*/ 4016 w 4236"/>
              <a:gd name="T33" fmla="*/ 348 h 433"/>
              <a:gd name="T34" fmla="*/ 4236 w 4236"/>
              <a:gd name="T35" fmla="*/ 129 h 433"/>
              <a:gd name="T36" fmla="*/ 4236 w 4236"/>
              <a:gd name="T37" fmla="*/ 0 h 433"/>
              <a:gd name="T38" fmla="*/ 4080 w 4236"/>
              <a:gd name="T39" fmla="*/ 0 h 4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36" h="433">
                <a:moveTo>
                  <a:pt x="4080" y="0"/>
                </a:moveTo>
                <a:cubicBezTo>
                  <a:pt x="4080" y="129"/>
                  <a:pt x="4080" y="129"/>
                  <a:pt x="4080" y="129"/>
                </a:cubicBezTo>
                <a:cubicBezTo>
                  <a:pt x="4080" y="164"/>
                  <a:pt x="4051" y="192"/>
                  <a:pt x="4016" y="192"/>
                </a:cubicBezTo>
                <a:cubicBezTo>
                  <a:pt x="3694" y="192"/>
                  <a:pt x="3694" y="192"/>
                  <a:pt x="3694" y="192"/>
                </a:cubicBezTo>
                <a:cubicBezTo>
                  <a:pt x="3670" y="192"/>
                  <a:pt x="3670" y="192"/>
                  <a:pt x="3670" y="192"/>
                </a:cubicBezTo>
                <a:cubicBezTo>
                  <a:pt x="1314" y="192"/>
                  <a:pt x="1314" y="192"/>
                  <a:pt x="1314" y="192"/>
                </a:cubicBezTo>
                <a:cubicBezTo>
                  <a:pt x="1314" y="191"/>
                  <a:pt x="1314" y="191"/>
                  <a:pt x="1314" y="191"/>
                </a:cubicBezTo>
                <a:cubicBezTo>
                  <a:pt x="206" y="191"/>
                  <a:pt x="206" y="191"/>
                  <a:pt x="206" y="191"/>
                </a:cubicBezTo>
                <a:cubicBezTo>
                  <a:pt x="206" y="109"/>
                  <a:pt x="206" y="109"/>
                  <a:pt x="206" y="109"/>
                </a:cubicBezTo>
                <a:cubicBezTo>
                  <a:pt x="0" y="271"/>
                  <a:pt x="0" y="271"/>
                  <a:pt x="0" y="271"/>
                </a:cubicBezTo>
                <a:cubicBezTo>
                  <a:pt x="206" y="433"/>
                  <a:pt x="206" y="433"/>
                  <a:pt x="206" y="433"/>
                </a:cubicBezTo>
                <a:cubicBezTo>
                  <a:pt x="206" y="348"/>
                  <a:pt x="206" y="348"/>
                  <a:pt x="206" y="348"/>
                </a:cubicBezTo>
                <a:cubicBezTo>
                  <a:pt x="1215" y="348"/>
                  <a:pt x="1215" y="348"/>
                  <a:pt x="1215" y="348"/>
                </a:cubicBezTo>
                <a:cubicBezTo>
                  <a:pt x="1314" y="348"/>
                  <a:pt x="1314" y="348"/>
                  <a:pt x="1314" y="348"/>
                </a:cubicBezTo>
                <a:cubicBezTo>
                  <a:pt x="3670" y="348"/>
                  <a:pt x="3670" y="348"/>
                  <a:pt x="3670" y="348"/>
                </a:cubicBezTo>
                <a:cubicBezTo>
                  <a:pt x="3694" y="348"/>
                  <a:pt x="3694" y="348"/>
                  <a:pt x="3694" y="348"/>
                </a:cubicBezTo>
                <a:cubicBezTo>
                  <a:pt x="4016" y="348"/>
                  <a:pt x="4016" y="348"/>
                  <a:pt x="4016" y="348"/>
                </a:cubicBezTo>
                <a:cubicBezTo>
                  <a:pt x="4137" y="348"/>
                  <a:pt x="4236" y="250"/>
                  <a:pt x="4236" y="129"/>
                </a:cubicBezTo>
                <a:cubicBezTo>
                  <a:pt x="4236" y="0"/>
                  <a:pt x="4236" y="0"/>
                  <a:pt x="4236" y="0"/>
                </a:cubicBezTo>
                <a:lnTo>
                  <a:pt x="408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D28A4CDC-6ABD-BC4D-A02E-423F637D9F5D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5AC280C-E407-F34B-8AE4-A31F0E247F08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0D6ECAA-0A2E-A749-894A-A8C0BAC2865E}"/>
              </a:ext>
            </a:extLst>
          </p:cNvPr>
          <p:cNvGrpSpPr/>
          <p:nvPr/>
        </p:nvGrpSpPr>
        <p:grpSpPr>
          <a:xfrm>
            <a:off x="7623734" y="11546645"/>
            <a:ext cx="713040" cy="1191201"/>
            <a:chOff x="6564469" y="11546645"/>
            <a:chExt cx="713040" cy="1191201"/>
          </a:xfrm>
        </p:grpSpPr>
        <p:sp>
          <p:nvSpPr>
            <p:cNvPr id="214" name="Freeform 16">
              <a:extLst>
                <a:ext uri="{FF2B5EF4-FFF2-40B4-BE49-F238E27FC236}">
                  <a16:creationId xmlns:a16="http://schemas.microsoft.com/office/drawing/2014/main" id="{21100D93-9CCF-7946-B5BA-F5704C42FC1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5" name="Freeform 214">
              <a:extLst>
                <a:ext uri="{FF2B5EF4-FFF2-40B4-BE49-F238E27FC236}">
                  <a16:creationId xmlns:a16="http://schemas.microsoft.com/office/drawing/2014/main" id="{E1E0A50F-C750-2845-B69B-7412AA4D6CF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6" name="Freeform 215">
              <a:extLst>
                <a:ext uri="{FF2B5EF4-FFF2-40B4-BE49-F238E27FC236}">
                  <a16:creationId xmlns:a16="http://schemas.microsoft.com/office/drawing/2014/main" id="{D2587BCA-52EB-6D45-87A2-B66556F234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7" name="Freeform 216">
              <a:extLst>
                <a:ext uri="{FF2B5EF4-FFF2-40B4-BE49-F238E27FC236}">
                  <a16:creationId xmlns:a16="http://schemas.microsoft.com/office/drawing/2014/main" id="{B2083A02-113D-5F4C-A653-7A83403B6C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18" name="Freeform 24">
              <a:extLst>
                <a:ext uri="{FF2B5EF4-FFF2-40B4-BE49-F238E27FC236}">
                  <a16:creationId xmlns:a16="http://schemas.microsoft.com/office/drawing/2014/main" id="{DFA1F189-FC16-5F4A-AFD2-6C5EB96F31D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7498D062-6E4E-C74F-B0E3-8B66EFAFAAA8}"/>
              </a:ext>
            </a:extLst>
          </p:cNvPr>
          <p:cNvGrpSpPr/>
          <p:nvPr/>
        </p:nvGrpSpPr>
        <p:grpSpPr>
          <a:xfrm>
            <a:off x="6645996" y="11546645"/>
            <a:ext cx="713040" cy="1191201"/>
            <a:chOff x="6564469" y="11546645"/>
            <a:chExt cx="713040" cy="1191201"/>
          </a:xfrm>
        </p:grpSpPr>
        <p:sp>
          <p:nvSpPr>
            <p:cNvPr id="226" name="Freeform 16">
              <a:extLst>
                <a:ext uri="{FF2B5EF4-FFF2-40B4-BE49-F238E27FC236}">
                  <a16:creationId xmlns:a16="http://schemas.microsoft.com/office/drawing/2014/main" id="{02E9793A-1E26-E440-909C-5A0DF3D03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7" name="Freeform 226">
              <a:extLst>
                <a:ext uri="{FF2B5EF4-FFF2-40B4-BE49-F238E27FC236}">
                  <a16:creationId xmlns:a16="http://schemas.microsoft.com/office/drawing/2014/main" id="{6DBFAC07-24C2-A940-A89F-28B5BD49BC6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8" name="Freeform 227">
              <a:extLst>
                <a:ext uri="{FF2B5EF4-FFF2-40B4-BE49-F238E27FC236}">
                  <a16:creationId xmlns:a16="http://schemas.microsoft.com/office/drawing/2014/main" id="{1C978399-50A2-EA40-8162-54A0F601F6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29" name="Freeform 228">
              <a:extLst>
                <a:ext uri="{FF2B5EF4-FFF2-40B4-BE49-F238E27FC236}">
                  <a16:creationId xmlns:a16="http://schemas.microsoft.com/office/drawing/2014/main" id="{2D020504-91A0-3142-B206-F214AC06255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0" name="Freeform 24">
              <a:extLst>
                <a:ext uri="{FF2B5EF4-FFF2-40B4-BE49-F238E27FC236}">
                  <a16:creationId xmlns:a16="http://schemas.microsoft.com/office/drawing/2014/main" id="{AC899441-A2D7-F643-A2B2-4AFDBC62BB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DB2DB8D3-97B9-C64E-9932-EC6EA0DEC71C}"/>
              </a:ext>
            </a:extLst>
          </p:cNvPr>
          <p:cNvGrpSpPr/>
          <p:nvPr/>
        </p:nvGrpSpPr>
        <p:grpSpPr>
          <a:xfrm>
            <a:off x="5683208" y="11546645"/>
            <a:ext cx="713040" cy="1191201"/>
            <a:chOff x="6564469" y="11546645"/>
            <a:chExt cx="713040" cy="1191201"/>
          </a:xfrm>
        </p:grpSpPr>
        <p:sp>
          <p:nvSpPr>
            <p:cNvPr id="232" name="Freeform 16">
              <a:extLst>
                <a:ext uri="{FF2B5EF4-FFF2-40B4-BE49-F238E27FC236}">
                  <a16:creationId xmlns:a16="http://schemas.microsoft.com/office/drawing/2014/main" id="{797A4AE1-6F2C-B84A-A905-6CF40958383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3" name="Freeform 232">
              <a:extLst>
                <a:ext uri="{FF2B5EF4-FFF2-40B4-BE49-F238E27FC236}">
                  <a16:creationId xmlns:a16="http://schemas.microsoft.com/office/drawing/2014/main" id="{89D2395D-F738-EE47-A177-1A3323A537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7E43CAA4-7CE0-5047-8C57-E9072DDFD93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5" name="Freeform 234">
              <a:extLst>
                <a:ext uri="{FF2B5EF4-FFF2-40B4-BE49-F238E27FC236}">
                  <a16:creationId xmlns:a16="http://schemas.microsoft.com/office/drawing/2014/main" id="{DFD57C7C-1232-AD46-AD9A-78CC8397CE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6" name="Freeform 24">
              <a:extLst>
                <a:ext uri="{FF2B5EF4-FFF2-40B4-BE49-F238E27FC236}">
                  <a16:creationId xmlns:a16="http://schemas.microsoft.com/office/drawing/2014/main" id="{11619BEA-B244-0A42-A794-F99AB6009F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F362D8C6-4066-D744-A4E5-BA309AA006C8}"/>
              </a:ext>
            </a:extLst>
          </p:cNvPr>
          <p:cNvGrpSpPr/>
          <p:nvPr/>
        </p:nvGrpSpPr>
        <p:grpSpPr>
          <a:xfrm>
            <a:off x="4720371" y="11546645"/>
            <a:ext cx="713040" cy="1191201"/>
            <a:chOff x="6564469" y="11546645"/>
            <a:chExt cx="713040" cy="1191201"/>
          </a:xfrm>
        </p:grpSpPr>
        <p:sp>
          <p:nvSpPr>
            <p:cNvPr id="238" name="Freeform 16">
              <a:extLst>
                <a:ext uri="{FF2B5EF4-FFF2-40B4-BE49-F238E27FC236}">
                  <a16:creationId xmlns:a16="http://schemas.microsoft.com/office/drawing/2014/main" id="{8AA6E107-C980-E74D-92A1-BED56691B0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39" name="Freeform 238">
              <a:extLst>
                <a:ext uri="{FF2B5EF4-FFF2-40B4-BE49-F238E27FC236}">
                  <a16:creationId xmlns:a16="http://schemas.microsoft.com/office/drawing/2014/main" id="{E02EE598-42F7-F049-8BCE-F1DE6C443C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EFAA730E-6BA3-4843-A197-93AA6E1336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1" name="Freeform 240">
              <a:extLst>
                <a:ext uri="{FF2B5EF4-FFF2-40B4-BE49-F238E27FC236}">
                  <a16:creationId xmlns:a16="http://schemas.microsoft.com/office/drawing/2014/main" id="{408A87A2-40F7-B34C-9EDB-098680DDB9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2" name="Freeform 24">
              <a:extLst>
                <a:ext uri="{FF2B5EF4-FFF2-40B4-BE49-F238E27FC236}">
                  <a16:creationId xmlns:a16="http://schemas.microsoft.com/office/drawing/2014/main" id="{52A28734-068B-D844-9893-B859BDDB40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A7AE350C-BE5F-7C4D-ABD4-2F27F82385BD}"/>
              </a:ext>
            </a:extLst>
          </p:cNvPr>
          <p:cNvGrpSpPr/>
          <p:nvPr/>
        </p:nvGrpSpPr>
        <p:grpSpPr>
          <a:xfrm>
            <a:off x="18486296" y="2178003"/>
            <a:ext cx="713040" cy="1191201"/>
            <a:chOff x="6564469" y="11546645"/>
            <a:chExt cx="713040" cy="1191201"/>
          </a:xfrm>
        </p:grpSpPr>
        <p:sp>
          <p:nvSpPr>
            <p:cNvPr id="244" name="Freeform 16">
              <a:extLst>
                <a:ext uri="{FF2B5EF4-FFF2-40B4-BE49-F238E27FC236}">
                  <a16:creationId xmlns:a16="http://schemas.microsoft.com/office/drawing/2014/main" id="{F7418BD1-B89E-DE42-8EEB-E45127ED145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19CBF113-6438-624E-94E2-4E7364A3436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6" name="Freeform 245">
              <a:extLst>
                <a:ext uri="{FF2B5EF4-FFF2-40B4-BE49-F238E27FC236}">
                  <a16:creationId xmlns:a16="http://schemas.microsoft.com/office/drawing/2014/main" id="{6E82BBEB-5034-D94F-94AD-3B3ABF24A95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7" name="Freeform 246">
              <a:extLst>
                <a:ext uri="{FF2B5EF4-FFF2-40B4-BE49-F238E27FC236}">
                  <a16:creationId xmlns:a16="http://schemas.microsoft.com/office/drawing/2014/main" id="{BA2D60D6-53BA-3443-AD56-DEDB9BFF23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48" name="Freeform 24">
              <a:extLst>
                <a:ext uri="{FF2B5EF4-FFF2-40B4-BE49-F238E27FC236}">
                  <a16:creationId xmlns:a16="http://schemas.microsoft.com/office/drawing/2014/main" id="{61628352-9A9F-7243-862C-ED8F7DB6D00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486E0AC4-18CA-924F-B347-608CB6573CEC}"/>
              </a:ext>
            </a:extLst>
          </p:cNvPr>
          <p:cNvGrpSpPr/>
          <p:nvPr/>
        </p:nvGrpSpPr>
        <p:grpSpPr>
          <a:xfrm>
            <a:off x="17523508" y="2178003"/>
            <a:ext cx="713040" cy="1191201"/>
            <a:chOff x="6564469" y="11546645"/>
            <a:chExt cx="713040" cy="1191201"/>
          </a:xfrm>
        </p:grpSpPr>
        <p:sp>
          <p:nvSpPr>
            <p:cNvPr id="250" name="Freeform 16">
              <a:extLst>
                <a:ext uri="{FF2B5EF4-FFF2-40B4-BE49-F238E27FC236}">
                  <a16:creationId xmlns:a16="http://schemas.microsoft.com/office/drawing/2014/main" id="{651B349B-4B9A-704C-8CEC-B79F680B32A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914BE886-A5BF-9F4B-ABE3-0092EA9D06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FDDD442D-36EE-5B49-BC3F-A8ECF81D5EB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02075C9A-D4E7-EC46-8F80-4A134109E6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4" name="Freeform 24">
              <a:extLst>
                <a:ext uri="{FF2B5EF4-FFF2-40B4-BE49-F238E27FC236}">
                  <a16:creationId xmlns:a16="http://schemas.microsoft.com/office/drawing/2014/main" id="{9629DC0C-09DA-7644-A3EF-D3CDF22847A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C925EDA7-13EB-C043-A904-BD879933077D}"/>
              </a:ext>
            </a:extLst>
          </p:cNvPr>
          <p:cNvGrpSpPr/>
          <p:nvPr/>
        </p:nvGrpSpPr>
        <p:grpSpPr>
          <a:xfrm>
            <a:off x="16545770" y="2178003"/>
            <a:ext cx="713040" cy="1191201"/>
            <a:chOff x="6564469" y="11546645"/>
            <a:chExt cx="713040" cy="1191201"/>
          </a:xfrm>
        </p:grpSpPr>
        <p:sp>
          <p:nvSpPr>
            <p:cNvPr id="256" name="Freeform 16">
              <a:extLst>
                <a:ext uri="{FF2B5EF4-FFF2-40B4-BE49-F238E27FC236}">
                  <a16:creationId xmlns:a16="http://schemas.microsoft.com/office/drawing/2014/main" id="{EF566CAC-0AF4-A04B-B00D-4712B5225F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7" name="Freeform 256">
              <a:extLst>
                <a:ext uri="{FF2B5EF4-FFF2-40B4-BE49-F238E27FC236}">
                  <a16:creationId xmlns:a16="http://schemas.microsoft.com/office/drawing/2014/main" id="{E0970864-3D67-9246-83F5-39207193D4E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8" name="Freeform 257">
              <a:extLst>
                <a:ext uri="{FF2B5EF4-FFF2-40B4-BE49-F238E27FC236}">
                  <a16:creationId xmlns:a16="http://schemas.microsoft.com/office/drawing/2014/main" id="{8F277259-6F9D-254D-BFF5-F1CB4FF44A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59" name="Freeform 258">
              <a:extLst>
                <a:ext uri="{FF2B5EF4-FFF2-40B4-BE49-F238E27FC236}">
                  <a16:creationId xmlns:a16="http://schemas.microsoft.com/office/drawing/2014/main" id="{8FECAFD2-C5AA-0F44-8113-620FCAEE7B6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0" name="Freeform 24">
              <a:extLst>
                <a:ext uri="{FF2B5EF4-FFF2-40B4-BE49-F238E27FC236}">
                  <a16:creationId xmlns:a16="http://schemas.microsoft.com/office/drawing/2014/main" id="{35EAAA90-557A-1340-A605-1B090A5A8E8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11F34709-FF7C-204C-BB12-276FC46DDCF5}"/>
              </a:ext>
            </a:extLst>
          </p:cNvPr>
          <p:cNvGrpSpPr/>
          <p:nvPr/>
        </p:nvGrpSpPr>
        <p:grpSpPr>
          <a:xfrm>
            <a:off x="15582982" y="2178003"/>
            <a:ext cx="713040" cy="1191201"/>
            <a:chOff x="6564469" y="11546645"/>
            <a:chExt cx="713040" cy="1191201"/>
          </a:xfrm>
        </p:grpSpPr>
        <p:sp>
          <p:nvSpPr>
            <p:cNvPr id="262" name="Freeform 16">
              <a:extLst>
                <a:ext uri="{FF2B5EF4-FFF2-40B4-BE49-F238E27FC236}">
                  <a16:creationId xmlns:a16="http://schemas.microsoft.com/office/drawing/2014/main" id="{737E2FF3-981C-C240-B056-F5C6FE9C04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EEC863C1-EAAE-3E40-92FE-563DC9CDC2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5B2A8EF4-29EB-C844-A06A-75C1B6DFACF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5" name="Freeform 264">
              <a:extLst>
                <a:ext uri="{FF2B5EF4-FFF2-40B4-BE49-F238E27FC236}">
                  <a16:creationId xmlns:a16="http://schemas.microsoft.com/office/drawing/2014/main" id="{29B63EB7-8916-4042-875D-B6721C587F1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B110DCF6-0478-974C-9438-5CDE4F1CCE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174C8C4D-0303-B746-B42B-DA7A7482C5CC}"/>
              </a:ext>
            </a:extLst>
          </p:cNvPr>
          <p:cNvGrpSpPr/>
          <p:nvPr/>
        </p:nvGrpSpPr>
        <p:grpSpPr>
          <a:xfrm>
            <a:off x="14620145" y="2178003"/>
            <a:ext cx="713040" cy="1191201"/>
            <a:chOff x="6564469" y="11546645"/>
            <a:chExt cx="713040" cy="1191201"/>
          </a:xfrm>
        </p:grpSpPr>
        <p:sp>
          <p:nvSpPr>
            <p:cNvPr id="268" name="Freeform 16">
              <a:extLst>
                <a:ext uri="{FF2B5EF4-FFF2-40B4-BE49-F238E27FC236}">
                  <a16:creationId xmlns:a16="http://schemas.microsoft.com/office/drawing/2014/main" id="{C3DC622C-4383-3D4D-89D3-D6A64C9541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813176" y="11546645"/>
              <a:ext cx="211952" cy="217773"/>
            </a:xfrm>
            <a:custGeom>
              <a:avLst/>
              <a:gdLst>
                <a:gd name="T0" fmla="*/ 235 w 236"/>
                <a:gd name="T1" fmla="*/ 112 h 250"/>
                <a:gd name="T2" fmla="*/ 236 w 236"/>
                <a:gd name="T3" fmla="*/ 117 h 250"/>
                <a:gd name="T4" fmla="*/ 233 w 236"/>
                <a:gd name="T5" fmla="*/ 142 h 250"/>
                <a:gd name="T6" fmla="*/ 175 w 236"/>
                <a:gd name="T7" fmla="*/ 220 h 250"/>
                <a:gd name="T8" fmla="*/ 125 w 236"/>
                <a:gd name="T9" fmla="*/ 234 h 250"/>
                <a:gd name="T10" fmla="*/ 51 w 236"/>
                <a:gd name="T11" fmla="*/ 234 h 250"/>
                <a:gd name="T12" fmla="*/ 33 w 236"/>
                <a:gd name="T13" fmla="*/ 215 h 250"/>
                <a:gd name="T14" fmla="*/ 26 w 236"/>
                <a:gd name="T15" fmla="*/ 207 h 250"/>
                <a:gd name="T16" fmla="*/ 3 w 236"/>
                <a:gd name="T17" fmla="*/ 124 h 250"/>
                <a:gd name="T18" fmla="*/ 108 w 236"/>
                <a:gd name="T19" fmla="*/ 2 h 250"/>
                <a:gd name="T20" fmla="*/ 113 w 236"/>
                <a:gd name="T21" fmla="*/ 2 h 250"/>
                <a:gd name="T22" fmla="*/ 211 w 236"/>
                <a:gd name="T23" fmla="*/ 46 h 250"/>
                <a:gd name="T24" fmla="*/ 211 w 236"/>
                <a:gd name="T25" fmla="*/ 46 h 250"/>
                <a:gd name="T26" fmla="*/ 227 w 236"/>
                <a:gd name="T27" fmla="*/ 74 h 250"/>
                <a:gd name="T28" fmla="*/ 235 w 236"/>
                <a:gd name="T29" fmla="*/ 112 h 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250">
                  <a:moveTo>
                    <a:pt x="235" y="112"/>
                  </a:moveTo>
                  <a:cubicBezTo>
                    <a:pt x="236" y="114"/>
                    <a:pt x="236" y="115"/>
                    <a:pt x="236" y="117"/>
                  </a:cubicBezTo>
                  <a:cubicBezTo>
                    <a:pt x="236" y="126"/>
                    <a:pt x="235" y="134"/>
                    <a:pt x="233" y="142"/>
                  </a:cubicBezTo>
                  <a:cubicBezTo>
                    <a:pt x="226" y="175"/>
                    <a:pt x="204" y="204"/>
                    <a:pt x="175" y="220"/>
                  </a:cubicBezTo>
                  <a:cubicBezTo>
                    <a:pt x="160" y="229"/>
                    <a:pt x="143" y="233"/>
                    <a:pt x="125" y="234"/>
                  </a:cubicBezTo>
                  <a:cubicBezTo>
                    <a:pt x="96" y="236"/>
                    <a:pt x="72" y="250"/>
                    <a:pt x="51" y="234"/>
                  </a:cubicBezTo>
                  <a:cubicBezTo>
                    <a:pt x="44" y="228"/>
                    <a:pt x="38" y="222"/>
                    <a:pt x="33" y="215"/>
                  </a:cubicBezTo>
                  <a:cubicBezTo>
                    <a:pt x="30" y="213"/>
                    <a:pt x="28" y="210"/>
                    <a:pt x="26" y="207"/>
                  </a:cubicBezTo>
                  <a:cubicBezTo>
                    <a:pt x="15" y="190"/>
                    <a:pt x="4" y="146"/>
                    <a:pt x="3" y="124"/>
                  </a:cubicBezTo>
                  <a:cubicBezTo>
                    <a:pt x="0" y="61"/>
                    <a:pt x="46" y="8"/>
                    <a:pt x="108" y="2"/>
                  </a:cubicBezTo>
                  <a:cubicBezTo>
                    <a:pt x="110" y="2"/>
                    <a:pt x="111" y="2"/>
                    <a:pt x="113" y="2"/>
                  </a:cubicBezTo>
                  <a:cubicBezTo>
                    <a:pt x="152" y="0"/>
                    <a:pt x="188" y="17"/>
                    <a:pt x="211" y="46"/>
                  </a:cubicBezTo>
                  <a:cubicBezTo>
                    <a:pt x="211" y="46"/>
                    <a:pt x="211" y="46"/>
                    <a:pt x="211" y="46"/>
                  </a:cubicBezTo>
                  <a:cubicBezTo>
                    <a:pt x="217" y="54"/>
                    <a:pt x="223" y="64"/>
                    <a:pt x="227" y="74"/>
                  </a:cubicBezTo>
                  <a:cubicBezTo>
                    <a:pt x="232" y="85"/>
                    <a:pt x="235" y="98"/>
                    <a:pt x="235" y="1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69" name="Freeform 268">
              <a:extLst>
                <a:ext uri="{FF2B5EF4-FFF2-40B4-BE49-F238E27FC236}">
                  <a16:creationId xmlns:a16="http://schemas.microsoft.com/office/drawing/2014/main" id="{4D388AB5-B55E-4246-B75E-9CD988309A2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39204" y="11794167"/>
              <a:ext cx="638305" cy="943679"/>
            </a:xfrm>
            <a:custGeom>
              <a:avLst/>
              <a:gdLst>
                <a:gd name="connsiteX0" fmla="*/ 568863 w 638305"/>
                <a:gd name="connsiteY0" fmla="*/ 890128 h 943679"/>
                <a:gd name="connsiteX1" fmla="*/ 504763 w 638305"/>
                <a:gd name="connsiteY1" fmla="*/ 897151 h 943679"/>
                <a:gd name="connsiteX2" fmla="*/ 508324 w 638305"/>
                <a:gd name="connsiteY2" fmla="*/ 940167 h 943679"/>
                <a:gd name="connsiteX3" fmla="*/ 509215 w 638305"/>
                <a:gd name="connsiteY3" fmla="*/ 940167 h 943679"/>
                <a:gd name="connsiteX4" fmla="*/ 510105 w 638305"/>
                <a:gd name="connsiteY4" fmla="*/ 943679 h 943679"/>
                <a:gd name="connsiteX5" fmla="*/ 629402 w 638305"/>
                <a:gd name="connsiteY5" fmla="*/ 933144 h 943679"/>
                <a:gd name="connsiteX6" fmla="*/ 636525 w 638305"/>
                <a:gd name="connsiteY6" fmla="*/ 924366 h 943679"/>
                <a:gd name="connsiteX7" fmla="*/ 638305 w 638305"/>
                <a:gd name="connsiteY7" fmla="*/ 916465 h 943679"/>
                <a:gd name="connsiteX8" fmla="*/ 628512 w 638305"/>
                <a:gd name="connsiteY8" fmla="*/ 905052 h 943679"/>
                <a:gd name="connsiteX9" fmla="*/ 568863 w 638305"/>
                <a:gd name="connsiteY9" fmla="*/ 890128 h 943679"/>
                <a:gd name="connsiteX10" fmla="*/ 46311 w 638305"/>
                <a:gd name="connsiteY10" fmla="*/ 727097 h 943679"/>
                <a:gd name="connsiteX11" fmla="*/ 3632 w 638305"/>
                <a:gd name="connsiteY11" fmla="*/ 743592 h 943679"/>
                <a:gd name="connsiteX12" fmla="*/ 3632 w 638305"/>
                <a:gd name="connsiteY12" fmla="*/ 744461 h 943679"/>
                <a:gd name="connsiteX13" fmla="*/ 0 w 638305"/>
                <a:gd name="connsiteY13" fmla="*/ 746197 h 943679"/>
                <a:gd name="connsiteX14" fmla="*/ 48127 w 638305"/>
                <a:gd name="connsiteY14" fmla="*/ 858193 h 943679"/>
                <a:gd name="connsiteX15" fmla="*/ 59932 w 638305"/>
                <a:gd name="connsiteY15" fmla="*/ 862533 h 943679"/>
                <a:gd name="connsiteX16" fmla="*/ 68104 w 638305"/>
                <a:gd name="connsiteY16" fmla="*/ 861665 h 943679"/>
                <a:gd name="connsiteX17" fmla="*/ 77185 w 638305"/>
                <a:gd name="connsiteY17" fmla="*/ 849511 h 943679"/>
                <a:gd name="connsiteX18" fmla="*/ 73553 w 638305"/>
                <a:gd name="connsiteY18" fmla="*/ 786133 h 943679"/>
                <a:gd name="connsiteX19" fmla="*/ 46311 w 638305"/>
                <a:gd name="connsiteY19" fmla="*/ 727097 h 943679"/>
                <a:gd name="connsiteX20" fmla="*/ 304686 w 638305"/>
                <a:gd name="connsiteY20" fmla="*/ 0 h 943679"/>
                <a:gd name="connsiteX21" fmla="*/ 288822 w 638305"/>
                <a:gd name="connsiteY21" fmla="*/ 9883 h 943679"/>
                <a:gd name="connsiteX22" fmla="*/ 268002 w 638305"/>
                <a:gd name="connsiteY22" fmla="*/ 22854 h 943679"/>
                <a:gd name="connsiteX23" fmla="*/ 246503 w 638305"/>
                <a:gd name="connsiteY23" fmla="*/ 34779 h 943679"/>
                <a:gd name="connsiteX24" fmla="*/ 236616 w 638305"/>
                <a:gd name="connsiteY24" fmla="*/ 48312 h 943679"/>
                <a:gd name="connsiteX25" fmla="*/ 233276 w 638305"/>
                <a:gd name="connsiteY25" fmla="*/ 50510 h 943679"/>
                <a:gd name="connsiteX26" fmla="*/ 191113 w 638305"/>
                <a:gd name="connsiteY26" fmla="*/ 81869 h 943679"/>
                <a:gd name="connsiteX27" fmla="*/ 101405 w 638305"/>
                <a:gd name="connsiteY27" fmla="*/ 199468 h 943679"/>
                <a:gd name="connsiteX28" fmla="*/ 110376 w 638305"/>
                <a:gd name="connsiteY28" fmla="*/ 386755 h 943679"/>
                <a:gd name="connsiteX29" fmla="*/ 114862 w 638305"/>
                <a:gd name="connsiteY29" fmla="*/ 385013 h 943679"/>
                <a:gd name="connsiteX30" fmla="*/ 122935 w 638305"/>
                <a:gd name="connsiteY30" fmla="*/ 383271 h 943679"/>
                <a:gd name="connsiteX31" fmla="*/ 157921 w 638305"/>
                <a:gd name="connsiteY31" fmla="*/ 372817 h 943679"/>
                <a:gd name="connsiteX32" fmla="*/ 163304 w 638305"/>
                <a:gd name="connsiteY32" fmla="*/ 371075 h 943679"/>
                <a:gd name="connsiteX33" fmla="*/ 170481 w 638305"/>
                <a:gd name="connsiteY33" fmla="*/ 368462 h 943679"/>
                <a:gd name="connsiteX34" fmla="*/ 175863 w 638305"/>
                <a:gd name="connsiteY34" fmla="*/ 366720 h 943679"/>
                <a:gd name="connsiteX35" fmla="*/ 166892 w 638305"/>
                <a:gd name="connsiteY35" fmla="*/ 217761 h 943679"/>
                <a:gd name="connsiteX36" fmla="*/ 214437 w 638305"/>
                <a:gd name="connsiteY36" fmla="*/ 149924 h 943679"/>
                <a:gd name="connsiteX37" fmla="*/ 228728 w 638305"/>
                <a:gd name="connsiteY37" fmla="*/ 137926 h 943679"/>
                <a:gd name="connsiteX38" fmla="*/ 229330 w 638305"/>
                <a:gd name="connsiteY38" fmla="*/ 178855 h 943679"/>
                <a:gd name="connsiteX39" fmla="*/ 235574 w 638305"/>
                <a:gd name="connsiteY39" fmla="*/ 434993 h 943679"/>
                <a:gd name="connsiteX40" fmla="*/ 237359 w 638305"/>
                <a:gd name="connsiteY40" fmla="*/ 435864 h 943679"/>
                <a:gd name="connsiteX41" fmla="*/ 252570 w 638305"/>
                <a:gd name="connsiteY41" fmla="*/ 435864 h 943679"/>
                <a:gd name="connsiteX42" fmla="*/ 259015 w 638305"/>
                <a:gd name="connsiteY42" fmla="*/ 453368 h 943679"/>
                <a:gd name="connsiteX43" fmla="*/ 273928 w 638305"/>
                <a:gd name="connsiteY43" fmla="*/ 466502 h 943679"/>
                <a:gd name="connsiteX44" fmla="*/ 275579 w 638305"/>
                <a:gd name="connsiteY44" fmla="*/ 488682 h 943679"/>
                <a:gd name="connsiteX45" fmla="*/ 270416 w 638305"/>
                <a:gd name="connsiteY45" fmla="*/ 584428 h 943679"/>
                <a:gd name="connsiteX46" fmla="*/ 46557 w 638305"/>
                <a:gd name="connsiteY46" fmla="*/ 711546 h 943679"/>
                <a:gd name="connsiteX47" fmla="*/ 81479 w 638305"/>
                <a:gd name="connsiteY47" fmla="*/ 779458 h 943679"/>
                <a:gd name="connsiteX48" fmla="*/ 193408 w 638305"/>
                <a:gd name="connsiteY48" fmla="*/ 721123 h 943679"/>
                <a:gd name="connsiteX49" fmla="*/ 338469 w 638305"/>
                <a:gd name="connsiteY49" fmla="*/ 622738 h 943679"/>
                <a:gd name="connsiteX50" fmla="*/ 353580 w 638305"/>
                <a:gd name="connsiteY50" fmla="*/ 476915 h 943679"/>
                <a:gd name="connsiteX51" fmla="*/ 353201 w 638305"/>
                <a:gd name="connsiteY51" fmla="*/ 472401 h 943679"/>
                <a:gd name="connsiteX52" fmla="*/ 373603 w 638305"/>
                <a:gd name="connsiteY52" fmla="*/ 470523 h 943679"/>
                <a:gd name="connsiteX53" fmla="*/ 379223 w 638305"/>
                <a:gd name="connsiteY53" fmla="*/ 470006 h 943679"/>
                <a:gd name="connsiteX54" fmla="*/ 393209 w 638305"/>
                <a:gd name="connsiteY54" fmla="*/ 492414 h 943679"/>
                <a:gd name="connsiteX55" fmla="*/ 458473 w 638305"/>
                <a:gd name="connsiteY55" fmla="*/ 614122 h 943679"/>
                <a:gd name="connsiteX56" fmla="*/ 501387 w 638305"/>
                <a:gd name="connsiteY56" fmla="*/ 882988 h 943679"/>
                <a:gd name="connsiteX57" fmla="*/ 578273 w 638305"/>
                <a:gd name="connsiteY57" fmla="*/ 882988 h 943679"/>
                <a:gd name="connsiteX58" fmla="*/ 551452 w 638305"/>
                <a:gd name="connsiteY58" fmla="*/ 631524 h 943679"/>
                <a:gd name="connsiteX59" fmla="*/ 462063 w 638305"/>
                <a:gd name="connsiteY59" fmla="*/ 431466 h 943679"/>
                <a:gd name="connsiteX60" fmla="*/ 457329 w 638305"/>
                <a:gd name="connsiteY60" fmla="*/ 421903 h 943679"/>
                <a:gd name="connsiteX61" fmla="*/ 466384 w 638305"/>
                <a:gd name="connsiteY61" fmla="*/ 421903 h 943679"/>
                <a:gd name="connsiteX62" fmla="*/ 460516 w 638305"/>
                <a:gd name="connsiteY62" fmla="*/ 268174 h 943679"/>
                <a:gd name="connsiteX63" fmla="*/ 460244 w 638305"/>
                <a:gd name="connsiteY63" fmla="*/ 262176 h 943679"/>
                <a:gd name="connsiteX64" fmla="*/ 507025 w 638305"/>
                <a:gd name="connsiteY64" fmla="*/ 293969 h 943679"/>
                <a:gd name="connsiteX65" fmla="*/ 620919 w 638305"/>
                <a:gd name="connsiteY65" fmla="*/ 321193 h 943679"/>
                <a:gd name="connsiteX66" fmla="*/ 620919 w 638305"/>
                <a:gd name="connsiteY66" fmla="*/ 316833 h 943679"/>
                <a:gd name="connsiteX67" fmla="*/ 621814 w 638305"/>
                <a:gd name="connsiteY67" fmla="*/ 308113 h 943679"/>
                <a:gd name="connsiteX68" fmla="*/ 623604 w 638305"/>
                <a:gd name="connsiteY68" fmla="*/ 270615 h 943679"/>
                <a:gd name="connsiteX69" fmla="*/ 623604 w 638305"/>
                <a:gd name="connsiteY69" fmla="*/ 265383 h 943679"/>
                <a:gd name="connsiteX70" fmla="*/ 503683 w 638305"/>
                <a:gd name="connsiteY70" fmla="*/ 224397 h 943679"/>
                <a:gd name="connsiteX71" fmla="*/ 453566 w 638305"/>
                <a:gd name="connsiteY71" fmla="*/ 111033 h 943679"/>
                <a:gd name="connsiteX72" fmla="*/ 452671 w 638305"/>
                <a:gd name="connsiteY72" fmla="*/ 105801 h 943679"/>
                <a:gd name="connsiteX73" fmla="*/ 452301 w 638305"/>
                <a:gd name="connsiteY73" fmla="*/ 105869 h 943679"/>
                <a:gd name="connsiteX74" fmla="*/ 450736 w 638305"/>
                <a:gd name="connsiteY74" fmla="*/ 88315 h 943679"/>
                <a:gd name="connsiteX75" fmla="*/ 450736 w 638305"/>
                <a:gd name="connsiteY75" fmla="*/ 87444 h 943679"/>
                <a:gd name="connsiteX76" fmla="*/ 445520 w 638305"/>
                <a:gd name="connsiteY76" fmla="*/ 70895 h 943679"/>
                <a:gd name="connsiteX77" fmla="*/ 406920 w 638305"/>
                <a:gd name="connsiteY77" fmla="*/ 27346 h 943679"/>
                <a:gd name="connsiteX78" fmla="*/ 383969 w 638305"/>
                <a:gd name="connsiteY78" fmla="*/ 15152 h 943679"/>
                <a:gd name="connsiteX79" fmla="*/ 400107 w 638305"/>
                <a:gd name="connsiteY79" fmla="*/ 359695 h 943679"/>
                <a:gd name="connsiteX80" fmla="*/ 401472 w 638305"/>
                <a:gd name="connsiteY80" fmla="*/ 383466 h 943679"/>
                <a:gd name="connsiteX81" fmla="*/ 393383 w 638305"/>
                <a:gd name="connsiteY81" fmla="*/ 384300 h 943679"/>
                <a:gd name="connsiteX82" fmla="*/ 365299 w 638305"/>
                <a:gd name="connsiteY82" fmla="*/ 387195 h 943679"/>
                <a:gd name="connsiteX83" fmla="*/ 317176 w 638305"/>
                <a:gd name="connsiteY83" fmla="*/ 392157 h 943679"/>
                <a:gd name="connsiteX84" fmla="*/ 310534 w 638305"/>
                <a:gd name="connsiteY84" fmla="*/ 209009 h 943679"/>
                <a:gd name="connsiteX85" fmla="*/ 310786 w 638305"/>
                <a:gd name="connsiteY85" fmla="*/ 209894 h 943679"/>
                <a:gd name="connsiteX86" fmla="*/ 311849 w 638305"/>
                <a:gd name="connsiteY86" fmla="*/ 214303 h 943679"/>
                <a:gd name="connsiteX87" fmla="*/ 304686 w 638305"/>
                <a:gd name="connsiteY87" fmla="*/ 0 h 94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638305" h="943679">
                  <a:moveTo>
                    <a:pt x="568863" y="890128"/>
                  </a:moveTo>
                  <a:cubicBezTo>
                    <a:pt x="504763" y="897151"/>
                    <a:pt x="504763" y="897151"/>
                    <a:pt x="504763" y="897151"/>
                  </a:cubicBezTo>
                  <a:cubicBezTo>
                    <a:pt x="508324" y="940167"/>
                    <a:pt x="508324" y="940167"/>
                    <a:pt x="508324" y="940167"/>
                  </a:cubicBezTo>
                  <a:cubicBezTo>
                    <a:pt x="509215" y="940167"/>
                    <a:pt x="509215" y="940167"/>
                    <a:pt x="509215" y="940167"/>
                  </a:cubicBezTo>
                  <a:cubicBezTo>
                    <a:pt x="510105" y="943679"/>
                    <a:pt x="510105" y="943679"/>
                    <a:pt x="510105" y="943679"/>
                  </a:cubicBezTo>
                  <a:cubicBezTo>
                    <a:pt x="629402" y="933144"/>
                    <a:pt x="629402" y="933144"/>
                    <a:pt x="629402" y="933144"/>
                  </a:cubicBezTo>
                  <a:cubicBezTo>
                    <a:pt x="633854" y="932266"/>
                    <a:pt x="637415" y="928755"/>
                    <a:pt x="636525" y="924366"/>
                  </a:cubicBezTo>
                  <a:cubicBezTo>
                    <a:pt x="637415" y="921732"/>
                    <a:pt x="638305" y="919098"/>
                    <a:pt x="638305" y="916465"/>
                  </a:cubicBezTo>
                  <a:cubicBezTo>
                    <a:pt x="637415" y="911197"/>
                    <a:pt x="633854" y="906808"/>
                    <a:pt x="628512" y="905052"/>
                  </a:cubicBezTo>
                  <a:cubicBezTo>
                    <a:pt x="568863" y="890128"/>
                    <a:pt x="568863" y="890128"/>
                    <a:pt x="568863" y="890128"/>
                  </a:cubicBezTo>
                  <a:close/>
                  <a:moveTo>
                    <a:pt x="46311" y="727097"/>
                  </a:moveTo>
                  <a:cubicBezTo>
                    <a:pt x="3632" y="743592"/>
                    <a:pt x="3632" y="743592"/>
                    <a:pt x="3632" y="743592"/>
                  </a:cubicBezTo>
                  <a:cubicBezTo>
                    <a:pt x="3632" y="744461"/>
                    <a:pt x="3632" y="744461"/>
                    <a:pt x="3632" y="744461"/>
                  </a:cubicBezTo>
                  <a:cubicBezTo>
                    <a:pt x="0" y="746197"/>
                    <a:pt x="0" y="746197"/>
                    <a:pt x="0" y="746197"/>
                  </a:cubicBezTo>
                  <a:cubicBezTo>
                    <a:pt x="48127" y="858193"/>
                    <a:pt x="48127" y="858193"/>
                    <a:pt x="48127" y="858193"/>
                  </a:cubicBezTo>
                  <a:cubicBezTo>
                    <a:pt x="50851" y="862533"/>
                    <a:pt x="55391" y="865138"/>
                    <a:pt x="59932" y="862533"/>
                  </a:cubicBezTo>
                  <a:cubicBezTo>
                    <a:pt x="62656" y="863402"/>
                    <a:pt x="65380" y="862533"/>
                    <a:pt x="68104" y="861665"/>
                  </a:cubicBezTo>
                  <a:cubicBezTo>
                    <a:pt x="73553" y="859929"/>
                    <a:pt x="77185" y="854720"/>
                    <a:pt x="77185" y="849511"/>
                  </a:cubicBezTo>
                  <a:lnTo>
                    <a:pt x="73553" y="786133"/>
                  </a:lnTo>
                  <a:cubicBezTo>
                    <a:pt x="46311" y="727097"/>
                    <a:pt x="46311" y="727097"/>
                    <a:pt x="46311" y="727097"/>
                  </a:cubicBezTo>
                  <a:close/>
                  <a:moveTo>
                    <a:pt x="304686" y="0"/>
                  </a:moveTo>
                  <a:cubicBezTo>
                    <a:pt x="304686" y="0"/>
                    <a:pt x="304686" y="0"/>
                    <a:pt x="288822" y="9883"/>
                  </a:cubicBezTo>
                  <a:lnTo>
                    <a:pt x="268002" y="22854"/>
                  </a:lnTo>
                  <a:lnTo>
                    <a:pt x="246503" y="34779"/>
                  </a:lnTo>
                  <a:lnTo>
                    <a:pt x="236616" y="48312"/>
                  </a:lnTo>
                  <a:lnTo>
                    <a:pt x="233276" y="50510"/>
                  </a:lnTo>
                  <a:cubicBezTo>
                    <a:pt x="221614" y="58350"/>
                    <a:pt x="206364" y="68803"/>
                    <a:pt x="191113" y="81869"/>
                  </a:cubicBezTo>
                  <a:cubicBezTo>
                    <a:pt x="142671" y="121069"/>
                    <a:pt x="112170" y="160269"/>
                    <a:pt x="101405" y="199468"/>
                  </a:cubicBezTo>
                  <a:cubicBezTo>
                    <a:pt x="77184" y="280481"/>
                    <a:pt x="108582" y="382399"/>
                    <a:pt x="110376" y="386755"/>
                  </a:cubicBezTo>
                  <a:cubicBezTo>
                    <a:pt x="114862" y="385013"/>
                    <a:pt x="114862" y="385013"/>
                    <a:pt x="114862" y="385013"/>
                  </a:cubicBezTo>
                  <a:cubicBezTo>
                    <a:pt x="122935" y="383271"/>
                    <a:pt x="122935" y="383271"/>
                    <a:pt x="122935" y="383271"/>
                  </a:cubicBezTo>
                  <a:cubicBezTo>
                    <a:pt x="157921" y="372817"/>
                    <a:pt x="157921" y="372817"/>
                    <a:pt x="157921" y="372817"/>
                  </a:cubicBezTo>
                  <a:cubicBezTo>
                    <a:pt x="163304" y="371075"/>
                    <a:pt x="163304" y="371075"/>
                    <a:pt x="163304" y="371075"/>
                  </a:cubicBezTo>
                  <a:cubicBezTo>
                    <a:pt x="170481" y="368462"/>
                    <a:pt x="170481" y="368462"/>
                    <a:pt x="170481" y="368462"/>
                  </a:cubicBezTo>
                  <a:cubicBezTo>
                    <a:pt x="175863" y="366720"/>
                    <a:pt x="175863" y="366720"/>
                    <a:pt x="175863" y="366720"/>
                  </a:cubicBezTo>
                  <a:cubicBezTo>
                    <a:pt x="175863" y="366720"/>
                    <a:pt x="148951" y="279609"/>
                    <a:pt x="166892" y="217761"/>
                  </a:cubicBezTo>
                  <a:cubicBezTo>
                    <a:pt x="173620" y="194242"/>
                    <a:pt x="192683" y="170504"/>
                    <a:pt x="214437" y="149924"/>
                  </a:cubicBezTo>
                  <a:lnTo>
                    <a:pt x="228728" y="137926"/>
                  </a:lnTo>
                  <a:lnTo>
                    <a:pt x="229330" y="178855"/>
                  </a:lnTo>
                  <a:cubicBezTo>
                    <a:pt x="229330" y="178855"/>
                    <a:pt x="229330" y="178855"/>
                    <a:pt x="235574" y="434993"/>
                  </a:cubicBezTo>
                  <a:cubicBezTo>
                    <a:pt x="236466" y="435864"/>
                    <a:pt x="236466" y="435864"/>
                    <a:pt x="237359" y="435864"/>
                  </a:cubicBezTo>
                  <a:lnTo>
                    <a:pt x="252570" y="435864"/>
                  </a:lnTo>
                  <a:lnTo>
                    <a:pt x="259015" y="453368"/>
                  </a:lnTo>
                  <a:lnTo>
                    <a:pt x="273928" y="466502"/>
                  </a:lnTo>
                  <a:lnTo>
                    <a:pt x="275579" y="488682"/>
                  </a:lnTo>
                  <a:cubicBezTo>
                    <a:pt x="277636" y="533331"/>
                    <a:pt x="275789" y="573327"/>
                    <a:pt x="270416" y="584428"/>
                  </a:cubicBezTo>
                  <a:cubicBezTo>
                    <a:pt x="255194" y="602712"/>
                    <a:pt x="154905" y="659306"/>
                    <a:pt x="46557" y="711546"/>
                  </a:cubicBezTo>
                  <a:lnTo>
                    <a:pt x="81479" y="779458"/>
                  </a:lnTo>
                  <a:cubicBezTo>
                    <a:pt x="81479" y="779458"/>
                    <a:pt x="136100" y="749855"/>
                    <a:pt x="193408" y="721123"/>
                  </a:cubicBezTo>
                  <a:cubicBezTo>
                    <a:pt x="302652" y="665400"/>
                    <a:pt x="327724" y="640151"/>
                    <a:pt x="338469" y="622738"/>
                  </a:cubicBezTo>
                  <a:cubicBezTo>
                    <a:pt x="356602" y="591394"/>
                    <a:pt x="356602" y="525767"/>
                    <a:pt x="353580" y="476915"/>
                  </a:cubicBezTo>
                  <a:lnTo>
                    <a:pt x="353201" y="472401"/>
                  </a:lnTo>
                  <a:lnTo>
                    <a:pt x="373603" y="470523"/>
                  </a:lnTo>
                  <a:lnTo>
                    <a:pt x="379223" y="470006"/>
                  </a:lnTo>
                  <a:lnTo>
                    <a:pt x="393209" y="492414"/>
                  </a:lnTo>
                  <a:cubicBezTo>
                    <a:pt x="417348" y="532114"/>
                    <a:pt x="444616" y="579753"/>
                    <a:pt x="458473" y="614122"/>
                  </a:cubicBezTo>
                  <a:cubicBezTo>
                    <a:pt x="486188" y="682861"/>
                    <a:pt x="501387" y="882988"/>
                    <a:pt x="501387" y="882988"/>
                  </a:cubicBezTo>
                  <a:cubicBezTo>
                    <a:pt x="578273" y="882988"/>
                    <a:pt x="578273" y="882988"/>
                    <a:pt x="578273" y="882988"/>
                  </a:cubicBezTo>
                  <a:cubicBezTo>
                    <a:pt x="578273" y="882988"/>
                    <a:pt x="570227" y="692432"/>
                    <a:pt x="551452" y="631524"/>
                  </a:cubicBezTo>
                  <a:cubicBezTo>
                    <a:pt x="537371" y="586496"/>
                    <a:pt x="486579" y="481266"/>
                    <a:pt x="462063" y="431466"/>
                  </a:cubicBezTo>
                  <a:lnTo>
                    <a:pt x="457329" y="421903"/>
                  </a:lnTo>
                  <a:lnTo>
                    <a:pt x="466384" y="421903"/>
                  </a:lnTo>
                  <a:cubicBezTo>
                    <a:pt x="466384" y="421903"/>
                    <a:pt x="463776" y="347216"/>
                    <a:pt x="460516" y="268174"/>
                  </a:cubicBezTo>
                  <a:lnTo>
                    <a:pt x="460244" y="262176"/>
                  </a:lnTo>
                  <a:lnTo>
                    <a:pt x="507025" y="293969"/>
                  </a:lnTo>
                  <a:cubicBezTo>
                    <a:pt x="558833" y="318250"/>
                    <a:pt x="617563" y="321193"/>
                    <a:pt x="620919" y="321193"/>
                  </a:cubicBezTo>
                  <a:lnTo>
                    <a:pt x="620919" y="316833"/>
                  </a:lnTo>
                  <a:cubicBezTo>
                    <a:pt x="620919" y="316833"/>
                    <a:pt x="620919" y="316833"/>
                    <a:pt x="621814" y="308113"/>
                  </a:cubicBezTo>
                  <a:cubicBezTo>
                    <a:pt x="621814" y="308113"/>
                    <a:pt x="621814" y="308113"/>
                    <a:pt x="623604" y="270615"/>
                  </a:cubicBezTo>
                  <a:cubicBezTo>
                    <a:pt x="623604" y="270615"/>
                    <a:pt x="623604" y="270615"/>
                    <a:pt x="623604" y="265383"/>
                  </a:cubicBezTo>
                  <a:cubicBezTo>
                    <a:pt x="600336" y="264511"/>
                    <a:pt x="534110" y="254919"/>
                    <a:pt x="503683" y="224397"/>
                  </a:cubicBezTo>
                  <a:cubicBezTo>
                    <a:pt x="477729" y="197364"/>
                    <a:pt x="459831" y="137194"/>
                    <a:pt x="453566" y="111033"/>
                  </a:cubicBezTo>
                  <a:cubicBezTo>
                    <a:pt x="453566" y="109289"/>
                    <a:pt x="453566" y="107545"/>
                    <a:pt x="452671" y="105801"/>
                  </a:cubicBezTo>
                  <a:lnTo>
                    <a:pt x="452301" y="105869"/>
                  </a:lnTo>
                  <a:lnTo>
                    <a:pt x="450736" y="88315"/>
                  </a:lnTo>
                  <a:cubicBezTo>
                    <a:pt x="450736" y="87444"/>
                    <a:pt x="450736" y="87444"/>
                    <a:pt x="450736" y="87444"/>
                  </a:cubicBezTo>
                  <a:cubicBezTo>
                    <a:pt x="449693" y="82218"/>
                    <a:pt x="447606" y="76121"/>
                    <a:pt x="445520" y="70895"/>
                  </a:cubicBezTo>
                  <a:cubicBezTo>
                    <a:pt x="438217" y="53475"/>
                    <a:pt x="422569" y="37798"/>
                    <a:pt x="406920" y="27346"/>
                  </a:cubicBezTo>
                  <a:cubicBezTo>
                    <a:pt x="399618" y="22120"/>
                    <a:pt x="391271" y="18636"/>
                    <a:pt x="383969" y="15152"/>
                  </a:cubicBezTo>
                  <a:cubicBezTo>
                    <a:pt x="380839" y="14499"/>
                    <a:pt x="393554" y="244603"/>
                    <a:pt x="400107" y="359695"/>
                  </a:cubicBezTo>
                  <a:lnTo>
                    <a:pt x="401472" y="383466"/>
                  </a:lnTo>
                  <a:lnTo>
                    <a:pt x="393383" y="384300"/>
                  </a:lnTo>
                  <a:cubicBezTo>
                    <a:pt x="385240" y="385139"/>
                    <a:pt x="375934" y="386099"/>
                    <a:pt x="365299" y="387195"/>
                  </a:cubicBezTo>
                  <a:lnTo>
                    <a:pt x="317176" y="392157"/>
                  </a:lnTo>
                  <a:lnTo>
                    <a:pt x="310534" y="209009"/>
                  </a:lnTo>
                  <a:lnTo>
                    <a:pt x="310786" y="209894"/>
                  </a:lnTo>
                  <a:cubicBezTo>
                    <a:pt x="311667" y="213096"/>
                    <a:pt x="312073" y="214737"/>
                    <a:pt x="311849" y="214303"/>
                  </a:cubicBezTo>
                  <a:cubicBezTo>
                    <a:pt x="309163" y="208229"/>
                    <a:pt x="304686" y="0"/>
                    <a:pt x="3046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0" name="Freeform 269">
              <a:extLst>
                <a:ext uri="{FF2B5EF4-FFF2-40B4-BE49-F238E27FC236}">
                  <a16:creationId xmlns:a16="http://schemas.microsoft.com/office/drawing/2014/main" id="{6E2D83DC-AE07-704E-94DF-31D2DE7526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564469" y="11568848"/>
              <a:ext cx="591687" cy="691154"/>
            </a:xfrm>
            <a:custGeom>
              <a:avLst/>
              <a:gdLst>
                <a:gd name="connsiteX0" fmla="*/ 45735 w 591687"/>
                <a:gd name="connsiteY0" fmla="*/ 597792 h 691154"/>
                <a:gd name="connsiteX1" fmla="*/ 11658 w 591687"/>
                <a:gd name="connsiteY1" fmla="*/ 606497 h 691154"/>
                <a:gd name="connsiteX2" fmla="*/ 7174 w 591687"/>
                <a:gd name="connsiteY2" fmla="*/ 650891 h 691154"/>
                <a:gd name="connsiteX3" fmla="*/ 17935 w 591687"/>
                <a:gd name="connsiteY3" fmla="*/ 686580 h 691154"/>
                <a:gd name="connsiteX4" fmla="*/ 27800 w 591687"/>
                <a:gd name="connsiteY4" fmla="*/ 690933 h 691154"/>
                <a:gd name="connsiteX5" fmla="*/ 32284 w 591687"/>
                <a:gd name="connsiteY5" fmla="*/ 682228 h 691154"/>
                <a:gd name="connsiteX6" fmla="*/ 27800 w 591687"/>
                <a:gd name="connsiteY6" fmla="*/ 667430 h 691154"/>
                <a:gd name="connsiteX7" fmla="*/ 30490 w 591687"/>
                <a:gd name="connsiteY7" fmla="*/ 666559 h 691154"/>
                <a:gd name="connsiteX8" fmla="*/ 34974 w 591687"/>
                <a:gd name="connsiteY8" fmla="*/ 681357 h 691154"/>
                <a:gd name="connsiteX9" fmla="*/ 44838 w 591687"/>
                <a:gd name="connsiteY9" fmla="*/ 686580 h 691154"/>
                <a:gd name="connsiteX10" fmla="*/ 49322 w 591687"/>
                <a:gd name="connsiteY10" fmla="*/ 677875 h 691154"/>
                <a:gd name="connsiteX11" fmla="*/ 44838 w 591687"/>
                <a:gd name="connsiteY11" fmla="*/ 663077 h 691154"/>
                <a:gd name="connsiteX12" fmla="*/ 48425 w 591687"/>
                <a:gd name="connsiteY12" fmla="*/ 661336 h 691154"/>
                <a:gd name="connsiteX13" fmla="*/ 52909 w 591687"/>
                <a:gd name="connsiteY13" fmla="*/ 676135 h 691154"/>
                <a:gd name="connsiteX14" fmla="*/ 61877 w 591687"/>
                <a:gd name="connsiteY14" fmla="*/ 681357 h 691154"/>
                <a:gd name="connsiteX15" fmla="*/ 67257 w 591687"/>
                <a:gd name="connsiteY15" fmla="*/ 671782 h 691154"/>
                <a:gd name="connsiteX16" fmla="*/ 65464 w 591687"/>
                <a:gd name="connsiteY16" fmla="*/ 668300 h 691154"/>
                <a:gd name="connsiteX17" fmla="*/ 71741 w 591687"/>
                <a:gd name="connsiteY17" fmla="*/ 668300 h 691154"/>
                <a:gd name="connsiteX18" fmla="*/ 75328 w 591687"/>
                <a:gd name="connsiteY18" fmla="*/ 657855 h 691154"/>
                <a:gd name="connsiteX19" fmla="*/ 50219 w 591687"/>
                <a:gd name="connsiteY19" fmla="*/ 609979 h 691154"/>
                <a:gd name="connsiteX20" fmla="*/ 45735 w 591687"/>
                <a:gd name="connsiteY20" fmla="*/ 597792 h 691154"/>
                <a:gd name="connsiteX21" fmla="*/ 546969 w 591687"/>
                <a:gd name="connsiteY21" fmla="*/ 490283 h 691154"/>
                <a:gd name="connsiteX22" fmla="*/ 507616 w 591687"/>
                <a:gd name="connsiteY22" fmla="*/ 506727 h 691154"/>
                <a:gd name="connsiteX23" fmla="*/ 502250 w 591687"/>
                <a:gd name="connsiteY23" fmla="*/ 507593 h 691154"/>
                <a:gd name="connsiteX24" fmla="*/ 504039 w 591687"/>
                <a:gd name="connsiteY24" fmla="*/ 533556 h 691154"/>
                <a:gd name="connsiteX25" fmla="*/ 533553 w 591687"/>
                <a:gd name="connsiteY25" fmla="*/ 544807 h 691154"/>
                <a:gd name="connsiteX26" fmla="*/ 534448 w 591687"/>
                <a:gd name="connsiteY26" fmla="*/ 544807 h 691154"/>
                <a:gd name="connsiteX27" fmla="*/ 576483 w 591687"/>
                <a:gd name="connsiteY27" fmla="*/ 541345 h 691154"/>
                <a:gd name="connsiteX28" fmla="*/ 581849 w 591687"/>
                <a:gd name="connsiteY28" fmla="*/ 535287 h 691154"/>
                <a:gd name="connsiteX29" fmla="*/ 575589 w 591687"/>
                <a:gd name="connsiteY29" fmla="*/ 530960 h 691154"/>
                <a:gd name="connsiteX30" fmla="*/ 557701 w 591687"/>
                <a:gd name="connsiteY30" fmla="*/ 531825 h 691154"/>
                <a:gd name="connsiteX31" fmla="*/ 557701 w 591687"/>
                <a:gd name="connsiteY31" fmla="*/ 530094 h 691154"/>
                <a:gd name="connsiteX32" fmla="*/ 586321 w 591687"/>
                <a:gd name="connsiteY32" fmla="*/ 527498 h 691154"/>
                <a:gd name="connsiteX33" fmla="*/ 591687 w 591687"/>
                <a:gd name="connsiteY33" fmla="*/ 521440 h 691154"/>
                <a:gd name="connsiteX34" fmla="*/ 585427 w 591687"/>
                <a:gd name="connsiteY34" fmla="*/ 517113 h 691154"/>
                <a:gd name="connsiteX35" fmla="*/ 556807 w 591687"/>
                <a:gd name="connsiteY35" fmla="*/ 518843 h 691154"/>
                <a:gd name="connsiteX36" fmla="*/ 556807 w 591687"/>
                <a:gd name="connsiteY36" fmla="*/ 517113 h 691154"/>
                <a:gd name="connsiteX37" fmla="*/ 584532 w 591687"/>
                <a:gd name="connsiteY37" fmla="*/ 514516 h 691154"/>
                <a:gd name="connsiteX38" fmla="*/ 589899 w 591687"/>
                <a:gd name="connsiteY38" fmla="*/ 508458 h 691154"/>
                <a:gd name="connsiteX39" fmla="*/ 583638 w 591687"/>
                <a:gd name="connsiteY39" fmla="*/ 504131 h 691154"/>
                <a:gd name="connsiteX40" fmla="*/ 552335 w 591687"/>
                <a:gd name="connsiteY40" fmla="*/ 506727 h 691154"/>
                <a:gd name="connsiteX41" fmla="*/ 540708 w 591687"/>
                <a:gd name="connsiteY41" fmla="*/ 504996 h 691154"/>
                <a:gd name="connsiteX42" fmla="*/ 552335 w 591687"/>
                <a:gd name="connsiteY42" fmla="*/ 500669 h 691154"/>
                <a:gd name="connsiteX43" fmla="*/ 555018 w 591687"/>
                <a:gd name="connsiteY43" fmla="*/ 493745 h 691154"/>
                <a:gd name="connsiteX44" fmla="*/ 546969 w 591687"/>
                <a:gd name="connsiteY44" fmla="*/ 490283 h 691154"/>
                <a:gd name="connsiteX45" fmla="*/ 327890 w 591687"/>
                <a:gd name="connsiteY45" fmla="*/ 83 h 691154"/>
                <a:gd name="connsiteX46" fmla="*/ 195641 w 591687"/>
                <a:gd name="connsiteY46" fmla="*/ 15680 h 691154"/>
                <a:gd name="connsiteX47" fmla="*/ 181343 w 591687"/>
                <a:gd name="connsiteY47" fmla="*/ 33010 h 691154"/>
                <a:gd name="connsiteX48" fmla="*/ 187598 w 591687"/>
                <a:gd name="connsiteY48" fmla="*/ 43408 h 691154"/>
                <a:gd name="connsiteX49" fmla="*/ 176875 w 591687"/>
                <a:gd name="connsiteY49" fmla="*/ 59872 h 691154"/>
                <a:gd name="connsiteX50" fmla="*/ 173301 w 591687"/>
                <a:gd name="connsiteY50" fmla="*/ 68537 h 691154"/>
                <a:gd name="connsiteX51" fmla="*/ 173301 w 591687"/>
                <a:gd name="connsiteY51" fmla="*/ 70270 h 691154"/>
                <a:gd name="connsiteX52" fmla="*/ 170620 w 591687"/>
                <a:gd name="connsiteY52" fmla="*/ 80668 h 691154"/>
                <a:gd name="connsiteX53" fmla="*/ 169727 w 591687"/>
                <a:gd name="connsiteY53" fmla="*/ 96266 h 691154"/>
                <a:gd name="connsiteX54" fmla="*/ 169727 w 591687"/>
                <a:gd name="connsiteY54" fmla="*/ 97132 h 691154"/>
                <a:gd name="connsiteX55" fmla="*/ 169727 w 591687"/>
                <a:gd name="connsiteY55" fmla="*/ 100598 h 691154"/>
                <a:gd name="connsiteX56" fmla="*/ 169727 w 591687"/>
                <a:gd name="connsiteY56" fmla="*/ 104064 h 691154"/>
                <a:gd name="connsiteX57" fmla="*/ 170620 w 591687"/>
                <a:gd name="connsiteY57" fmla="*/ 108397 h 691154"/>
                <a:gd name="connsiteX58" fmla="*/ 157217 w 591687"/>
                <a:gd name="connsiteY58" fmla="*/ 114462 h 691154"/>
                <a:gd name="connsiteX59" fmla="*/ 152749 w 591687"/>
                <a:gd name="connsiteY59" fmla="*/ 129193 h 691154"/>
                <a:gd name="connsiteX60" fmla="*/ 173301 w 591687"/>
                <a:gd name="connsiteY60" fmla="*/ 148257 h 691154"/>
                <a:gd name="connsiteX61" fmla="*/ 191173 w 591687"/>
                <a:gd name="connsiteY61" fmla="*/ 185517 h 691154"/>
                <a:gd name="connsiteX62" fmla="*/ 198321 w 591687"/>
                <a:gd name="connsiteY62" fmla="*/ 244440 h 691154"/>
                <a:gd name="connsiteX63" fmla="*/ 226022 w 591687"/>
                <a:gd name="connsiteY63" fmla="*/ 265236 h 691154"/>
                <a:gd name="connsiteX64" fmla="*/ 240319 w 591687"/>
                <a:gd name="connsiteY64" fmla="*/ 263503 h 691154"/>
                <a:gd name="connsiteX65" fmla="*/ 261765 w 591687"/>
                <a:gd name="connsiteY65" fmla="*/ 237507 h 691154"/>
                <a:gd name="connsiteX66" fmla="*/ 259085 w 591687"/>
                <a:gd name="connsiteY66" fmla="*/ 214978 h 691154"/>
                <a:gd name="connsiteX67" fmla="*/ 261765 w 591687"/>
                <a:gd name="connsiteY67" fmla="*/ 214978 h 691154"/>
                <a:gd name="connsiteX68" fmla="*/ 273382 w 591687"/>
                <a:gd name="connsiteY68" fmla="*/ 214112 h 691154"/>
                <a:gd name="connsiteX69" fmla="*/ 276063 w 591687"/>
                <a:gd name="connsiteY69" fmla="*/ 213245 h 691154"/>
                <a:gd name="connsiteX70" fmla="*/ 338613 w 591687"/>
                <a:gd name="connsiteY70" fmla="*/ 141324 h 691154"/>
                <a:gd name="connsiteX71" fmla="*/ 338613 w 591687"/>
                <a:gd name="connsiteY71" fmla="*/ 130060 h 691154"/>
                <a:gd name="connsiteX72" fmla="*/ 338613 w 591687"/>
                <a:gd name="connsiteY72" fmla="*/ 123994 h 691154"/>
                <a:gd name="connsiteX73" fmla="*/ 335039 w 591687"/>
                <a:gd name="connsiteY73" fmla="*/ 85867 h 691154"/>
                <a:gd name="connsiteX74" fmla="*/ 333252 w 591687"/>
                <a:gd name="connsiteY74" fmla="*/ 69404 h 691154"/>
                <a:gd name="connsiteX75" fmla="*/ 328784 w 591687"/>
                <a:gd name="connsiteY75" fmla="*/ 57272 h 691154"/>
                <a:gd name="connsiteX76" fmla="*/ 310912 w 591687"/>
                <a:gd name="connsiteY76" fmla="*/ 33010 h 691154"/>
                <a:gd name="connsiteX77" fmla="*/ 331464 w 591687"/>
                <a:gd name="connsiteY77" fmla="*/ 30411 h 691154"/>
                <a:gd name="connsiteX78" fmla="*/ 345762 w 591687"/>
                <a:gd name="connsiteY78" fmla="*/ 13947 h 691154"/>
                <a:gd name="connsiteX79" fmla="*/ 327890 w 591687"/>
                <a:gd name="connsiteY79" fmla="*/ 83 h 691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91687" h="691154">
                  <a:moveTo>
                    <a:pt x="45735" y="597792"/>
                  </a:moveTo>
                  <a:cubicBezTo>
                    <a:pt x="45735" y="597792"/>
                    <a:pt x="13452" y="605626"/>
                    <a:pt x="11658" y="606497"/>
                  </a:cubicBezTo>
                  <a:cubicBezTo>
                    <a:pt x="-9864" y="610849"/>
                    <a:pt x="4484" y="643927"/>
                    <a:pt x="7174" y="650891"/>
                  </a:cubicBezTo>
                  <a:cubicBezTo>
                    <a:pt x="17935" y="686580"/>
                    <a:pt x="17935" y="686580"/>
                    <a:pt x="17935" y="686580"/>
                  </a:cubicBezTo>
                  <a:cubicBezTo>
                    <a:pt x="19729" y="690062"/>
                    <a:pt x="23316" y="691803"/>
                    <a:pt x="27800" y="690933"/>
                  </a:cubicBezTo>
                  <a:cubicBezTo>
                    <a:pt x="31387" y="690062"/>
                    <a:pt x="34077" y="685710"/>
                    <a:pt x="32284" y="682228"/>
                  </a:cubicBezTo>
                  <a:cubicBezTo>
                    <a:pt x="27800" y="667430"/>
                    <a:pt x="27800" y="667430"/>
                    <a:pt x="27800" y="667430"/>
                  </a:cubicBezTo>
                  <a:cubicBezTo>
                    <a:pt x="28697" y="666559"/>
                    <a:pt x="29593" y="666559"/>
                    <a:pt x="30490" y="666559"/>
                  </a:cubicBezTo>
                  <a:cubicBezTo>
                    <a:pt x="34974" y="681357"/>
                    <a:pt x="34974" y="681357"/>
                    <a:pt x="34974" y="681357"/>
                  </a:cubicBezTo>
                  <a:cubicBezTo>
                    <a:pt x="36767" y="685710"/>
                    <a:pt x="40354" y="687451"/>
                    <a:pt x="44838" y="686580"/>
                  </a:cubicBezTo>
                  <a:cubicBezTo>
                    <a:pt x="48425" y="685710"/>
                    <a:pt x="51116" y="681357"/>
                    <a:pt x="49322" y="677875"/>
                  </a:cubicBezTo>
                  <a:cubicBezTo>
                    <a:pt x="44838" y="663077"/>
                    <a:pt x="44838" y="663077"/>
                    <a:pt x="44838" y="663077"/>
                  </a:cubicBezTo>
                  <a:cubicBezTo>
                    <a:pt x="45735" y="662207"/>
                    <a:pt x="47529" y="662207"/>
                    <a:pt x="48425" y="661336"/>
                  </a:cubicBezTo>
                  <a:cubicBezTo>
                    <a:pt x="52909" y="676135"/>
                    <a:pt x="52909" y="676135"/>
                    <a:pt x="52909" y="676135"/>
                  </a:cubicBezTo>
                  <a:cubicBezTo>
                    <a:pt x="53806" y="680487"/>
                    <a:pt x="58290" y="682228"/>
                    <a:pt x="61877" y="681357"/>
                  </a:cubicBezTo>
                  <a:cubicBezTo>
                    <a:pt x="66361" y="679616"/>
                    <a:pt x="68154" y="676135"/>
                    <a:pt x="67257" y="671782"/>
                  </a:cubicBezTo>
                  <a:cubicBezTo>
                    <a:pt x="65464" y="668300"/>
                    <a:pt x="65464" y="668300"/>
                    <a:pt x="65464" y="668300"/>
                  </a:cubicBezTo>
                  <a:cubicBezTo>
                    <a:pt x="68154" y="669171"/>
                    <a:pt x="69948" y="669171"/>
                    <a:pt x="71741" y="668300"/>
                  </a:cubicBezTo>
                  <a:cubicBezTo>
                    <a:pt x="75328" y="666559"/>
                    <a:pt x="77122" y="662207"/>
                    <a:pt x="75328" y="657855"/>
                  </a:cubicBezTo>
                  <a:cubicBezTo>
                    <a:pt x="50219" y="609979"/>
                    <a:pt x="50219" y="609979"/>
                    <a:pt x="50219" y="609979"/>
                  </a:cubicBezTo>
                  <a:cubicBezTo>
                    <a:pt x="45735" y="597792"/>
                    <a:pt x="45735" y="597792"/>
                    <a:pt x="45735" y="597792"/>
                  </a:cubicBezTo>
                  <a:close/>
                  <a:moveTo>
                    <a:pt x="546969" y="490283"/>
                  </a:moveTo>
                  <a:cubicBezTo>
                    <a:pt x="507616" y="506727"/>
                    <a:pt x="507616" y="506727"/>
                    <a:pt x="507616" y="506727"/>
                  </a:cubicBezTo>
                  <a:cubicBezTo>
                    <a:pt x="502250" y="507593"/>
                    <a:pt x="502250" y="507593"/>
                    <a:pt x="502250" y="507593"/>
                  </a:cubicBezTo>
                  <a:cubicBezTo>
                    <a:pt x="502250" y="507593"/>
                    <a:pt x="504039" y="532691"/>
                    <a:pt x="504039" y="533556"/>
                  </a:cubicBezTo>
                  <a:cubicBezTo>
                    <a:pt x="504039" y="546538"/>
                    <a:pt x="521926" y="546538"/>
                    <a:pt x="533553" y="544807"/>
                  </a:cubicBezTo>
                  <a:cubicBezTo>
                    <a:pt x="533553" y="544807"/>
                    <a:pt x="534448" y="544807"/>
                    <a:pt x="534448" y="544807"/>
                  </a:cubicBezTo>
                  <a:cubicBezTo>
                    <a:pt x="576483" y="541345"/>
                    <a:pt x="576483" y="541345"/>
                    <a:pt x="576483" y="541345"/>
                  </a:cubicBezTo>
                  <a:cubicBezTo>
                    <a:pt x="580060" y="541345"/>
                    <a:pt x="582744" y="538749"/>
                    <a:pt x="581849" y="535287"/>
                  </a:cubicBezTo>
                  <a:cubicBezTo>
                    <a:pt x="581849" y="532691"/>
                    <a:pt x="579166" y="530094"/>
                    <a:pt x="575589" y="530960"/>
                  </a:cubicBezTo>
                  <a:cubicBezTo>
                    <a:pt x="557701" y="531825"/>
                    <a:pt x="557701" y="531825"/>
                    <a:pt x="557701" y="531825"/>
                  </a:cubicBezTo>
                  <a:cubicBezTo>
                    <a:pt x="557701" y="531825"/>
                    <a:pt x="557701" y="530960"/>
                    <a:pt x="557701" y="530094"/>
                  </a:cubicBezTo>
                  <a:cubicBezTo>
                    <a:pt x="586321" y="527498"/>
                    <a:pt x="586321" y="527498"/>
                    <a:pt x="586321" y="527498"/>
                  </a:cubicBezTo>
                  <a:cubicBezTo>
                    <a:pt x="589004" y="527498"/>
                    <a:pt x="591687" y="524902"/>
                    <a:pt x="591687" y="521440"/>
                  </a:cubicBezTo>
                  <a:cubicBezTo>
                    <a:pt x="591687" y="518843"/>
                    <a:pt x="588110" y="516247"/>
                    <a:pt x="585427" y="517113"/>
                  </a:cubicBezTo>
                  <a:cubicBezTo>
                    <a:pt x="556807" y="518843"/>
                    <a:pt x="556807" y="518843"/>
                    <a:pt x="556807" y="518843"/>
                  </a:cubicBezTo>
                  <a:cubicBezTo>
                    <a:pt x="556807" y="517978"/>
                    <a:pt x="556807" y="517978"/>
                    <a:pt x="556807" y="517113"/>
                  </a:cubicBezTo>
                  <a:cubicBezTo>
                    <a:pt x="584532" y="514516"/>
                    <a:pt x="584532" y="514516"/>
                    <a:pt x="584532" y="514516"/>
                  </a:cubicBezTo>
                  <a:cubicBezTo>
                    <a:pt x="587215" y="514516"/>
                    <a:pt x="589899" y="511920"/>
                    <a:pt x="589899" y="508458"/>
                  </a:cubicBezTo>
                  <a:cubicBezTo>
                    <a:pt x="589004" y="505862"/>
                    <a:pt x="586321" y="503265"/>
                    <a:pt x="583638" y="504131"/>
                  </a:cubicBezTo>
                  <a:cubicBezTo>
                    <a:pt x="552335" y="506727"/>
                    <a:pt x="552335" y="506727"/>
                    <a:pt x="552335" y="506727"/>
                  </a:cubicBezTo>
                  <a:cubicBezTo>
                    <a:pt x="548757" y="505862"/>
                    <a:pt x="545180" y="505862"/>
                    <a:pt x="540708" y="504996"/>
                  </a:cubicBezTo>
                  <a:cubicBezTo>
                    <a:pt x="552335" y="500669"/>
                    <a:pt x="552335" y="500669"/>
                    <a:pt x="552335" y="500669"/>
                  </a:cubicBezTo>
                  <a:cubicBezTo>
                    <a:pt x="555018" y="499803"/>
                    <a:pt x="556807" y="496342"/>
                    <a:pt x="555018" y="493745"/>
                  </a:cubicBezTo>
                  <a:cubicBezTo>
                    <a:pt x="554124" y="490283"/>
                    <a:pt x="550546" y="489418"/>
                    <a:pt x="546969" y="490283"/>
                  </a:cubicBezTo>
                  <a:close/>
                  <a:moveTo>
                    <a:pt x="327890" y="83"/>
                  </a:moveTo>
                  <a:cubicBezTo>
                    <a:pt x="195641" y="15680"/>
                    <a:pt x="195641" y="15680"/>
                    <a:pt x="195641" y="15680"/>
                  </a:cubicBezTo>
                  <a:cubicBezTo>
                    <a:pt x="186705" y="16546"/>
                    <a:pt x="180450" y="24345"/>
                    <a:pt x="181343" y="33010"/>
                  </a:cubicBezTo>
                  <a:cubicBezTo>
                    <a:pt x="182237" y="37343"/>
                    <a:pt x="184024" y="40809"/>
                    <a:pt x="187598" y="43408"/>
                  </a:cubicBezTo>
                  <a:cubicBezTo>
                    <a:pt x="183130" y="48607"/>
                    <a:pt x="179556" y="53806"/>
                    <a:pt x="176875" y="59872"/>
                  </a:cubicBezTo>
                  <a:cubicBezTo>
                    <a:pt x="175982" y="63338"/>
                    <a:pt x="174195" y="65938"/>
                    <a:pt x="173301" y="68537"/>
                  </a:cubicBezTo>
                  <a:cubicBezTo>
                    <a:pt x="173301" y="69404"/>
                    <a:pt x="173301" y="69404"/>
                    <a:pt x="173301" y="70270"/>
                  </a:cubicBezTo>
                  <a:cubicBezTo>
                    <a:pt x="172408" y="73736"/>
                    <a:pt x="171514" y="77202"/>
                    <a:pt x="170620" y="80668"/>
                  </a:cubicBezTo>
                  <a:cubicBezTo>
                    <a:pt x="169727" y="85867"/>
                    <a:pt x="168833" y="91067"/>
                    <a:pt x="169727" y="96266"/>
                  </a:cubicBezTo>
                  <a:cubicBezTo>
                    <a:pt x="169727" y="97132"/>
                    <a:pt x="169727" y="97132"/>
                    <a:pt x="169727" y="97132"/>
                  </a:cubicBezTo>
                  <a:cubicBezTo>
                    <a:pt x="169727" y="100598"/>
                    <a:pt x="169727" y="100598"/>
                    <a:pt x="169727" y="100598"/>
                  </a:cubicBezTo>
                  <a:cubicBezTo>
                    <a:pt x="169727" y="104064"/>
                    <a:pt x="169727" y="104064"/>
                    <a:pt x="169727" y="104064"/>
                  </a:cubicBezTo>
                  <a:cubicBezTo>
                    <a:pt x="170620" y="108397"/>
                    <a:pt x="170620" y="108397"/>
                    <a:pt x="170620" y="108397"/>
                  </a:cubicBezTo>
                  <a:cubicBezTo>
                    <a:pt x="165259" y="109263"/>
                    <a:pt x="160791" y="110996"/>
                    <a:pt x="157217" y="114462"/>
                  </a:cubicBezTo>
                  <a:cubicBezTo>
                    <a:pt x="154536" y="118795"/>
                    <a:pt x="151855" y="123128"/>
                    <a:pt x="152749" y="129193"/>
                  </a:cubicBezTo>
                  <a:cubicBezTo>
                    <a:pt x="153642" y="139591"/>
                    <a:pt x="162578" y="148257"/>
                    <a:pt x="173301" y="148257"/>
                  </a:cubicBezTo>
                  <a:cubicBezTo>
                    <a:pt x="175982" y="162121"/>
                    <a:pt x="182237" y="175118"/>
                    <a:pt x="191173" y="185517"/>
                  </a:cubicBezTo>
                  <a:cubicBezTo>
                    <a:pt x="198321" y="244440"/>
                    <a:pt x="198321" y="244440"/>
                    <a:pt x="198321" y="244440"/>
                  </a:cubicBezTo>
                  <a:cubicBezTo>
                    <a:pt x="200108" y="257437"/>
                    <a:pt x="212619" y="266969"/>
                    <a:pt x="226022" y="265236"/>
                  </a:cubicBezTo>
                  <a:cubicBezTo>
                    <a:pt x="240319" y="263503"/>
                    <a:pt x="240319" y="263503"/>
                    <a:pt x="240319" y="263503"/>
                  </a:cubicBezTo>
                  <a:cubicBezTo>
                    <a:pt x="253723" y="261770"/>
                    <a:pt x="263552" y="250505"/>
                    <a:pt x="261765" y="237507"/>
                  </a:cubicBezTo>
                  <a:cubicBezTo>
                    <a:pt x="259085" y="214978"/>
                    <a:pt x="259085" y="214978"/>
                    <a:pt x="259085" y="214978"/>
                  </a:cubicBezTo>
                  <a:cubicBezTo>
                    <a:pt x="259978" y="214978"/>
                    <a:pt x="260872" y="214978"/>
                    <a:pt x="261765" y="214978"/>
                  </a:cubicBezTo>
                  <a:cubicBezTo>
                    <a:pt x="265340" y="214978"/>
                    <a:pt x="268914" y="214112"/>
                    <a:pt x="273382" y="214112"/>
                  </a:cubicBezTo>
                  <a:cubicBezTo>
                    <a:pt x="274275" y="213245"/>
                    <a:pt x="275169" y="213245"/>
                    <a:pt x="276063" y="213245"/>
                  </a:cubicBezTo>
                  <a:cubicBezTo>
                    <a:pt x="310912" y="204580"/>
                    <a:pt x="335932" y="175118"/>
                    <a:pt x="338613" y="141324"/>
                  </a:cubicBezTo>
                  <a:cubicBezTo>
                    <a:pt x="338613" y="137858"/>
                    <a:pt x="338613" y="133526"/>
                    <a:pt x="338613" y="130060"/>
                  </a:cubicBezTo>
                  <a:cubicBezTo>
                    <a:pt x="338613" y="123994"/>
                    <a:pt x="338613" y="123994"/>
                    <a:pt x="338613" y="123994"/>
                  </a:cubicBezTo>
                  <a:cubicBezTo>
                    <a:pt x="335039" y="85867"/>
                    <a:pt x="335039" y="85867"/>
                    <a:pt x="335039" y="85867"/>
                  </a:cubicBezTo>
                  <a:cubicBezTo>
                    <a:pt x="335039" y="80668"/>
                    <a:pt x="334145" y="74603"/>
                    <a:pt x="333252" y="69404"/>
                  </a:cubicBezTo>
                  <a:cubicBezTo>
                    <a:pt x="331464" y="65071"/>
                    <a:pt x="330571" y="61605"/>
                    <a:pt x="328784" y="57272"/>
                  </a:cubicBezTo>
                  <a:cubicBezTo>
                    <a:pt x="324316" y="48607"/>
                    <a:pt x="318061" y="39942"/>
                    <a:pt x="310912" y="33010"/>
                  </a:cubicBezTo>
                  <a:cubicBezTo>
                    <a:pt x="331464" y="30411"/>
                    <a:pt x="331464" y="30411"/>
                    <a:pt x="331464" y="30411"/>
                  </a:cubicBezTo>
                  <a:cubicBezTo>
                    <a:pt x="340400" y="29544"/>
                    <a:pt x="346655" y="21745"/>
                    <a:pt x="345762" y="13947"/>
                  </a:cubicBezTo>
                  <a:cubicBezTo>
                    <a:pt x="344868" y="5282"/>
                    <a:pt x="336826" y="-784"/>
                    <a:pt x="327890" y="83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A2052DF9-A8DE-F640-A059-CCCCFE4D129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41653" y="12070167"/>
              <a:ext cx="521917" cy="121464"/>
            </a:xfrm>
            <a:custGeom>
              <a:avLst/>
              <a:gdLst>
                <a:gd name="connsiteX0" fmla="*/ 57582 w 521917"/>
                <a:gd name="connsiteY0" fmla="*/ 90524 h 121464"/>
                <a:gd name="connsiteX1" fmla="*/ 0 w 521917"/>
                <a:gd name="connsiteY1" fmla="*/ 108374 h 121464"/>
                <a:gd name="connsiteX2" fmla="*/ 4901 w 521917"/>
                <a:gd name="connsiteY2" fmla="*/ 121464 h 121464"/>
                <a:gd name="connsiteX3" fmla="*/ 63708 w 521917"/>
                <a:gd name="connsiteY3" fmla="*/ 102424 h 121464"/>
                <a:gd name="connsiteX4" fmla="*/ 517017 w 521917"/>
                <a:gd name="connsiteY4" fmla="*/ 0 h 121464"/>
                <a:gd name="connsiteX5" fmla="*/ 509666 w 521917"/>
                <a:gd name="connsiteY5" fmla="*/ 0 h 121464"/>
                <a:gd name="connsiteX6" fmla="*/ 498639 w 521917"/>
                <a:gd name="connsiteY6" fmla="*/ 1190 h 121464"/>
                <a:gd name="connsiteX7" fmla="*/ 502315 w 521917"/>
                <a:gd name="connsiteY7" fmla="*/ 36890 h 121464"/>
                <a:gd name="connsiteX8" fmla="*/ 503540 w 521917"/>
                <a:gd name="connsiteY8" fmla="*/ 47600 h 121464"/>
                <a:gd name="connsiteX9" fmla="*/ 507215 w 521917"/>
                <a:gd name="connsiteY9" fmla="*/ 46410 h 121464"/>
                <a:gd name="connsiteX10" fmla="*/ 514566 w 521917"/>
                <a:gd name="connsiteY10" fmla="*/ 46410 h 121464"/>
                <a:gd name="connsiteX11" fmla="*/ 521917 w 521917"/>
                <a:gd name="connsiteY11" fmla="*/ 45220 h 121464"/>
                <a:gd name="connsiteX12" fmla="*/ 521917 w 521917"/>
                <a:gd name="connsiteY12" fmla="*/ 44030 h 121464"/>
                <a:gd name="connsiteX13" fmla="*/ 518242 w 521917"/>
                <a:gd name="connsiteY13" fmla="*/ 16660 h 121464"/>
                <a:gd name="connsiteX14" fmla="*/ 518242 w 521917"/>
                <a:gd name="connsiteY14" fmla="*/ 5950 h 121464"/>
                <a:gd name="connsiteX15" fmla="*/ 518242 w 521917"/>
                <a:gd name="connsiteY15" fmla="*/ 4760 h 12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1917" h="121464">
                  <a:moveTo>
                    <a:pt x="57582" y="90524"/>
                  </a:moveTo>
                  <a:lnTo>
                    <a:pt x="0" y="108374"/>
                  </a:lnTo>
                  <a:lnTo>
                    <a:pt x="4901" y="121464"/>
                  </a:lnTo>
                  <a:lnTo>
                    <a:pt x="63708" y="102424"/>
                  </a:lnTo>
                  <a:close/>
                  <a:moveTo>
                    <a:pt x="517017" y="0"/>
                  </a:moveTo>
                  <a:lnTo>
                    <a:pt x="509666" y="0"/>
                  </a:lnTo>
                  <a:lnTo>
                    <a:pt x="498639" y="1190"/>
                  </a:lnTo>
                  <a:lnTo>
                    <a:pt x="502315" y="36890"/>
                  </a:lnTo>
                  <a:lnTo>
                    <a:pt x="503540" y="47600"/>
                  </a:lnTo>
                  <a:lnTo>
                    <a:pt x="507215" y="46410"/>
                  </a:lnTo>
                  <a:lnTo>
                    <a:pt x="514566" y="46410"/>
                  </a:lnTo>
                  <a:lnTo>
                    <a:pt x="521917" y="45220"/>
                  </a:lnTo>
                  <a:lnTo>
                    <a:pt x="521917" y="44030"/>
                  </a:lnTo>
                  <a:lnTo>
                    <a:pt x="518242" y="16660"/>
                  </a:lnTo>
                  <a:lnTo>
                    <a:pt x="518242" y="5950"/>
                  </a:lnTo>
                  <a:lnTo>
                    <a:pt x="518242" y="4760"/>
                  </a:lnTo>
                  <a:close/>
                </a:path>
              </a:pathLst>
            </a:custGeom>
            <a:solidFill>
              <a:srgbClr val="EAECE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272" name="Freeform 24">
              <a:extLst>
                <a:ext uri="{FF2B5EF4-FFF2-40B4-BE49-F238E27FC236}">
                  <a16:creationId xmlns:a16="http://schemas.microsoft.com/office/drawing/2014/main" id="{1683FA4C-8948-FE42-A731-3EDDB3BAFE1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794799" y="11556165"/>
              <a:ext cx="205826" cy="160652"/>
            </a:xfrm>
            <a:custGeom>
              <a:avLst/>
              <a:gdLst>
                <a:gd name="T0" fmla="*/ 227 w 230"/>
                <a:gd name="T1" fmla="*/ 25 h 184"/>
                <a:gd name="T2" fmla="*/ 224 w 230"/>
                <a:gd name="T3" fmla="*/ 54 h 184"/>
                <a:gd name="T4" fmla="*/ 209 w 230"/>
                <a:gd name="T5" fmla="*/ 65 h 184"/>
                <a:gd name="T6" fmla="*/ 73 w 230"/>
                <a:gd name="T7" fmla="*/ 81 h 184"/>
                <a:gd name="T8" fmla="*/ 44 w 230"/>
                <a:gd name="T9" fmla="*/ 134 h 184"/>
                <a:gd name="T10" fmla="*/ 48 w 230"/>
                <a:gd name="T11" fmla="*/ 163 h 184"/>
                <a:gd name="T12" fmla="*/ 37 w 230"/>
                <a:gd name="T13" fmla="*/ 183 h 184"/>
                <a:gd name="T14" fmla="*/ 34 w 230"/>
                <a:gd name="T15" fmla="*/ 183 h 184"/>
                <a:gd name="T16" fmla="*/ 18 w 230"/>
                <a:gd name="T17" fmla="*/ 167 h 184"/>
                <a:gd name="T18" fmla="*/ 7 w 230"/>
                <a:gd name="T19" fmla="*/ 77 h 184"/>
                <a:gd name="T20" fmla="*/ 7 w 230"/>
                <a:gd name="T21" fmla="*/ 75 h 184"/>
                <a:gd name="T22" fmla="*/ 1 w 230"/>
                <a:gd name="T23" fmla="*/ 58 h 184"/>
                <a:gd name="T24" fmla="*/ 5 w 230"/>
                <a:gd name="T25" fmla="*/ 35 h 184"/>
                <a:gd name="T26" fmla="*/ 20 w 230"/>
                <a:gd name="T27" fmla="*/ 23 h 184"/>
                <a:gd name="T28" fmla="*/ 200 w 230"/>
                <a:gd name="T29" fmla="*/ 1 h 184"/>
                <a:gd name="T30" fmla="*/ 227 w 230"/>
                <a:gd name="T31" fmla="*/ 25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30" h="184">
                  <a:moveTo>
                    <a:pt x="227" y="25"/>
                  </a:moveTo>
                  <a:cubicBezTo>
                    <a:pt x="230" y="35"/>
                    <a:pt x="228" y="46"/>
                    <a:pt x="224" y="54"/>
                  </a:cubicBezTo>
                  <a:cubicBezTo>
                    <a:pt x="221" y="60"/>
                    <a:pt x="215" y="64"/>
                    <a:pt x="209" y="65"/>
                  </a:cubicBezTo>
                  <a:cubicBezTo>
                    <a:pt x="73" y="81"/>
                    <a:pt x="73" y="81"/>
                    <a:pt x="73" y="81"/>
                  </a:cubicBezTo>
                  <a:cubicBezTo>
                    <a:pt x="54" y="84"/>
                    <a:pt x="41" y="107"/>
                    <a:pt x="44" y="134"/>
                  </a:cubicBezTo>
                  <a:cubicBezTo>
                    <a:pt x="48" y="163"/>
                    <a:pt x="48" y="163"/>
                    <a:pt x="48" y="163"/>
                  </a:cubicBezTo>
                  <a:cubicBezTo>
                    <a:pt x="49" y="173"/>
                    <a:pt x="44" y="182"/>
                    <a:pt x="37" y="183"/>
                  </a:cubicBezTo>
                  <a:cubicBezTo>
                    <a:pt x="34" y="183"/>
                    <a:pt x="34" y="183"/>
                    <a:pt x="34" y="183"/>
                  </a:cubicBezTo>
                  <a:cubicBezTo>
                    <a:pt x="26" y="184"/>
                    <a:pt x="19" y="177"/>
                    <a:pt x="18" y="167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6"/>
                    <a:pt x="7" y="75"/>
                  </a:cubicBezTo>
                  <a:cubicBezTo>
                    <a:pt x="4" y="70"/>
                    <a:pt x="2" y="65"/>
                    <a:pt x="1" y="58"/>
                  </a:cubicBezTo>
                  <a:cubicBezTo>
                    <a:pt x="0" y="49"/>
                    <a:pt x="2" y="41"/>
                    <a:pt x="5" y="35"/>
                  </a:cubicBezTo>
                  <a:cubicBezTo>
                    <a:pt x="9" y="29"/>
                    <a:pt x="14" y="24"/>
                    <a:pt x="20" y="23"/>
                  </a:cubicBezTo>
                  <a:cubicBezTo>
                    <a:pt x="200" y="1"/>
                    <a:pt x="200" y="1"/>
                    <a:pt x="200" y="1"/>
                  </a:cubicBezTo>
                  <a:cubicBezTo>
                    <a:pt x="212" y="0"/>
                    <a:pt x="223" y="9"/>
                    <a:pt x="227" y="2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sp>
        <p:nvSpPr>
          <p:cNvPr id="273" name="Pentagon 272">
            <a:extLst>
              <a:ext uri="{FF2B5EF4-FFF2-40B4-BE49-F238E27FC236}">
                <a16:creationId xmlns:a16="http://schemas.microsoft.com/office/drawing/2014/main" id="{A6DA1881-7F5D-C548-94BB-275F5058F5E7}"/>
              </a:ext>
            </a:extLst>
          </p:cNvPr>
          <p:cNvSpPr/>
          <p:nvPr/>
        </p:nvSpPr>
        <p:spPr>
          <a:xfrm>
            <a:off x="2375374" y="5383644"/>
            <a:ext cx="4020874" cy="69115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4" name="Pentagon 273">
            <a:extLst>
              <a:ext uri="{FF2B5EF4-FFF2-40B4-BE49-F238E27FC236}">
                <a16:creationId xmlns:a16="http://schemas.microsoft.com/office/drawing/2014/main" id="{94F6E97C-DF55-0045-987F-1941DB580C11}"/>
              </a:ext>
            </a:extLst>
          </p:cNvPr>
          <p:cNvSpPr/>
          <p:nvPr/>
        </p:nvSpPr>
        <p:spPr>
          <a:xfrm>
            <a:off x="2375374" y="6600722"/>
            <a:ext cx="4020874" cy="69115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5" name="Pentagon 274">
            <a:extLst>
              <a:ext uri="{FF2B5EF4-FFF2-40B4-BE49-F238E27FC236}">
                <a16:creationId xmlns:a16="http://schemas.microsoft.com/office/drawing/2014/main" id="{899ED11F-7E4F-8E45-807D-DB132F016FC0}"/>
              </a:ext>
            </a:extLst>
          </p:cNvPr>
          <p:cNvSpPr/>
          <p:nvPr/>
        </p:nvSpPr>
        <p:spPr>
          <a:xfrm>
            <a:off x="2375374" y="7817800"/>
            <a:ext cx="4020874" cy="69115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6" name="Pentagon 275">
            <a:extLst>
              <a:ext uri="{FF2B5EF4-FFF2-40B4-BE49-F238E27FC236}">
                <a16:creationId xmlns:a16="http://schemas.microsoft.com/office/drawing/2014/main" id="{9C16438F-6B15-A345-82CE-35A19DA72FA3}"/>
              </a:ext>
            </a:extLst>
          </p:cNvPr>
          <p:cNvSpPr/>
          <p:nvPr/>
        </p:nvSpPr>
        <p:spPr>
          <a:xfrm>
            <a:off x="2375374" y="9034878"/>
            <a:ext cx="4020874" cy="69115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7" name="Pentagon 276">
            <a:extLst>
              <a:ext uri="{FF2B5EF4-FFF2-40B4-BE49-F238E27FC236}">
                <a16:creationId xmlns:a16="http://schemas.microsoft.com/office/drawing/2014/main" id="{5D7BC48C-9DCF-2B40-8BB7-5A80FA7B1E36}"/>
              </a:ext>
            </a:extLst>
          </p:cNvPr>
          <p:cNvSpPr/>
          <p:nvPr/>
        </p:nvSpPr>
        <p:spPr>
          <a:xfrm>
            <a:off x="2375374" y="10247033"/>
            <a:ext cx="4020874" cy="69115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8" name="Pentagon 277">
            <a:extLst>
              <a:ext uri="{FF2B5EF4-FFF2-40B4-BE49-F238E27FC236}">
                <a16:creationId xmlns:a16="http://schemas.microsoft.com/office/drawing/2014/main" id="{1998570F-E364-3D44-8911-851BA49E37D4}"/>
              </a:ext>
            </a:extLst>
          </p:cNvPr>
          <p:cNvSpPr/>
          <p:nvPr/>
        </p:nvSpPr>
        <p:spPr>
          <a:xfrm flipH="1">
            <a:off x="17984167" y="5383644"/>
            <a:ext cx="4023360" cy="691155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79" name="Pentagon 278">
            <a:extLst>
              <a:ext uri="{FF2B5EF4-FFF2-40B4-BE49-F238E27FC236}">
                <a16:creationId xmlns:a16="http://schemas.microsoft.com/office/drawing/2014/main" id="{09780972-EB57-BF46-A3D6-1CF92EEEFCBD}"/>
              </a:ext>
            </a:extLst>
          </p:cNvPr>
          <p:cNvSpPr/>
          <p:nvPr/>
        </p:nvSpPr>
        <p:spPr>
          <a:xfrm flipH="1">
            <a:off x="17984167" y="6600722"/>
            <a:ext cx="4023360" cy="691155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0" name="Pentagon 279">
            <a:extLst>
              <a:ext uri="{FF2B5EF4-FFF2-40B4-BE49-F238E27FC236}">
                <a16:creationId xmlns:a16="http://schemas.microsoft.com/office/drawing/2014/main" id="{94B90458-046E-1A49-ADB9-29F58DAD3AC8}"/>
              </a:ext>
            </a:extLst>
          </p:cNvPr>
          <p:cNvSpPr/>
          <p:nvPr/>
        </p:nvSpPr>
        <p:spPr>
          <a:xfrm flipH="1">
            <a:off x="17984167" y="7817800"/>
            <a:ext cx="4023360" cy="691155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1" name="Pentagon 280">
            <a:extLst>
              <a:ext uri="{FF2B5EF4-FFF2-40B4-BE49-F238E27FC236}">
                <a16:creationId xmlns:a16="http://schemas.microsoft.com/office/drawing/2014/main" id="{2FA33B31-5B08-9347-A069-B25884394924}"/>
              </a:ext>
            </a:extLst>
          </p:cNvPr>
          <p:cNvSpPr/>
          <p:nvPr/>
        </p:nvSpPr>
        <p:spPr>
          <a:xfrm flipH="1">
            <a:off x="17984167" y="9034878"/>
            <a:ext cx="4023360" cy="691155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2" name="Pentagon 281">
            <a:extLst>
              <a:ext uri="{FF2B5EF4-FFF2-40B4-BE49-F238E27FC236}">
                <a16:creationId xmlns:a16="http://schemas.microsoft.com/office/drawing/2014/main" id="{DADF4935-A77B-C440-86FD-148840053774}"/>
              </a:ext>
            </a:extLst>
          </p:cNvPr>
          <p:cNvSpPr/>
          <p:nvPr/>
        </p:nvSpPr>
        <p:spPr>
          <a:xfrm flipH="1">
            <a:off x="17984167" y="10247033"/>
            <a:ext cx="4023360" cy="691155"/>
          </a:xfrm>
          <a:prstGeom prst="homePlat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ontserrat Light" pitchFamily="2" charset="77"/>
            </a:endParaRPr>
          </a:p>
        </p:txBody>
      </p:sp>
      <p:sp>
        <p:nvSpPr>
          <p:cNvPr id="283" name="Freeform 15">
            <a:extLst>
              <a:ext uri="{FF2B5EF4-FFF2-40B4-BE49-F238E27FC236}">
                <a16:creationId xmlns:a16="http://schemas.microsoft.com/office/drawing/2014/main" id="{9D665D0B-1E37-694A-A6E4-81DAE13AE6CA}"/>
              </a:ext>
            </a:extLst>
          </p:cNvPr>
          <p:cNvSpPr>
            <a:spLocks/>
          </p:cNvSpPr>
          <p:nvPr/>
        </p:nvSpPr>
        <p:spPr bwMode="auto">
          <a:xfrm flipH="1">
            <a:off x="8418098" y="6294315"/>
            <a:ext cx="7877923" cy="1290496"/>
          </a:xfrm>
          <a:custGeom>
            <a:avLst/>
            <a:gdLst>
              <a:gd name="T0" fmla="*/ 2338 w 2345"/>
              <a:gd name="T1" fmla="*/ 0 h 740"/>
              <a:gd name="T2" fmla="*/ 1173 w 2345"/>
              <a:gd name="T3" fmla="*/ 253 h 740"/>
              <a:gd name="T4" fmla="*/ 987 w 2345"/>
              <a:gd name="T5" fmla="*/ 247 h 740"/>
              <a:gd name="T6" fmla="*/ 7 w 2345"/>
              <a:gd name="T7" fmla="*/ 0 h 740"/>
              <a:gd name="T8" fmla="*/ 0 w 2345"/>
              <a:gd name="T9" fmla="*/ 0 h 740"/>
              <a:gd name="T10" fmla="*/ 7 w 2345"/>
              <a:gd name="T11" fmla="*/ 16 h 740"/>
              <a:gd name="T12" fmla="*/ 122 w 2345"/>
              <a:gd name="T13" fmla="*/ 279 h 740"/>
              <a:gd name="T14" fmla="*/ 138 w 2345"/>
              <a:gd name="T15" fmla="*/ 315 h 740"/>
              <a:gd name="T16" fmla="*/ 222 w 2345"/>
              <a:gd name="T17" fmla="*/ 507 h 740"/>
              <a:gd name="T18" fmla="*/ 551 w 2345"/>
              <a:gd name="T19" fmla="*/ 651 h 740"/>
              <a:gd name="T20" fmla="*/ 1136 w 2345"/>
              <a:gd name="T21" fmla="*/ 740 h 740"/>
              <a:gd name="T22" fmla="*/ 1173 w 2345"/>
              <a:gd name="T23" fmla="*/ 740 h 740"/>
              <a:gd name="T24" fmla="*/ 1210 w 2345"/>
              <a:gd name="T25" fmla="*/ 740 h 740"/>
              <a:gd name="T26" fmla="*/ 1783 w 2345"/>
              <a:gd name="T27" fmla="*/ 655 h 740"/>
              <a:gd name="T28" fmla="*/ 2123 w 2345"/>
              <a:gd name="T29" fmla="*/ 507 h 740"/>
              <a:gd name="T30" fmla="*/ 2207 w 2345"/>
              <a:gd name="T31" fmla="*/ 315 h 740"/>
              <a:gd name="T32" fmla="*/ 2345 w 2345"/>
              <a:gd name="T33" fmla="*/ 0 h 740"/>
              <a:gd name="T34" fmla="*/ 2338 w 2345"/>
              <a:gd name="T35" fmla="*/ 0 h 7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345" h="740">
                <a:moveTo>
                  <a:pt x="2338" y="0"/>
                </a:moveTo>
                <a:cubicBezTo>
                  <a:pt x="2062" y="154"/>
                  <a:pt x="1643" y="252"/>
                  <a:pt x="1173" y="253"/>
                </a:cubicBezTo>
                <a:cubicBezTo>
                  <a:pt x="1110" y="253"/>
                  <a:pt x="1048" y="251"/>
                  <a:pt x="987" y="247"/>
                </a:cubicBezTo>
                <a:cubicBezTo>
                  <a:pt x="593" y="225"/>
                  <a:pt x="246" y="133"/>
                  <a:pt x="7" y="0"/>
                </a:cubicBezTo>
                <a:cubicBezTo>
                  <a:pt x="0" y="0"/>
                  <a:pt x="0" y="0"/>
                  <a:pt x="0" y="0"/>
                </a:cubicBezTo>
                <a:cubicBezTo>
                  <a:pt x="7" y="16"/>
                  <a:pt x="7" y="16"/>
                  <a:pt x="7" y="16"/>
                </a:cubicBezTo>
                <a:cubicBezTo>
                  <a:pt x="122" y="279"/>
                  <a:pt x="122" y="279"/>
                  <a:pt x="122" y="279"/>
                </a:cubicBezTo>
                <a:cubicBezTo>
                  <a:pt x="138" y="315"/>
                  <a:pt x="138" y="315"/>
                  <a:pt x="138" y="315"/>
                </a:cubicBezTo>
                <a:cubicBezTo>
                  <a:pt x="222" y="507"/>
                  <a:pt x="222" y="507"/>
                  <a:pt x="222" y="507"/>
                </a:cubicBezTo>
                <a:cubicBezTo>
                  <a:pt x="322" y="565"/>
                  <a:pt x="433" y="613"/>
                  <a:pt x="551" y="651"/>
                </a:cubicBezTo>
                <a:cubicBezTo>
                  <a:pt x="731" y="709"/>
                  <a:pt x="928" y="740"/>
                  <a:pt x="1136" y="740"/>
                </a:cubicBezTo>
                <a:cubicBezTo>
                  <a:pt x="1148" y="740"/>
                  <a:pt x="1160" y="740"/>
                  <a:pt x="1173" y="740"/>
                </a:cubicBezTo>
                <a:cubicBezTo>
                  <a:pt x="1185" y="740"/>
                  <a:pt x="1197" y="740"/>
                  <a:pt x="1210" y="740"/>
                </a:cubicBezTo>
                <a:cubicBezTo>
                  <a:pt x="1413" y="740"/>
                  <a:pt x="1606" y="710"/>
                  <a:pt x="1783" y="655"/>
                </a:cubicBezTo>
                <a:cubicBezTo>
                  <a:pt x="1905" y="617"/>
                  <a:pt x="2020" y="567"/>
                  <a:pt x="2123" y="507"/>
                </a:cubicBezTo>
                <a:cubicBezTo>
                  <a:pt x="2207" y="315"/>
                  <a:pt x="2207" y="315"/>
                  <a:pt x="2207" y="315"/>
                </a:cubicBezTo>
                <a:cubicBezTo>
                  <a:pt x="2345" y="0"/>
                  <a:pt x="2345" y="0"/>
                  <a:pt x="2345" y="0"/>
                </a:cubicBezTo>
                <a:lnTo>
                  <a:pt x="2338" y="0"/>
                </a:lnTo>
                <a:close/>
              </a:path>
            </a:pathLst>
          </a:custGeom>
          <a:solidFill>
            <a:schemeClr val="accent2"/>
          </a:solidFill>
          <a:ln w="3175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ontserrat Light" pitchFamily="2" charset="77"/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7514A24F-B094-7148-B077-1870244A4B9C}"/>
              </a:ext>
            </a:extLst>
          </p:cNvPr>
          <p:cNvSpPr txBox="1"/>
          <p:nvPr/>
        </p:nvSpPr>
        <p:spPr>
          <a:xfrm>
            <a:off x="2597458" y="54365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9AAC2BAC-5DE8-C446-860A-0404E3AB6B10}"/>
              </a:ext>
            </a:extLst>
          </p:cNvPr>
          <p:cNvSpPr txBox="1"/>
          <p:nvPr/>
        </p:nvSpPr>
        <p:spPr>
          <a:xfrm>
            <a:off x="2597458" y="666257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5F0F61-4705-6042-91D4-C239D6619C9A}"/>
              </a:ext>
            </a:extLst>
          </p:cNvPr>
          <p:cNvSpPr txBox="1"/>
          <p:nvPr/>
        </p:nvSpPr>
        <p:spPr>
          <a:xfrm>
            <a:off x="2597458" y="7870715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2C5C08-C0D0-C947-B95C-07EFE10E4957}"/>
              </a:ext>
            </a:extLst>
          </p:cNvPr>
          <p:cNvSpPr txBox="1"/>
          <p:nvPr/>
        </p:nvSpPr>
        <p:spPr>
          <a:xfrm>
            <a:off x="2597458" y="908806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F85CF7F-C92E-AE46-8556-C668F210D4D3}"/>
              </a:ext>
            </a:extLst>
          </p:cNvPr>
          <p:cNvSpPr txBox="1"/>
          <p:nvPr/>
        </p:nvSpPr>
        <p:spPr>
          <a:xfrm>
            <a:off x="2597458" y="1030022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F72BF70-1342-2C44-9C7C-531933DF9390}"/>
              </a:ext>
            </a:extLst>
          </p:cNvPr>
          <p:cNvSpPr txBox="1"/>
          <p:nvPr/>
        </p:nvSpPr>
        <p:spPr>
          <a:xfrm>
            <a:off x="19527322" y="5436559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AFDCF46B-74CC-AB44-B818-0556455AC3B1}"/>
              </a:ext>
            </a:extLst>
          </p:cNvPr>
          <p:cNvSpPr txBox="1"/>
          <p:nvPr/>
        </p:nvSpPr>
        <p:spPr>
          <a:xfrm>
            <a:off x="19527322" y="6662573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4DFE8A2B-60F2-6E49-8DB0-D0FC123B818B}"/>
              </a:ext>
            </a:extLst>
          </p:cNvPr>
          <p:cNvSpPr txBox="1"/>
          <p:nvPr/>
        </p:nvSpPr>
        <p:spPr>
          <a:xfrm>
            <a:off x="19527322" y="7870715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DF8B765C-A7C4-5249-B612-A861DCB2AB4B}"/>
              </a:ext>
            </a:extLst>
          </p:cNvPr>
          <p:cNvSpPr txBox="1"/>
          <p:nvPr/>
        </p:nvSpPr>
        <p:spPr>
          <a:xfrm>
            <a:off x="19527322" y="9088067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3D051556-6C74-EE44-8F32-C5C1DDCA37BC}"/>
              </a:ext>
            </a:extLst>
          </p:cNvPr>
          <p:cNvSpPr txBox="1"/>
          <p:nvPr/>
        </p:nvSpPr>
        <p:spPr>
          <a:xfrm>
            <a:off x="19527322" y="10300222"/>
            <a:ext cx="226536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ontserrat" pitchFamily="2" charset="77"/>
              </a:rPr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088273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CCA700-1B48-B549-912B-CF2DC85F6982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84E74-CF1F-364F-8375-3FFF39862C62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5BE736-CA06-3546-BAC9-B6883F69A7DD}"/>
              </a:ext>
            </a:extLst>
          </p:cNvPr>
          <p:cNvGrpSpPr/>
          <p:nvPr/>
        </p:nvGrpSpPr>
        <p:grpSpPr>
          <a:xfrm>
            <a:off x="6969851" y="3422912"/>
            <a:ext cx="10277973" cy="8433777"/>
            <a:chOff x="3485833" y="1711008"/>
            <a:chExt cx="5140325" cy="4217987"/>
          </a:xfrm>
        </p:grpSpPr>
        <p:sp>
          <p:nvSpPr>
            <p:cNvPr id="48" name="Freeform 55">
              <a:extLst>
                <a:ext uri="{FF2B5EF4-FFF2-40B4-BE49-F238E27FC236}">
                  <a16:creationId xmlns:a16="http://schemas.microsoft.com/office/drawing/2014/main" id="{CD6FDF01-2D85-5644-BBB5-26B9ACB77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4217987"/>
            </a:xfrm>
            <a:custGeom>
              <a:avLst/>
              <a:gdLst>
                <a:gd name="T0" fmla="*/ 1786 w 1788"/>
                <a:gd name="T1" fmla="*/ 97 h 1467"/>
                <a:gd name="T2" fmla="*/ 1780 w 1788"/>
                <a:gd name="T3" fmla="*/ 90 h 1467"/>
                <a:gd name="T4" fmla="*/ 1772 w 1788"/>
                <a:gd name="T5" fmla="*/ 84 h 1467"/>
                <a:gd name="T6" fmla="*/ 1765 w 1788"/>
                <a:gd name="T7" fmla="*/ 80 h 1467"/>
                <a:gd name="T8" fmla="*/ 1750 w 1788"/>
                <a:gd name="T9" fmla="*/ 74 h 1467"/>
                <a:gd name="T10" fmla="*/ 1734 w 1788"/>
                <a:gd name="T11" fmla="*/ 68 h 1467"/>
                <a:gd name="T12" fmla="*/ 1715 w 1788"/>
                <a:gd name="T13" fmla="*/ 63 h 1467"/>
                <a:gd name="T14" fmla="*/ 1693 w 1788"/>
                <a:gd name="T15" fmla="*/ 57 h 1467"/>
                <a:gd name="T16" fmla="*/ 1660 w 1788"/>
                <a:gd name="T17" fmla="*/ 50 h 1467"/>
                <a:gd name="T18" fmla="*/ 1629 w 1788"/>
                <a:gd name="T19" fmla="*/ 45 h 1467"/>
                <a:gd name="T20" fmla="*/ 1607 w 1788"/>
                <a:gd name="T21" fmla="*/ 41 h 1467"/>
                <a:gd name="T22" fmla="*/ 1577 w 1788"/>
                <a:gd name="T23" fmla="*/ 37 h 1467"/>
                <a:gd name="T24" fmla="*/ 1550 w 1788"/>
                <a:gd name="T25" fmla="*/ 33 h 1467"/>
                <a:gd name="T26" fmla="*/ 1490 w 1788"/>
                <a:gd name="T27" fmla="*/ 27 h 1467"/>
                <a:gd name="T28" fmla="*/ 1454 w 1788"/>
                <a:gd name="T29" fmla="*/ 23 h 1467"/>
                <a:gd name="T30" fmla="*/ 1414 w 1788"/>
                <a:gd name="T31" fmla="*/ 19 h 1467"/>
                <a:gd name="T32" fmla="*/ 1377 w 1788"/>
                <a:gd name="T33" fmla="*/ 17 h 1467"/>
                <a:gd name="T34" fmla="*/ 1310 w 1788"/>
                <a:gd name="T35" fmla="*/ 12 h 1467"/>
                <a:gd name="T36" fmla="*/ 1271 w 1788"/>
                <a:gd name="T37" fmla="*/ 10 h 1467"/>
                <a:gd name="T38" fmla="*/ 1237 w 1788"/>
                <a:gd name="T39" fmla="*/ 8 h 1467"/>
                <a:gd name="T40" fmla="*/ 1174 w 1788"/>
                <a:gd name="T41" fmla="*/ 5 h 1467"/>
                <a:gd name="T42" fmla="*/ 1148 w 1788"/>
                <a:gd name="T43" fmla="*/ 4 h 1467"/>
                <a:gd name="T44" fmla="*/ 1117 w 1788"/>
                <a:gd name="T45" fmla="*/ 3 h 1467"/>
                <a:gd name="T46" fmla="*/ 1084 w 1788"/>
                <a:gd name="T47" fmla="*/ 2 h 1467"/>
                <a:gd name="T48" fmla="*/ 1050 w 1788"/>
                <a:gd name="T49" fmla="*/ 2 h 1467"/>
                <a:gd name="T50" fmla="*/ 1024 w 1788"/>
                <a:gd name="T51" fmla="*/ 1 h 1467"/>
                <a:gd name="T52" fmla="*/ 999 w 1788"/>
                <a:gd name="T53" fmla="*/ 1 h 1467"/>
                <a:gd name="T54" fmla="*/ 956 w 1788"/>
                <a:gd name="T55" fmla="*/ 0 h 1467"/>
                <a:gd name="T56" fmla="*/ 909 w 1788"/>
                <a:gd name="T57" fmla="*/ 0 h 1467"/>
                <a:gd name="T58" fmla="*/ 856 w 1788"/>
                <a:gd name="T59" fmla="*/ 0 h 1467"/>
                <a:gd name="T60" fmla="*/ 831 w 1788"/>
                <a:gd name="T61" fmla="*/ 0 h 1467"/>
                <a:gd name="T62" fmla="*/ 790 w 1788"/>
                <a:gd name="T63" fmla="*/ 1 h 1467"/>
                <a:gd name="T64" fmla="*/ 764 w 1788"/>
                <a:gd name="T65" fmla="*/ 1 h 1467"/>
                <a:gd name="T66" fmla="*/ 728 w 1788"/>
                <a:gd name="T67" fmla="*/ 2 h 1467"/>
                <a:gd name="T68" fmla="*/ 696 w 1788"/>
                <a:gd name="T69" fmla="*/ 3 h 1467"/>
                <a:gd name="T70" fmla="*/ 666 w 1788"/>
                <a:gd name="T71" fmla="*/ 4 h 1467"/>
                <a:gd name="T72" fmla="*/ 640 w 1788"/>
                <a:gd name="T73" fmla="*/ 4 h 1467"/>
                <a:gd name="T74" fmla="*/ 589 w 1788"/>
                <a:gd name="T75" fmla="*/ 6 h 1467"/>
                <a:gd name="T76" fmla="*/ 552 w 1788"/>
                <a:gd name="T77" fmla="*/ 8 h 1467"/>
                <a:gd name="T78" fmla="*/ 517 w 1788"/>
                <a:gd name="T79" fmla="*/ 10 h 1467"/>
                <a:gd name="T80" fmla="*/ 448 w 1788"/>
                <a:gd name="T81" fmla="*/ 14 h 1467"/>
                <a:gd name="T82" fmla="*/ 412 w 1788"/>
                <a:gd name="T83" fmla="*/ 17 h 1467"/>
                <a:gd name="T84" fmla="*/ 371 w 1788"/>
                <a:gd name="T85" fmla="*/ 20 h 1467"/>
                <a:gd name="T86" fmla="*/ 334 w 1788"/>
                <a:gd name="T87" fmla="*/ 23 h 1467"/>
                <a:gd name="T88" fmla="*/ 263 w 1788"/>
                <a:gd name="T89" fmla="*/ 30 h 1467"/>
                <a:gd name="T90" fmla="*/ 225 w 1788"/>
                <a:gd name="T91" fmla="*/ 35 h 1467"/>
                <a:gd name="T92" fmla="*/ 205 w 1788"/>
                <a:gd name="T93" fmla="*/ 38 h 1467"/>
                <a:gd name="T94" fmla="*/ 182 w 1788"/>
                <a:gd name="T95" fmla="*/ 41 h 1467"/>
                <a:gd name="T96" fmla="*/ 152 w 1788"/>
                <a:gd name="T97" fmla="*/ 46 h 1467"/>
                <a:gd name="T98" fmla="*/ 128 w 1788"/>
                <a:gd name="T99" fmla="*/ 50 h 1467"/>
                <a:gd name="T100" fmla="*/ 93 w 1788"/>
                <a:gd name="T101" fmla="*/ 58 h 1467"/>
                <a:gd name="T102" fmla="*/ 72 w 1788"/>
                <a:gd name="T103" fmla="*/ 63 h 1467"/>
                <a:gd name="T104" fmla="*/ 54 w 1788"/>
                <a:gd name="T105" fmla="*/ 69 h 1467"/>
                <a:gd name="T106" fmla="*/ 38 w 1788"/>
                <a:gd name="T107" fmla="*/ 74 h 1467"/>
                <a:gd name="T108" fmla="*/ 24 w 1788"/>
                <a:gd name="T109" fmla="*/ 80 h 1467"/>
                <a:gd name="T110" fmla="*/ 14 w 1788"/>
                <a:gd name="T111" fmla="*/ 86 h 1467"/>
                <a:gd name="T112" fmla="*/ 6 w 1788"/>
                <a:gd name="T113" fmla="*/ 93 h 1467"/>
                <a:gd name="T114" fmla="*/ 2 w 1788"/>
                <a:gd name="T115" fmla="*/ 99 h 1467"/>
                <a:gd name="T116" fmla="*/ 1 w 1788"/>
                <a:gd name="T117" fmla="*/ 106 h 1467"/>
                <a:gd name="T118" fmla="*/ 4 w 1788"/>
                <a:gd name="T119" fmla="*/ 113 h 1467"/>
                <a:gd name="T120" fmla="*/ 703 w 1788"/>
                <a:gd name="T121" fmla="*/ 1467 h 1467"/>
                <a:gd name="T122" fmla="*/ 1784 w 1788"/>
                <a:gd name="T123" fmla="*/ 114 h 1467"/>
                <a:gd name="T124" fmla="*/ 1788 w 1788"/>
                <a:gd name="T125" fmla="*/ 108 h 1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1467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" y="114"/>
                    <a:pt x="4" y="114"/>
                    <a:pt x="4" y="114"/>
                  </a:cubicBezTo>
                  <a:cubicBezTo>
                    <a:pt x="146" y="286"/>
                    <a:pt x="647" y="998"/>
                    <a:pt x="648" y="998"/>
                  </a:cubicBezTo>
                  <a:cubicBezTo>
                    <a:pt x="648" y="998"/>
                    <a:pt x="649" y="1415"/>
                    <a:pt x="649" y="1415"/>
                  </a:cubicBezTo>
                  <a:cubicBezTo>
                    <a:pt x="649" y="1444"/>
                    <a:pt x="673" y="1467"/>
                    <a:pt x="703" y="1467"/>
                  </a:cubicBezTo>
                  <a:cubicBezTo>
                    <a:pt x="1093" y="1467"/>
                    <a:pt x="1093" y="1467"/>
                    <a:pt x="1093" y="1467"/>
                  </a:cubicBezTo>
                  <a:cubicBezTo>
                    <a:pt x="1123" y="1467"/>
                    <a:pt x="1148" y="1444"/>
                    <a:pt x="1148" y="1415"/>
                  </a:cubicBezTo>
                  <a:cubicBezTo>
                    <a:pt x="1148" y="995"/>
                    <a:pt x="1148" y="995"/>
                    <a:pt x="1148" y="995"/>
                  </a:cubicBezTo>
                  <a:cubicBezTo>
                    <a:pt x="1222" y="869"/>
                    <a:pt x="1643" y="285"/>
                    <a:pt x="1784" y="114"/>
                  </a:cubicBezTo>
                  <a:cubicBezTo>
                    <a:pt x="1784" y="114"/>
                    <a:pt x="1784" y="114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49" name="Freeform 56">
              <a:extLst>
                <a:ext uri="{FF2B5EF4-FFF2-40B4-BE49-F238E27FC236}">
                  <a16:creationId xmlns:a16="http://schemas.microsoft.com/office/drawing/2014/main" id="{679986D3-DA6F-AD45-BF35-7487F81C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5833" y="1711008"/>
              <a:ext cx="5140325" cy="598487"/>
            </a:xfrm>
            <a:custGeom>
              <a:avLst/>
              <a:gdLst>
                <a:gd name="T0" fmla="*/ 1786 w 1788"/>
                <a:gd name="T1" fmla="*/ 97 h 208"/>
                <a:gd name="T2" fmla="*/ 1780 w 1788"/>
                <a:gd name="T3" fmla="*/ 90 h 208"/>
                <a:gd name="T4" fmla="*/ 1772 w 1788"/>
                <a:gd name="T5" fmla="*/ 84 h 208"/>
                <a:gd name="T6" fmla="*/ 1765 w 1788"/>
                <a:gd name="T7" fmla="*/ 80 h 208"/>
                <a:gd name="T8" fmla="*/ 1750 w 1788"/>
                <a:gd name="T9" fmla="*/ 74 h 208"/>
                <a:gd name="T10" fmla="*/ 1734 w 1788"/>
                <a:gd name="T11" fmla="*/ 68 h 208"/>
                <a:gd name="T12" fmla="*/ 1715 w 1788"/>
                <a:gd name="T13" fmla="*/ 63 h 208"/>
                <a:gd name="T14" fmla="*/ 1693 w 1788"/>
                <a:gd name="T15" fmla="*/ 57 h 208"/>
                <a:gd name="T16" fmla="*/ 1660 w 1788"/>
                <a:gd name="T17" fmla="*/ 50 h 208"/>
                <a:gd name="T18" fmla="*/ 1629 w 1788"/>
                <a:gd name="T19" fmla="*/ 45 h 208"/>
                <a:gd name="T20" fmla="*/ 1607 w 1788"/>
                <a:gd name="T21" fmla="*/ 41 h 208"/>
                <a:gd name="T22" fmla="*/ 1577 w 1788"/>
                <a:gd name="T23" fmla="*/ 37 h 208"/>
                <a:gd name="T24" fmla="*/ 1550 w 1788"/>
                <a:gd name="T25" fmla="*/ 33 h 208"/>
                <a:gd name="T26" fmla="*/ 1490 w 1788"/>
                <a:gd name="T27" fmla="*/ 27 h 208"/>
                <a:gd name="T28" fmla="*/ 1454 w 1788"/>
                <a:gd name="T29" fmla="*/ 23 h 208"/>
                <a:gd name="T30" fmla="*/ 1414 w 1788"/>
                <a:gd name="T31" fmla="*/ 19 h 208"/>
                <a:gd name="T32" fmla="*/ 1377 w 1788"/>
                <a:gd name="T33" fmla="*/ 17 h 208"/>
                <a:gd name="T34" fmla="*/ 1310 w 1788"/>
                <a:gd name="T35" fmla="*/ 12 h 208"/>
                <a:gd name="T36" fmla="*/ 1271 w 1788"/>
                <a:gd name="T37" fmla="*/ 10 h 208"/>
                <a:gd name="T38" fmla="*/ 1237 w 1788"/>
                <a:gd name="T39" fmla="*/ 8 h 208"/>
                <a:gd name="T40" fmla="*/ 1174 w 1788"/>
                <a:gd name="T41" fmla="*/ 5 h 208"/>
                <a:gd name="T42" fmla="*/ 1148 w 1788"/>
                <a:gd name="T43" fmla="*/ 4 h 208"/>
                <a:gd name="T44" fmla="*/ 1117 w 1788"/>
                <a:gd name="T45" fmla="*/ 3 h 208"/>
                <a:gd name="T46" fmla="*/ 1084 w 1788"/>
                <a:gd name="T47" fmla="*/ 2 h 208"/>
                <a:gd name="T48" fmla="*/ 1050 w 1788"/>
                <a:gd name="T49" fmla="*/ 2 h 208"/>
                <a:gd name="T50" fmla="*/ 1024 w 1788"/>
                <a:gd name="T51" fmla="*/ 1 h 208"/>
                <a:gd name="T52" fmla="*/ 999 w 1788"/>
                <a:gd name="T53" fmla="*/ 1 h 208"/>
                <a:gd name="T54" fmla="*/ 956 w 1788"/>
                <a:gd name="T55" fmla="*/ 0 h 208"/>
                <a:gd name="T56" fmla="*/ 909 w 1788"/>
                <a:gd name="T57" fmla="*/ 0 h 208"/>
                <a:gd name="T58" fmla="*/ 894 w 1788"/>
                <a:gd name="T59" fmla="*/ 0 h 208"/>
                <a:gd name="T60" fmla="*/ 838 w 1788"/>
                <a:gd name="T61" fmla="*/ 0 h 208"/>
                <a:gd name="T62" fmla="*/ 808 w 1788"/>
                <a:gd name="T63" fmla="*/ 1 h 208"/>
                <a:gd name="T64" fmla="*/ 768 w 1788"/>
                <a:gd name="T65" fmla="*/ 1 h 208"/>
                <a:gd name="T66" fmla="*/ 742 w 1788"/>
                <a:gd name="T67" fmla="*/ 2 h 208"/>
                <a:gd name="T68" fmla="*/ 706 w 1788"/>
                <a:gd name="T69" fmla="*/ 2 h 208"/>
                <a:gd name="T70" fmla="*/ 675 w 1788"/>
                <a:gd name="T71" fmla="*/ 3 h 208"/>
                <a:gd name="T72" fmla="*/ 649 w 1788"/>
                <a:gd name="T73" fmla="*/ 4 h 208"/>
                <a:gd name="T74" fmla="*/ 615 w 1788"/>
                <a:gd name="T75" fmla="*/ 5 h 208"/>
                <a:gd name="T76" fmla="*/ 555 w 1788"/>
                <a:gd name="T77" fmla="*/ 8 h 208"/>
                <a:gd name="T78" fmla="*/ 522 w 1788"/>
                <a:gd name="T79" fmla="*/ 10 h 208"/>
                <a:gd name="T80" fmla="*/ 479 w 1788"/>
                <a:gd name="T81" fmla="*/ 12 h 208"/>
                <a:gd name="T82" fmla="*/ 443 w 1788"/>
                <a:gd name="T83" fmla="*/ 14 h 208"/>
                <a:gd name="T84" fmla="*/ 376 w 1788"/>
                <a:gd name="T85" fmla="*/ 19 h 208"/>
                <a:gd name="T86" fmla="*/ 337 w 1788"/>
                <a:gd name="T87" fmla="*/ 23 h 208"/>
                <a:gd name="T88" fmla="*/ 299 w 1788"/>
                <a:gd name="T89" fmla="*/ 26 h 208"/>
                <a:gd name="T90" fmla="*/ 246 w 1788"/>
                <a:gd name="T91" fmla="*/ 32 h 208"/>
                <a:gd name="T92" fmla="*/ 220 w 1788"/>
                <a:gd name="T93" fmla="*/ 36 h 208"/>
                <a:gd name="T94" fmla="*/ 186 w 1788"/>
                <a:gd name="T95" fmla="*/ 41 h 208"/>
                <a:gd name="T96" fmla="*/ 165 w 1788"/>
                <a:gd name="T97" fmla="*/ 44 h 208"/>
                <a:gd name="T98" fmla="*/ 138 w 1788"/>
                <a:gd name="T99" fmla="*/ 49 h 208"/>
                <a:gd name="T100" fmla="*/ 96 w 1788"/>
                <a:gd name="T101" fmla="*/ 57 h 208"/>
                <a:gd name="T102" fmla="*/ 83 w 1788"/>
                <a:gd name="T103" fmla="*/ 60 h 208"/>
                <a:gd name="T104" fmla="*/ 60 w 1788"/>
                <a:gd name="T105" fmla="*/ 67 h 208"/>
                <a:gd name="T106" fmla="*/ 43 w 1788"/>
                <a:gd name="T107" fmla="*/ 72 h 208"/>
                <a:gd name="T108" fmla="*/ 28 w 1788"/>
                <a:gd name="T109" fmla="*/ 78 h 208"/>
                <a:gd name="T110" fmla="*/ 18 w 1788"/>
                <a:gd name="T111" fmla="*/ 84 h 208"/>
                <a:gd name="T112" fmla="*/ 9 w 1788"/>
                <a:gd name="T113" fmla="*/ 89 h 208"/>
                <a:gd name="T114" fmla="*/ 3 w 1788"/>
                <a:gd name="T115" fmla="*/ 96 h 208"/>
                <a:gd name="T116" fmla="*/ 1 w 1788"/>
                <a:gd name="T117" fmla="*/ 102 h 208"/>
                <a:gd name="T118" fmla="*/ 2 w 1788"/>
                <a:gd name="T119" fmla="*/ 111 h 208"/>
                <a:gd name="T120" fmla="*/ 894 w 1788"/>
                <a:gd name="T121" fmla="*/ 208 h 208"/>
                <a:gd name="T122" fmla="*/ 1785 w 1788"/>
                <a:gd name="T123" fmla="*/ 113 h 208"/>
                <a:gd name="T124" fmla="*/ 1788 w 1788"/>
                <a:gd name="T125" fmla="*/ 106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88" h="208">
                  <a:moveTo>
                    <a:pt x="1788" y="102"/>
                  </a:moveTo>
                  <a:cubicBezTo>
                    <a:pt x="1788" y="102"/>
                    <a:pt x="1788" y="102"/>
                    <a:pt x="1788" y="102"/>
                  </a:cubicBezTo>
                  <a:cubicBezTo>
                    <a:pt x="1788" y="101"/>
                    <a:pt x="1788" y="100"/>
                    <a:pt x="1788" y="100"/>
                  </a:cubicBezTo>
                  <a:cubicBezTo>
                    <a:pt x="1787" y="99"/>
                    <a:pt x="1787" y="99"/>
                    <a:pt x="1787" y="99"/>
                  </a:cubicBezTo>
                  <a:cubicBezTo>
                    <a:pt x="1787" y="98"/>
                    <a:pt x="1787" y="97"/>
                    <a:pt x="1786" y="97"/>
                  </a:cubicBezTo>
                  <a:cubicBezTo>
                    <a:pt x="1786" y="96"/>
                    <a:pt x="1786" y="96"/>
                    <a:pt x="1785" y="96"/>
                  </a:cubicBezTo>
                  <a:cubicBezTo>
                    <a:pt x="1785" y="95"/>
                    <a:pt x="1785" y="94"/>
                    <a:pt x="1784" y="94"/>
                  </a:cubicBezTo>
                  <a:cubicBezTo>
                    <a:pt x="1784" y="94"/>
                    <a:pt x="1784" y="93"/>
                    <a:pt x="1783" y="93"/>
                  </a:cubicBezTo>
                  <a:cubicBezTo>
                    <a:pt x="1783" y="93"/>
                    <a:pt x="1783" y="93"/>
                    <a:pt x="1783" y="93"/>
                  </a:cubicBezTo>
                  <a:cubicBezTo>
                    <a:pt x="1782" y="92"/>
                    <a:pt x="1781" y="91"/>
                    <a:pt x="1780" y="90"/>
                  </a:cubicBezTo>
                  <a:cubicBezTo>
                    <a:pt x="1780" y="90"/>
                    <a:pt x="1780" y="89"/>
                    <a:pt x="1779" y="89"/>
                  </a:cubicBezTo>
                  <a:cubicBezTo>
                    <a:pt x="1778" y="88"/>
                    <a:pt x="1778" y="88"/>
                    <a:pt x="1776" y="87"/>
                  </a:cubicBezTo>
                  <a:cubicBezTo>
                    <a:pt x="1776" y="87"/>
                    <a:pt x="1776" y="87"/>
                    <a:pt x="1776" y="87"/>
                  </a:cubicBezTo>
                  <a:cubicBezTo>
                    <a:pt x="1776" y="86"/>
                    <a:pt x="1775" y="86"/>
                    <a:pt x="1775" y="86"/>
                  </a:cubicBezTo>
                  <a:cubicBezTo>
                    <a:pt x="1774" y="85"/>
                    <a:pt x="1773" y="85"/>
                    <a:pt x="1772" y="84"/>
                  </a:cubicBezTo>
                  <a:cubicBezTo>
                    <a:pt x="1772" y="84"/>
                    <a:pt x="1772" y="84"/>
                    <a:pt x="1771" y="84"/>
                  </a:cubicBezTo>
                  <a:cubicBezTo>
                    <a:pt x="1771" y="83"/>
                    <a:pt x="1770" y="83"/>
                    <a:pt x="1770" y="83"/>
                  </a:cubicBezTo>
                  <a:cubicBezTo>
                    <a:pt x="1769" y="82"/>
                    <a:pt x="1768" y="82"/>
                    <a:pt x="1767" y="81"/>
                  </a:cubicBezTo>
                  <a:cubicBezTo>
                    <a:pt x="1767" y="81"/>
                    <a:pt x="1766" y="81"/>
                    <a:pt x="1765" y="80"/>
                  </a:cubicBezTo>
                  <a:cubicBezTo>
                    <a:pt x="1765" y="80"/>
                    <a:pt x="1765" y="80"/>
                    <a:pt x="1765" y="80"/>
                  </a:cubicBezTo>
                  <a:cubicBezTo>
                    <a:pt x="1764" y="80"/>
                    <a:pt x="1762" y="79"/>
                    <a:pt x="1761" y="78"/>
                  </a:cubicBezTo>
                  <a:cubicBezTo>
                    <a:pt x="1760" y="78"/>
                    <a:pt x="1759" y="78"/>
                    <a:pt x="1759" y="77"/>
                  </a:cubicBezTo>
                  <a:cubicBezTo>
                    <a:pt x="1757" y="76"/>
                    <a:pt x="1755" y="76"/>
                    <a:pt x="1752" y="75"/>
                  </a:cubicBezTo>
                  <a:cubicBezTo>
                    <a:pt x="1752" y="75"/>
                    <a:pt x="1752" y="74"/>
                    <a:pt x="1751" y="74"/>
                  </a:cubicBezTo>
                  <a:cubicBezTo>
                    <a:pt x="1751" y="74"/>
                    <a:pt x="1750" y="74"/>
                    <a:pt x="1750" y="74"/>
                  </a:cubicBezTo>
                  <a:cubicBezTo>
                    <a:pt x="1748" y="73"/>
                    <a:pt x="1747" y="73"/>
                    <a:pt x="1745" y="72"/>
                  </a:cubicBezTo>
                  <a:cubicBezTo>
                    <a:pt x="1744" y="72"/>
                    <a:pt x="1743" y="71"/>
                    <a:pt x="1742" y="71"/>
                  </a:cubicBezTo>
                  <a:cubicBezTo>
                    <a:pt x="1741" y="70"/>
                    <a:pt x="1739" y="70"/>
                    <a:pt x="1737" y="69"/>
                  </a:cubicBezTo>
                  <a:cubicBezTo>
                    <a:pt x="1737" y="69"/>
                    <a:pt x="1736" y="69"/>
                    <a:pt x="1735" y="69"/>
                  </a:cubicBezTo>
                  <a:cubicBezTo>
                    <a:pt x="1735" y="68"/>
                    <a:pt x="1734" y="68"/>
                    <a:pt x="1734" y="68"/>
                  </a:cubicBezTo>
                  <a:cubicBezTo>
                    <a:pt x="1732" y="68"/>
                    <a:pt x="1730" y="67"/>
                    <a:pt x="1729" y="67"/>
                  </a:cubicBezTo>
                  <a:cubicBezTo>
                    <a:pt x="1728" y="66"/>
                    <a:pt x="1726" y="66"/>
                    <a:pt x="1725" y="65"/>
                  </a:cubicBezTo>
                  <a:cubicBezTo>
                    <a:pt x="1723" y="65"/>
                    <a:pt x="1720" y="64"/>
                    <a:pt x="1717" y="63"/>
                  </a:cubicBezTo>
                  <a:cubicBezTo>
                    <a:pt x="1717" y="63"/>
                    <a:pt x="1717" y="63"/>
                    <a:pt x="1717" y="63"/>
                  </a:cubicBezTo>
                  <a:cubicBezTo>
                    <a:pt x="1716" y="63"/>
                    <a:pt x="1716" y="63"/>
                    <a:pt x="1715" y="63"/>
                  </a:cubicBezTo>
                  <a:cubicBezTo>
                    <a:pt x="1712" y="62"/>
                    <a:pt x="1709" y="61"/>
                    <a:pt x="1706" y="60"/>
                  </a:cubicBezTo>
                  <a:cubicBezTo>
                    <a:pt x="1706" y="60"/>
                    <a:pt x="1705" y="60"/>
                    <a:pt x="1705" y="60"/>
                  </a:cubicBezTo>
                  <a:cubicBezTo>
                    <a:pt x="1704" y="60"/>
                    <a:pt x="1703" y="60"/>
                    <a:pt x="1702" y="59"/>
                  </a:cubicBezTo>
                  <a:cubicBezTo>
                    <a:pt x="1700" y="59"/>
                    <a:pt x="1698" y="58"/>
                    <a:pt x="1695" y="58"/>
                  </a:cubicBezTo>
                  <a:cubicBezTo>
                    <a:pt x="1695" y="58"/>
                    <a:pt x="1694" y="57"/>
                    <a:pt x="1693" y="57"/>
                  </a:cubicBezTo>
                  <a:cubicBezTo>
                    <a:pt x="1693" y="57"/>
                    <a:pt x="1693" y="57"/>
                    <a:pt x="1693" y="57"/>
                  </a:cubicBezTo>
                  <a:cubicBezTo>
                    <a:pt x="1686" y="56"/>
                    <a:pt x="1680" y="54"/>
                    <a:pt x="1673" y="53"/>
                  </a:cubicBezTo>
                  <a:cubicBezTo>
                    <a:pt x="1672" y="53"/>
                    <a:pt x="1671" y="53"/>
                    <a:pt x="1671" y="52"/>
                  </a:cubicBezTo>
                  <a:cubicBezTo>
                    <a:pt x="1667" y="52"/>
                    <a:pt x="1664" y="51"/>
                    <a:pt x="1661" y="50"/>
                  </a:cubicBezTo>
                  <a:cubicBezTo>
                    <a:pt x="1660" y="50"/>
                    <a:pt x="1660" y="50"/>
                    <a:pt x="1660" y="50"/>
                  </a:cubicBezTo>
                  <a:cubicBezTo>
                    <a:pt x="1657" y="50"/>
                    <a:pt x="1654" y="49"/>
                    <a:pt x="1650" y="49"/>
                  </a:cubicBezTo>
                  <a:cubicBezTo>
                    <a:pt x="1649" y="48"/>
                    <a:pt x="1648" y="48"/>
                    <a:pt x="1646" y="48"/>
                  </a:cubicBezTo>
                  <a:cubicBezTo>
                    <a:pt x="1644" y="47"/>
                    <a:pt x="1641" y="47"/>
                    <a:pt x="1639" y="46"/>
                  </a:cubicBezTo>
                  <a:cubicBezTo>
                    <a:pt x="1638" y="46"/>
                    <a:pt x="1638" y="46"/>
                    <a:pt x="1637" y="46"/>
                  </a:cubicBezTo>
                  <a:cubicBezTo>
                    <a:pt x="1634" y="46"/>
                    <a:pt x="1632" y="45"/>
                    <a:pt x="1629" y="45"/>
                  </a:cubicBezTo>
                  <a:cubicBezTo>
                    <a:pt x="1628" y="45"/>
                    <a:pt x="1626" y="44"/>
                    <a:pt x="1624" y="44"/>
                  </a:cubicBezTo>
                  <a:cubicBezTo>
                    <a:pt x="1622" y="44"/>
                    <a:pt x="1619" y="43"/>
                    <a:pt x="1617" y="43"/>
                  </a:cubicBezTo>
                  <a:cubicBezTo>
                    <a:pt x="1615" y="43"/>
                    <a:pt x="1614" y="42"/>
                    <a:pt x="1612" y="42"/>
                  </a:cubicBezTo>
                  <a:cubicBezTo>
                    <a:pt x="1610" y="42"/>
                    <a:pt x="1609" y="41"/>
                    <a:pt x="1607" y="41"/>
                  </a:cubicBezTo>
                  <a:cubicBezTo>
                    <a:pt x="1607" y="41"/>
                    <a:pt x="1607" y="41"/>
                    <a:pt x="1607" y="41"/>
                  </a:cubicBezTo>
                  <a:cubicBezTo>
                    <a:pt x="1605" y="41"/>
                    <a:pt x="1604" y="41"/>
                    <a:pt x="1603" y="41"/>
                  </a:cubicBezTo>
                  <a:cubicBezTo>
                    <a:pt x="1603" y="41"/>
                    <a:pt x="1603" y="41"/>
                    <a:pt x="1603" y="41"/>
                  </a:cubicBezTo>
                  <a:cubicBezTo>
                    <a:pt x="1598" y="40"/>
                    <a:pt x="1594" y="39"/>
                    <a:pt x="1589" y="39"/>
                  </a:cubicBezTo>
                  <a:cubicBezTo>
                    <a:pt x="1587" y="38"/>
                    <a:pt x="1586" y="38"/>
                    <a:pt x="1584" y="38"/>
                  </a:cubicBezTo>
                  <a:cubicBezTo>
                    <a:pt x="1582" y="38"/>
                    <a:pt x="1579" y="37"/>
                    <a:pt x="1577" y="37"/>
                  </a:cubicBezTo>
                  <a:cubicBezTo>
                    <a:pt x="1574" y="37"/>
                    <a:pt x="1571" y="36"/>
                    <a:pt x="1568" y="36"/>
                  </a:cubicBezTo>
                  <a:cubicBezTo>
                    <a:pt x="1568" y="36"/>
                    <a:pt x="1567" y="36"/>
                    <a:pt x="1567" y="36"/>
                  </a:cubicBezTo>
                  <a:cubicBezTo>
                    <a:pt x="1566" y="35"/>
                    <a:pt x="1566" y="35"/>
                    <a:pt x="1566" y="35"/>
                  </a:cubicBezTo>
                  <a:cubicBezTo>
                    <a:pt x="1565" y="35"/>
                    <a:pt x="1565" y="35"/>
                    <a:pt x="1564" y="35"/>
                  </a:cubicBezTo>
                  <a:cubicBezTo>
                    <a:pt x="1559" y="35"/>
                    <a:pt x="1554" y="34"/>
                    <a:pt x="1550" y="33"/>
                  </a:cubicBezTo>
                  <a:cubicBezTo>
                    <a:pt x="1547" y="33"/>
                    <a:pt x="1545" y="33"/>
                    <a:pt x="1543" y="32"/>
                  </a:cubicBezTo>
                  <a:cubicBezTo>
                    <a:pt x="1539" y="32"/>
                    <a:pt x="1536" y="32"/>
                    <a:pt x="1532" y="31"/>
                  </a:cubicBezTo>
                  <a:cubicBezTo>
                    <a:pt x="1530" y="31"/>
                    <a:pt x="1528" y="31"/>
                    <a:pt x="1526" y="30"/>
                  </a:cubicBezTo>
                  <a:cubicBezTo>
                    <a:pt x="1526" y="30"/>
                    <a:pt x="1526" y="30"/>
                    <a:pt x="1526" y="30"/>
                  </a:cubicBezTo>
                  <a:cubicBezTo>
                    <a:pt x="1514" y="29"/>
                    <a:pt x="1502" y="28"/>
                    <a:pt x="1490" y="27"/>
                  </a:cubicBezTo>
                  <a:cubicBezTo>
                    <a:pt x="1490" y="27"/>
                    <a:pt x="1490" y="27"/>
                    <a:pt x="1490" y="26"/>
                  </a:cubicBezTo>
                  <a:cubicBezTo>
                    <a:pt x="1489" y="26"/>
                    <a:pt x="1489" y="26"/>
                    <a:pt x="1489" y="26"/>
                  </a:cubicBezTo>
                  <a:cubicBezTo>
                    <a:pt x="1488" y="26"/>
                    <a:pt x="1488" y="26"/>
                    <a:pt x="1487" y="26"/>
                  </a:cubicBezTo>
                  <a:cubicBezTo>
                    <a:pt x="1477" y="25"/>
                    <a:pt x="1466" y="24"/>
                    <a:pt x="1454" y="23"/>
                  </a:cubicBezTo>
                  <a:cubicBezTo>
                    <a:pt x="1454" y="23"/>
                    <a:pt x="1454" y="23"/>
                    <a:pt x="1454" y="23"/>
                  </a:cubicBezTo>
                  <a:cubicBezTo>
                    <a:pt x="1453" y="23"/>
                    <a:pt x="1452" y="23"/>
                    <a:pt x="1451" y="23"/>
                  </a:cubicBezTo>
                  <a:cubicBezTo>
                    <a:pt x="1451" y="23"/>
                    <a:pt x="1451" y="23"/>
                    <a:pt x="1451" y="23"/>
                  </a:cubicBezTo>
                  <a:cubicBezTo>
                    <a:pt x="1441" y="22"/>
                    <a:pt x="1430" y="21"/>
                    <a:pt x="1419" y="20"/>
                  </a:cubicBezTo>
                  <a:cubicBezTo>
                    <a:pt x="1419" y="20"/>
                    <a:pt x="1418" y="20"/>
                    <a:pt x="1418" y="20"/>
                  </a:cubicBezTo>
                  <a:cubicBezTo>
                    <a:pt x="1417" y="20"/>
                    <a:pt x="1415" y="20"/>
                    <a:pt x="1414" y="19"/>
                  </a:cubicBezTo>
                  <a:cubicBezTo>
                    <a:pt x="1414" y="19"/>
                    <a:pt x="1413" y="19"/>
                    <a:pt x="1413" y="19"/>
                  </a:cubicBezTo>
                  <a:cubicBezTo>
                    <a:pt x="1403" y="19"/>
                    <a:pt x="1392" y="18"/>
                    <a:pt x="1382" y="17"/>
                  </a:cubicBezTo>
                  <a:cubicBezTo>
                    <a:pt x="1382" y="17"/>
                    <a:pt x="1381" y="17"/>
                    <a:pt x="1381" y="17"/>
                  </a:cubicBezTo>
                  <a:cubicBezTo>
                    <a:pt x="1380" y="17"/>
                    <a:pt x="1378" y="17"/>
                    <a:pt x="1377" y="17"/>
                  </a:cubicBezTo>
                  <a:cubicBezTo>
                    <a:pt x="1377" y="17"/>
                    <a:pt x="1377" y="17"/>
                    <a:pt x="1377" y="17"/>
                  </a:cubicBezTo>
                  <a:cubicBezTo>
                    <a:pt x="1367" y="16"/>
                    <a:pt x="1356" y="15"/>
                    <a:pt x="1345" y="14"/>
                  </a:cubicBezTo>
                  <a:cubicBezTo>
                    <a:pt x="1345" y="14"/>
                    <a:pt x="1345" y="14"/>
                    <a:pt x="1345" y="14"/>
                  </a:cubicBezTo>
                  <a:cubicBezTo>
                    <a:pt x="1344" y="14"/>
                    <a:pt x="1344" y="14"/>
                    <a:pt x="1343" y="14"/>
                  </a:cubicBezTo>
                  <a:cubicBezTo>
                    <a:pt x="1342" y="14"/>
                    <a:pt x="1342" y="14"/>
                    <a:pt x="1341" y="14"/>
                  </a:cubicBezTo>
                  <a:cubicBezTo>
                    <a:pt x="1331" y="13"/>
                    <a:pt x="1320" y="13"/>
                    <a:pt x="1310" y="12"/>
                  </a:cubicBezTo>
                  <a:cubicBezTo>
                    <a:pt x="1310" y="12"/>
                    <a:pt x="1310" y="12"/>
                    <a:pt x="1309" y="12"/>
                  </a:cubicBezTo>
                  <a:cubicBezTo>
                    <a:pt x="1307" y="12"/>
                    <a:pt x="1304" y="12"/>
                    <a:pt x="1302" y="12"/>
                  </a:cubicBezTo>
                  <a:cubicBezTo>
                    <a:pt x="1293" y="11"/>
                    <a:pt x="1283" y="10"/>
                    <a:pt x="1274" y="10"/>
                  </a:cubicBezTo>
                  <a:cubicBezTo>
                    <a:pt x="1273" y="10"/>
                    <a:pt x="1272" y="10"/>
                    <a:pt x="1271" y="10"/>
                  </a:cubicBezTo>
                  <a:cubicBezTo>
                    <a:pt x="1271" y="10"/>
                    <a:pt x="1271" y="10"/>
                    <a:pt x="1271" y="10"/>
                  </a:cubicBezTo>
                  <a:cubicBezTo>
                    <a:pt x="1269" y="10"/>
                    <a:pt x="1268" y="10"/>
                    <a:pt x="1267" y="10"/>
                  </a:cubicBezTo>
                  <a:cubicBezTo>
                    <a:pt x="1258" y="9"/>
                    <a:pt x="1250" y="9"/>
                    <a:pt x="1241" y="8"/>
                  </a:cubicBezTo>
                  <a:cubicBezTo>
                    <a:pt x="1240" y="8"/>
                    <a:pt x="1239" y="8"/>
                    <a:pt x="1238" y="8"/>
                  </a:cubicBezTo>
                  <a:cubicBezTo>
                    <a:pt x="1238" y="8"/>
                    <a:pt x="1237" y="8"/>
                    <a:pt x="1237" y="8"/>
                  </a:cubicBezTo>
                  <a:cubicBezTo>
                    <a:pt x="1237" y="8"/>
                    <a:pt x="1237" y="8"/>
                    <a:pt x="1237" y="8"/>
                  </a:cubicBezTo>
                  <a:cubicBezTo>
                    <a:pt x="1236" y="8"/>
                    <a:pt x="1235" y="8"/>
                    <a:pt x="1234" y="8"/>
                  </a:cubicBezTo>
                  <a:cubicBezTo>
                    <a:pt x="1225" y="7"/>
                    <a:pt x="1216" y="7"/>
                    <a:pt x="1208" y="7"/>
                  </a:cubicBezTo>
                  <a:cubicBezTo>
                    <a:pt x="1207" y="7"/>
                    <a:pt x="1207" y="7"/>
                    <a:pt x="1207" y="7"/>
                  </a:cubicBezTo>
                  <a:cubicBezTo>
                    <a:pt x="1204" y="7"/>
                    <a:pt x="1202" y="6"/>
                    <a:pt x="1199" y="6"/>
                  </a:cubicBezTo>
                  <a:cubicBezTo>
                    <a:pt x="1191" y="6"/>
                    <a:pt x="1183" y="6"/>
                    <a:pt x="1174" y="5"/>
                  </a:cubicBezTo>
                  <a:cubicBezTo>
                    <a:pt x="1174" y="5"/>
                    <a:pt x="1174" y="5"/>
                    <a:pt x="1174" y="5"/>
                  </a:cubicBezTo>
                  <a:cubicBezTo>
                    <a:pt x="1174" y="5"/>
                    <a:pt x="1173" y="5"/>
                    <a:pt x="1173" y="5"/>
                  </a:cubicBezTo>
                  <a:cubicBezTo>
                    <a:pt x="1172" y="5"/>
                    <a:pt x="1172" y="5"/>
                    <a:pt x="1171" y="5"/>
                  </a:cubicBezTo>
                  <a:cubicBezTo>
                    <a:pt x="1164" y="5"/>
                    <a:pt x="1157" y="5"/>
                    <a:pt x="1149" y="4"/>
                  </a:cubicBezTo>
                  <a:cubicBezTo>
                    <a:pt x="1149" y="4"/>
                    <a:pt x="1148" y="4"/>
                    <a:pt x="1148" y="4"/>
                  </a:cubicBezTo>
                  <a:cubicBezTo>
                    <a:pt x="1145" y="4"/>
                    <a:pt x="1143" y="4"/>
                    <a:pt x="1140" y="4"/>
                  </a:cubicBezTo>
                  <a:cubicBezTo>
                    <a:pt x="1140" y="4"/>
                    <a:pt x="1140" y="4"/>
                    <a:pt x="1140" y="4"/>
                  </a:cubicBezTo>
                  <a:cubicBezTo>
                    <a:pt x="1135" y="4"/>
                    <a:pt x="1130" y="4"/>
                    <a:pt x="1126" y="4"/>
                  </a:cubicBezTo>
                  <a:cubicBezTo>
                    <a:pt x="1125" y="4"/>
                    <a:pt x="1124" y="4"/>
                    <a:pt x="1123" y="4"/>
                  </a:cubicBezTo>
                  <a:cubicBezTo>
                    <a:pt x="1121" y="3"/>
                    <a:pt x="1119" y="3"/>
                    <a:pt x="1117" y="3"/>
                  </a:cubicBezTo>
                  <a:cubicBezTo>
                    <a:pt x="1116" y="3"/>
                    <a:pt x="1115" y="3"/>
                    <a:pt x="1114" y="3"/>
                  </a:cubicBezTo>
                  <a:cubicBezTo>
                    <a:pt x="1111" y="3"/>
                    <a:pt x="1109" y="3"/>
                    <a:pt x="1107" y="3"/>
                  </a:cubicBezTo>
                  <a:cubicBezTo>
                    <a:pt x="1103" y="3"/>
                    <a:pt x="1099" y="3"/>
                    <a:pt x="1095" y="3"/>
                  </a:cubicBezTo>
                  <a:cubicBezTo>
                    <a:pt x="1094" y="3"/>
                    <a:pt x="1094" y="3"/>
                    <a:pt x="1093" y="3"/>
                  </a:cubicBezTo>
                  <a:cubicBezTo>
                    <a:pt x="1090" y="3"/>
                    <a:pt x="1087" y="3"/>
                    <a:pt x="1084" y="2"/>
                  </a:cubicBezTo>
                  <a:cubicBezTo>
                    <a:pt x="1083" y="2"/>
                    <a:pt x="1083" y="2"/>
                    <a:pt x="1082" y="2"/>
                  </a:cubicBezTo>
                  <a:cubicBezTo>
                    <a:pt x="1078" y="2"/>
                    <a:pt x="1074" y="2"/>
                    <a:pt x="1070" y="2"/>
                  </a:cubicBezTo>
                  <a:cubicBezTo>
                    <a:pt x="1068" y="2"/>
                    <a:pt x="1066" y="2"/>
                    <a:pt x="1063" y="2"/>
                  </a:cubicBezTo>
                  <a:cubicBezTo>
                    <a:pt x="1062" y="2"/>
                    <a:pt x="1062" y="2"/>
                    <a:pt x="1061" y="2"/>
                  </a:cubicBezTo>
                  <a:cubicBezTo>
                    <a:pt x="1057" y="2"/>
                    <a:pt x="1054" y="2"/>
                    <a:pt x="1050" y="2"/>
                  </a:cubicBezTo>
                  <a:cubicBezTo>
                    <a:pt x="1049" y="2"/>
                    <a:pt x="1048" y="2"/>
                    <a:pt x="1047" y="2"/>
                  </a:cubicBezTo>
                  <a:cubicBezTo>
                    <a:pt x="1046" y="2"/>
                    <a:pt x="1045" y="2"/>
                    <a:pt x="1044" y="2"/>
                  </a:cubicBezTo>
                  <a:cubicBezTo>
                    <a:pt x="1044" y="2"/>
                    <a:pt x="1044" y="2"/>
                    <a:pt x="1043" y="2"/>
                  </a:cubicBezTo>
                  <a:cubicBezTo>
                    <a:pt x="1037" y="1"/>
                    <a:pt x="1031" y="1"/>
                    <a:pt x="1025" y="1"/>
                  </a:cubicBezTo>
                  <a:cubicBezTo>
                    <a:pt x="1025" y="1"/>
                    <a:pt x="1024" y="1"/>
                    <a:pt x="1024" y="1"/>
                  </a:cubicBezTo>
                  <a:cubicBezTo>
                    <a:pt x="1023" y="1"/>
                    <a:pt x="1022" y="1"/>
                    <a:pt x="1021" y="1"/>
                  </a:cubicBezTo>
                  <a:cubicBezTo>
                    <a:pt x="1019" y="1"/>
                    <a:pt x="1018" y="1"/>
                    <a:pt x="1017" y="1"/>
                  </a:cubicBezTo>
                  <a:cubicBezTo>
                    <a:pt x="1012" y="1"/>
                    <a:pt x="1007" y="1"/>
                    <a:pt x="1002" y="1"/>
                  </a:cubicBezTo>
                  <a:cubicBezTo>
                    <a:pt x="1001" y="1"/>
                    <a:pt x="1000" y="1"/>
                    <a:pt x="999" y="1"/>
                  </a:cubicBezTo>
                  <a:cubicBezTo>
                    <a:pt x="999" y="1"/>
                    <a:pt x="999" y="1"/>
                    <a:pt x="999" y="1"/>
                  </a:cubicBezTo>
                  <a:cubicBezTo>
                    <a:pt x="993" y="1"/>
                    <a:pt x="987" y="1"/>
                    <a:pt x="980" y="1"/>
                  </a:cubicBezTo>
                  <a:cubicBezTo>
                    <a:pt x="980" y="1"/>
                    <a:pt x="980" y="1"/>
                    <a:pt x="980" y="1"/>
                  </a:cubicBezTo>
                  <a:cubicBezTo>
                    <a:pt x="978" y="1"/>
                    <a:pt x="977" y="1"/>
                    <a:pt x="975" y="1"/>
                  </a:cubicBezTo>
                  <a:cubicBezTo>
                    <a:pt x="969" y="0"/>
                    <a:pt x="964" y="0"/>
                    <a:pt x="958" y="0"/>
                  </a:cubicBezTo>
                  <a:cubicBezTo>
                    <a:pt x="957" y="0"/>
                    <a:pt x="957" y="0"/>
                    <a:pt x="956" y="0"/>
                  </a:cubicBezTo>
                  <a:cubicBezTo>
                    <a:pt x="954" y="0"/>
                    <a:pt x="952" y="0"/>
                    <a:pt x="950" y="0"/>
                  </a:cubicBezTo>
                  <a:cubicBezTo>
                    <a:pt x="946" y="0"/>
                    <a:pt x="941" y="0"/>
                    <a:pt x="936" y="0"/>
                  </a:cubicBezTo>
                  <a:cubicBezTo>
                    <a:pt x="935" y="0"/>
                    <a:pt x="934" y="0"/>
                    <a:pt x="933" y="0"/>
                  </a:cubicBezTo>
                  <a:cubicBezTo>
                    <a:pt x="933" y="0"/>
                    <a:pt x="933" y="0"/>
                    <a:pt x="933" y="0"/>
                  </a:cubicBezTo>
                  <a:cubicBezTo>
                    <a:pt x="925" y="0"/>
                    <a:pt x="917" y="0"/>
                    <a:pt x="909" y="0"/>
                  </a:cubicBezTo>
                  <a:cubicBezTo>
                    <a:pt x="905" y="0"/>
                    <a:pt x="900" y="0"/>
                    <a:pt x="895" y="0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95" y="0"/>
                    <a:pt x="895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94" y="0"/>
                    <a:pt x="894" y="0"/>
                    <a:pt x="894" y="0"/>
                  </a:cubicBezTo>
                  <a:cubicBezTo>
                    <a:pt x="889" y="0"/>
                    <a:pt x="884" y="0"/>
                    <a:pt x="879" y="0"/>
                  </a:cubicBezTo>
                  <a:cubicBezTo>
                    <a:pt x="872" y="0"/>
                    <a:pt x="864" y="0"/>
                    <a:pt x="856" y="0"/>
                  </a:cubicBezTo>
                  <a:cubicBezTo>
                    <a:pt x="856" y="0"/>
                    <a:pt x="856" y="0"/>
                    <a:pt x="856" y="0"/>
                  </a:cubicBezTo>
                  <a:cubicBezTo>
                    <a:pt x="855" y="0"/>
                    <a:pt x="854" y="0"/>
                    <a:pt x="853" y="0"/>
                  </a:cubicBezTo>
                  <a:cubicBezTo>
                    <a:pt x="848" y="0"/>
                    <a:pt x="843" y="0"/>
                    <a:pt x="838" y="0"/>
                  </a:cubicBezTo>
                  <a:cubicBezTo>
                    <a:pt x="836" y="0"/>
                    <a:pt x="834" y="0"/>
                    <a:pt x="833" y="0"/>
                  </a:cubicBezTo>
                  <a:cubicBezTo>
                    <a:pt x="832" y="0"/>
                    <a:pt x="831" y="0"/>
                    <a:pt x="831" y="0"/>
                  </a:cubicBezTo>
                  <a:cubicBezTo>
                    <a:pt x="825" y="0"/>
                    <a:pt x="819" y="0"/>
                    <a:pt x="814" y="1"/>
                  </a:cubicBezTo>
                  <a:cubicBezTo>
                    <a:pt x="812" y="1"/>
                    <a:pt x="810" y="1"/>
                    <a:pt x="809" y="1"/>
                  </a:cubicBezTo>
                  <a:cubicBezTo>
                    <a:pt x="809" y="1"/>
                    <a:pt x="808" y="1"/>
                    <a:pt x="808" y="1"/>
                  </a:cubicBezTo>
                  <a:cubicBezTo>
                    <a:pt x="802" y="1"/>
                    <a:pt x="796" y="1"/>
                    <a:pt x="790" y="1"/>
                  </a:cubicBezTo>
                  <a:cubicBezTo>
                    <a:pt x="790" y="1"/>
                    <a:pt x="790" y="1"/>
                    <a:pt x="790" y="1"/>
                  </a:cubicBezTo>
                  <a:cubicBezTo>
                    <a:pt x="789" y="1"/>
                    <a:pt x="788" y="1"/>
                    <a:pt x="787" y="1"/>
                  </a:cubicBezTo>
                  <a:cubicBezTo>
                    <a:pt x="782" y="1"/>
                    <a:pt x="777" y="1"/>
                    <a:pt x="772" y="1"/>
                  </a:cubicBezTo>
                  <a:cubicBezTo>
                    <a:pt x="770" y="1"/>
                    <a:pt x="769" y="1"/>
                    <a:pt x="768" y="1"/>
                  </a:cubicBezTo>
                  <a:cubicBezTo>
                    <a:pt x="767" y="1"/>
                    <a:pt x="766" y="1"/>
                    <a:pt x="764" y="1"/>
                  </a:cubicBezTo>
                  <a:cubicBezTo>
                    <a:pt x="764" y="1"/>
                    <a:pt x="764" y="1"/>
                    <a:pt x="764" y="1"/>
                  </a:cubicBezTo>
                  <a:cubicBezTo>
                    <a:pt x="758" y="1"/>
                    <a:pt x="752" y="1"/>
                    <a:pt x="746" y="2"/>
                  </a:cubicBezTo>
                  <a:cubicBezTo>
                    <a:pt x="745" y="2"/>
                    <a:pt x="745" y="2"/>
                    <a:pt x="744" y="2"/>
                  </a:cubicBezTo>
                  <a:cubicBezTo>
                    <a:pt x="743" y="2"/>
                    <a:pt x="743" y="2"/>
                    <a:pt x="742" y="2"/>
                  </a:cubicBezTo>
                  <a:cubicBezTo>
                    <a:pt x="741" y="2"/>
                    <a:pt x="740" y="2"/>
                    <a:pt x="738" y="2"/>
                  </a:cubicBezTo>
                  <a:cubicBezTo>
                    <a:pt x="735" y="2"/>
                    <a:pt x="731" y="2"/>
                    <a:pt x="728" y="2"/>
                  </a:cubicBezTo>
                  <a:cubicBezTo>
                    <a:pt x="727" y="2"/>
                    <a:pt x="726" y="2"/>
                    <a:pt x="725" y="2"/>
                  </a:cubicBezTo>
                  <a:cubicBezTo>
                    <a:pt x="723" y="2"/>
                    <a:pt x="721" y="2"/>
                    <a:pt x="718" y="2"/>
                  </a:cubicBezTo>
                  <a:cubicBezTo>
                    <a:pt x="714" y="2"/>
                    <a:pt x="710" y="2"/>
                    <a:pt x="706" y="2"/>
                  </a:cubicBezTo>
                  <a:cubicBezTo>
                    <a:pt x="706" y="2"/>
                    <a:pt x="705" y="2"/>
                    <a:pt x="705" y="2"/>
                  </a:cubicBezTo>
                  <a:cubicBezTo>
                    <a:pt x="702" y="3"/>
                    <a:pt x="699" y="3"/>
                    <a:pt x="696" y="3"/>
                  </a:cubicBezTo>
                  <a:cubicBezTo>
                    <a:pt x="695" y="3"/>
                    <a:pt x="694" y="3"/>
                    <a:pt x="694" y="3"/>
                  </a:cubicBezTo>
                  <a:cubicBezTo>
                    <a:pt x="690" y="3"/>
                    <a:pt x="686" y="3"/>
                    <a:pt x="682" y="3"/>
                  </a:cubicBezTo>
                  <a:cubicBezTo>
                    <a:pt x="680" y="3"/>
                    <a:pt x="677" y="3"/>
                    <a:pt x="675" y="3"/>
                  </a:cubicBezTo>
                  <a:cubicBezTo>
                    <a:pt x="674" y="3"/>
                    <a:pt x="673" y="3"/>
                    <a:pt x="672" y="3"/>
                  </a:cubicBezTo>
                  <a:cubicBezTo>
                    <a:pt x="670" y="3"/>
                    <a:pt x="668" y="3"/>
                    <a:pt x="666" y="4"/>
                  </a:cubicBezTo>
                  <a:cubicBezTo>
                    <a:pt x="665" y="4"/>
                    <a:pt x="664" y="4"/>
                    <a:pt x="663" y="4"/>
                  </a:cubicBezTo>
                  <a:cubicBezTo>
                    <a:pt x="658" y="4"/>
                    <a:pt x="653" y="4"/>
                    <a:pt x="649" y="4"/>
                  </a:cubicBezTo>
                  <a:cubicBezTo>
                    <a:pt x="649" y="4"/>
                    <a:pt x="649" y="4"/>
                    <a:pt x="649" y="4"/>
                  </a:cubicBezTo>
                  <a:cubicBezTo>
                    <a:pt x="646" y="4"/>
                    <a:pt x="644" y="4"/>
                    <a:pt x="641" y="4"/>
                  </a:cubicBezTo>
                  <a:cubicBezTo>
                    <a:pt x="641" y="4"/>
                    <a:pt x="640" y="4"/>
                    <a:pt x="640" y="4"/>
                  </a:cubicBezTo>
                  <a:cubicBezTo>
                    <a:pt x="632" y="5"/>
                    <a:pt x="625" y="5"/>
                    <a:pt x="618" y="5"/>
                  </a:cubicBezTo>
                  <a:cubicBezTo>
                    <a:pt x="617" y="5"/>
                    <a:pt x="616" y="5"/>
                    <a:pt x="616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15" y="5"/>
                    <a:pt x="615" y="5"/>
                    <a:pt x="615" y="5"/>
                  </a:cubicBezTo>
                  <a:cubicBezTo>
                    <a:pt x="606" y="6"/>
                    <a:pt x="598" y="6"/>
                    <a:pt x="589" y="6"/>
                  </a:cubicBezTo>
                  <a:cubicBezTo>
                    <a:pt x="587" y="6"/>
                    <a:pt x="584" y="7"/>
                    <a:pt x="582" y="7"/>
                  </a:cubicBezTo>
                  <a:cubicBezTo>
                    <a:pt x="582" y="7"/>
                    <a:pt x="581" y="7"/>
                    <a:pt x="581" y="7"/>
                  </a:cubicBezTo>
                  <a:cubicBezTo>
                    <a:pt x="572" y="7"/>
                    <a:pt x="564" y="7"/>
                    <a:pt x="555" y="8"/>
                  </a:cubicBezTo>
                  <a:cubicBezTo>
                    <a:pt x="554" y="8"/>
                    <a:pt x="553" y="8"/>
                    <a:pt x="552" y="8"/>
                  </a:cubicBezTo>
                  <a:cubicBezTo>
                    <a:pt x="552" y="8"/>
                    <a:pt x="552" y="8"/>
                    <a:pt x="552" y="8"/>
                  </a:cubicBezTo>
                  <a:cubicBezTo>
                    <a:pt x="551" y="8"/>
                    <a:pt x="551" y="8"/>
                    <a:pt x="550" y="8"/>
                  </a:cubicBezTo>
                  <a:cubicBezTo>
                    <a:pt x="550" y="8"/>
                    <a:pt x="549" y="8"/>
                    <a:pt x="548" y="8"/>
                  </a:cubicBezTo>
                  <a:cubicBezTo>
                    <a:pt x="539" y="9"/>
                    <a:pt x="531" y="9"/>
                    <a:pt x="522" y="10"/>
                  </a:cubicBezTo>
                  <a:cubicBezTo>
                    <a:pt x="521" y="10"/>
                    <a:pt x="520" y="10"/>
                    <a:pt x="518" y="10"/>
                  </a:cubicBezTo>
                  <a:cubicBezTo>
                    <a:pt x="518" y="10"/>
                    <a:pt x="518" y="10"/>
                    <a:pt x="517" y="10"/>
                  </a:cubicBezTo>
                  <a:cubicBezTo>
                    <a:pt x="517" y="10"/>
                    <a:pt x="516" y="10"/>
                    <a:pt x="515" y="10"/>
                  </a:cubicBezTo>
                  <a:cubicBezTo>
                    <a:pt x="506" y="10"/>
                    <a:pt x="496" y="11"/>
                    <a:pt x="487" y="12"/>
                  </a:cubicBezTo>
                  <a:cubicBezTo>
                    <a:pt x="484" y="12"/>
                    <a:pt x="482" y="12"/>
                    <a:pt x="479" y="12"/>
                  </a:cubicBezTo>
                  <a:cubicBezTo>
                    <a:pt x="479" y="12"/>
                    <a:pt x="479" y="12"/>
                    <a:pt x="479" y="12"/>
                  </a:cubicBezTo>
                  <a:cubicBezTo>
                    <a:pt x="468" y="13"/>
                    <a:pt x="458" y="13"/>
                    <a:pt x="448" y="14"/>
                  </a:cubicBezTo>
                  <a:cubicBezTo>
                    <a:pt x="447" y="14"/>
                    <a:pt x="446" y="14"/>
                    <a:pt x="446" y="14"/>
                  </a:cubicBezTo>
                  <a:cubicBezTo>
                    <a:pt x="445" y="14"/>
                    <a:pt x="445" y="14"/>
                    <a:pt x="444" y="14"/>
                  </a:cubicBezTo>
                  <a:cubicBezTo>
                    <a:pt x="444" y="14"/>
                    <a:pt x="444" y="14"/>
                    <a:pt x="443" y="14"/>
                  </a:cubicBezTo>
                  <a:cubicBezTo>
                    <a:pt x="433" y="15"/>
                    <a:pt x="422" y="16"/>
                    <a:pt x="412" y="17"/>
                  </a:cubicBezTo>
                  <a:cubicBezTo>
                    <a:pt x="412" y="17"/>
                    <a:pt x="412" y="17"/>
                    <a:pt x="412" y="17"/>
                  </a:cubicBezTo>
                  <a:cubicBezTo>
                    <a:pt x="410" y="17"/>
                    <a:pt x="409" y="17"/>
                    <a:pt x="408" y="17"/>
                  </a:cubicBezTo>
                  <a:cubicBezTo>
                    <a:pt x="408" y="17"/>
                    <a:pt x="407" y="17"/>
                    <a:pt x="407" y="17"/>
                  </a:cubicBezTo>
                  <a:cubicBezTo>
                    <a:pt x="396" y="18"/>
                    <a:pt x="386" y="19"/>
                    <a:pt x="376" y="19"/>
                  </a:cubicBezTo>
                  <a:cubicBezTo>
                    <a:pt x="375" y="19"/>
                    <a:pt x="375" y="19"/>
                    <a:pt x="375" y="19"/>
                  </a:cubicBezTo>
                  <a:cubicBezTo>
                    <a:pt x="373" y="20"/>
                    <a:pt x="372" y="20"/>
                    <a:pt x="371" y="20"/>
                  </a:cubicBezTo>
                  <a:cubicBezTo>
                    <a:pt x="370" y="20"/>
                    <a:pt x="370" y="20"/>
                    <a:pt x="370" y="20"/>
                  </a:cubicBezTo>
                  <a:cubicBezTo>
                    <a:pt x="359" y="21"/>
                    <a:pt x="348" y="22"/>
                    <a:pt x="338" y="23"/>
                  </a:cubicBezTo>
                  <a:cubicBezTo>
                    <a:pt x="338" y="23"/>
                    <a:pt x="338" y="23"/>
                    <a:pt x="337" y="23"/>
                  </a:cubicBezTo>
                  <a:cubicBezTo>
                    <a:pt x="337" y="23"/>
                    <a:pt x="336" y="23"/>
                    <a:pt x="335" y="23"/>
                  </a:cubicBezTo>
                  <a:cubicBezTo>
                    <a:pt x="335" y="23"/>
                    <a:pt x="335" y="23"/>
                    <a:pt x="334" y="23"/>
                  </a:cubicBezTo>
                  <a:cubicBezTo>
                    <a:pt x="323" y="24"/>
                    <a:pt x="312" y="25"/>
                    <a:pt x="301" y="26"/>
                  </a:cubicBezTo>
                  <a:cubicBezTo>
                    <a:pt x="301" y="26"/>
                    <a:pt x="300" y="26"/>
                    <a:pt x="300" y="26"/>
                  </a:cubicBezTo>
                  <a:cubicBezTo>
                    <a:pt x="300" y="26"/>
                    <a:pt x="299" y="26"/>
                    <a:pt x="299" y="26"/>
                  </a:cubicBezTo>
                  <a:cubicBezTo>
                    <a:pt x="299" y="27"/>
                    <a:pt x="299" y="27"/>
                    <a:pt x="299" y="27"/>
                  </a:cubicBezTo>
                  <a:cubicBezTo>
                    <a:pt x="286" y="28"/>
                    <a:pt x="275" y="29"/>
                    <a:pt x="263" y="30"/>
                  </a:cubicBezTo>
                  <a:cubicBezTo>
                    <a:pt x="263" y="30"/>
                    <a:pt x="263" y="30"/>
                    <a:pt x="263" y="30"/>
                  </a:cubicBezTo>
                  <a:cubicBezTo>
                    <a:pt x="261" y="31"/>
                    <a:pt x="259" y="31"/>
                    <a:pt x="257" y="31"/>
                  </a:cubicBezTo>
                  <a:cubicBezTo>
                    <a:pt x="253" y="32"/>
                    <a:pt x="250" y="32"/>
                    <a:pt x="246" y="32"/>
                  </a:cubicBezTo>
                  <a:cubicBezTo>
                    <a:pt x="244" y="33"/>
                    <a:pt x="241" y="33"/>
                    <a:pt x="239" y="33"/>
                  </a:cubicBezTo>
                  <a:cubicBezTo>
                    <a:pt x="234" y="34"/>
                    <a:pt x="230" y="35"/>
                    <a:pt x="225" y="35"/>
                  </a:cubicBezTo>
                  <a:cubicBezTo>
                    <a:pt x="224" y="35"/>
                    <a:pt x="223" y="35"/>
                    <a:pt x="223" y="35"/>
                  </a:cubicBezTo>
                  <a:cubicBezTo>
                    <a:pt x="222" y="35"/>
                    <a:pt x="222" y="35"/>
                    <a:pt x="222" y="36"/>
                  </a:cubicBezTo>
                  <a:cubicBezTo>
                    <a:pt x="222" y="36"/>
                    <a:pt x="221" y="36"/>
                    <a:pt x="220" y="36"/>
                  </a:cubicBezTo>
                  <a:cubicBezTo>
                    <a:pt x="218" y="36"/>
                    <a:pt x="215" y="37"/>
                    <a:pt x="212" y="37"/>
                  </a:cubicBezTo>
                  <a:cubicBezTo>
                    <a:pt x="210" y="37"/>
                    <a:pt x="207" y="38"/>
                    <a:pt x="205" y="38"/>
                  </a:cubicBezTo>
                  <a:cubicBezTo>
                    <a:pt x="203" y="38"/>
                    <a:pt x="201" y="38"/>
                    <a:pt x="200" y="39"/>
                  </a:cubicBezTo>
                  <a:cubicBezTo>
                    <a:pt x="195" y="39"/>
                    <a:pt x="191" y="40"/>
                    <a:pt x="186" y="41"/>
                  </a:cubicBezTo>
                  <a:cubicBezTo>
                    <a:pt x="186" y="41"/>
                    <a:pt x="186" y="41"/>
                    <a:pt x="186" y="41"/>
                  </a:cubicBezTo>
                  <a:cubicBezTo>
                    <a:pt x="185" y="41"/>
                    <a:pt x="183" y="41"/>
                    <a:pt x="182" y="41"/>
                  </a:cubicBezTo>
                  <a:cubicBezTo>
                    <a:pt x="182" y="41"/>
                    <a:pt x="182" y="41"/>
                    <a:pt x="182" y="41"/>
                  </a:cubicBezTo>
                  <a:cubicBezTo>
                    <a:pt x="180" y="41"/>
                    <a:pt x="178" y="42"/>
                    <a:pt x="177" y="42"/>
                  </a:cubicBezTo>
                  <a:cubicBezTo>
                    <a:pt x="175" y="42"/>
                    <a:pt x="173" y="43"/>
                    <a:pt x="172" y="43"/>
                  </a:cubicBezTo>
                  <a:cubicBezTo>
                    <a:pt x="169" y="43"/>
                    <a:pt x="167" y="44"/>
                    <a:pt x="165" y="44"/>
                  </a:cubicBezTo>
                  <a:cubicBezTo>
                    <a:pt x="163" y="44"/>
                    <a:pt x="161" y="45"/>
                    <a:pt x="159" y="45"/>
                  </a:cubicBezTo>
                  <a:cubicBezTo>
                    <a:pt x="157" y="45"/>
                    <a:pt x="154" y="46"/>
                    <a:pt x="152" y="46"/>
                  </a:cubicBezTo>
                  <a:cubicBezTo>
                    <a:pt x="151" y="46"/>
                    <a:pt x="150" y="46"/>
                    <a:pt x="150" y="46"/>
                  </a:cubicBezTo>
                  <a:cubicBezTo>
                    <a:pt x="147" y="47"/>
                    <a:pt x="145" y="47"/>
                    <a:pt x="142" y="48"/>
                  </a:cubicBezTo>
                  <a:cubicBezTo>
                    <a:pt x="141" y="48"/>
                    <a:pt x="140" y="48"/>
                    <a:pt x="138" y="49"/>
                  </a:cubicBezTo>
                  <a:cubicBezTo>
                    <a:pt x="135" y="49"/>
                    <a:pt x="132" y="50"/>
                    <a:pt x="129" y="50"/>
                  </a:cubicBezTo>
                  <a:cubicBezTo>
                    <a:pt x="129" y="50"/>
                    <a:pt x="128" y="50"/>
                    <a:pt x="128" y="50"/>
                  </a:cubicBezTo>
                  <a:cubicBezTo>
                    <a:pt x="125" y="51"/>
                    <a:pt x="121" y="52"/>
                    <a:pt x="118" y="52"/>
                  </a:cubicBezTo>
                  <a:cubicBezTo>
                    <a:pt x="117" y="53"/>
                    <a:pt x="116" y="53"/>
                    <a:pt x="116" y="53"/>
                  </a:cubicBezTo>
                  <a:cubicBezTo>
                    <a:pt x="109" y="54"/>
                    <a:pt x="102" y="56"/>
                    <a:pt x="96" y="57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95" y="57"/>
                    <a:pt x="94" y="58"/>
                    <a:pt x="93" y="58"/>
                  </a:cubicBezTo>
                  <a:cubicBezTo>
                    <a:pt x="91" y="58"/>
                    <a:pt x="89" y="59"/>
                    <a:pt x="87" y="59"/>
                  </a:cubicBezTo>
                  <a:cubicBezTo>
                    <a:pt x="86" y="60"/>
                    <a:pt x="85" y="60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0" y="61"/>
                    <a:pt x="77" y="62"/>
                    <a:pt x="74" y="63"/>
                  </a:cubicBezTo>
                  <a:cubicBezTo>
                    <a:pt x="73" y="63"/>
                    <a:pt x="72" y="63"/>
                    <a:pt x="72" y="63"/>
                  </a:cubicBezTo>
                  <a:cubicBezTo>
                    <a:pt x="72" y="63"/>
                    <a:pt x="71" y="63"/>
                    <a:pt x="71" y="63"/>
                  </a:cubicBezTo>
                  <a:cubicBezTo>
                    <a:pt x="69" y="64"/>
                    <a:pt x="66" y="65"/>
                    <a:pt x="64" y="65"/>
                  </a:cubicBezTo>
                  <a:cubicBezTo>
                    <a:pt x="62" y="66"/>
                    <a:pt x="61" y="66"/>
                    <a:pt x="60" y="67"/>
                  </a:cubicBezTo>
                  <a:cubicBezTo>
                    <a:pt x="58" y="67"/>
                    <a:pt x="57" y="68"/>
                    <a:pt x="55" y="68"/>
                  </a:cubicBezTo>
                  <a:cubicBezTo>
                    <a:pt x="55" y="68"/>
                    <a:pt x="54" y="68"/>
                    <a:pt x="54" y="69"/>
                  </a:cubicBezTo>
                  <a:cubicBezTo>
                    <a:pt x="53" y="69"/>
                    <a:pt x="52" y="69"/>
                    <a:pt x="51" y="69"/>
                  </a:cubicBezTo>
                  <a:cubicBezTo>
                    <a:pt x="50" y="70"/>
                    <a:pt x="48" y="70"/>
                    <a:pt x="47" y="71"/>
                  </a:cubicBezTo>
                  <a:cubicBezTo>
                    <a:pt x="46" y="71"/>
                    <a:pt x="44" y="72"/>
                    <a:pt x="43" y="72"/>
                  </a:cubicBezTo>
                  <a:cubicBezTo>
                    <a:pt x="42" y="73"/>
                    <a:pt x="41" y="73"/>
                    <a:pt x="39" y="74"/>
                  </a:cubicBezTo>
                  <a:cubicBezTo>
                    <a:pt x="39" y="74"/>
                    <a:pt x="38" y="74"/>
                    <a:pt x="38" y="74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4" y="76"/>
                    <a:pt x="32" y="76"/>
                    <a:pt x="30" y="77"/>
                  </a:cubicBezTo>
                  <a:cubicBezTo>
                    <a:pt x="29" y="78"/>
                    <a:pt x="29" y="78"/>
                    <a:pt x="28" y="78"/>
                  </a:cubicBezTo>
                  <a:cubicBezTo>
                    <a:pt x="27" y="79"/>
                    <a:pt x="25" y="80"/>
                    <a:pt x="24" y="80"/>
                  </a:cubicBezTo>
                  <a:cubicBezTo>
                    <a:pt x="24" y="80"/>
                    <a:pt x="24" y="80"/>
                    <a:pt x="24" y="80"/>
                  </a:cubicBezTo>
                  <a:cubicBezTo>
                    <a:pt x="23" y="81"/>
                    <a:pt x="22" y="81"/>
                    <a:pt x="21" y="81"/>
                  </a:cubicBezTo>
                  <a:cubicBezTo>
                    <a:pt x="21" y="82"/>
                    <a:pt x="20" y="82"/>
                    <a:pt x="19" y="83"/>
                  </a:cubicBezTo>
                  <a:cubicBezTo>
                    <a:pt x="18" y="83"/>
                    <a:pt x="18" y="83"/>
                    <a:pt x="18" y="84"/>
                  </a:cubicBezTo>
                  <a:cubicBezTo>
                    <a:pt x="17" y="84"/>
                    <a:pt x="17" y="84"/>
                    <a:pt x="17" y="84"/>
                  </a:cubicBezTo>
                  <a:cubicBezTo>
                    <a:pt x="16" y="85"/>
                    <a:pt x="15" y="85"/>
                    <a:pt x="14" y="86"/>
                  </a:cubicBezTo>
                  <a:cubicBezTo>
                    <a:pt x="14" y="86"/>
                    <a:pt x="13" y="86"/>
                    <a:pt x="13" y="87"/>
                  </a:cubicBezTo>
                  <a:cubicBezTo>
                    <a:pt x="12" y="87"/>
                    <a:pt x="12" y="87"/>
                    <a:pt x="12" y="87"/>
                  </a:cubicBezTo>
                  <a:cubicBezTo>
                    <a:pt x="11" y="88"/>
                    <a:pt x="10" y="88"/>
                    <a:pt x="9" y="89"/>
                  </a:cubicBezTo>
                  <a:cubicBezTo>
                    <a:pt x="9" y="89"/>
                    <a:pt x="9" y="90"/>
                    <a:pt x="9" y="90"/>
                  </a:cubicBezTo>
                  <a:cubicBezTo>
                    <a:pt x="7" y="91"/>
                    <a:pt x="6" y="92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5" y="93"/>
                    <a:pt x="5" y="94"/>
                    <a:pt x="5" y="94"/>
                  </a:cubicBezTo>
                  <a:cubicBezTo>
                    <a:pt x="4" y="94"/>
                    <a:pt x="4" y="95"/>
                    <a:pt x="3" y="96"/>
                  </a:cubicBezTo>
                  <a:cubicBezTo>
                    <a:pt x="3" y="96"/>
                    <a:pt x="3" y="96"/>
                    <a:pt x="2" y="97"/>
                  </a:cubicBezTo>
                  <a:cubicBezTo>
                    <a:pt x="2" y="97"/>
                    <a:pt x="2" y="98"/>
                    <a:pt x="2" y="99"/>
                  </a:cubicBezTo>
                  <a:cubicBezTo>
                    <a:pt x="1" y="99"/>
                    <a:pt x="1" y="99"/>
                    <a:pt x="1" y="100"/>
                  </a:cubicBezTo>
                  <a:cubicBezTo>
                    <a:pt x="1" y="100"/>
                    <a:pt x="1" y="101"/>
                    <a:pt x="1" y="102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1" y="102"/>
                    <a:pt x="0" y="103"/>
                    <a:pt x="0" y="103"/>
                  </a:cubicBezTo>
                  <a:cubicBezTo>
                    <a:pt x="0" y="104"/>
                    <a:pt x="0" y="105"/>
                    <a:pt x="1" y="106"/>
                  </a:cubicBezTo>
                  <a:cubicBezTo>
                    <a:pt x="1" y="107"/>
                    <a:pt x="1" y="107"/>
                    <a:pt x="1" y="108"/>
                  </a:cubicBezTo>
                  <a:cubicBezTo>
                    <a:pt x="1" y="108"/>
                    <a:pt x="1" y="109"/>
                    <a:pt x="1" y="109"/>
                  </a:cubicBezTo>
                  <a:cubicBezTo>
                    <a:pt x="2" y="110"/>
                    <a:pt x="2" y="110"/>
                    <a:pt x="2" y="111"/>
                  </a:cubicBezTo>
                  <a:cubicBezTo>
                    <a:pt x="2" y="111"/>
                    <a:pt x="3" y="111"/>
                    <a:pt x="3" y="111"/>
                  </a:cubicBezTo>
                  <a:cubicBezTo>
                    <a:pt x="3" y="112"/>
                    <a:pt x="4" y="113"/>
                    <a:pt x="4" y="113"/>
                  </a:cubicBezTo>
                  <a:cubicBezTo>
                    <a:pt x="4" y="113"/>
                    <a:pt x="4" y="114"/>
                    <a:pt x="4" y="114"/>
                  </a:cubicBezTo>
                  <a:cubicBezTo>
                    <a:pt x="48" y="167"/>
                    <a:pt x="431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4" y="208"/>
                    <a:pt x="894" y="208"/>
                    <a:pt x="894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895" y="208"/>
                    <a:pt x="895" y="208"/>
                    <a:pt x="895" y="208"/>
                  </a:cubicBezTo>
                  <a:cubicBezTo>
                    <a:pt x="1358" y="208"/>
                    <a:pt x="1741" y="167"/>
                    <a:pt x="1784" y="114"/>
                  </a:cubicBezTo>
                  <a:cubicBezTo>
                    <a:pt x="1784" y="114"/>
                    <a:pt x="1785" y="113"/>
                    <a:pt x="1785" y="113"/>
                  </a:cubicBezTo>
                  <a:cubicBezTo>
                    <a:pt x="1785" y="113"/>
                    <a:pt x="1786" y="112"/>
                    <a:pt x="1786" y="111"/>
                  </a:cubicBezTo>
                  <a:cubicBezTo>
                    <a:pt x="1786" y="111"/>
                    <a:pt x="1786" y="111"/>
                    <a:pt x="1786" y="111"/>
                  </a:cubicBezTo>
                  <a:cubicBezTo>
                    <a:pt x="1787" y="110"/>
                    <a:pt x="1787" y="110"/>
                    <a:pt x="1787" y="109"/>
                  </a:cubicBezTo>
                  <a:cubicBezTo>
                    <a:pt x="1787" y="109"/>
                    <a:pt x="1787" y="108"/>
                    <a:pt x="1788" y="108"/>
                  </a:cubicBezTo>
                  <a:cubicBezTo>
                    <a:pt x="1788" y="107"/>
                    <a:pt x="1788" y="107"/>
                    <a:pt x="1788" y="106"/>
                  </a:cubicBezTo>
                  <a:cubicBezTo>
                    <a:pt x="1788" y="105"/>
                    <a:pt x="1788" y="104"/>
                    <a:pt x="1788" y="103"/>
                  </a:cubicBezTo>
                  <a:cubicBezTo>
                    <a:pt x="1788" y="103"/>
                    <a:pt x="1788" y="102"/>
                    <a:pt x="1788" y="102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2B2E23-062A-7E47-A555-230F3B1A9577}"/>
              </a:ext>
            </a:extLst>
          </p:cNvPr>
          <p:cNvGrpSpPr/>
          <p:nvPr/>
        </p:nvGrpSpPr>
        <p:grpSpPr>
          <a:xfrm>
            <a:off x="9394919" y="6124132"/>
            <a:ext cx="5386573" cy="3012289"/>
            <a:chOff x="4698683" y="3061970"/>
            <a:chExt cx="2693988" cy="1506537"/>
          </a:xfrm>
        </p:grpSpPr>
        <p:sp>
          <p:nvSpPr>
            <p:cNvPr id="51" name="Freeform 57">
              <a:extLst>
                <a:ext uri="{FF2B5EF4-FFF2-40B4-BE49-F238E27FC236}">
                  <a16:creationId xmlns:a16="http://schemas.microsoft.com/office/drawing/2014/main" id="{D723D397-4931-2D43-BFFF-7DA85DF51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1506537"/>
            </a:xfrm>
            <a:custGeom>
              <a:avLst/>
              <a:gdLst>
                <a:gd name="T0" fmla="*/ 936 w 937"/>
                <a:gd name="T1" fmla="*/ 51 h 524"/>
                <a:gd name="T2" fmla="*/ 933 w 937"/>
                <a:gd name="T3" fmla="*/ 47 h 524"/>
                <a:gd name="T4" fmla="*/ 928 w 937"/>
                <a:gd name="T5" fmla="*/ 44 h 524"/>
                <a:gd name="T6" fmla="*/ 925 w 937"/>
                <a:gd name="T7" fmla="*/ 42 h 524"/>
                <a:gd name="T8" fmla="*/ 917 w 937"/>
                <a:gd name="T9" fmla="*/ 39 h 524"/>
                <a:gd name="T10" fmla="*/ 908 w 937"/>
                <a:gd name="T11" fmla="*/ 36 h 524"/>
                <a:gd name="T12" fmla="*/ 898 w 937"/>
                <a:gd name="T13" fmla="*/ 33 h 524"/>
                <a:gd name="T14" fmla="*/ 887 w 937"/>
                <a:gd name="T15" fmla="*/ 30 h 524"/>
                <a:gd name="T16" fmla="*/ 870 w 937"/>
                <a:gd name="T17" fmla="*/ 27 h 524"/>
                <a:gd name="T18" fmla="*/ 854 w 937"/>
                <a:gd name="T19" fmla="*/ 24 h 524"/>
                <a:gd name="T20" fmla="*/ 842 w 937"/>
                <a:gd name="T21" fmla="*/ 22 h 524"/>
                <a:gd name="T22" fmla="*/ 826 w 937"/>
                <a:gd name="T23" fmla="*/ 20 h 524"/>
                <a:gd name="T24" fmla="*/ 812 w 937"/>
                <a:gd name="T25" fmla="*/ 18 h 524"/>
                <a:gd name="T26" fmla="*/ 781 w 937"/>
                <a:gd name="T27" fmla="*/ 14 h 524"/>
                <a:gd name="T28" fmla="*/ 762 w 937"/>
                <a:gd name="T29" fmla="*/ 12 h 524"/>
                <a:gd name="T30" fmla="*/ 741 w 937"/>
                <a:gd name="T31" fmla="*/ 10 h 524"/>
                <a:gd name="T32" fmla="*/ 721 w 937"/>
                <a:gd name="T33" fmla="*/ 9 h 524"/>
                <a:gd name="T34" fmla="*/ 686 w 937"/>
                <a:gd name="T35" fmla="*/ 6 h 524"/>
                <a:gd name="T36" fmla="*/ 666 w 937"/>
                <a:gd name="T37" fmla="*/ 5 h 524"/>
                <a:gd name="T38" fmla="*/ 648 w 937"/>
                <a:gd name="T39" fmla="*/ 4 h 524"/>
                <a:gd name="T40" fmla="*/ 615 w 937"/>
                <a:gd name="T41" fmla="*/ 3 h 524"/>
                <a:gd name="T42" fmla="*/ 601 w 937"/>
                <a:gd name="T43" fmla="*/ 2 h 524"/>
                <a:gd name="T44" fmla="*/ 585 w 937"/>
                <a:gd name="T45" fmla="*/ 2 h 524"/>
                <a:gd name="T46" fmla="*/ 568 w 937"/>
                <a:gd name="T47" fmla="*/ 1 h 524"/>
                <a:gd name="T48" fmla="*/ 550 w 937"/>
                <a:gd name="T49" fmla="*/ 1 h 524"/>
                <a:gd name="T50" fmla="*/ 537 w 937"/>
                <a:gd name="T51" fmla="*/ 1 h 524"/>
                <a:gd name="T52" fmla="*/ 523 w 937"/>
                <a:gd name="T53" fmla="*/ 1 h 524"/>
                <a:gd name="T54" fmla="*/ 501 w 937"/>
                <a:gd name="T55" fmla="*/ 0 h 524"/>
                <a:gd name="T56" fmla="*/ 476 w 937"/>
                <a:gd name="T57" fmla="*/ 0 h 524"/>
                <a:gd name="T58" fmla="*/ 448 w 937"/>
                <a:gd name="T59" fmla="*/ 0 h 524"/>
                <a:gd name="T60" fmla="*/ 435 w 937"/>
                <a:gd name="T61" fmla="*/ 0 h 524"/>
                <a:gd name="T62" fmla="*/ 414 w 937"/>
                <a:gd name="T63" fmla="*/ 1 h 524"/>
                <a:gd name="T64" fmla="*/ 400 w 937"/>
                <a:gd name="T65" fmla="*/ 1 h 524"/>
                <a:gd name="T66" fmla="*/ 381 w 937"/>
                <a:gd name="T67" fmla="*/ 1 h 524"/>
                <a:gd name="T68" fmla="*/ 364 w 937"/>
                <a:gd name="T69" fmla="*/ 2 h 524"/>
                <a:gd name="T70" fmla="*/ 349 w 937"/>
                <a:gd name="T71" fmla="*/ 2 h 524"/>
                <a:gd name="T72" fmla="*/ 335 w 937"/>
                <a:gd name="T73" fmla="*/ 3 h 524"/>
                <a:gd name="T74" fmla="*/ 309 w 937"/>
                <a:gd name="T75" fmla="*/ 4 h 524"/>
                <a:gd name="T76" fmla="*/ 289 w 937"/>
                <a:gd name="T77" fmla="*/ 4 h 524"/>
                <a:gd name="T78" fmla="*/ 271 w 937"/>
                <a:gd name="T79" fmla="*/ 5 h 524"/>
                <a:gd name="T80" fmla="*/ 235 w 937"/>
                <a:gd name="T81" fmla="*/ 8 h 524"/>
                <a:gd name="T82" fmla="*/ 215 w 937"/>
                <a:gd name="T83" fmla="*/ 9 h 524"/>
                <a:gd name="T84" fmla="*/ 194 w 937"/>
                <a:gd name="T85" fmla="*/ 11 h 524"/>
                <a:gd name="T86" fmla="*/ 175 w 937"/>
                <a:gd name="T87" fmla="*/ 12 h 524"/>
                <a:gd name="T88" fmla="*/ 138 w 937"/>
                <a:gd name="T89" fmla="*/ 16 h 524"/>
                <a:gd name="T90" fmla="*/ 118 w 937"/>
                <a:gd name="T91" fmla="*/ 19 h 524"/>
                <a:gd name="T92" fmla="*/ 107 w 937"/>
                <a:gd name="T93" fmla="*/ 20 h 524"/>
                <a:gd name="T94" fmla="*/ 95 w 937"/>
                <a:gd name="T95" fmla="*/ 22 h 524"/>
                <a:gd name="T96" fmla="*/ 79 w 937"/>
                <a:gd name="T97" fmla="*/ 24 h 524"/>
                <a:gd name="T98" fmla="*/ 67 w 937"/>
                <a:gd name="T99" fmla="*/ 27 h 524"/>
                <a:gd name="T100" fmla="*/ 49 w 937"/>
                <a:gd name="T101" fmla="*/ 30 h 524"/>
                <a:gd name="T102" fmla="*/ 37 w 937"/>
                <a:gd name="T103" fmla="*/ 33 h 524"/>
                <a:gd name="T104" fmla="*/ 28 w 937"/>
                <a:gd name="T105" fmla="*/ 36 h 524"/>
                <a:gd name="T106" fmla="*/ 20 w 937"/>
                <a:gd name="T107" fmla="*/ 39 h 524"/>
                <a:gd name="T108" fmla="*/ 12 w 937"/>
                <a:gd name="T109" fmla="*/ 42 h 524"/>
                <a:gd name="T110" fmla="*/ 7 w 937"/>
                <a:gd name="T111" fmla="*/ 45 h 524"/>
                <a:gd name="T112" fmla="*/ 3 w 937"/>
                <a:gd name="T113" fmla="*/ 49 h 524"/>
                <a:gd name="T114" fmla="*/ 1 w 937"/>
                <a:gd name="T115" fmla="*/ 52 h 524"/>
                <a:gd name="T116" fmla="*/ 0 w 937"/>
                <a:gd name="T117" fmla="*/ 56 h 524"/>
                <a:gd name="T118" fmla="*/ 2 w 937"/>
                <a:gd name="T119" fmla="*/ 60 h 524"/>
                <a:gd name="T120" fmla="*/ 601 w 937"/>
                <a:gd name="T121" fmla="*/ 524 h 524"/>
                <a:gd name="T122" fmla="*/ 936 w 937"/>
                <a:gd name="T123" fmla="*/ 59 h 524"/>
                <a:gd name="T124" fmla="*/ 937 w 937"/>
                <a:gd name="T125" fmla="*/ 54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524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76" y="150"/>
                    <a:pt x="339" y="523"/>
                    <a:pt x="339" y="523"/>
                  </a:cubicBezTo>
                  <a:cubicBezTo>
                    <a:pt x="339" y="523"/>
                    <a:pt x="339" y="523"/>
                    <a:pt x="339" y="524"/>
                  </a:cubicBezTo>
                  <a:cubicBezTo>
                    <a:pt x="601" y="524"/>
                    <a:pt x="601" y="524"/>
                    <a:pt x="601" y="524"/>
                  </a:cubicBezTo>
                  <a:cubicBezTo>
                    <a:pt x="601" y="522"/>
                    <a:pt x="601" y="522"/>
                    <a:pt x="601" y="522"/>
                  </a:cubicBezTo>
                  <a:cubicBezTo>
                    <a:pt x="640" y="456"/>
                    <a:pt x="861" y="15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  <p:sp>
          <p:nvSpPr>
            <p:cNvPr id="52" name="Freeform 58">
              <a:extLst>
                <a:ext uri="{FF2B5EF4-FFF2-40B4-BE49-F238E27FC236}">
                  <a16:creationId xmlns:a16="http://schemas.microsoft.com/office/drawing/2014/main" id="{65765EB0-4E82-4843-8703-266B80EB5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83" y="3061970"/>
              <a:ext cx="2693988" cy="314325"/>
            </a:xfrm>
            <a:custGeom>
              <a:avLst/>
              <a:gdLst>
                <a:gd name="T0" fmla="*/ 936 w 937"/>
                <a:gd name="T1" fmla="*/ 51 h 109"/>
                <a:gd name="T2" fmla="*/ 933 w 937"/>
                <a:gd name="T3" fmla="*/ 47 h 109"/>
                <a:gd name="T4" fmla="*/ 928 w 937"/>
                <a:gd name="T5" fmla="*/ 44 h 109"/>
                <a:gd name="T6" fmla="*/ 925 w 937"/>
                <a:gd name="T7" fmla="*/ 42 h 109"/>
                <a:gd name="T8" fmla="*/ 917 w 937"/>
                <a:gd name="T9" fmla="*/ 39 h 109"/>
                <a:gd name="T10" fmla="*/ 908 w 937"/>
                <a:gd name="T11" fmla="*/ 36 h 109"/>
                <a:gd name="T12" fmla="*/ 898 w 937"/>
                <a:gd name="T13" fmla="*/ 33 h 109"/>
                <a:gd name="T14" fmla="*/ 887 w 937"/>
                <a:gd name="T15" fmla="*/ 30 h 109"/>
                <a:gd name="T16" fmla="*/ 870 w 937"/>
                <a:gd name="T17" fmla="*/ 27 h 109"/>
                <a:gd name="T18" fmla="*/ 854 w 937"/>
                <a:gd name="T19" fmla="*/ 24 h 109"/>
                <a:gd name="T20" fmla="*/ 842 w 937"/>
                <a:gd name="T21" fmla="*/ 22 h 109"/>
                <a:gd name="T22" fmla="*/ 826 w 937"/>
                <a:gd name="T23" fmla="*/ 20 h 109"/>
                <a:gd name="T24" fmla="*/ 812 w 937"/>
                <a:gd name="T25" fmla="*/ 18 h 109"/>
                <a:gd name="T26" fmla="*/ 781 w 937"/>
                <a:gd name="T27" fmla="*/ 14 h 109"/>
                <a:gd name="T28" fmla="*/ 762 w 937"/>
                <a:gd name="T29" fmla="*/ 12 h 109"/>
                <a:gd name="T30" fmla="*/ 741 w 937"/>
                <a:gd name="T31" fmla="*/ 10 h 109"/>
                <a:gd name="T32" fmla="*/ 721 w 937"/>
                <a:gd name="T33" fmla="*/ 9 h 109"/>
                <a:gd name="T34" fmla="*/ 686 w 937"/>
                <a:gd name="T35" fmla="*/ 6 h 109"/>
                <a:gd name="T36" fmla="*/ 666 w 937"/>
                <a:gd name="T37" fmla="*/ 5 h 109"/>
                <a:gd name="T38" fmla="*/ 648 w 937"/>
                <a:gd name="T39" fmla="*/ 4 h 109"/>
                <a:gd name="T40" fmla="*/ 615 w 937"/>
                <a:gd name="T41" fmla="*/ 3 h 109"/>
                <a:gd name="T42" fmla="*/ 601 w 937"/>
                <a:gd name="T43" fmla="*/ 2 h 109"/>
                <a:gd name="T44" fmla="*/ 585 w 937"/>
                <a:gd name="T45" fmla="*/ 2 h 109"/>
                <a:gd name="T46" fmla="*/ 568 w 937"/>
                <a:gd name="T47" fmla="*/ 1 h 109"/>
                <a:gd name="T48" fmla="*/ 550 w 937"/>
                <a:gd name="T49" fmla="*/ 1 h 109"/>
                <a:gd name="T50" fmla="*/ 537 w 937"/>
                <a:gd name="T51" fmla="*/ 1 h 109"/>
                <a:gd name="T52" fmla="*/ 523 w 937"/>
                <a:gd name="T53" fmla="*/ 1 h 109"/>
                <a:gd name="T54" fmla="*/ 501 w 937"/>
                <a:gd name="T55" fmla="*/ 0 h 109"/>
                <a:gd name="T56" fmla="*/ 476 w 937"/>
                <a:gd name="T57" fmla="*/ 0 h 109"/>
                <a:gd name="T58" fmla="*/ 468 w 937"/>
                <a:gd name="T59" fmla="*/ 0 h 109"/>
                <a:gd name="T60" fmla="*/ 439 w 937"/>
                <a:gd name="T61" fmla="*/ 0 h 109"/>
                <a:gd name="T62" fmla="*/ 423 w 937"/>
                <a:gd name="T63" fmla="*/ 1 h 109"/>
                <a:gd name="T64" fmla="*/ 402 w 937"/>
                <a:gd name="T65" fmla="*/ 1 h 109"/>
                <a:gd name="T66" fmla="*/ 389 w 937"/>
                <a:gd name="T67" fmla="*/ 1 h 109"/>
                <a:gd name="T68" fmla="*/ 370 w 937"/>
                <a:gd name="T69" fmla="*/ 1 h 109"/>
                <a:gd name="T70" fmla="*/ 353 w 937"/>
                <a:gd name="T71" fmla="*/ 2 h 109"/>
                <a:gd name="T72" fmla="*/ 340 w 937"/>
                <a:gd name="T73" fmla="*/ 2 h 109"/>
                <a:gd name="T74" fmla="*/ 322 w 937"/>
                <a:gd name="T75" fmla="*/ 3 h 109"/>
                <a:gd name="T76" fmla="*/ 291 w 937"/>
                <a:gd name="T77" fmla="*/ 4 h 109"/>
                <a:gd name="T78" fmla="*/ 273 w 937"/>
                <a:gd name="T79" fmla="*/ 5 h 109"/>
                <a:gd name="T80" fmla="*/ 251 w 937"/>
                <a:gd name="T81" fmla="*/ 6 h 109"/>
                <a:gd name="T82" fmla="*/ 232 w 937"/>
                <a:gd name="T83" fmla="*/ 8 h 109"/>
                <a:gd name="T84" fmla="*/ 197 w 937"/>
                <a:gd name="T85" fmla="*/ 10 h 109"/>
                <a:gd name="T86" fmla="*/ 177 w 937"/>
                <a:gd name="T87" fmla="*/ 12 h 109"/>
                <a:gd name="T88" fmla="*/ 157 w 937"/>
                <a:gd name="T89" fmla="*/ 14 h 109"/>
                <a:gd name="T90" fmla="*/ 129 w 937"/>
                <a:gd name="T91" fmla="*/ 17 h 109"/>
                <a:gd name="T92" fmla="*/ 115 w 937"/>
                <a:gd name="T93" fmla="*/ 19 h 109"/>
                <a:gd name="T94" fmla="*/ 97 w 937"/>
                <a:gd name="T95" fmla="*/ 21 h 109"/>
                <a:gd name="T96" fmla="*/ 86 w 937"/>
                <a:gd name="T97" fmla="*/ 23 h 109"/>
                <a:gd name="T98" fmla="*/ 72 w 937"/>
                <a:gd name="T99" fmla="*/ 26 h 109"/>
                <a:gd name="T100" fmla="*/ 50 w 937"/>
                <a:gd name="T101" fmla="*/ 30 h 109"/>
                <a:gd name="T102" fmla="*/ 43 w 937"/>
                <a:gd name="T103" fmla="*/ 32 h 109"/>
                <a:gd name="T104" fmla="*/ 31 w 937"/>
                <a:gd name="T105" fmla="*/ 35 h 109"/>
                <a:gd name="T106" fmla="*/ 23 w 937"/>
                <a:gd name="T107" fmla="*/ 38 h 109"/>
                <a:gd name="T108" fmla="*/ 14 w 937"/>
                <a:gd name="T109" fmla="*/ 41 h 109"/>
                <a:gd name="T110" fmla="*/ 9 w 937"/>
                <a:gd name="T111" fmla="*/ 44 h 109"/>
                <a:gd name="T112" fmla="*/ 5 w 937"/>
                <a:gd name="T113" fmla="*/ 47 h 109"/>
                <a:gd name="T114" fmla="*/ 2 w 937"/>
                <a:gd name="T115" fmla="*/ 50 h 109"/>
                <a:gd name="T116" fmla="*/ 0 w 937"/>
                <a:gd name="T117" fmla="*/ 54 h 109"/>
                <a:gd name="T118" fmla="*/ 1 w 937"/>
                <a:gd name="T119" fmla="*/ 58 h 109"/>
                <a:gd name="T120" fmla="*/ 468 w 937"/>
                <a:gd name="T121" fmla="*/ 109 h 109"/>
                <a:gd name="T122" fmla="*/ 935 w 937"/>
                <a:gd name="T123" fmla="*/ 60 h 109"/>
                <a:gd name="T124" fmla="*/ 937 w 937"/>
                <a:gd name="T125" fmla="*/ 56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37" h="109">
                  <a:moveTo>
                    <a:pt x="937" y="54"/>
                  </a:moveTo>
                  <a:cubicBezTo>
                    <a:pt x="937" y="54"/>
                    <a:pt x="937" y="54"/>
                    <a:pt x="937" y="54"/>
                  </a:cubicBezTo>
                  <a:cubicBezTo>
                    <a:pt x="937" y="53"/>
                    <a:pt x="937" y="53"/>
                    <a:pt x="937" y="52"/>
                  </a:cubicBezTo>
                  <a:cubicBezTo>
                    <a:pt x="936" y="52"/>
                    <a:pt x="936" y="52"/>
                    <a:pt x="936" y="52"/>
                  </a:cubicBezTo>
                  <a:cubicBezTo>
                    <a:pt x="936" y="52"/>
                    <a:pt x="936" y="51"/>
                    <a:pt x="936" y="51"/>
                  </a:cubicBezTo>
                  <a:cubicBezTo>
                    <a:pt x="936" y="51"/>
                    <a:pt x="936" y="51"/>
                    <a:pt x="935" y="50"/>
                  </a:cubicBezTo>
                  <a:cubicBezTo>
                    <a:pt x="935" y="50"/>
                    <a:pt x="935" y="50"/>
                    <a:pt x="935" y="49"/>
                  </a:cubicBezTo>
                  <a:cubicBezTo>
                    <a:pt x="935" y="49"/>
                    <a:pt x="934" y="49"/>
                    <a:pt x="934" y="49"/>
                  </a:cubicBezTo>
                  <a:cubicBezTo>
                    <a:pt x="934" y="49"/>
                    <a:pt x="934" y="49"/>
                    <a:pt x="934" y="49"/>
                  </a:cubicBezTo>
                  <a:cubicBezTo>
                    <a:pt x="934" y="48"/>
                    <a:pt x="933" y="48"/>
                    <a:pt x="933" y="47"/>
                  </a:cubicBezTo>
                  <a:cubicBezTo>
                    <a:pt x="933" y="47"/>
                    <a:pt x="932" y="47"/>
                    <a:pt x="932" y="47"/>
                  </a:cubicBezTo>
                  <a:cubicBezTo>
                    <a:pt x="932" y="47"/>
                    <a:pt x="931" y="46"/>
                    <a:pt x="931" y="46"/>
                  </a:cubicBezTo>
                  <a:cubicBezTo>
                    <a:pt x="931" y="46"/>
                    <a:pt x="931" y="46"/>
                    <a:pt x="931" y="46"/>
                  </a:cubicBezTo>
                  <a:cubicBezTo>
                    <a:pt x="930" y="45"/>
                    <a:pt x="930" y="45"/>
                    <a:pt x="930" y="45"/>
                  </a:cubicBezTo>
                  <a:cubicBezTo>
                    <a:pt x="929" y="45"/>
                    <a:pt x="929" y="45"/>
                    <a:pt x="928" y="44"/>
                  </a:cubicBezTo>
                  <a:cubicBezTo>
                    <a:pt x="928" y="44"/>
                    <a:pt x="928" y="44"/>
                    <a:pt x="928" y="44"/>
                  </a:cubicBezTo>
                  <a:cubicBezTo>
                    <a:pt x="928" y="44"/>
                    <a:pt x="928" y="44"/>
                    <a:pt x="927" y="44"/>
                  </a:cubicBezTo>
                  <a:cubicBezTo>
                    <a:pt x="927" y="43"/>
                    <a:pt x="926" y="43"/>
                    <a:pt x="926" y="43"/>
                  </a:cubicBezTo>
                  <a:cubicBezTo>
                    <a:pt x="926" y="43"/>
                    <a:pt x="925" y="42"/>
                    <a:pt x="925" y="42"/>
                  </a:cubicBezTo>
                  <a:cubicBezTo>
                    <a:pt x="925" y="42"/>
                    <a:pt x="925" y="42"/>
                    <a:pt x="925" y="42"/>
                  </a:cubicBezTo>
                  <a:cubicBezTo>
                    <a:pt x="924" y="42"/>
                    <a:pt x="923" y="42"/>
                    <a:pt x="923" y="41"/>
                  </a:cubicBezTo>
                  <a:cubicBezTo>
                    <a:pt x="922" y="41"/>
                    <a:pt x="922" y="41"/>
                    <a:pt x="921" y="41"/>
                  </a:cubicBezTo>
                  <a:cubicBezTo>
                    <a:pt x="920" y="40"/>
                    <a:pt x="919" y="40"/>
                    <a:pt x="918" y="39"/>
                  </a:cubicBezTo>
                  <a:cubicBezTo>
                    <a:pt x="918" y="39"/>
                    <a:pt x="918" y="39"/>
                    <a:pt x="917" y="39"/>
                  </a:cubicBezTo>
                  <a:cubicBezTo>
                    <a:pt x="917" y="39"/>
                    <a:pt x="917" y="39"/>
                    <a:pt x="917" y="39"/>
                  </a:cubicBezTo>
                  <a:cubicBezTo>
                    <a:pt x="916" y="38"/>
                    <a:pt x="915" y="38"/>
                    <a:pt x="914" y="38"/>
                  </a:cubicBezTo>
                  <a:cubicBezTo>
                    <a:pt x="914" y="38"/>
                    <a:pt x="913" y="38"/>
                    <a:pt x="913" y="37"/>
                  </a:cubicBezTo>
                  <a:cubicBezTo>
                    <a:pt x="912" y="37"/>
                    <a:pt x="911" y="37"/>
                    <a:pt x="910" y="37"/>
                  </a:cubicBezTo>
                  <a:cubicBezTo>
                    <a:pt x="910" y="36"/>
                    <a:pt x="909" y="36"/>
                    <a:pt x="909" y="36"/>
                  </a:cubicBezTo>
                  <a:cubicBezTo>
                    <a:pt x="909" y="36"/>
                    <a:pt x="909" y="36"/>
                    <a:pt x="908" y="36"/>
                  </a:cubicBezTo>
                  <a:cubicBezTo>
                    <a:pt x="908" y="36"/>
                    <a:pt x="907" y="35"/>
                    <a:pt x="906" y="35"/>
                  </a:cubicBezTo>
                  <a:cubicBezTo>
                    <a:pt x="905" y="35"/>
                    <a:pt x="904" y="35"/>
                    <a:pt x="904" y="35"/>
                  </a:cubicBezTo>
                  <a:cubicBezTo>
                    <a:pt x="902" y="34"/>
                    <a:pt x="901" y="34"/>
                    <a:pt x="900" y="33"/>
                  </a:cubicBezTo>
                  <a:cubicBezTo>
                    <a:pt x="900" y="33"/>
                    <a:pt x="900" y="33"/>
                    <a:pt x="900" y="33"/>
                  </a:cubicBezTo>
                  <a:cubicBezTo>
                    <a:pt x="899" y="33"/>
                    <a:pt x="899" y="33"/>
                    <a:pt x="898" y="33"/>
                  </a:cubicBezTo>
                  <a:cubicBezTo>
                    <a:pt x="897" y="33"/>
                    <a:pt x="895" y="32"/>
                    <a:pt x="894" y="32"/>
                  </a:cubicBezTo>
                  <a:cubicBezTo>
                    <a:pt x="894" y="32"/>
                    <a:pt x="894" y="32"/>
                    <a:pt x="893" y="32"/>
                  </a:cubicBezTo>
                  <a:cubicBezTo>
                    <a:pt x="893" y="32"/>
                    <a:pt x="892" y="31"/>
                    <a:pt x="891" y="31"/>
                  </a:cubicBezTo>
                  <a:cubicBezTo>
                    <a:pt x="890" y="31"/>
                    <a:pt x="889" y="31"/>
                    <a:pt x="888" y="30"/>
                  </a:cubicBezTo>
                  <a:cubicBezTo>
                    <a:pt x="888" y="30"/>
                    <a:pt x="887" y="30"/>
                    <a:pt x="887" y="30"/>
                  </a:cubicBezTo>
                  <a:cubicBezTo>
                    <a:pt x="887" y="30"/>
                    <a:pt x="887" y="30"/>
                    <a:pt x="887" y="30"/>
                  </a:cubicBezTo>
                  <a:cubicBezTo>
                    <a:pt x="883" y="29"/>
                    <a:pt x="880" y="29"/>
                    <a:pt x="877" y="28"/>
                  </a:cubicBezTo>
                  <a:cubicBezTo>
                    <a:pt x="876" y="28"/>
                    <a:pt x="876" y="28"/>
                    <a:pt x="875" y="28"/>
                  </a:cubicBezTo>
                  <a:cubicBezTo>
                    <a:pt x="874" y="27"/>
                    <a:pt x="872" y="27"/>
                    <a:pt x="870" y="27"/>
                  </a:cubicBezTo>
                  <a:cubicBezTo>
                    <a:pt x="870" y="27"/>
                    <a:pt x="870" y="27"/>
                    <a:pt x="870" y="27"/>
                  </a:cubicBezTo>
                  <a:cubicBezTo>
                    <a:pt x="868" y="26"/>
                    <a:pt x="866" y="26"/>
                    <a:pt x="865" y="26"/>
                  </a:cubicBezTo>
                  <a:cubicBezTo>
                    <a:pt x="864" y="25"/>
                    <a:pt x="863" y="25"/>
                    <a:pt x="863" y="25"/>
                  </a:cubicBezTo>
                  <a:cubicBezTo>
                    <a:pt x="861" y="25"/>
                    <a:pt x="860" y="25"/>
                    <a:pt x="859" y="25"/>
                  </a:cubicBezTo>
                  <a:cubicBezTo>
                    <a:pt x="858" y="24"/>
                    <a:pt x="858" y="24"/>
                    <a:pt x="858" y="24"/>
                  </a:cubicBezTo>
                  <a:cubicBezTo>
                    <a:pt x="856" y="24"/>
                    <a:pt x="855" y="24"/>
                    <a:pt x="854" y="24"/>
                  </a:cubicBezTo>
                  <a:cubicBezTo>
                    <a:pt x="853" y="24"/>
                    <a:pt x="852" y="23"/>
                    <a:pt x="851" y="23"/>
                  </a:cubicBezTo>
                  <a:cubicBezTo>
                    <a:pt x="850" y="23"/>
                    <a:pt x="848" y="23"/>
                    <a:pt x="847" y="23"/>
                  </a:cubicBezTo>
                  <a:cubicBezTo>
                    <a:pt x="846" y="23"/>
                    <a:pt x="845" y="22"/>
                    <a:pt x="845" y="22"/>
                  </a:cubicBezTo>
                  <a:cubicBezTo>
                    <a:pt x="844" y="22"/>
                    <a:pt x="843" y="22"/>
                    <a:pt x="842" y="22"/>
                  </a:cubicBezTo>
                  <a:cubicBezTo>
                    <a:pt x="842" y="22"/>
                    <a:pt x="842" y="22"/>
                    <a:pt x="842" y="22"/>
                  </a:cubicBezTo>
                  <a:cubicBezTo>
                    <a:pt x="841" y="22"/>
                    <a:pt x="840" y="22"/>
                    <a:pt x="840" y="21"/>
                  </a:cubicBezTo>
                  <a:cubicBezTo>
                    <a:pt x="840" y="21"/>
                    <a:pt x="840" y="21"/>
                    <a:pt x="840" y="21"/>
                  </a:cubicBezTo>
                  <a:cubicBezTo>
                    <a:pt x="837" y="21"/>
                    <a:pt x="835" y="21"/>
                    <a:pt x="833" y="20"/>
                  </a:cubicBezTo>
                  <a:cubicBezTo>
                    <a:pt x="832" y="20"/>
                    <a:pt x="831" y="20"/>
                    <a:pt x="830" y="20"/>
                  </a:cubicBezTo>
                  <a:cubicBezTo>
                    <a:pt x="829" y="20"/>
                    <a:pt x="827" y="20"/>
                    <a:pt x="826" y="20"/>
                  </a:cubicBezTo>
                  <a:cubicBezTo>
                    <a:pt x="825" y="19"/>
                    <a:pt x="823" y="19"/>
                    <a:pt x="822" y="19"/>
                  </a:cubicBezTo>
                  <a:cubicBezTo>
                    <a:pt x="821" y="19"/>
                    <a:pt x="821" y="19"/>
                    <a:pt x="821" y="19"/>
                  </a:cubicBezTo>
                  <a:cubicBezTo>
                    <a:pt x="821" y="19"/>
                    <a:pt x="821" y="19"/>
                    <a:pt x="820" y="19"/>
                  </a:cubicBezTo>
                  <a:cubicBezTo>
                    <a:pt x="820" y="19"/>
                    <a:pt x="820" y="19"/>
                    <a:pt x="819" y="19"/>
                  </a:cubicBezTo>
                  <a:cubicBezTo>
                    <a:pt x="817" y="18"/>
                    <a:pt x="814" y="18"/>
                    <a:pt x="812" y="18"/>
                  </a:cubicBezTo>
                  <a:cubicBezTo>
                    <a:pt x="811" y="18"/>
                    <a:pt x="809" y="17"/>
                    <a:pt x="808" y="17"/>
                  </a:cubicBezTo>
                  <a:cubicBezTo>
                    <a:pt x="806" y="17"/>
                    <a:pt x="804" y="17"/>
                    <a:pt x="803" y="17"/>
                  </a:cubicBezTo>
                  <a:cubicBezTo>
                    <a:pt x="802" y="16"/>
                    <a:pt x="800" y="16"/>
                    <a:pt x="799" y="16"/>
                  </a:cubicBezTo>
                  <a:cubicBezTo>
                    <a:pt x="799" y="16"/>
                    <a:pt x="799" y="16"/>
                    <a:pt x="799" y="16"/>
                  </a:cubicBezTo>
                  <a:cubicBezTo>
                    <a:pt x="793" y="15"/>
                    <a:pt x="787" y="15"/>
                    <a:pt x="781" y="14"/>
                  </a:cubicBezTo>
                  <a:cubicBezTo>
                    <a:pt x="781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80" y="14"/>
                  </a:cubicBezTo>
                  <a:cubicBezTo>
                    <a:pt x="780" y="14"/>
                    <a:pt x="780" y="14"/>
                    <a:pt x="779" y="14"/>
                  </a:cubicBezTo>
                  <a:cubicBezTo>
                    <a:pt x="774" y="13"/>
                    <a:pt x="768" y="13"/>
                    <a:pt x="762" y="12"/>
                  </a:cubicBezTo>
                  <a:cubicBezTo>
                    <a:pt x="762" y="12"/>
                    <a:pt x="762" y="12"/>
                    <a:pt x="762" y="12"/>
                  </a:cubicBezTo>
                  <a:cubicBezTo>
                    <a:pt x="761" y="12"/>
                    <a:pt x="761" y="12"/>
                    <a:pt x="760" y="12"/>
                  </a:cubicBezTo>
                  <a:cubicBezTo>
                    <a:pt x="760" y="12"/>
                    <a:pt x="760" y="12"/>
                    <a:pt x="760" y="12"/>
                  </a:cubicBezTo>
                  <a:cubicBezTo>
                    <a:pt x="755" y="12"/>
                    <a:pt x="749" y="11"/>
                    <a:pt x="743" y="11"/>
                  </a:cubicBezTo>
                  <a:cubicBezTo>
                    <a:pt x="743" y="11"/>
                    <a:pt x="743" y="11"/>
                    <a:pt x="743" y="11"/>
                  </a:cubicBezTo>
                  <a:cubicBezTo>
                    <a:pt x="742" y="11"/>
                    <a:pt x="741" y="10"/>
                    <a:pt x="741" y="10"/>
                  </a:cubicBezTo>
                  <a:cubicBezTo>
                    <a:pt x="741" y="10"/>
                    <a:pt x="740" y="10"/>
                    <a:pt x="740" y="10"/>
                  </a:cubicBezTo>
                  <a:cubicBezTo>
                    <a:pt x="735" y="10"/>
                    <a:pt x="729" y="9"/>
                    <a:pt x="724" y="9"/>
                  </a:cubicBezTo>
                  <a:cubicBezTo>
                    <a:pt x="724" y="9"/>
                    <a:pt x="724" y="9"/>
                    <a:pt x="723" y="9"/>
                  </a:cubicBezTo>
                  <a:cubicBezTo>
                    <a:pt x="723" y="9"/>
                    <a:pt x="722" y="9"/>
                    <a:pt x="721" y="9"/>
                  </a:cubicBezTo>
                  <a:cubicBezTo>
                    <a:pt x="721" y="9"/>
                    <a:pt x="721" y="9"/>
                    <a:pt x="721" y="9"/>
                  </a:cubicBezTo>
                  <a:cubicBezTo>
                    <a:pt x="716" y="8"/>
                    <a:pt x="710" y="8"/>
                    <a:pt x="705" y="8"/>
                  </a:cubicBezTo>
                  <a:cubicBezTo>
                    <a:pt x="705" y="8"/>
                    <a:pt x="705" y="8"/>
                    <a:pt x="704" y="8"/>
                  </a:cubicBezTo>
                  <a:cubicBezTo>
                    <a:pt x="704" y="8"/>
                    <a:pt x="704" y="8"/>
                    <a:pt x="704" y="8"/>
                  </a:cubicBezTo>
                  <a:cubicBezTo>
                    <a:pt x="703" y="8"/>
                    <a:pt x="703" y="8"/>
                    <a:pt x="702" y="8"/>
                  </a:cubicBezTo>
                  <a:cubicBezTo>
                    <a:pt x="697" y="7"/>
                    <a:pt x="692" y="7"/>
                    <a:pt x="686" y="6"/>
                  </a:cubicBezTo>
                  <a:cubicBezTo>
                    <a:pt x="686" y="6"/>
                    <a:pt x="686" y="6"/>
                    <a:pt x="686" y="6"/>
                  </a:cubicBezTo>
                  <a:cubicBezTo>
                    <a:pt x="685" y="6"/>
                    <a:pt x="683" y="6"/>
                    <a:pt x="682" y="6"/>
                  </a:cubicBezTo>
                  <a:cubicBezTo>
                    <a:pt x="677" y="6"/>
                    <a:pt x="672" y="6"/>
                    <a:pt x="667" y="5"/>
                  </a:cubicBezTo>
                  <a:cubicBezTo>
                    <a:pt x="667" y="5"/>
                    <a:pt x="666" y="5"/>
                    <a:pt x="666" y="5"/>
                  </a:cubicBezTo>
                  <a:cubicBezTo>
                    <a:pt x="666" y="5"/>
                    <a:pt x="666" y="5"/>
                    <a:pt x="666" y="5"/>
                  </a:cubicBezTo>
                  <a:cubicBezTo>
                    <a:pt x="665" y="5"/>
                    <a:pt x="664" y="5"/>
                    <a:pt x="663" y="5"/>
                  </a:cubicBezTo>
                  <a:cubicBezTo>
                    <a:pt x="659" y="5"/>
                    <a:pt x="655" y="5"/>
                    <a:pt x="650" y="5"/>
                  </a:cubicBezTo>
                  <a:cubicBezTo>
                    <a:pt x="650" y="4"/>
                    <a:pt x="649" y="4"/>
                    <a:pt x="649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8" y="4"/>
                    <a:pt x="648" y="4"/>
                    <a:pt x="648" y="4"/>
                  </a:cubicBezTo>
                  <a:cubicBezTo>
                    <a:pt x="647" y="4"/>
                    <a:pt x="647" y="4"/>
                    <a:pt x="646" y="4"/>
                  </a:cubicBezTo>
                  <a:cubicBezTo>
                    <a:pt x="642" y="4"/>
                    <a:pt x="637" y="4"/>
                    <a:pt x="633" y="4"/>
                  </a:cubicBezTo>
                  <a:cubicBezTo>
                    <a:pt x="632" y="4"/>
                    <a:pt x="632" y="4"/>
                    <a:pt x="632" y="4"/>
                  </a:cubicBezTo>
                  <a:cubicBezTo>
                    <a:pt x="631" y="4"/>
                    <a:pt x="630" y="4"/>
                    <a:pt x="628" y="4"/>
                  </a:cubicBezTo>
                  <a:cubicBezTo>
                    <a:pt x="624" y="3"/>
                    <a:pt x="620" y="3"/>
                    <a:pt x="615" y="3"/>
                  </a:cubicBezTo>
                  <a:cubicBezTo>
                    <a:pt x="615" y="3"/>
                    <a:pt x="615" y="3"/>
                    <a:pt x="615" y="3"/>
                  </a:cubicBezTo>
                  <a:cubicBezTo>
                    <a:pt x="615" y="3"/>
                    <a:pt x="615" y="3"/>
                    <a:pt x="614" y="3"/>
                  </a:cubicBezTo>
                  <a:cubicBezTo>
                    <a:pt x="614" y="3"/>
                    <a:pt x="614" y="3"/>
                    <a:pt x="614" y="3"/>
                  </a:cubicBezTo>
                  <a:cubicBezTo>
                    <a:pt x="610" y="3"/>
                    <a:pt x="606" y="3"/>
                    <a:pt x="602" y="3"/>
                  </a:cubicBezTo>
                  <a:cubicBezTo>
                    <a:pt x="602" y="2"/>
                    <a:pt x="601" y="2"/>
                    <a:pt x="601" y="2"/>
                  </a:cubicBezTo>
                  <a:cubicBezTo>
                    <a:pt x="600" y="2"/>
                    <a:pt x="599" y="2"/>
                    <a:pt x="597" y="2"/>
                  </a:cubicBezTo>
                  <a:cubicBezTo>
                    <a:pt x="597" y="2"/>
                    <a:pt x="597" y="2"/>
                    <a:pt x="597" y="2"/>
                  </a:cubicBezTo>
                  <a:cubicBezTo>
                    <a:pt x="595" y="2"/>
                    <a:pt x="592" y="2"/>
                    <a:pt x="590" y="2"/>
                  </a:cubicBezTo>
                  <a:cubicBezTo>
                    <a:pt x="589" y="2"/>
                    <a:pt x="589" y="2"/>
                    <a:pt x="588" y="2"/>
                  </a:cubicBezTo>
                  <a:cubicBezTo>
                    <a:pt x="587" y="2"/>
                    <a:pt x="586" y="2"/>
                    <a:pt x="585" y="2"/>
                  </a:cubicBezTo>
                  <a:cubicBezTo>
                    <a:pt x="585" y="2"/>
                    <a:pt x="584" y="2"/>
                    <a:pt x="583" y="2"/>
                  </a:cubicBezTo>
                  <a:cubicBezTo>
                    <a:pt x="582" y="2"/>
                    <a:pt x="581" y="2"/>
                    <a:pt x="580" y="2"/>
                  </a:cubicBezTo>
                  <a:cubicBezTo>
                    <a:pt x="578" y="2"/>
                    <a:pt x="576" y="2"/>
                    <a:pt x="574" y="2"/>
                  </a:cubicBezTo>
                  <a:cubicBezTo>
                    <a:pt x="573" y="2"/>
                    <a:pt x="573" y="2"/>
                    <a:pt x="573" y="2"/>
                  </a:cubicBezTo>
                  <a:cubicBezTo>
                    <a:pt x="571" y="2"/>
                    <a:pt x="569" y="2"/>
                    <a:pt x="568" y="1"/>
                  </a:cubicBezTo>
                  <a:cubicBezTo>
                    <a:pt x="568" y="1"/>
                    <a:pt x="567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9" y="1"/>
                    <a:pt x="558" y="1"/>
                    <a:pt x="557" y="1"/>
                  </a:cubicBezTo>
                  <a:cubicBezTo>
                    <a:pt x="557" y="1"/>
                    <a:pt x="556" y="1"/>
                    <a:pt x="556" y="1"/>
                  </a:cubicBezTo>
                  <a:cubicBezTo>
                    <a:pt x="554" y="1"/>
                    <a:pt x="552" y="1"/>
                    <a:pt x="550" y="1"/>
                  </a:cubicBezTo>
                  <a:cubicBezTo>
                    <a:pt x="550" y="1"/>
                    <a:pt x="549" y="1"/>
                    <a:pt x="548" y="1"/>
                  </a:cubicBezTo>
                  <a:cubicBezTo>
                    <a:pt x="548" y="1"/>
                    <a:pt x="548" y="1"/>
                    <a:pt x="547" y="1"/>
                  </a:cubicBezTo>
                  <a:cubicBezTo>
                    <a:pt x="547" y="1"/>
                    <a:pt x="547" y="1"/>
                    <a:pt x="546" y="1"/>
                  </a:cubicBezTo>
                  <a:cubicBezTo>
                    <a:pt x="543" y="1"/>
                    <a:pt x="540" y="1"/>
                    <a:pt x="537" y="1"/>
                  </a:cubicBezTo>
                  <a:cubicBezTo>
                    <a:pt x="537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4" y="1"/>
                    <a:pt x="533" y="1"/>
                    <a:pt x="533" y="1"/>
                  </a:cubicBezTo>
                  <a:cubicBezTo>
                    <a:pt x="530" y="1"/>
                    <a:pt x="528" y="1"/>
                    <a:pt x="525" y="1"/>
                  </a:cubicBezTo>
                  <a:cubicBezTo>
                    <a:pt x="524" y="1"/>
                    <a:pt x="524" y="1"/>
                    <a:pt x="523" y="1"/>
                  </a:cubicBezTo>
                  <a:cubicBezTo>
                    <a:pt x="523" y="1"/>
                    <a:pt x="523" y="1"/>
                    <a:pt x="523" y="1"/>
                  </a:cubicBezTo>
                  <a:cubicBezTo>
                    <a:pt x="520" y="1"/>
                    <a:pt x="517" y="1"/>
                    <a:pt x="514" y="1"/>
                  </a:cubicBezTo>
                  <a:cubicBezTo>
                    <a:pt x="514" y="1"/>
                    <a:pt x="513" y="1"/>
                    <a:pt x="513" y="1"/>
                  </a:cubicBezTo>
                  <a:cubicBezTo>
                    <a:pt x="512" y="0"/>
                    <a:pt x="512" y="0"/>
                    <a:pt x="511" y="0"/>
                  </a:cubicBezTo>
                  <a:cubicBezTo>
                    <a:pt x="508" y="0"/>
                    <a:pt x="505" y="0"/>
                    <a:pt x="502" y="0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500" y="0"/>
                    <a:pt x="499" y="0"/>
                    <a:pt x="498" y="0"/>
                  </a:cubicBezTo>
                  <a:cubicBezTo>
                    <a:pt x="495" y="0"/>
                    <a:pt x="493" y="0"/>
                    <a:pt x="490" y="0"/>
                  </a:cubicBezTo>
                  <a:cubicBezTo>
                    <a:pt x="490" y="0"/>
                    <a:pt x="489" y="0"/>
                    <a:pt x="489" y="0"/>
                  </a:cubicBezTo>
                  <a:cubicBezTo>
                    <a:pt x="489" y="0"/>
                    <a:pt x="489" y="0"/>
                    <a:pt x="488" y="0"/>
                  </a:cubicBezTo>
                  <a:cubicBezTo>
                    <a:pt x="484" y="0"/>
                    <a:pt x="480" y="0"/>
                    <a:pt x="476" y="0"/>
                  </a:cubicBezTo>
                  <a:cubicBezTo>
                    <a:pt x="474" y="0"/>
                    <a:pt x="471" y="0"/>
                    <a:pt x="469" y="0"/>
                  </a:cubicBezTo>
                  <a:cubicBezTo>
                    <a:pt x="469" y="0"/>
                    <a:pt x="469" y="0"/>
                    <a:pt x="469" y="0"/>
                  </a:cubicBezTo>
                  <a:cubicBezTo>
                    <a:pt x="469" y="0"/>
                    <a:pt x="469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8" y="0"/>
                    <a:pt x="468" y="0"/>
                    <a:pt x="468" y="0"/>
                  </a:cubicBezTo>
                  <a:cubicBezTo>
                    <a:pt x="466" y="0"/>
                    <a:pt x="463" y="0"/>
                    <a:pt x="461" y="0"/>
                  </a:cubicBezTo>
                  <a:cubicBezTo>
                    <a:pt x="457" y="0"/>
                    <a:pt x="452" y="0"/>
                    <a:pt x="448" y="0"/>
                  </a:cubicBezTo>
                  <a:cubicBezTo>
                    <a:pt x="448" y="0"/>
                    <a:pt x="448" y="0"/>
                    <a:pt x="448" y="0"/>
                  </a:cubicBezTo>
                  <a:cubicBezTo>
                    <a:pt x="448" y="0"/>
                    <a:pt x="447" y="0"/>
                    <a:pt x="447" y="0"/>
                  </a:cubicBezTo>
                  <a:cubicBezTo>
                    <a:pt x="444" y="0"/>
                    <a:pt x="442" y="0"/>
                    <a:pt x="439" y="0"/>
                  </a:cubicBezTo>
                  <a:cubicBezTo>
                    <a:pt x="438" y="0"/>
                    <a:pt x="437" y="0"/>
                    <a:pt x="436" y="0"/>
                  </a:cubicBezTo>
                  <a:cubicBezTo>
                    <a:pt x="436" y="0"/>
                    <a:pt x="436" y="0"/>
                    <a:pt x="435" y="0"/>
                  </a:cubicBezTo>
                  <a:cubicBezTo>
                    <a:pt x="432" y="0"/>
                    <a:pt x="429" y="0"/>
                    <a:pt x="426" y="0"/>
                  </a:cubicBezTo>
                  <a:cubicBezTo>
                    <a:pt x="425" y="0"/>
                    <a:pt x="424" y="0"/>
                    <a:pt x="424" y="1"/>
                  </a:cubicBezTo>
                  <a:cubicBezTo>
                    <a:pt x="424" y="1"/>
                    <a:pt x="423" y="1"/>
                    <a:pt x="423" y="1"/>
                  </a:cubicBezTo>
                  <a:cubicBezTo>
                    <a:pt x="420" y="1"/>
                    <a:pt x="417" y="1"/>
                    <a:pt x="414" y="1"/>
                  </a:cubicBezTo>
                  <a:cubicBezTo>
                    <a:pt x="414" y="1"/>
                    <a:pt x="414" y="1"/>
                    <a:pt x="414" y="1"/>
                  </a:cubicBezTo>
                  <a:cubicBezTo>
                    <a:pt x="413" y="1"/>
                    <a:pt x="413" y="1"/>
                    <a:pt x="412" y="1"/>
                  </a:cubicBezTo>
                  <a:cubicBezTo>
                    <a:pt x="409" y="1"/>
                    <a:pt x="407" y="1"/>
                    <a:pt x="404" y="1"/>
                  </a:cubicBezTo>
                  <a:cubicBezTo>
                    <a:pt x="404" y="1"/>
                    <a:pt x="403" y="1"/>
                    <a:pt x="402" y="1"/>
                  </a:cubicBezTo>
                  <a:cubicBezTo>
                    <a:pt x="402" y="1"/>
                    <a:pt x="401" y="1"/>
                    <a:pt x="400" y="1"/>
                  </a:cubicBezTo>
                  <a:cubicBezTo>
                    <a:pt x="400" y="1"/>
                    <a:pt x="400" y="1"/>
                    <a:pt x="400" y="1"/>
                  </a:cubicBezTo>
                  <a:cubicBezTo>
                    <a:pt x="397" y="1"/>
                    <a:pt x="394" y="1"/>
                    <a:pt x="390" y="1"/>
                  </a:cubicBezTo>
                  <a:cubicBezTo>
                    <a:pt x="390" y="1"/>
                    <a:pt x="390" y="1"/>
                    <a:pt x="390" y="1"/>
                  </a:cubicBezTo>
                  <a:cubicBezTo>
                    <a:pt x="389" y="1"/>
                    <a:pt x="389" y="1"/>
                    <a:pt x="389" y="1"/>
                  </a:cubicBezTo>
                  <a:cubicBezTo>
                    <a:pt x="388" y="1"/>
                    <a:pt x="387" y="1"/>
                    <a:pt x="387" y="1"/>
                  </a:cubicBezTo>
                  <a:cubicBezTo>
                    <a:pt x="385" y="1"/>
                    <a:pt x="383" y="1"/>
                    <a:pt x="381" y="1"/>
                  </a:cubicBezTo>
                  <a:cubicBezTo>
                    <a:pt x="381" y="1"/>
                    <a:pt x="380" y="1"/>
                    <a:pt x="380" y="1"/>
                  </a:cubicBezTo>
                  <a:cubicBezTo>
                    <a:pt x="379" y="1"/>
                    <a:pt x="377" y="1"/>
                    <a:pt x="376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70" y="1"/>
                    <a:pt x="369" y="1"/>
                    <a:pt x="369" y="1"/>
                  </a:cubicBezTo>
                  <a:cubicBezTo>
                    <a:pt x="368" y="2"/>
                    <a:pt x="366" y="2"/>
                    <a:pt x="364" y="2"/>
                  </a:cubicBezTo>
                  <a:cubicBezTo>
                    <a:pt x="364" y="2"/>
                    <a:pt x="364" y="2"/>
                    <a:pt x="363" y="2"/>
                  </a:cubicBezTo>
                  <a:cubicBezTo>
                    <a:pt x="361" y="2"/>
                    <a:pt x="359" y="2"/>
                    <a:pt x="357" y="2"/>
                  </a:cubicBezTo>
                  <a:cubicBezTo>
                    <a:pt x="356" y="2"/>
                    <a:pt x="355" y="2"/>
                    <a:pt x="353" y="2"/>
                  </a:cubicBezTo>
                  <a:cubicBezTo>
                    <a:pt x="353" y="2"/>
                    <a:pt x="352" y="2"/>
                    <a:pt x="352" y="2"/>
                  </a:cubicBezTo>
                  <a:cubicBezTo>
                    <a:pt x="351" y="2"/>
                    <a:pt x="350" y="2"/>
                    <a:pt x="349" y="2"/>
                  </a:cubicBezTo>
                  <a:cubicBezTo>
                    <a:pt x="348" y="2"/>
                    <a:pt x="348" y="2"/>
                    <a:pt x="347" y="2"/>
                  </a:cubicBezTo>
                  <a:cubicBezTo>
                    <a:pt x="345" y="2"/>
                    <a:pt x="342" y="2"/>
                    <a:pt x="340" y="2"/>
                  </a:cubicBezTo>
                  <a:cubicBezTo>
                    <a:pt x="340" y="2"/>
                    <a:pt x="340" y="2"/>
                    <a:pt x="340" y="2"/>
                  </a:cubicBezTo>
                  <a:cubicBezTo>
                    <a:pt x="338" y="2"/>
                    <a:pt x="337" y="2"/>
                    <a:pt x="336" y="2"/>
                  </a:cubicBezTo>
                  <a:cubicBezTo>
                    <a:pt x="335" y="2"/>
                    <a:pt x="335" y="2"/>
                    <a:pt x="335" y="3"/>
                  </a:cubicBezTo>
                  <a:cubicBezTo>
                    <a:pt x="331" y="3"/>
                    <a:pt x="327" y="3"/>
                    <a:pt x="323" y="3"/>
                  </a:cubicBezTo>
                  <a:cubicBezTo>
                    <a:pt x="323" y="3"/>
                    <a:pt x="323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22" y="3"/>
                    <a:pt x="322" y="3"/>
                    <a:pt x="322" y="3"/>
                  </a:cubicBezTo>
                  <a:cubicBezTo>
                    <a:pt x="317" y="3"/>
                    <a:pt x="313" y="3"/>
                    <a:pt x="309" y="4"/>
                  </a:cubicBezTo>
                  <a:cubicBezTo>
                    <a:pt x="307" y="4"/>
                    <a:pt x="306" y="4"/>
                    <a:pt x="305" y="4"/>
                  </a:cubicBezTo>
                  <a:cubicBezTo>
                    <a:pt x="305" y="4"/>
                    <a:pt x="304" y="4"/>
                    <a:pt x="304" y="4"/>
                  </a:cubicBezTo>
                  <a:cubicBezTo>
                    <a:pt x="300" y="4"/>
                    <a:pt x="295" y="4"/>
                    <a:pt x="291" y="4"/>
                  </a:cubicBezTo>
                  <a:cubicBezTo>
                    <a:pt x="290" y="4"/>
                    <a:pt x="290" y="4"/>
                    <a:pt x="289" y="4"/>
                  </a:cubicBezTo>
                  <a:cubicBezTo>
                    <a:pt x="289" y="4"/>
                    <a:pt x="289" y="4"/>
                    <a:pt x="289" y="4"/>
                  </a:cubicBezTo>
                  <a:cubicBezTo>
                    <a:pt x="289" y="4"/>
                    <a:pt x="288" y="4"/>
                    <a:pt x="288" y="4"/>
                  </a:cubicBezTo>
                  <a:cubicBezTo>
                    <a:pt x="288" y="4"/>
                    <a:pt x="287" y="4"/>
                    <a:pt x="287" y="5"/>
                  </a:cubicBezTo>
                  <a:cubicBezTo>
                    <a:pt x="282" y="5"/>
                    <a:pt x="278" y="5"/>
                    <a:pt x="273" y="5"/>
                  </a:cubicBezTo>
                  <a:cubicBezTo>
                    <a:pt x="273" y="5"/>
                    <a:pt x="272" y="5"/>
                    <a:pt x="271" y="5"/>
                  </a:cubicBezTo>
                  <a:cubicBezTo>
                    <a:pt x="271" y="5"/>
                    <a:pt x="271" y="5"/>
                    <a:pt x="271" y="5"/>
                  </a:cubicBezTo>
                  <a:cubicBezTo>
                    <a:pt x="270" y="5"/>
                    <a:pt x="270" y="5"/>
                    <a:pt x="270" y="5"/>
                  </a:cubicBezTo>
                  <a:cubicBezTo>
                    <a:pt x="265" y="6"/>
                    <a:pt x="260" y="6"/>
                    <a:pt x="255" y="6"/>
                  </a:cubicBezTo>
                  <a:cubicBezTo>
                    <a:pt x="254" y="6"/>
                    <a:pt x="252" y="6"/>
                    <a:pt x="251" y="6"/>
                  </a:cubicBezTo>
                  <a:cubicBezTo>
                    <a:pt x="251" y="6"/>
                    <a:pt x="251" y="6"/>
                    <a:pt x="251" y="6"/>
                  </a:cubicBezTo>
                  <a:cubicBezTo>
                    <a:pt x="245" y="7"/>
                    <a:pt x="240" y="7"/>
                    <a:pt x="235" y="8"/>
                  </a:cubicBezTo>
                  <a:cubicBezTo>
                    <a:pt x="234" y="8"/>
                    <a:pt x="234" y="8"/>
                    <a:pt x="233" y="8"/>
                  </a:cubicBezTo>
                  <a:cubicBezTo>
                    <a:pt x="233" y="8"/>
                    <a:pt x="233" y="8"/>
                    <a:pt x="233" y="8"/>
                  </a:cubicBezTo>
                  <a:cubicBezTo>
                    <a:pt x="232" y="8"/>
                    <a:pt x="232" y="8"/>
                    <a:pt x="232" y="8"/>
                  </a:cubicBezTo>
                  <a:cubicBezTo>
                    <a:pt x="227" y="8"/>
                    <a:pt x="221" y="8"/>
                    <a:pt x="216" y="9"/>
                  </a:cubicBezTo>
                  <a:cubicBezTo>
                    <a:pt x="216" y="9"/>
                    <a:pt x="216" y="9"/>
                    <a:pt x="215" y="9"/>
                  </a:cubicBezTo>
                  <a:cubicBezTo>
                    <a:pt x="215" y="9"/>
                    <a:pt x="214" y="9"/>
                    <a:pt x="214" y="9"/>
                  </a:cubicBezTo>
                  <a:cubicBezTo>
                    <a:pt x="213" y="9"/>
                    <a:pt x="213" y="9"/>
                    <a:pt x="213" y="9"/>
                  </a:cubicBezTo>
                  <a:cubicBezTo>
                    <a:pt x="207" y="9"/>
                    <a:pt x="202" y="10"/>
                    <a:pt x="197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5" y="10"/>
                    <a:pt x="195" y="11"/>
                    <a:pt x="194" y="11"/>
                  </a:cubicBezTo>
                  <a:cubicBezTo>
                    <a:pt x="194" y="11"/>
                    <a:pt x="194" y="11"/>
                    <a:pt x="194" y="11"/>
                  </a:cubicBezTo>
                  <a:cubicBezTo>
                    <a:pt x="188" y="11"/>
                    <a:pt x="182" y="12"/>
                    <a:pt x="177" y="12"/>
                  </a:cubicBezTo>
                  <a:cubicBezTo>
                    <a:pt x="177" y="12"/>
                    <a:pt x="177" y="12"/>
                    <a:pt x="177" y="12"/>
                  </a:cubicBezTo>
                  <a:cubicBezTo>
                    <a:pt x="176" y="12"/>
                    <a:pt x="176" y="12"/>
                    <a:pt x="175" y="12"/>
                  </a:cubicBezTo>
                  <a:cubicBezTo>
                    <a:pt x="175" y="12"/>
                    <a:pt x="175" y="12"/>
                    <a:pt x="175" y="12"/>
                  </a:cubicBezTo>
                  <a:cubicBezTo>
                    <a:pt x="169" y="13"/>
                    <a:pt x="163" y="13"/>
                    <a:pt x="158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7" y="14"/>
                    <a:pt x="157" y="14"/>
                    <a:pt x="157" y="14"/>
                  </a:cubicBezTo>
                  <a:cubicBezTo>
                    <a:pt x="156" y="14"/>
                    <a:pt x="156" y="14"/>
                    <a:pt x="156" y="14"/>
                  </a:cubicBezTo>
                  <a:cubicBezTo>
                    <a:pt x="150" y="15"/>
                    <a:pt x="144" y="15"/>
                    <a:pt x="138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6" y="16"/>
                    <a:pt x="135" y="16"/>
                    <a:pt x="134" y="17"/>
                  </a:cubicBezTo>
                  <a:cubicBezTo>
                    <a:pt x="132" y="17"/>
                    <a:pt x="131" y="17"/>
                    <a:pt x="129" y="17"/>
                  </a:cubicBezTo>
                  <a:cubicBezTo>
                    <a:pt x="127" y="17"/>
                    <a:pt x="126" y="18"/>
                    <a:pt x="125" y="18"/>
                  </a:cubicBezTo>
                  <a:cubicBezTo>
                    <a:pt x="123" y="18"/>
                    <a:pt x="120" y="18"/>
                    <a:pt x="118" y="19"/>
                  </a:cubicBezTo>
                  <a:cubicBezTo>
                    <a:pt x="117" y="19"/>
                    <a:pt x="117" y="19"/>
                    <a:pt x="116" y="19"/>
                  </a:cubicBezTo>
                  <a:cubicBezTo>
                    <a:pt x="116" y="19"/>
                    <a:pt x="116" y="19"/>
                    <a:pt x="116" y="19"/>
                  </a:cubicBezTo>
                  <a:cubicBezTo>
                    <a:pt x="116" y="19"/>
                    <a:pt x="116" y="19"/>
                    <a:pt x="115" y="19"/>
                  </a:cubicBezTo>
                  <a:cubicBezTo>
                    <a:pt x="114" y="19"/>
                    <a:pt x="112" y="19"/>
                    <a:pt x="111" y="20"/>
                  </a:cubicBezTo>
                  <a:cubicBezTo>
                    <a:pt x="110" y="20"/>
                    <a:pt x="108" y="20"/>
                    <a:pt x="107" y="20"/>
                  </a:cubicBezTo>
                  <a:cubicBezTo>
                    <a:pt x="106" y="20"/>
                    <a:pt x="105" y="20"/>
                    <a:pt x="104" y="20"/>
                  </a:cubicBezTo>
                  <a:cubicBezTo>
                    <a:pt x="102" y="21"/>
                    <a:pt x="100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7" y="22"/>
                    <a:pt x="96" y="22"/>
                    <a:pt x="95" y="22"/>
                  </a:cubicBezTo>
                  <a:cubicBezTo>
                    <a:pt x="95" y="22"/>
                    <a:pt x="95" y="22"/>
                    <a:pt x="95" y="22"/>
                  </a:cubicBezTo>
                  <a:cubicBezTo>
                    <a:pt x="94" y="22"/>
                    <a:pt x="93" y="22"/>
                    <a:pt x="92" y="22"/>
                  </a:cubicBezTo>
                  <a:cubicBezTo>
                    <a:pt x="92" y="22"/>
                    <a:pt x="91" y="23"/>
                    <a:pt x="90" y="23"/>
                  </a:cubicBezTo>
                  <a:cubicBezTo>
                    <a:pt x="89" y="23"/>
                    <a:pt x="87" y="23"/>
                    <a:pt x="86" y="23"/>
                  </a:cubicBezTo>
                  <a:cubicBezTo>
                    <a:pt x="85" y="23"/>
                    <a:pt x="84" y="24"/>
                    <a:pt x="83" y="24"/>
                  </a:cubicBezTo>
                  <a:cubicBezTo>
                    <a:pt x="82" y="24"/>
                    <a:pt x="81" y="24"/>
                    <a:pt x="79" y="24"/>
                  </a:cubicBezTo>
                  <a:cubicBezTo>
                    <a:pt x="79" y="24"/>
                    <a:pt x="79" y="24"/>
                    <a:pt x="78" y="25"/>
                  </a:cubicBezTo>
                  <a:cubicBezTo>
                    <a:pt x="77" y="25"/>
                    <a:pt x="76" y="25"/>
                    <a:pt x="74" y="25"/>
                  </a:cubicBezTo>
                  <a:cubicBezTo>
                    <a:pt x="74" y="25"/>
                    <a:pt x="73" y="25"/>
                    <a:pt x="72" y="26"/>
                  </a:cubicBezTo>
                  <a:cubicBezTo>
                    <a:pt x="71" y="26"/>
                    <a:pt x="69" y="26"/>
                    <a:pt x="67" y="27"/>
                  </a:cubicBezTo>
                  <a:cubicBezTo>
                    <a:pt x="67" y="27"/>
                    <a:pt x="67" y="27"/>
                    <a:pt x="67" y="27"/>
                  </a:cubicBezTo>
                  <a:cubicBezTo>
                    <a:pt x="65" y="27"/>
                    <a:pt x="63" y="27"/>
                    <a:pt x="62" y="28"/>
                  </a:cubicBezTo>
                  <a:cubicBezTo>
                    <a:pt x="61" y="28"/>
                    <a:pt x="61" y="28"/>
                    <a:pt x="60" y="28"/>
                  </a:cubicBezTo>
                  <a:cubicBezTo>
                    <a:pt x="57" y="29"/>
                    <a:pt x="53" y="29"/>
                    <a:pt x="50" y="30"/>
                  </a:cubicBezTo>
                  <a:cubicBezTo>
                    <a:pt x="50" y="30"/>
                    <a:pt x="50" y="30"/>
                    <a:pt x="50" y="30"/>
                  </a:cubicBezTo>
                  <a:cubicBezTo>
                    <a:pt x="50" y="30"/>
                    <a:pt x="49" y="30"/>
                    <a:pt x="49" y="30"/>
                  </a:cubicBezTo>
                  <a:cubicBezTo>
                    <a:pt x="48" y="31"/>
                    <a:pt x="46" y="31"/>
                    <a:pt x="45" y="31"/>
                  </a:cubicBezTo>
                  <a:cubicBezTo>
                    <a:pt x="45" y="31"/>
                    <a:pt x="44" y="32"/>
                    <a:pt x="44" y="32"/>
                  </a:cubicBezTo>
                  <a:cubicBezTo>
                    <a:pt x="43" y="32"/>
                    <a:pt x="43" y="32"/>
                    <a:pt x="43" y="32"/>
                  </a:cubicBezTo>
                  <a:cubicBezTo>
                    <a:pt x="42" y="32"/>
                    <a:pt x="40" y="33"/>
                    <a:pt x="39" y="33"/>
                  </a:cubicBezTo>
                  <a:cubicBezTo>
                    <a:pt x="38" y="33"/>
                    <a:pt x="38" y="33"/>
                    <a:pt x="37" y="33"/>
                  </a:cubicBezTo>
                  <a:cubicBezTo>
                    <a:pt x="37" y="33"/>
                    <a:pt x="37" y="33"/>
                    <a:pt x="37" y="33"/>
                  </a:cubicBezTo>
                  <a:cubicBezTo>
                    <a:pt x="36" y="34"/>
                    <a:pt x="34" y="34"/>
                    <a:pt x="33" y="35"/>
                  </a:cubicBezTo>
                  <a:cubicBezTo>
                    <a:pt x="33" y="35"/>
                    <a:pt x="32" y="35"/>
                    <a:pt x="31" y="35"/>
                  </a:cubicBezTo>
                  <a:cubicBezTo>
                    <a:pt x="30" y="35"/>
                    <a:pt x="29" y="36"/>
                    <a:pt x="29" y="36"/>
                  </a:cubicBezTo>
                  <a:cubicBezTo>
                    <a:pt x="28" y="36"/>
                    <a:pt x="28" y="36"/>
                    <a:pt x="28" y="36"/>
                  </a:cubicBezTo>
                  <a:cubicBezTo>
                    <a:pt x="28" y="36"/>
                    <a:pt x="27" y="36"/>
                    <a:pt x="27" y="37"/>
                  </a:cubicBezTo>
                  <a:cubicBezTo>
                    <a:pt x="26" y="37"/>
                    <a:pt x="25" y="37"/>
                    <a:pt x="24" y="37"/>
                  </a:cubicBezTo>
                  <a:cubicBezTo>
                    <a:pt x="24" y="38"/>
                    <a:pt x="23" y="38"/>
                    <a:pt x="23" y="38"/>
                  </a:cubicBezTo>
                  <a:cubicBezTo>
                    <a:pt x="22" y="38"/>
                    <a:pt x="21" y="38"/>
                    <a:pt x="20" y="39"/>
                  </a:cubicBezTo>
                  <a:cubicBezTo>
                    <a:pt x="20" y="39"/>
                    <a:pt x="20" y="39"/>
                    <a:pt x="20" y="39"/>
                  </a:cubicBezTo>
                  <a:cubicBezTo>
                    <a:pt x="19" y="39"/>
                    <a:pt x="19" y="39"/>
                    <a:pt x="19" y="39"/>
                  </a:cubicBezTo>
                  <a:cubicBezTo>
                    <a:pt x="18" y="40"/>
                    <a:pt x="17" y="40"/>
                    <a:pt x="16" y="41"/>
                  </a:cubicBezTo>
                  <a:cubicBezTo>
                    <a:pt x="15" y="41"/>
                    <a:pt x="15" y="41"/>
                    <a:pt x="14" y="41"/>
                  </a:cubicBezTo>
                  <a:cubicBezTo>
                    <a:pt x="14" y="42"/>
                    <a:pt x="13" y="42"/>
                    <a:pt x="12" y="4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2"/>
                    <a:pt x="11" y="43"/>
                    <a:pt x="11" y="43"/>
                  </a:cubicBezTo>
                  <a:cubicBezTo>
                    <a:pt x="11" y="43"/>
                    <a:pt x="10" y="43"/>
                    <a:pt x="10" y="44"/>
                  </a:cubicBezTo>
                  <a:cubicBezTo>
                    <a:pt x="9" y="44"/>
                    <a:pt x="9" y="44"/>
                    <a:pt x="9" y="44"/>
                  </a:cubicBezTo>
                  <a:cubicBezTo>
                    <a:pt x="9" y="44"/>
                    <a:pt x="9" y="44"/>
                    <a:pt x="8" y="44"/>
                  </a:cubicBezTo>
                  <a:cubicBezTo>
                    <a:pt x="8" y="45"/>
                    <a:pt x="8" y="45"/>
                    <a:pt x="7" y="45"/>
                  </a:cubicBezTo>
                  <a:cubicBezTo>
                    <a:pt x="7" y="45"/>
                    <a:pt x="7" y="45"/>
                    <a:pt x="6" y="46"/>
                  </a:cubicBezTo>
                  <a:cubicBezTo>
                    <a:pt x="6" y="46"/>
                    <a:pt x="6" y="46"/>
                    <a:pt x="6" y="46"/>
                  </a:cubicBezTo>
                  <a:cubicBezTo>
                    <a:pt x="6" y="46"/>
                    <a:pt x="5" y="47"/>
                    <a:pt x="5" y="47"/>
                  </a:cubicBezTo>
                  <a:cubicBezTo>
                    <a:pt x="5" y="47"/>
                    <a:pt x="4" y="47"/>
                    <a:pt x="4" y="47"/>
                  </a:cubicBezTo>
                  <a:cubicBezTo>
                    <a:pt x="4" y="48"/>
                    <a:pt x="3" y="48"/>
                    <a:pt x="3" y="49"/>
                  </a:cubicBezTo>
                  <a:cubicBezTo>
                    <a:pt x="3" y="49"/>
                    <a:pt x="3" y="49"/>
                    <a:pt x="3" y="49"/>
                  </a:cubicBezTo>
                  <a:cubicBezTo>
                    <a:pt x="2" y="49"/>
                    <a:pt x="2" y="49"/>
                    <a:pt x="2" y="49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1"/>
                    <a:pt x="1" y="51"/>
                    <a:pt x="1" y="51"/>
                  </a:cubicBezTo>
                  <a:cubicBezTo>
                    <a:pt x="1" y="51"/>
                    <a:pt x="1" y="52"/>
                    <a:pt x="1" y="52"/>
                  </a:cubicBezTo>
                  <a:cubicBezTo>
                    <a:pt x="1" y="52"/>
                    <a:pt x="0" y="52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6"/>
                  </a:cubicBezTo>
                  <a:cubicBezTo>
                    <a:pt x="0" y="56"/>
                    <a:pt x="0" y="56"/>
                    <a:pt x="0" y="57"/>
                  </a:cubicBezTo>
                  <a:cubicBezTo>
                    <a:pt x="0" y="57"/>
                    <a:pt x="1" y="57"/>
                    <a:pt x="1" y="57"/>
                  </a:cubicBezTo>
                  <a:cubicBezTo>
                    <a:pt x="1" y="58"/>
                    <a:pt x="1" y="58"/>
                    <a:pt x="1" y="58"/>
                  </a:cubicBezTo>
                  <a:cubicBezTo>
                    <a:pt x="1" y="58"/>
                    <a:pt x="1" y="58"/>
                    <a:pt x="1" y="59"/>
                  </a:cubicBezTo>
                  <a:cubicBezTo>
                    <a:pt x="1" y="59"/>
                    <a:pt x="2" y="59"/>
                    <a:pt x="2" y="60"/>
                  </a:cubicBezTo>
                  <a:cubicBezTo>
                    <a:pt x="2" y="60"/>
                    <a:pt x="2" y="60"/>
                    <a:pt x="2" y="60"/>
                  </a:cubicBezTo>
                  <a:cubicBezTo>
                    <a:pt x="25" y="88"/>
                    <a:pt x="226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8" y="109"/>
                    <a:pt x="468" y="109"/>
                    <a:pt x="468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469" y="109"/>
                    <a:pt x="469" y="109"/>
                    <a:pt x="469" y="109"/>
                  </a:cubicBezTo>
                  <a:cubicBezTo>
                    <a:pt x="711" y="109"/>
                    <a:pt x="912" y="88"/>
                    <a:pt x="935" y="60"/>
                  </a:cubicBezTo>
                  <a:cubicBezTo>
                    <a:pt x="935" y="60"/>
                    <a:pt x="935" y="60"/>
                    <a:pt x="935" y="60"/>
                  </a:cubicBezTo>
                  <a:cubicBezTo>
                    <a:pt x="935" y="59"/>
                    <a:pt x="935" y="59"/>
                    <a:pt x="936" y="59"/>
                  </a:cubicBezTo>
                  <a:cubicBezTo>
                    <a:pt x="936" y="58"/>
                    <a:pt x="936" y="58"/>
                    <a:pt x="936" y="58"/>
                  </a:cubicBezTo>
                  <a:cubicBezTo>
                    <a:pt x="936" y="58"/>
                    <a:pt x="936" y="58"/>
                    <a:pt x="936" y="57"/>
                  </a:cubicBezTo>
                  <a:cubicBezTo>
                    <a:pt x="936" y="57"/>
                    <a:pt x="936" y="57"/>
                    <a:pt x="937" y="57"/>
                  </a:cubicBezTo>
                  <a:cubicBezTo>
                    <a:pt x="937" y="56"/>
                    <a:pt x="937" y="56"/>
                    <a:pt x="937" y="56"/>
                  </a:cubicBezTo>
                  <a:cubicBezTo>
                    <a:pt x="937" y="55"/>
                    <a:pt x="937" y="55"/>
                    <a:pt x="937" y="54"/>
                  </a:cubicBezTo>
                  <a:cubicBezTo>
                    <a:pt x="937" y="54"/>
                    <a:pt x="937" y="54"/>
                    <a:pt x="937" y="54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ontserrat Light" pitchFamily="2" charset="77"/>
              </a:endParaRPr>
            </a:p>
          </p:txBody>
        </p:sp>
      </p:grp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B1DB29-7DFB-2748-9189-B458045F610E}"/>
              </a:ext>
            </a:extLst>
          </p:cNvPr>
          <p:cNvCxnSpPr>
            <a:cxnSpLocks/>
          </p:cNvCxnSpPr>
          <p:nvPr/>
        </p:nvCxnSpPr>
        <p:spPr>
          <a:xfrm flipH="1">
            <a:off x="6752979" y="5322938"/>
            <a:ext cx="499124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092C87A4-EAD9-6B41-9EA3-CD8DACCE1B47}"/>
              </a:ext>
            </a:extLst>
          </p:cNvPr>
          <p:cNvSpPr>
            <a:spLocks noChangeAspect="1"/>
          </p:cNvSpPr>
          <p:nvPr/>
        </p:nvSpPr>
        <p:spPr>
          <a:xfrm>
            <a:off x="11634274" y="4747652"/>
            <a:ext cx="1188720" cy="11887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0A5236D-44B0-F04A-B9FF-500C47ED9322}"/>
              </a:ext>
            </a:extLst>
          </p:cNvPr>
          <p:cNvSpPr>
            <a:spLocks noChangeAspect="1"/>
          </p:cNvSpPr>
          <p:nvPr/>
        </p:nvSpPr>
        <p:spPr>
          <a:xfrm>
            <a:off x="11634274" y="7670476"/>
            <a:ext cx="1188720" cy="118872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DD00FAB-E208-E94D-AC54-B05C9E988903}"/>
              </a:ext>
            </a:extLst>
          </p:cNvPr>
          <p:cNvSpPr>
            <a:spLocks noChangeAspect="1"/>
          </p:cNvSpPr>
          <p:nvPr/>
        </p:nvSpPr>
        <p:spPr>
          <a:xfrm>
            <a:off x="11634274" y="10418174"/>
            <a:ext cx="1188720" cy="118872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ontserrat Light" pitchFamily="2" charset="77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3041479-A347-B948-828A-E19346A125E4}"/>
              </a:ext>
            </a:extLst>
          </p:cNvPr>
          <p:cNvCxnSpPr/>
          <p:nvPr/>
        </p:nvCxnSpPr>
        <p:spPr>
          <a:xfrm flipH="1">
            <a:off x="6752980" y="8258506"/>
            <a:ext cx="4896423" cy="18451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1739C9-CC6E-CA40-8EF3-7C92F1BA4CB4}"/>
              </a:ext>
            </a:extLst>
          </p:cNvPr>
          <p:cNvCxnSpPr/>
          <p:nvPr/>
        </p:nvCxnSpPr>
        <p:spPr>
          <a:xfrm flipH="1">
            <a:off x="6752979" y="11001044"/>
            <a:ext cx="5038688" cy="18451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68602FC-A441-0945-A4FD-D7D4D6985D65}"/>
              </a:ext>
            </a:extLst>
          </p:cNvPr>
          <p:cNvCxnSpPr>
            <a:cxnSpLocks/>
          </p:cNvCxnSpPr>
          <p:nvPr/>
        </p:nvCxnSpPr>
        <p:spPr>
          <a:xfrm>
            <a:off x="12460378" y="5344735"/>
            <a:ext cx="4966706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475610-F421-F24E-9E07-999000C123DA}"/>
              </a:ext>
            </a:extLst>
          </p:cNvPr>
          <p:cNvCxnSpPr>
            <a:cxnSpLocks/>
          </p:cNvCxnSpPr>
          <p:nvPr/>
        </p:nvCxnSpPr>
        <p:spPr>
          <a:xfrm>
            <a:off x="12530663" y="8243904"/>
            <a:ext cx="489642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515B49F-E582-8E49-A944-F9963224F61D}"/>
              </a:ext>
            </a:extLst>
          </p:cNvPr>
          <p:cNvCxnSpPr>
            <a:cxnSpLocks/>
          </p:cNvCxnSpPr>
          <p:nvPr/>
        </p:nvCxnSpPr>
        <p:spPr>
          <a:xfrm>
            <a:off x="12388397" y="10987291"/>
            <a:ext cx="503868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1026">
            <a:extLst>
              <a:ext uri="{FF2B5EF4-FFF2-40B4-BE49-F238E27FC236}">
                <a16:creationId xmlns:a16="http://schemas.microsoft.com/office/drawing/2014/main" id="{787AB32E-86DF-9C49-8534-8748DE8801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7842714"/>
            <a:ext cx="900834" cy="900834"/>
          </a:xfrm>
          <a:custGeom>
            <a:avLst/>
            <a:gdLst>
              <a:gd name="T0" fmla="*/ 140280 w 293329"/>
              <a:gd name="T1" fmla="*/ 277811 h 293329"/>
              <a:gd name="T2" fmla="*/ 218968 w 293329"/>
              <a:gd name="T3" fmla="*/ 285387 h 293329"/>
              <a:gd name="T4" fmla="*/ 226548 w 293329"/>
              <a:gd name="T5" fmla="*/ 267708 h 293329"/>
              <a:gd name="T6" fmla="*/ 18049 w 293329"/>
              <a:gd name="T7" fmla="*/ 267708 h 293329"/>
              <a:gd name="T8" fmla="*/ 25270 w 293329"/>
              <a:gd name="T9" fmla="*/ 285387 h 293329"/>
              <a:gd name="T10" fmla="*/ 74365 w 293329"/>
              <a:gd name="T11" fmla="*/ 277811 h 293329"/>
              <a:gd name="T12" fmla="*/ 18049 w 293329"/>
              <a:gd name="T13" fmla="*/ 267708 h 293329"/>
              <a:gd name="T14" fmla="*/ 128371 w 293329"/>
              <a:gd name="T15" fmla="*/ 228382 h 293329"/>
              <a:gd name="T16" fmla="*/ 129813 w 293329"/>
              <a:gd name="T17" fmla="*/ 258688 h 293329"/>
              <a:gd name="T18" fmla="*/ 238459 w 293329"/>
              <a:gd name="T19" fmla="*/ 257245 h 293329"/>
              <a:gd name="T20" fmla="*/ 147862 w 293329"/>
              <a:gd name="T21" fmla="*/ 241010 h 293329"/>
              <a:gd name="T22" fmla="*/ 147862 w 293329"/>
              <a:gd name="T23" fmla="*/ 231990 h 293329"/>
              <a:gd name="T24" fmla="*/ 238459 w 293329"/>
              <a:gd name="T25" fmla="*/ 227661 h 293329"/>
              <a:gd name="T26" fmla="*/ 126566 w 293329"/>
              <a:gd name="T27" fmla="*/ 214311 h 293329"/>
              <a:gd name="T28" fmla="*/ 166630 w 293329"/>
              <a:gd name="T29" fmla="*/ 205291 h 293329"/>
              <a:gd name="T30" fmla="*/ 207779 w 293329"/>
              <a:gd name="T31" fmla="*/ 174623 h 293329"/>
              <a:gd name="T32" fmla="*/ 159050 w 293329"/>
              <a:gd name="T33" fmla="*/ 174623 h 293329"/>
              <a:gd name="T34" fmla="*/ 187566 w 293329"/>
              <a:gd name="T35" fmla="*/ 161275 h 293329"/>
              <a:gd name="T36" fmla="*/ 183595 w 293329"/>
              <a:gd name="T37" fmla="*/ 167408 h 293329"/>
              <a:gd name="T38" fmla="*/ 174933 w 293329"/>
              <a:gd name="T39" fmla="*/ 75406 h 293329"/>
              <a:gd name="T40" fmla="*/ 183595 w 293329"/>
              <a:gd name="T41" fmla="*/ 171738 h 293329"/>
              <a:gd name="T42" fmla="*/ 185762 w 293329"/>
              <a:gd name="T43" fmla="*/ 68911 h 293329"/>
              <a:gd name="T44" fmla="*/ 18049 w 293329"/>
              <a:gd name="T45" fmla="*/ 258688 h 293329"/>
              <a:gd name="T46" fmla="*/ 41874 w 293329"/>
              <a:gd name="T47" fmla="*/ 56644 h 293329"/>
              <a:gd name="T48" fmla="*/ 45846 w 293329"/>
              <a:gd name="T49" fmla="*/ 12627 h 293329"/>
              <a:gd name="T50" fmla="*/ 70393 w 293329"/>
              <a:gd name="T51" fmla="*/ 47987 h 293329"/>
              <a:gd name="T52" fmla="*/ 182874 w 293329"/>
              <a:gd name="T53" fmla="*/ 9020 h 293329"/>
              <a:gd name="T54" fmla="*/ 110323 w 293329"/>
              <a:gd name="T55" fmla="*/ 183643 h 293329"/>
              <a:gd name="T56" fmla="*/ 157607 w 293329"/>
              <a:gd name="T57" fmla="*/ 205291 h 293329"/>
              <a:gd name="T58" fmla="*/ 137394 w 293329"/>
              <a:gd name="T59" fmla="*/ 130968 h 293329"/>
              <a:gd name="T60" fmla="*/ 186122 w 293329"/>
              <a:gd name="T61" fmla="*/ 57366 h 293329"/>
              <a:gd name="T62" fmla="*/ 219691 w 293329"/>
              <a:gd name="T63" fmla="*/ 164522 h 293329"/>
              <a:gd name="T64" fmla="*/ 242430 w 293329"/>
              <a:gd name="T65" fmla="*/ 205291 h 293329"/>
              <a:gd name="T66" fmla="*/ 285383 w 293329"/>
              <a:gd name="T67" fmla="*/ 111846 h 293329"/>
              <a:gd name="T68" fmla="*/ 182874 w 293329"/>
              <a:gd name="T69" fmla="*/ 0 h 293329"/>
              <a:gd name="T70" fmla="*/ 262643 w 293329"/>
              <a:gd name="T71" fmla="*/ 189417 h 293329"/>
              <a:gd name="T72" fmla="*/ 247484 w 293329"/>
              <a:gd name="T73" fmla="*/ 257245 h 293329"/>
              <a:gd name="T74" fmla="*/ 235572 w 293329"/>
              <a:gd name="T75" fmla="*/ 267708 h 293329"/>
              <a:gd name="T76" fmla="*/ 218968 w 293329"/>
              <a:gd name="T77" fmla="*/ 294407 h 293329"/>
              <a:gd name="T78" fmla="*/ 131257 w 293329"/>
              <a:gd name="T79" fmla="*/ 277811 h 293329"/>
              <a:gd name="T80" fmla="*/ 129813 w 293329"/>
              <a:gd name="T81" fmla="*/ 267708 h 293329"/>
              <a:gd name="T82" fmla="*/ 119347 w 293329"/>
              <a:gd name="T83" fmla="*/ 228382 h 293329"/>
              <a:gd name="T84" fmla="*/ 71701 w 293329"/>
              <a:gd name="T85" fmla="*/ 111846 h 293329"/>
              <a:gd name="T86" fmla="*/ 45846 w 293329"/>
              <a:gd name="T87" fmla="*/ 0 h 293329"/>
              <a:gd name="T88" fmla="*/ 82305 w 293329"/>
              <a:gd name="T89" fmla="*/ 49790 h 293329"/>
              <a:gd name="T90" fmla="*/ 78696 w 293329"/>
              <a:gd name="T91" fmla="*/ 56644 h 293329"/>
              <a:gd name="T92" fmla="*/ 50539 w 293329"/>
              <a:gd name="T93" fmla="*/ 258688 h 293329"/>
              <a:gd name="T94" fmla="*/ 74365 w 293329"/>
              <a:gd name="T95" fmla="*/ 177510 h 293329"/>
              <a:gd name="T96" fmla="*/ 83389 w 293329"/>
              <a:gd name="T97" fmla="*/ 177510 h 293329"/>
              <a:gd name="T98" fmla="*/ 87720 w 293329"/>
              <a:gd name="T99" fmla="*/ 258688 h 293329"/>
              <a:gd name="T100" fmla="*/ 87720 w 293329"/>
              <a:gd name="T101" fmla="*/ 267708 h 293329"/>
              <a:gd name="T102" fmla="*/ 83389 w 293329"/>
              <a:gd name="T103" fmla="*/ 277811 h 293329"/>
              <a:gd name="T104" fmla="*/ 25270 w 293329"/>
              <a:gd name="T105" fmla="*/ 294407 h 293329"/>
              <a:gd name="T106" fmla="*/ 9025 w 293329"/>
              <a:gd name="T107" fmla="*/ 267708 h 293329"/>
              <a:gd name="T108" fmla="*/ 0 w 293329"/>
              <a:gd name="T109" fmla="*/ 263019 h 293329"/>
              <a:gd name="T110" fmla="*/ 9025 w 293329"/>
              <a:gd name="T111" fmla="*/ 258688 h 293329"/>
              <a:gd name="T112" fmla="*/ 9747 w 293329"/>
              <a:gd name="T113" fmla="*/ 49790 h 293329"/>
              <a:gd name="T114" fmla="*/ 45846 w 293329"/>
              <a:gd name="T115" fmla="*/ 0 h 293329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293329" h="293329">
                <a:moveTo>
                  <a:pt x="139767" y="266728"/>
                </a:moveTo>
                <a:lnTo>
                  <a:pt x="139767" y="276793"/>
                </a:lnTo>
                <a:cubicBezTo>
                  <a:pt x="139767" y="281107"/>
                  <a:pt x="143004" y="284342"/>
                  <a:pt x="147320" y="284342"/>
                </a:cubicBezTo>
                <a:lnTo>
                  <a:pt x="218166" y="284342"/>
                </a:lnTo>
                <a:cubicBezTo>
                  <a:pt x="222482" y="284342"/>
                  <a:pt x="225718" y="281107"/>
                  <a:pt x="225718" y="276793"/>
                </a:cubicBezTo>
                <a:lnTo>
                  <a:pt x="225718" y="266728"/>
                </a:lnTo>
                <a:lnTo>
                  <a:pt x="139767" y="266728"/>
                </a:lnTo>
                <a:close/>
                <a:moveTo>
                  <a:pt x="17983" y="266728"/>
                </a:moveTo>
                <a:lnTo>
                  <a:pt x="17983" y="276793"/>
                </a:lnTo>
                <a:cubicBezTo>
                  <a:pt x="17983" y="281107"/>
                  <a:pt x="20861" y="284342"/>
                  <a:pt x="25177" y="284342"/>
                </a:cubicBezTo>
                <a:lnTo>
                  <a:pt x="66538" y="284342"/>
                </a:lnTo>
                <a:cubicBezTo>
                  <a:pt x="70854" y="284342"/>
                  <a:pt x="74092" y="281107"/>
                  <a:pt x="74092" y="276793"/>
                </a:cubicBezTo>
                <a:lnTo>
                  <a:pt x="74092" y="266728"/>
                </a:lnTo>
                <a:lnTo>
                  <a:pt x="17983" y="266728"/>
                </a:lnTo>
                <a:close/>
                <a:moveTo>
                  <a:pt x="126102" y="213526"/>
                </a:moveTo>
                <a:cubicBezTo>
                  <a:pt x="127180" y="218199"/>
                  <a:pt x="127900" y="222872"/>
                  <a:pt x="127900" y="227546"/>
                </a:cubicBezTo>
                <a:lnTo>
                  <a:pt x="127900" y="256303"/>
                </a:lnTo>
                <a:cubicBezTo>
                  <a:pt x="127900" y="257022"/>
                  <a:pt x="128619" y="257741"/>
                  <a:pt x="129338" y="257741"/>
                </a:cubicBezTo>
                <a:lnTo>
                  <a:pt x="236148" y="257741"/>
                </a:lnTo>
                <a:cubicBezTo>
                  <a:pt x="236867" y="257741"/>
                  <a:pt x="237586" y="257022"/>
                  <a:pt x="237586" y="256303"/>
                </a:cubicBezTo>
                <a:lnTo>
                  <a:pt x="237586" y="240127"/>
                </a:lnTo>
                <a:lnTo>
                  <a:pt x="147320" y="240127"/>
                </a:lnTo>
                <a:cubicBezTo>
                  <a:pt x="144802" y="240127"/>
                  <a:pt x="142644" y="237970"/>
                  <a:pt x="142644" y="235454"/>
                </a:cubicBezTo>
                <a:cubicBezTo>
                  <a:pt x="142644" y="232938"/>
                  <a:pt x="144802" y="231140"/>
                  <a:pt x="147320" y="231140"/>
                </a:cubicBezTo>
                <a:lnTo>
                  <a:pt x="237586" y="231140"/>
                </a:lnTo>
                <a:lnTo>
                  <a:pt x="237586" y="226827"/>
                </a:lnTo>
                <a:cubicBezTo>
                  <a:pt x="237586" y="222153"/>
                  <a:pt x="237946" y="217480"/>
                  <a:pt x="239025" y="213526"/>
                </a:cubicBezTo>
                <a:lnTo>
                  <a:pt x="126102" y="213526"/>
                </a:lnTo>
                <a:close/>
                <a:moveTo>
                  <a:pt x="158468" y="173984"/>
                </a:moveTo>
                <a:lnTo>
                  <a:pt x="166020" y="204539"/>
                </a:lnTo>
                <a:lnTo>
                  <a:pt x="199466" y="204539"/>
                </a:lnTo>
                <a:lnTo>
                  <a:pt x="207018" y="173984"/>
                </a:lnTo>
                <a:cubicBezTo>
                  <a:pt x="200185" y="177579"/>
                  <a:pt x="192273" y="179736"/>
                  <a:pt x="182923" y="179736"/>
                </a:cubicBezTo>
                <a:cubicBezTo>
                  <a:pt x="173213" y="179736"/>
                  <a:pt x="165301" y="177579"/>
                  <a:pt x="158468" y="173984"/>
                </a:cubicBezTo>
                <a:close/>
                <a:moveTo>
                  <a:pt x="185081" y="68659"/>
                </a:moveTo>
                <a:cubicBezTo>
                  <a:pt x="181125" y="84835"/>
                  <a:pt x="172494" y="126894"/>
                  <a:pt x="186879" y="160684"/>
                </a:cubicBezTo>
                <a:cubicBezTo>
                  <a:pt x="187598" y="163200"/>
                  <a:pt x="186519" y="165716"/>
                  <a:pt x="184721" y="166795"/>
                </a:cubicBezTo>
                <a:cubicBezTo>
                  <a:pt x="184002" y="166795"/>
                  <a:pt x="183282" y="166795"/>
                  <a:pt x="182923" y="166795"/>
                </a:cubicBezTo>
                <a:cubicBezTo>
                  <a:pt x="181125" y="166795"/>
                  <a:pt x="179326" y="166076"/>
                  <a:pt x="178607" y="164279"/>
                </a:cubicBezTo>
                <a:cubicBezTo>
                  <a:pt x="165301" y="132645"/>
                  <a:pt x="169976" y="95260"/>
                  <a:pt x="174292" y="75130"/>
                </a:cubicBezTo>
                <a:cubicBezTo>
                  <a:pt x="162424" y="87711"/>
                  <a:pt x="145521" y="109280"/>
                  <a:pt x="145521" y="130488"/>
                </a:cubicBezTo>
                <a:cubicBezTo>
                  <a:pt x="145521" y="165716"/>
                  <a:pt x="168897" y="171109"/>
                  <a:pt x="182923" y="171109"/>
                </a:cubicBezTo>
                <a:cubicBezTo>
                  <a:pt x="196589" y="171109"/>
                  <a:pt x="219964" y="165716"/>
                  <a:pt x="219964" y="130488"/>
                </a:cubicBezTo>
                <a:cubicBezTo>
                  <a:pt x="219964" y="104966"/>
                  <a:pt x="195869" y="79084"/>
                  <a:pt x="185081" y="68659"/>
                </a:cubicBezTo>
                <a:close/>
                <a:moveTo>
                  <a:pt x="17983" y="56437"/>
                </a:moveTo>
                <a:lnTo>
                  <a:pt x="17983" y="257741"/>
                </a:lnTo>
                <a:lnTo>
                  <a:pt x="41721" y="257741"/>
                </a:lnTo>
                <a:lnTo>
                  <a:pt x="41721" y="56437"/>
                </a:lnTo>
                <a:lnTo>
                  <a:pt x="17983" y="56437"/>
                </a:lnTo>
                <a:close/>
                <a:moveTo>
                  <a:pt x="45678" y="12582"/>
                </a:moveTo>
                <a:lnTo>
                  <a:pt x="21580" y="47810"/>
                </a:lnTo>
                <a:lnTo>
                  <a:pt x="70135" y="47810"/>
                </a:lnTo>
                <a:lnTo>
                  <a:pt x="45678" y="12582"/>
                </a:lnTo>
                <a:close/>
                <a:moveTo>
                  <a:pt x="182204" y="8987"/>
                </a:moveTo>
                <a:cubicBezTo>
                  <a:pt x="126102" y="8987"/>
                  <a:pt x="80069" y="54999"/>
                  <a:pt x="80069" y="111436"/>
                </a:cubicBezTo>
                <a:cubicBezTo>
                  <a:pt x="80069" y="138397"/>
                  <a:pt x="90858" y="163919"/>
                  <a:pt x="109918" y="182971"/>
                </a:cubicBezTo>
                <a:cubicBezTo>
                  <a:pt x="116032" y="189082"/>
                  <a:pt x="120707" y="196631"/>
                  <a:pt x="123584" y="204539"/>
                </a:cubicBezTo>
                <a:lnTo>
                  <a:pt x="157030" y="204539"/>
                </a:lnTo>
                <a:lnTo>
                  <a:pt x="146600" y="163919"/>
                </a:lnTo>
                <a:cubicBezTo>
                  <a:pt x="140127" y="155651"/>
                  <a:pt x="136890" y="144508"/>
                  <a:pt x="136890" y="130488"/>
                </a:cubicBezTo>
                <a:cubicBezTo>
                  <a:pt x="136890" y="93822"/>
                  <a:pt x="178248" y="58594"/>
                  <a:pt x="180046" y="57156"/>
                </a:cubicBezTo>
                <a:cubicBezTo>
                  <a:pt x="181484" y="55718"/>
                  <a:pt x="184002" y="55718"/>
                  <a:pt x="185440" y="57156"/>
                </a:cubicBezTo>
                <a:cubicBezTo>
                  <a:pt x="187238" y="58594"/>
                  <a:pt x="228595" y="93822"/>
                  <a:pt x="228595" y="130488"/>
                </a:cubicBezTo>
                <a:cubicBezTo>
                  <a:pt x="228595" y="144508"/>
                  <a:pt x="225359" y="155651"/>
                  <a:pt x="218886" y="163919"/>
                </a:cubicBezTo>
                <a:lnTo>
                  <a:pt x="208816" y="204539"/>
                </a:lnTo>
                <a:lnTo>
                  <a:pt x="241542" y="204539"/>
                </a:lnTo>
                <a:cubicBezTo>
                  <a:pt x="244419" y="196272"/>
                  <a:pt x="249094" y="189082"/>
                  <a:pt x="255568" y="182612"/>
                </a:cubicBezTo>
                <a:cubicBezTo>
                  <a:pt x="274268" y="163200"/>
                  <a:pt x="284338" y="138037"/>
                  <a:pt x="284338" y="111436"/>
                </a:cubicBezTo>
                <a:cubicBezTo>
                  <a:pt x="284338" y="54999"/>
                  <a:pt x="238665" y="8987"/>
                  <a:pt x="182204" y="8987"/>
                </a:cubicBezTo>
                <a:close/>
                <a:moveTo>
                  <a:pt x="182204" y="0"/>
                </a:moveTo>
                <a:cubicBezTo>
                  <a:pt x="243340" y="0"/>
                  <a:pt x="293329" y="49967"/>
                  <a:pt x="293329" y="111436"/>
                </a:cubicBezTo>
                <a:cubicBezTo>
                  <a:pt x="293329" y="140553"/>
                  <a:pt x="282180" y="167873"/>
                  <a:pt x="261681" y="188723"/>
                </a:cubicBezTo>
                <a:cubicBezTo>
                  <a:pt x="251971" y="198788"/>
                  <a:pt x="246577" y="212448"/>
                  <a:pt x="246577" y="226827"/>
                </a:cubicBezTo>
                <a:lnTo>
                  <a:pt x="246577" y="256303"/>
                </a:lnTo>
                <a:cubicBezTo>
                  <a:pt x="246577" y="262055"/>
                  <a:pt x="241902" y="266728"/>
                  <a:pt x="236148" y="266728"/>
                </a:cubicBezTo>
                <a:lnTo>
                  <a:pt x="234709" y="266728"/>
                </a:lnTo>
                <a:lnTo>
                  <a:pt x="234709" y="276793"/>
                </a:lnTo>
                <a:cubicBezTo>
                  <a:pt x="234709" y="286139"/>
                  <a:pt x="227157" y="293329"/>
                  <a:pt x="218166" y="293329"/>
                </a:cubicBezTo>
                <a:lnTo>
                  <a:pt x="147320" y="293329"/>
                </a:lnTo>
                <a:cubicBezTo>
                  <a:pt x="138329" y="293329"/>
                  <a:pt x="130777" y="286139"/>
                  <a:pt x="130777" y="276793"/>
                </a:cubicBezTo>
                <a:lnTo>
                  <a:pt x="130777" y="266728"/>
                </a:lnTo>
                <a:lnTo>
                  <a:pt x="129338" y="266728"/>
                </a:lnTo>
                <a:cubicBezTo>
                  <a:pt x="123584" y="266728"/>
                  <a:pt x="118909" y="262055"/>
                  <a:pt x="118909" y="256303"/>
                </a:cubicBezTo>
                <a:lnTo>
                  <a:pt x="118909" y="227546"/>
                </a:lnTo>
                <a:cubicBezTo>
                  <a:pt x="118909" y="213167"/>
                  <a:pt x="113515" y="199507"/>
                  <a:pt x="103445" y="189442"/>
                </a:cubicBezTo>
                <a:cubicBezTo>
                  <a:pt x="82587" y="168592"/>
                  <a:pt x="71438" y="140553"/>
                  <a:pt x="71438" y="111436"/>
                </a:cubicBezTo>
                <a:cubicBezTo>
                  <a:pt x="71438" y="49967"/>
                  <a:pt x="121067" y="0"/>
                  <a:pt x="182204" y="0"/>
                </a:cubicBezTo>
                <a:close/>
                <a:moveTo>
                  <a:pt x="45678" y="0"/>
                </a:moveTo>
                <a:cubicBezTo>
                  <a:pt x="47116" y="0"/>
                  <a:pt x="48555" y="719"/>
                  <a:pt x="49274" y="2157"/>
                </a:cubicBezTo>
                <a:lnTo>
                  <a:pt x="82004" y="49607"/>
                </a:lnTo>
                <a:cubicBezTo>
                  <a:pt x="83083" y="50686"/>
                  <a:pt x="83083" y="52483"/>
                  <a:pt x="82364" y="53921"/>
                </a:cubicBezTo>
                <a:cubicBezTo>
                  <a:pt x="81645" y="55359"/>
                  <a:pt x="80206" y="56437"/>
                  <a:pt x="78408" y="56437"/>
                </a:cubicBezTo>
                <a:lnTo>
                  <a:pt x="50353" y="56437"/>
                </a:lnTo>
                <a:lnTo>
                  <a:pt x="50353" y="257741"/>
                </a:lnTo>
                <a:lnTo>
                  <a:pt x="74092" y="257741"/>
                </a:lnTo>
                <a:lnTo>
                  <a:pt x="74092" y="176860"/>
                </a:lnTo>
                <a:cubicBezTo>
                  <a:pt x="74092" y="174344"/>
                  <a:pt x="76250" y="172187"/>
                  <a:pt x="78408" y="172187"/>
                </a:cubicBezTo>
                <a:cubicBezTo>
                  <a:pt x="80925" y="172187"/>
                  <a:pt x="83083" y="174344"/>
                  <a:pt x="83083" y="176860"/>
                </a:cubicBezTo>
                <a:lnTo>
                  <a:pt x="83083" y="257741"/>
                </a:lnTo>
                <a:lnTo>
                  <a:pt x="87399" y="257741"/>
                </a:lnTo>
                <a:cubicBezTo>
                  <a:pt x="89557" y="257741"/>
                  <a:pt x="91715" y="259538"/>
                  <a:pt x="91715" y="262055"/>
                </a:cubicBezTo>
                <a:cubicBezTo>
                  <a:pt x="91715" y="264571"/>
                  <a:pt x="89557" y="266728"/>
                  <a:pt x="87399" y="266728"/>
                </a:cubicBezTo>
                <a:lnTo>
                  <a:pt x="83083" y="266728"/>
                </a:lnTo>
                <a:lnTo>
                  <a:pt x="83083" y="276793"/>
                </a:lnTo>
                <a:cubicBezTo>
                  <a:pt x="83083" y="286139"/>
                  <a:pt x="75890" y="293329"/>
                  <a:pt x="66538" y="293329"/>
                </a:cubicBezTo>
                <a:lnTo>
                  <a:pt x="25177" y="293329"/>
                </a:lnTo>
                <a:cubicBezTo>
                  <a:pt x="16185" y="293329"/>
                  <a:pt x="8992" y="286139"/>
                  <a:pt x="8992" y="276793"/>
                </a:cubicBezTo>
                <a:lnTo>
                  <a:pt x="8992" y="266728"/>
                </a:lnTo>
                <a:lnTo>
                  <a:pt x="4316" y="266728"/>
                </a:lnTo>
                <a:cubicBezTo>
                  <a:pt x="2158" y="266728"/>
                  <a:pt x="0" y="264571"/>
                  <a:pt x="0" y="262055"/>
                </a:cubicBezTo>
                <a:cubicBezTo>
                  <a:pt x="0" y="259538"/>
                  <a:pt x="2158" y="257741"/>
                  <a:pt x="4316" y="257741"/>
                </a:cubicBezTo>
                <a:lnTo>
                  <a:pt x="8992" y="257741"/>
                </a:lnTo>
                <a:lnTo>
                  <a:pt x="8992" y="52124"/>
                </a:lnTo>
                <a:cubicBezTo>
                  <a:pt x="8992" y="51045"/>
                  <a:pt x="9351" y="50326"/>
                  <a:pt x="9711" y="49607"/>
                </a:cubicBezTo>
                <a:lnTo>
                  <a:pt x="42081" y="2157"/>
                </a:lnTo>
                <a:cubicBezTo>
                  <a:pt x="42800" y="1079"/>
                  <a:pt x="44239" y="0"/>
                  <a:pt x="456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6" name="Freeform 1030">
            <a:extLst>
              <a:ext uri="{FF2B5EF4-FFF2-40B4-BE49-F238E27FC236}">
                <a16:creationId xmlns:a16="http://schemas.microsoft.com/office/drawing/2014/main" id="{2803CFEE-ECE0-8243-9510-55248E4E94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4894316"/>
            <a:ext cx="900834" cy="900834"/>
          </a:xfrm>
          <a:custGeom>
            <a:avLst/>
            <a:gdLst>
              <a:gd name="T0" fmla="*/ 240233 w 293328"/>
              <a:gd name="T1" fmla="*/ 267684 h 293328"/>
              <a:gd name="T2" fmla="*/ 207136 w 293328"/>
              <a:gd name="T3" fmla="*/ 267684 h 293328"/>
              <a:gd name="T4" fmla="*/ 192429 w 293328"/>
              <a:gd name="T5" fmla="*/ 267684 h 293328"/>
              <a:gd name="T6" fmla="*/ 187648 w 293328"/>
              <a:gd name="T7" fmla="*/ 262903 h 293328"/>
              <a:gd name="T8" fmla="*/ 168532 w 293328"/>
              <a:gd name="T9" fmla="*/ 267684 h 293328"/>
              <a:gd name="T10" fmla="*/ 135436 w 293328"/>
              <a:gd name="T11" fmla="*/ 267684 h 293328"/>
              <a:gd name="T12" fmla="*/ 205323 w 293328"/>
              <a:gd name="T13" fmla="*/ 197576 h 293328"/>
              <a:gd name="T14" fmla="*/ 152825 w 293328"/>
              <a:gd name="T15" fmla="*/ 206753 h 293328"/>
              <a:gd name="T16" fmla="*/ 72868 w 293328"/>
              <a:gd name="T17" fmla="*/ 160929 h 293328"/>
              <a:gd name="T18" fmla="*/ 104072 w 293328"/>
              <a:gd name="T19" fmla="*/ 168946 h 293328"/>
              <a:gd name="T20" fmla="*/ 86656 w 293328"/>
              <a:gd name="T21" fmla="*/ 169294 h 293328"/>
              <a:gd name="T22" fmla="*/ 72868 w 293328"/>
              <a:gd name="T23" fmla="*/ 160929 h 293328"/>
              <a:gd name="T24" fmla="*/ 53808 w 293328"/>
              <a:gd name="T25" fmla="*/ 165518 h 293328"/>
              <a:gd name="T26" fmla="*/ 22306 w 293328"/>
              <a:gd name="T27" fmla="*/ 165518 h 293328"/>
              <a:gd name="T28" fmla="*/ 223247 w 293328"/>
              <a:gd name="T29" fmla="*/ 154555 h 293328"/>
              <a:gd name="T30" fmla="*/ 193858 w 293328"/>
              <a:gd name="T31" fmla="*/ 163747 h 293328"/>
              <a:gd name="T32" fmla="*/ 152877 w 293328"/>
              <a:gd name="T33" fmla="*/ 154555 h 293328"/>
              <a:gd name="T34" fmla="*/ 170213 w 293328"/>
              <a:gd name="T35" fmla="*/ 163747 h 293328"/>
              <a:gd name="T36" fmla="*/ 152877 w 293328"/>
              <a:gd name="T37" fmla="*/ 154555 h 293328"/>
              <a:gd name="T38" fmla="*/ 101526 w 293328"/>
              <a:gd name="T39" fmla="*/ 122206 h 293328"/>
              <a:gd name="T40" fmla="*/ 98256 w 293328"/>
              <a:gd name="T41" fmla="*/ 129978 h 293328"/>
              <a:gd name="T42" fmla="*/ 22306 w 293328"/>
              <a:gd name="T43" fmla="*/ 123556 h 293328"/>
              <a:gd name="T44" fmla="*/ 224705 w 293328"/>
              <a:gd name="T45" fmla="*/ 113129 h 293328"/>
              <a:gd name="T46" fmla="*/ 152919 w 293328"/>
              <a:gd name="T47" fmla="*/ 122307 h 293328"/>
              <a:gd name="T48" fmla="*/ 72868 w 293328"/>
              <a:gd name="T49" fmla="*/ 78075 h 293328"/>
              <a:gd name="T50" fmla="*/ 104072 w 293328"/>
              <a:gd name="T51" fmla="*/ 86091 h 293328"/>
              <a:gd name="T52" fmla="*/ 86656 w 293328"/>
              <a:gd name="T53" fmla="*/ 86787 h 293328"/>
              <a:gd name="T54" fmla="*/ 72868 w 293328"/>
              <a:gd name="T55" fmla="*/ 78075 h 293328"/>
              <a:gd name="T56" fmla="*/ 53808 w 293328"/>
              <a:gd name="T57" fmla="*/ 82487 h 293328"/>
              <a:gd name="T58" fmla="*/ 22306 w 293328"/>
              <a:gd name="T59" fmla="*/ 82487 h 293328"/>
              <a:gd name="T60" fmla="*/ 223247 w 293328"/>
              <a:gd name="T61" fmla="*/ 71702 h 293328"/>
              <a:gd name="T62" fmla="*/ 193858 w 293328"/>
              <a:gd name="T63" fmla="*/ 80893 h 293328"/>
              <a:gd name="T64" fmla="*/ 152877 w 293328"/>
              <a:gd name="T65" fmla="*/ 71702 h 293328"/>
              <a:gd name="T66" fmla="*/ 170213 w 293328"/>
              <a:gd name="T67" fmla="*/ 80893 h 293328"/>
              <a:gd name="T68" fmla="*/ 152877 w 293328"/>
              <a:gd name="T69" fmla="*/ 71702 h 293328"/>
              <a:gd name="T70" fmla="*/ 249616 w 293328"/>
              <a:gd name="T71" fmla="*/ 238056 h 293328"/>
              <a:gd name="T72" fmla="*/ 27031 w 293328"/>
              <a:gd name="T73" fmla="*/ 36648 h 293328"/>
              <a:gd name="T74" fmla="*/ 104071 w 293328"/>
              <a:gd name="T75" fmla="*/ 44665 h 293328"/>
              <a:gd name="T76" fmla="*/ 86628 w 293328"/>
              <a:gd name="T77" fmla="*/ 45361 h 293328"/>
              <a:gd name="T78" fmla="*/ 27031 w 293328"/>
              <a:gd name="T79" fmla="*/ 36648 h 293328"/>
              <a:gd name="T80" fmla="*/ 87420 w 293328"/>
              <a:gd name="T81" fmla="*/ 202294 h 293328"/>
              <a:gd name="T82" fmla="*/ 87420 w 293328"/>
              <a:gd name="T83" fmla="*/ 9031 h 293328"/>
              <a:gd name="T84" fmla="*/ 87420 w 293328"/>
              <a:gd name="T85" fmla="*/ 0 h 293328"/>
              <a:gd name="T86" fmla="*/ 258647 w 293328"/>
              <a:gd name="T87" fmla="*/ 40097 h 293328"/>
              <a:gd name="T88" fmla="*/ 123183 w 293328"/>
              <a:gd name="T89" fmla="*/ 246726 h 293328"/>
              <a:gd name="T90" fmla="*/ 91753 w 293328"/>
              <a:gd name="T91" fmla="*/ 278154 h 293328"/>
              <a:gd name="T92" fmla="*/ 285378 w 293328"/>
              <a:gd name="T93" fmla="*/ 278154 h 293328"/>
              <a:gd name="T94" fmla="*/ 129323 w 293328"/>
              <a:gd name="T95" fmla="*/ 9031 h 293328"/>
              <a:gd name="T96" fmla="*/ 278154 w 293328"/>
              <a:gd name="T97" fmla="*/ 0 h 293328"/>
              <a:gd name="T98" fmla="*/ 278154 w 293328"/>
              <a:gd name="T99" fmla="*/ 294409 h 293328"/>
              <a:gd name="T100" fmla="*/ 83086 w 293328"/>
              <a:gd name="T101" fmla="*/ 211325 h 293328"/>
              <a:gd name="T102" fmla="*/ 0 w 293328"/>
              <a:gd name="T103" fmla="*/ 4697 h 293328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293328" h="293328">
                <a:moveTo>
                  <a:pt x="210724" y="261938"/>
                </a:moveTo>
                <a:lnTo>
                  <a:pt x="234640" y="261938"/>
                </a:lnTo>
                <a:cubicBezTo>
                  <a:pt x="237177" y="261938"/>
                  <a:pt x="239351" y="264136"/>
                  <a:pt x="239351" y="266701"/>
                </a:cubicBezTo>
                <a:cubicBezTo>
                  <a:pt x="239351" y="269265"/>
                  <a:pt x="237177" y="271097"/>
                  <a:pt x="234640" y="271097"/>
                </a:cubicBezTo>
                <a:lnTo>
                  <a:pt x="210724" y="271097"/>
                </a:lnTo>
                <a:cubicBezTo>
                  <a:pt x="208187" y="271097"/>
                  <a:pt x="206375" y="269265"/>
                  <a:pt x="206375" y="266701"/>
                </a:cubicBezTo>
                <a:cubicBezTo>
                  <a:pt x="206375" y="264136"/>
                  <a:pt x="208187" y="261938"/>
                  <a:pt x="210724" y="261938"/>
                </a:cubicBezTo>
                <a:close/>
                <a:moveTo>
                  <a:pt x="186959" y="261938"/>
                </a:moveTo>
                <a:cubicBezTo>
                  <a:pt x="189524" y="261938"/>
                  <a:pt x="191722" y="264136"/>
                  <a:pt x="191722" y="266701"/>
                </a:cubicBezTo>
                <a:cubicBezTo>
                  <a:pt x="191722" y="269265"/>
                  <a:pt x="189524" y="271097"/>
                  <a:pt x="186959" y="271097"/>
                </a:cubicBezTo>
                <a:cubicBezTo>
                  <a:pt x="184395" y="271097"/>
                  <a:pt x="182563" y="269265"/>
                  <a:pt x="182563" y="266701"/>
                </a:cubicBezTo>
                <a:cubicBezTo>
                  <a:pt x="182563" y="264136"/>
                  <a:pt x="184395" y="261938"/>
                  <a:pt x="186959" y="261938"/>
                </a:cubicBezTo>
                <a:close/>
                <a:moveTo>
                  <a:pt x="139649" y="261938"/>
                </a:moveTo>
                <a:lnTo>
                  <a:pt x="163202" y="261938"/>
                </a:lnTo>
                <a:cubicBezTo>
                  <a:pt x="165739" y="261938"/>
                  <a:pt x="167913" y="264136"/>
                  <a:pt x="167913" y="266701"/>
                </a:cubicBezTo>
                <a:cubicBezTo>
                  <a:pt x="167913" y="269265"/>
                  <a:pt x="165739" y="271097"/>
                  <a:pt x="163202" y="271097"/>
                </a:cubicBezTo>
                <a:lnTo>
                  <a:pt x="139649" y="271097"/>
                </a:lnTo>
                <a:cubicBezTo>
                  <a:pt x="137112" y="271097"/>
                  <a:pt x="134938" y="269265"/>
                  <a:pt x="134938" y="266701"/>
                </a:cubicBezTo>
                <a:cubicBezTo>
                  <a:pt x="134938" y="264136"/>
                  <a:pt x="137112" y="261938"/>
                  <a:pt x="139649" y="261938"/>
                </a:cubicBezTo>
                <a:close/>
                <a:moveTo>
                  <a:pt x="152264" y="196850"/>
                </a:moveTo>
                <a:lnTo>
                  <a:pt x="204569" y="196850"/>
                </a:lnTo>
                <a:cubicBezTo>
                  <a:pt x="207415" y="196850"/>
                  <a:pt x="209194" y="198755"/>
                  <a:pt x="209194" y="201422"/>
                </a:cubicBezTo>
                <a:cubicBezTo>
                  <a:pt x="209194" y="204089"/>
                  <a:pt x="207415" y="205994"/>
                  <a:pt x="204569" y="205994"/>
                </a:cubicBezTo>
                <a:lnTo>
                  <a:pt x="152264" y="205994"/>
                </a:lnTo>
                <a:cubicBezTo>
                  <a:pt x="149417" y="205994"/>
                  <a:pt x="147638" y="204089"/>
                  <a:pt x="147638" y="201422"/>
                </a:cubicBezTo>
                <a:cubicBezTo>
                  <a:pt x="147638" y="198755"/>
                  <a:pt x="149417" y="196850"/>
                  <a:pt x="152264" y="196850"/>
                </a:cubicBezTo>
                <a:close/>
                <a:moveTo>
                  <a:pt x="72601" y="160338"/>
                </a:moveTo>
                <a:lnTo>
                  <a:pt x="86338" y="160338"/>
                </a:lnTo>
                <a:cubicBezTo>
                  <a:pt x="91399" y="160338"/>
                  <a:pt x="96460" y="161032"/>
                  <a:pt x="101160" y="162769"/>
                </a:cubicBezTo>
                <a:cubicBezTo>
                  <a:pt x="103329" y="163810"/>
                  <a:pt x="104413" y="166241"/>
                  <a:pt x="103690" y="168325"/>
                </a:cubicBezTo>
                <a:cubicBezTo>
                  <a:pt x="102967" y="170061"/>
                  <a:pt x="101160" y="171103"/>
                  <a:pt x="99352" y="171103"/>
                </a:cubicBezTo>
                <a:cubicBezTo>
                  <a:pt x="98991" y="171103"/>
                  <a:pt x="98268" y="171103"/>
                  <a:pt x="97906" y="171103"/>
                </a:cubicBezTo>
                <a:cubicBezTo>
                  <a:pt x="94291" y="169366"/>
                  <a:pt x="90315" y="168672"/>
                  <a:pt x="86338" y="168672"/>
                </a:cubicBezTo>
                <a:lnTo>
                  <a:pt x="72601" y="168672"/>
                </a:lnTo>
                <a:cubicBezTo>
                  <a:pt x="70432" y="168672"/>
                  <a:pt x="68263" y="166936"/>
                  <a:pt x="68263" y="164505"/>
                </a:cubicBezTo>
                <a:cubicBezTo>
                  <a:pt x="68263" y="162074"/>
                  <a:pt x="70432" y="160338"/>
                  <a:pt x="72601" y="160338"/>
                </a:cubicBezTo>
                <a:close/>
                <a:moveTo>
                  <a:pt x="26969" y="160338"/>
                </a:moveTo>
                <a:lnTo>
                  <a:pt x="49231" y="160338"/>
                </a:lnTo>
                <a:cubicBezTo>
                  <a:pt x="51785" y="160338"/>
                  <a:pt x="53610" y="162243"/>
                  <a:pt x="53610" y="164910"/>
                </a:cubicBezTo>
                <a:cubicBezTo>
                  <a:pt x="53610" y="167577"/>
                  <a:pt x="51785" y="169482"/>
                  <a:pt x="49231" y="169482"/>
                </a:cubicBezTo>
                <a:lnTo>
                  <a:pt x="26969" y="169482"/>
                </a:lnTo>
                <a:cubicBezTo>
                  <a:pt x="24415" y="169482"/>
                  <a:pt x="22225" y="167577"/>
                  <a:pt x="22225" y="164910"/>
                </a:cubicBezTo>
                <a:cubicBezTo>
                  <a:pt x="22225" y="162243"/>
                  <a:pt x="24415" y="160338"/>
                  <a:pt x="26969" y="160338"/>
                </a:cubicBezTo>
                <a:close/>
                <a:moveTo>
                  <a:pt x="193146" y="153988"/>
                </a:moveTo>
                <a:lnTo>
                  <a:pt x="222427" y="153988"/>
                </a:lnTo>
                <a:cubicBezTo>
                  <a:pt x="224896" y="153988"/>
                  <a:pt x="226660" y="156186"/>
                  <a:pt x="226660" y="158750"/>
                </a:cubicBezTo>
                <a:cubicBezTo>
                  <a:pt x="226660" y="160948"/>
                  <a:pt x="224896" y="163146"/>
                  <a:pt x="222427" y="163146"/>
                </a:cubicBezTo>
                <a:lnTo>
                  <a:pt x="193146" y="163146"/>
                </a:lnTo>
                <a:cubicBezTo>
                  <a:pt x="190677" y="163146"/>
                  <a:pt x="188913" y="160948"/>
                  <a:pt x="188913" y="158750"/>
                </a:cubicBezTo>
                <a:cubicBezTo>
                  <a:pt x="188913" y="156186"/>
                  <a:pt x="190677" y="153988"/>
                  <a:pt x="193146" y="153988"/>
                </a:cubicBezTo>
                <a:close/>
                <a:moveTo>
                  <a:pt x="152316" y="153988"/>
                </a:moveTo>
                <a:lnTo>
                  <a:pt x="169588" y="153988"/>
                </a:lnTo>
                <a:cubicBezTo>
                  <a:pt x="172106" y="153988"/>
                  <a:pt x="174265" y="156186"/>
                  <a:pt x="174265" y="158750"/>
                </a:cubicBezTo>
                <a:cubicBezTo>
                  <a:pt x="174265" y="160948"/>
                  <a:pt x="172106" y="163146"/>
                  <a:pt x="169588" y="163146"/>
                </a:cubicBezTo>
                <a:lnTo>
                  <a:pt x="152316" y="163146"/>
                </a:lnTo>
                <a:cubicBezTo>
                  <a:pt x="149437" y="163146"/>
                  <a:pt x="147638" y="160948"/>
                  <a:pt x="147638" y="158750"/>
                </a:cubicBezTo>
                <a:cubicBezTo>
                  <a:pt x="147638" y="156186"/>
                  <a:pt x="149437" y="153988"/>
                  <a:pt x="152316" y="153988"/>
                </a:cubicBezTo>
                <a:close/>
                <a:moveTo>
                  <a:pt x="26932" y="119063"/>
                </a:moveTo>
                <a:lnTo>
                  <a:pt x="86310" y="119063"/>
                </a:lnTo>
                <a:cubicBezTo>
                  <a:pt x="91379" y="119063"/>
                  <a:pt x="96447" y="120073"/>
                  <a:pt x="101154" y="121757"/>
                </a:cubicBezTo>
                <a:cubicBezTo>
                  <a:pt x="103327" y="122430"/>
                  <a:pt x="104413" y="124787"/>
                  <a:pt x="103689" y="127144"/>
                </a:cubicBezTo>
                <a:cubicBezTo>
                  <a:pt x="102965" y="128828"/>
                  <a:pt x="101154" y="129838"/>
                  <a:pt x="99344" y="129838"/>
                </a:cubicBezTo>
                <a:cubicBezTo>
                  <a:pt x="98982" y="129838"/>
                  <a:pt x="98258" y="129501"/>
                  <a:pt x="97896" y="129501"/>
                </a:cubicBezTo>
                <a:cubicBezTo>
                  <a:pt x="94275" y="128154"/>
                  <a:pt x="90292" y="127481"/>
                  <a:pt x="86310" y="127481"/>
                </a:cubicBezTo>
                <a:lnTo>
                  <a:pt x="26932" y="127481"/>
                </a:lnTo>
                <a:cubicBezTo>
                  <a:pt x="24397" y="127481"/>
                  <a:pt x="22225" y="125461"/>
                  <a:pt x="22225" y="123103"/>
                </a:cubicBezTo>
                <a:cubicBezTo>
                  <a:pt x="22225" y="121083"/>
                  <a:pt x="24397" y="119063"/>
                  <a:pt x="26932" y="119063"/>
                </a:cubicBezTo>
                <a:close/>
                <a:moveTo>
                  <a:pt x="152358" y="112713"/>
                </a:moveTo>
                <a:lnTo>
                  <a:pt x="223880" y="112713"/>
                </a:lnTo>
                <a:cubicBezTo>
                  <a:pt x="226422" y="112713"/>
                  <a:pt x="228237" y="114618"/>
                  <a:pt x="228237" y="117285"/>
                </a:cubicBezTo>
                <a:cubicBezTo>
                  <a:pt x="228237" y="119952"/>
                  <a:pt x="226422" y="121857"/>
                  <a:pt x="223880" y="121857"/>
                </a:cubicBezTo>
                <a:lnTo>
                  <a:pt x="152358" y="121857"/>
                </a:lnTo>
                <a:cubicBezTo>
                  <a:pt x="149453" y="121857"/>
                  <a:pt x="147638" y="119952"/>
                  <a:pt x="147638" y="117285"/>
                </a:cubicBezTo>
                <a:cubicBezTo>
                  <a:pt x="147638" y="114618"/>
                  <a:pt x="149453" y="112713"/>
                  <a:pt x="152358" y="112713"/>
                </a:cubicBezTo>
                <a:close/>
                <a:moveTo>
                  <a:pt x="72601" y="77788"/>
                </a:moveTo>
                <a:lnTo>
                  <a:pt x="86338" y="77788"/>
                </a:lnTo>
                <a:cubicBezTo>
                  <a:pt x="91399" y="77788"/>
                  <a:pt x="96460" y="78482"/>
                  <a:pt x="101160" y="80566"/>
                </a:cubicBezTo>
                <a:cubicBezTo>
                  <a:pt x="103329" y="81260"/>
                  <a:pt x="104413" y="83691"/>
                  <a:pt x="103690" y="85775"/>
                </a:cubicBezTo>
                <a:cubicBezTo>
                  <a:pt x="102967" y="87511"/>
                  <a:pt x="101160" y="88553"/>
                  <a:pt x="99352" y="88553"/>
                </a:cubicBezTo>
                <a:cubicBezTo>
                  <a:pt x="98991" y="88553"/>
                  <a:pt x="98268" y="88553"/>
                  <a:pt x="97906" y="88553"/>
                </a:cubicBezTo>
                <a:cubicBezTo>
                  <a:pt x="94291" y="87164"/>
                  <a:pt x="90315" y="86469"/>
                  <a:pt x="86338" y="86469"/>
                </a:cubicBezTo>
                <a:lnTo>
                  <a:pt x="72601" y="86469"/>
                </a:lnTo>
                <a:cubicBezTo>
                  <a:pt x="70432" y="86469"/>
                  <a:pt x="68263" y="84386"/>
                  <a:pt x="68263" y="81955"/>
                </a:cubicBezTo>
                <a:cubicBezTo>
                  <a:pt x="68263" y="79871"/>
                  <a:pt x="70432" y="77788"/>
                  <a:pt x="72601" y="77788"/>
                </a:cubicBezTo>
                <a:close/>
                <a:moveTo>
                  <a:pt x="26969" y="77788"/>
                </a:moveTo>
                <a:lnTo>
                  <a:pt x="49231" y="77788"/>
                </a:lnTo>
                <a:cubicBezTo>
                  <a:pt x="51785" y="77788"/>
                  <a:pt x="53610" y="79986"/>
                  <a:pt x="53610" y="82184"/>
                </a:cubicBezTo>
                <a:cubicBezTo>
                  <a:pt x="53610" y="84748"/>
                  <a:pt x="51785" y="86946"/>
                  <a:pt x="49231" y="86946"/>
                </a:cubicBezTo>
                <a:lnTo>
                  <a:pt x="26969" y="86946"/>
                </a:lnTo>
                <a:cubicBezTo>
                  <a:pt x="24415" y="86946"/>
                  <a:pt x="22225" y="84748"/>
                  <a:pt x="22225" y="82184"/>
                </a:cubicBezTo>
                <a:cubicBezTo>
                  <a:pt x="22225" y="79986"/>
                  <a:pt x="24415" y="77788"/>
                  <a:pt x="26969" y="77788"/>
                </a:cubicBezTo>
                <a:close/>
                <a:moveTo>
                  <a:pt x="193146" y="71438"/>
                </a:moveTo>
                <a:lnTo>
                  <a:pt x="222427" y="71438"/>
                </a:lnTo>
                <a:cubicBezTo>
                  <a:pt x="224896" y="71438"/>
                  <a:pt x="226660" y="73636"/>
                  <a:pt x="226660" y="76200"/>
                </a:cubicBezTo>
                <a:cubicBezTo>
                  <a:pt x="226660" y="78765"/>
                  <a:pt x="224896" y="80596"/>
                  <a:pt x="222427" y="80596"/>
                </a:cubicBezTo>
                <a:lnTo>
                  <a:pt x="193146" y="80596"/>
                </a:lnTo>
                <a:cubicBezTo>
                  <a:pt x="190677" y="80596"/>
                  <a:pt x="188913" y="78765"/>
                  <a:pt x="188913" y="76200"/>
                </a:cubicBezTo>
                <a:cubicBezTo>
                  <a:pt x="188913" y="73636"/>
                  <a:pt x="190677" y="71438"/>
                  <a:pt x="193146" y="71438"/>
                </a:cubicBezTo>
                <a:close/>
                <a:moveTo>
                  <a:pt x="152316" y="71438"/>
                </a:moveTo>
                <a:lnTo>
                  <a:pt x="169588" y="71438"/>
                </a:lnTo>
                <a:cubicBezTo>
                  <a:pt x="172106" y="71438"/>
                  <a:pt x="174265" y="73636"/>
                  <a:pt x="174265" y="76200"/>
                </a:cubicBezTo>
                <a:cubicBezTo>
                  <a:pt x="174265" y="78765"/>
                  <a:pt x="172106" y="80596"/>
                  <a:pt x="169588" y="80596"/>
                </a:cubicBezTo>
                <a:lnTo>
                  <a:pt x="152316" y="80596"/>
                </a:lnTo>
                <a:cubicBezTo>
                  <a:pt x="149437" y="80596"/>
                  <a:pt x="147638" y="78765"/>
                  <a:pt x="147638" y="76200"/>
                </a:cubicBezTo>
                <a:cubicBezTo>
                  <a:pt x="147638" y="73636"/>
                  <a:pt x="149437" y="71438"/>
                  <a:pt x="152316" y="71438"/>
                </a:cubicBezTo>
                <a:close/>
                <a:moveTo>
                  <a:pt x="127409" y="44629"/>
                </a:moveTo>
                <a:lnTo>
                  <a:pt x="127409" y="237182"/>
                </a:lnTo>
                <a:lnTo>
                  <a:pt x="248699" y="237182"/>
                </a:lnTo>
                <a:lnTo>
                  <a:pt x="248699" y="44629"/>
                </a:lnTo>
                <a:lnTo>
                  <a:pt x="127409" y="44629"/>
                </a:lnTo>
                <a:close/>
                <a:moveTo>
                  <a:pt x="26932" y="36513"/>
                </a:moveTo>
                <a:lnTo>
                  <a:pt x="86310" y="36513"/>
                </a:lnTo>
                <a:cubicBezTo>
                  <a:pt x="91379" y="36513"/>
                  <a:pt x="96447" y="37207"/>
                  <a:pt x="101154" y="38944"/>
                </a:cubicBezTo>
                <a:cubicBezTo>
                  <a:pt x="103327" y="39985"/>
                  <a:pt x="104413" y="42416"/>
                  <a:pt x="103689" y="44500"/>
                </a:cubicBezTo>
                <a:cubicBezTo>
                  <a:pt x="102965" y="46236"/>
                  <a:pt x="101154" y="47278"/>
                  <a:pt x="99344" y="47278"/>
                </a:cubicBezTo>
                <a:cubicBezTo>
                  <a:pt x="98982" y="47278"/>
                  <a:pt x="98258" y="47278"/>
                  <a:pt x="97896" y="47278"/>
                </a:cubicBezTo>
                <a:cubicBezTo>
                  <a:pt x="94275" y="45541"/>
                  <a:pt x="90292" y="45194"/>
                  <a:pt x="86310" y="45194"/>
                </a:cubicBezTo>
                <a:lnTo>
                  <a:pt x="26932" y="45194"/>
                </a:lnTo>
                <a:cubicBezTo>
                  <a:pt x="24397" y="45194"/>
                  <a:pt x="22225" y="43111"/>
                  <a:pt x="22225" y="40680"/>
                </a:cubicBezTo>
                <a:cubicBezTo>
                  <a:pt x="22225" y="38249"/>
                  <a:pt x="24397" y="36513"/>
                  <a:pt x="26932" y="36513"/>
                </a:cubicBezTo>
                <a:close/>
                <a:moveTo>
                  <a:pt x="8638" y="8998"/>
                </a:moveTo>
                <a:lnTo>
                  <a:pt x="8638" y="201551"/>
                </a:lnTo>
                <a:lnTo>
                  <a:pt x="87099" y="201551"/>
                </a:lnTo>
                <a:cubicBezTo>
                  <a:pt x="99695" y="201551"/>
                  <a:pt x="110853" y="207309"/>
                  <a:pt x="118411" y="216307"/>
                </a:cubicBezTo>
                <a:lnTo>
                  <a:pt x="118411" y="39950"/>
                </a:lnTo>
                <a:cubicBezTo>
                  <a:pt x="118411" y="23034"/>
                  <a:pt x="104374" y="8998"/>
                  <a:pt x="87099" y="8998"/>
                </a:cubicBezTo>
                <a:lnTo>
                  <a:pt x="8638" y="8998"/>
                </a:lnTo>
                <a:close/>
                <a:moveTo>
                  <a:pt x="4319" y="0"/>
                </a:moveTo>
                <a:lnTo>
                  <a:pt x="87099" y="0"/>
                </a:lnTo>
                <a:cubicBezTo>
                  <a:pt x="107973" y="0"/>
                  <a:pt x="124889" y="15476"/>
                  <a:pt x="127049" y="35631"/>
                </a:cubicBezTo>
                <a:lnTo>
                  <a:pt x="253378" y="35631"/>
                </a:lnTo>
                <a:cubicBezTo>
                  <a:pt x="255537" y="35631"/>
                  <a:pt x="257697" y="37431"/>
                  <a:pt x="257697" y="39950"/>
                </a:cubicBezTo>
                <a:lnTo>
                  <a:pt x="257697" y="241501"/>
                </a:lnTo>
                <a:cubicBezTo>
                  <a:pt x="257697" y="244020"/>
                  <a:pt x="255537" y="245820"/>
                  <a:pt x="253378" y="245820"/>
                </a:cubicBezTo>
                <a:lnTo>
                  <a:pt x="122730" y="245820"/>
                </a:lnTo>
                <a:cubicBezTo>
                  <a:pt x="120210" y="245820"/>
                  <a:pt x="118411" y="244020"/>
                  <a:pt x="118411" y="241501"/>
                </a:cubicBezTo>
                <a:cubicBezTo>
                  <a:pt x="118411" y="226025"/>
                  <a:pt x="106894" y="213068"/>
                  <a:pt x="91417" y="210909"/>
                </a:cubicBezTo>
                <a:lnTo>
                  <a:pt x="91417" y="277132"/>
                </a:lnTo>
                <a:cubicBezTo>
                  <a:pt x="91417" y="281091"/>
                  <a:pt x="95017" y="284690"/>
                  <a:pt x="98976" y="284690"/>
                </a:cubicBezTo>
                <a:lnTo>
                  <a:pt x="277132" y="284690"/>
                </a:lnTo>
                <a:cubicBezTo>
                  <a:pt x="281091" y="284690"/>
                  <a:pt x="284330" y="281091"/>
                  <a:pt x="284330" y="277132"/>
                </a:cubicBezTo>
                <a:lnTo>
                  <a:pt x="284330" y="16196"/>
                </a:lnTo>
                <a:cubicBezTo>
                  <a:pt x="284330" y="12237"/>
                  <a:pt x="281091" y="8998"/>
                  <a:pt x="277132" y="8998"/>
                </a:cubicBezTo>
                <a:lnTo>
                  <a:pt x="128848" y="8998"/>
                </a:lnTo>
                <a:cubicBezTo>
                  <a:pt x="126329" y="8998"/>
                  <a:pt x="124169" y="6838"/>
                  <a:pt x="124169" y="4679"/>
                </a:cubicBezTo>
                <a:cubicBezTo>
                  <a:pt x="124169" y="1799"/>
                  <a:pt x="126329" y="0"/>
                  <a:pt x="128848" y="0"/>
                </a:cubicBezTo>
                <a:lnTo>
                  <a:pt x="277132" y="0"/>
                </a:lnTo>
                <a:cubicBezTo>
                  <a:pt x="285770" y="0"/>
                  <a:pt x="293328" y="7198"/>
                  <a:pt x="293328" y="16196"/>
                </a:cubicBezTo>
                <a:lnTo>
                  <a:pt x="293328" y="277132"/>
                </a:lnTo>
                <a:cubicBezTo>
                  <a:pt x="293328" y="286130"/>
                  <a:pt x="285770" y="293328"/>
                  <a:pt x="277132" y="293328"/>
                </a:cubicBezTo>
                <a:lnTo>
                  <a:pt x="98976" y="293328"/>
                </a:lnTo>
                <a:cubicBezTo>
                  <a:pt x="89978" y="293328"/>
                  <a:pt x="82780" y="286130"/>
                  <a:pt x="82780" y="277132"/>
                </a:cubicBezTo>
                <a:lnTo>
                  <a:pt x="82780" y="210549"/>
                </a:lnTo>
                <a:lnTo>
                  <a:pt x="4319" y="210549"/>
                </a:lnTo>
                <a:cubicBezTo>
                  <a:pt x="1799" y="210549"/>
                  <a:pt x="0" y="208389"/>
                  <a:pt x="0" y="205870"/>
                </a:cubicBezTo>
                <a:lnTo>
                  <a:pt x="0" y="4679"/>
                </a:lnTo>
                <a:cubicBezTo>
                  <a:pt x="0" y="1799"/>
                  <a:pt x="1799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7" name="Freeform 1028">
            <a:extLst>
              <a:ext uri="{FF2B5EF4-FFF2-40B4-BE49-F238E27FC236}">
                <a16:creationId xmlns:a16="http://schemas.microsoft.com/office/drawing/2014/main" id="{374EB116-0595-674E-9995-FC62853CAF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10536874"/>
            <a:ext cx="900834" cy="900834"/>
          </a:xfrm>
          <a:custGeom>
            <a:avLst/>
            <a:gdLst>
              <a:gd name="T0" fmla="*/ 166892 w 293328"/>
              <a:gd name="T1" fmla="*/ 253951 h 293328"/>
              <a:gd name="T2" fmla="*/ 241669 w 293328"/>
              <a:gd name="T3" fmla="*/ 197236 h 293328"/>
              <a:gd name="T4" fmla="*/ 95368 w 293328"/>
              <a:gd name="T5" fmla="*/ 175923 h 293328"/>
              <a:gd name="T6" fmla="*/ 38652 w 293328"/>
              <a:gd name="T7" fmla="*/ 253951 h 293328"/>
              <a:gd name="T8" fmla="*/ 142689 w 293328"/>
              <a:gd name="T9" fmla="*/ 175923 h 293328"/>
              <a:gd name="T10" fmla="*/ 33726 w 293328"/>
              <a:gd name="T11" fmla="*/ 144818 h 293328"/>
              <a:gd name="T12" fmla="*/ 72665 w 293328"/>
              <a:gd name="T13" fmla="*/ 144818 h 293328"/>
              <a:gd name="T14" fmla="*/ 41004 w 293328"/>
              <a:gd name="T15" fmla="*/ 119501 h 293328"/>
              <a:gd name="T16" fmla="*/ 81762 w 293328"/>
              <a:gd name="T17" fmla="*/ 142678 h 293328"/>
              <a:gd name="T18" fmla="*/ 65387 w 293328"/>
              <a:gd name="T19" fmla="*/ 170133 h 293328"/>
              <a:gd name="T20" fmla="*/ 24628 w 293328"/>
              <a:gd name="T21" fmla="*/ 147313 h 293328"/>
              <a:gd name="T22" fmla="*/ 41004 w 293328"/>
              <a:gd name="T23" fmla="*/ 119501 h 293328"/>
              <a:gd name="T24" fmla="*/ 52741 w 293328"/>
              <a:gd name="T25" fmla="*/ 188205 h 293328"/>
              <a:gd name="T26" fmla="*/ 201571 w 293328"/>
              <a:gd name="T27" fmla="*/ 166892 h 293328"/>
              <a:gd name="T28" fmla="*/ 277070 w 293328"/>
              <a:gd name="T29" fmla="*/ 170144 h 293328"/>
              <a:gd name="T30" fmla="*/ 219272 w 293328"/>
              <a:gd name="T31" fmla="*/ 146663 h 293328"/>
              <a:gd name="T32" fmla="*/ 235528 w 293328"/>
              <a:gd name="T33" fmla="*/ 118486 h 293328"/>
              <a:gd name="T34" fmla="*/ 205184 w 293328"/>
              <a:gd name="T35" fmla="*/ 119570 h 293328"/>
              <a:gd name="T36" fmla="*/ 89225 w 293328"/>
              <a:gd name="T37" fmla="*/ 119570 h 293328"/>
              <a:gd name="T38" fmla="*/ 151721 w 293328"/>
              <a:gd name="T39" fmla="*/ 24204 h 293328"/>
              <a:gd name="T40" fmla="*/ 241669 w 293328"/>
              <a:gd name="T41" fmla="*/ 91393 h 293328"/>
              <a:gd name="T42" fmla="*/ 166892 w 293328"/>
              <a:gd name="T43" fmla="*/ 9031 h 293328"/>
              <a:gd name="T44" fmla="*/ 52741 w 293328"/>
              <a:gd name="T45" fmla="*/ 91393 h 293328"/>
              <a:gd name="T46" fmla="*/ 142689 w 293328"/>
              <a:gd name="T47" fmla="*/ 24204 h 293328"/>
              <a:gd name="T48" fmla="*/ 34318 w 293328"/>
              <a:gd name="T49" fmla="*/ 0 h 293328"/>
              <a:gd name="T50" fmla="*/ 166892 w 293328"/>
              <a:gd name="T51" fmla="*/ 0 h 293328"/>
              <a:gd name="T52" fmla="*/ 264788 w 293328"/>
              <a:gd name="T53" fmla="*/ 29621 h 293328"/>
              <a:gd name="T54" fmla="*/ 294409 w 293328"/>
              <a:gd name="T55" fmla="*/ 102592 h 293328"/>
              <a:gd name="T56" fmla="*/ 285739 w 293328"/>
              <a:gd name="T57" fmla="*/ 38651 h 293328"/>
              <a:gd name="T58" fmla="*/ 288991 w 293328"/>
              <a:gd name="T59" fmla="*/ 121377 h 293328"/>
              <a:gd name="T60" fmla="*/ 238056 w 293328"/>
              <a:gd name="T61" fmla="*/ 127517 h 293328"/>
              <a:gd name="T62" fmla="*/ 285018 w 293328"/>
              <a:gd name="T63" fmla="*/ 161112 h 293328"/>
              <a:gd name="T64" fmla="*/ 264788 w 293328"/>
              <a:gd name="T65" fmla="*/ 191456 h 293328"/>
              <a:gd name="T66" fmla="*/ 166892 w 293328"/>
              <a:gd name="T67" fmla="*/ 262621 h 293328"/>
              <a:gd name="T68" fmla="*/ 285739 w 293328"/>
              <a:gd name="T69" fmla="*/ 285739 h 293328"/>
              <a:gd name="T70" fmla="*/ 294409 w 293328"/>
              <a:gd name="T71" fmla="*/ 186038 h 293328"/>
              <a:gd name="T72" fmla="*/ 4697 w 293328"/>
              <a:gd name="T73" fmla="*/ 294409 h 293328"/>
              <a:gd name="T74" fmla="*/ 4697 w 293328"/>
              <a:gd name="T75" fmla="*/ 181342 h 293328"/>
              <a:gd name="T76" fmla="*/ 142689 w 293328"/>
              <a:gd name="T77" fmla="*/ 285739 h 293328"/>
              <a:gd name="T78" fmla="*/ 34318 w 293328"/>
              <a:gd name="T79" fmla="*/ 262621 h 293328"/>
              <a:gd name="T80" fmla="*/ 0 w 293328"/>
              <a:gd name="T81" fmla="*/ 144134 h 293328"/>
              <a:gd name="T82" fmla="*/ 9031 w 293328"/>
              <a:gd name="T83" fmla="*/ 38651 h 293328"/>
              <a:gd name="T84" fmla="*/ 0 w 293328"/>
              <a:gd name="T85" fmla="*/ 102592 h 293328"/>
              <a:gd name="T86" fmla="*/ 29984 w 293328"/>
              <a:gd name="T87" fmla="*/ 29621 h 29332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93328" h="293328">
                <a:moveTo>
                  <a:pt x="151163" y="175277"/>
                </a:moveTo>
                <a:lnTo>
                  <a:pt x="151163" y="258417"/>
                </a:lnTo>
                <a:cubicBezTo>
                  <a:pt x="155482" y="255178"/>
                  <a:pt x="160881" y="253018"/>
                  <a:pt x="166279" y="253018"/>
                </a:cubicBezTo>
                <a:lnTo>
                  <a:pt x="254818" y="253018"/>
                </a:lnTo>
                <a:lnTo>
                  <a:pt x="254818" y="194353"/>
                </a:lnTo>
                <a:cubicBezTo>
                  <a:pt x="250139" y="195792"/>
                  <a:pt x="245460" y="196512"/>
                  <a:pt x="240781" y="196512"/>
                </a:cubicBezTo>
                <a:cubicBezTo>
                  <a:pt x="223865" y="196512"/>
                  <a:pt x="208389" y="188594"/>
                  <a:pt x="198671" y="175277"/>
                </a:cubicBezTo>
                <a:lnTo>
                  <a:pt x="151163" y="175277"/>
                </a:lnTo>
                <a:close/>
                <a:moveTo>
                  <a:pt x="95017" y="175277"/>
                </a:moveTo>
                <a:cubicBezTo>
                  <a:pt x="84939" y="188594"/>
                  <a:pt x="69463" y="196512"/>
                  <a:pt x="52547" y="196512"/>
                </a:cubicBezTo>
                <a:cubicBezTo>
                  <a:pt x="47868" y="196512"/>
                  <a:pt x="42830" y="195792"/>
                  <a:pt x="38511" y="194353"/>
                </a:cubicBezTo>
                <a:lnTo>
                  <a:pt x="38511" y="253018"/>
                </a:lnTo>
                <a:lnTo>
                  <a:pt x="127049" y="253018"/>
                </a:lnTo>
                <a:cubicBezTo>
                  <a:pt x="132808" y="253018"/>
                  <a:pt x="138206" y="255178"/>
                  <a:pt x="142165" y="258417"/>
                </a:cubicBezTo>
                <a:lnTo>
                  <a:pt x="142165" y="175277"/>
                </a:lnTo>
                <a:lnTo>
                  <a:pt x="95017" y="175277"/>
                </a:lnTo>
                <a:close/>
                <a:moveTo>
                  <a:pt x="43392" y="127944"/>
                </a:moveTo>
                <a:lnTo>
                  <a:pt x="33603" y="144286"/>
                </a:lnTo>
                <a:lnTo>
                  <a:pt x="43392" y="160982"/>
                </a:lnTo>
                <a:lnTo>
                  <a:pt x="62971" y="160982"/>
                </a:lnTo>
                <a:lnTo>
                  <a:pt x="72398" y="144286"/>
                </a:lnTo>
                <a:lnTo>
                  <a:pt x="62971" y="127944"/>
                </a:lnTo>
                <a:lnTo>
                  <a:pt x="43392" y="127944"/>
                </a:lnTo>
                <a:close/>
                <a:moveTo>
                  <a:pt x="40854" y="119063"/>
                </a:moveTo>
                <a:lnTo>
                  <a:pt x="65147" y="119063"/>
                </a:lnTo>
                <a:cubicBezTo>
                  <a:pt x="66959" y="119063"/>
                  <a:pt x="68410" y="120129"/>
                  <a:pt x="69135" y="121550"/>
                </a:cubicBezTo>
                <a:lnTo>
                  <a:pt x="81462" y="142154"/>
                </a:lnTo>
                <a:cubicBezTo>
                  <a:pt x="82188" y="143575"/>
                  <a:pt x="82188" y="145351"/>
                  <a:pt x="81462" y="146772"/>
                </a:cubicBezTo>
                <a:lnTo>
                  <a:pt x="69135" y="167377"/>
                </a:lnTo>
                <a:cubicBezTo>
                  <a:pt x="68410" y="168798"/>
                  <a:pt x="66959" y="169508"/>
                  <a:pt x="65147" y="169508"/>
                </a:cubicBezTo>
                <a:lnTo>
                  <a:pt x="40854" y="169508"/>
                </a:lnTo>
                <a:cubicBezTo>
                  <a:pt x="39041" y="169508"/>
                  <a:pt x="37591" y="168798"/>
                  <a:pt x="36866" y="167377"/>
                </a:cubicBezTo>
                <a:lnTo>
                  <a:pt x="24538" y="146772"/>
                </a:lnTo>
                <a:cubicBezTo>
                  <a:pt x="23813" y="145351"/>
                  <a:pt x="23813" y="143575"/>
                  <a:pt x="24538" y="142154"/>
                </a:cubicBezTo>
                <a:lnTo>
                  <a:pt x="36866" y="121550"/>
                </a:lnTo>
                <a:cubicBezTo>
                  <a:pt x="37591" y="120129"/>
                  <a:pt x="39041" y="119063"/>
                  <a:pt x="40854" y="119063"/>
                </a:cubicBezTo>
                <a:close/>
                <a:moveTo>
                  <a:pt x="52547" y="99695"/>
                </a:moveTo>
                <a:cubicBezTo>
                  <a:pt x="28433" y="99695"/>
                  <a:pt x="8998" y="119491"/>
                  <a:pt x="8998" y="143605"/>
                </a:cubicBezTo>
                <a:cubicBezTo>
                  <a:pt x="8998" y="168079"/>
                  <a:pt x="28433" y="187514"/>
                  <a:pt x="52547" y="187514"/>
                </a:cubicBezTo>
                <a:cubicBezTo>
                  <a:pt x="67304" y="187514"/>
                  <a:pt x="80980" y="180316"/>
                  <a:pt x="88898" y="168439"/>
                </a:cubicBezTo>
                <a:cubicBezTo>
                  <a:pt x="89618" y="166999"/>
                  <a:pt x="91058" y="166279"/>
                  <a:pt x="92497" y="166279"/>
                </a:cubicBezTo>
                <a:lnTo>
                  <a:pt x="200831" y="166279"/>
                </a:lnTo>
                <a:cubicBezTo>
                  <a:pt x="202271" y="166279"/>
                  <a:pt x="203710" y="166999"/>
                  <a:pt x="204430" y="168439"/>
                </a:cubicBezTo>
                <a:cubicBezTo>
                  <a:pt x="212708" y="180316"/>
                  <a:pt x="226385" y="187514"/>
                  <a:pt x="240781" y="187514"/>
                </a:cubicBezTo>
                <a:cubicBezTo>
                  <a:pt x="254818" y="187514"/>
                  <a:pt x="268134" y="180676"/>
                  <a:pt x="276052" y="169519"/>
                </a:cubicBezTo>
                <a:lnTo>
                  <a:pt x="234663" y="169519"/>
                </a:lnTo>
                <a:cubicBezTo>
                  <a:pt x="232863" y="169519"/>
                  <a:pt x="231423" y="168439"/>
                  <a:pt x="230704" y="166999"/>
                </a:cubicBezTo>
                <a:lnTo>
                  <a:pt x="218467" y="146124"/>
                </a:lnTo>
                <a:cubicBezTo>
                  <a:pt x="217387" y="144685"/>
                  <a:pt x="217387" y="142885"/>
                  <a:pt x="218467" y="141446"/>
                </a:cubicBezTo>
                <a:lnTo>
                  <a:pt x="230704" y="120571"/>
                </a:lnTo>
                <a:cubicBezTo>
                  <a:pt x="231423" y="119131"/>
                  <a:pt x="232863" y="118051"/>
                  <a:pt x="234663" y="118051"/>
                </a:cubicBezTo>
                <a:lnTo>
                  <a:pt x="276052" y="118051"/>
                </a:lnTo>
                <a:cubicBezTo>
                  <a:pt x="268134" y="106894"/>
                  <a:pt x="254818" y="99695"/>
                  <a:pt x="240781" y="99695"/>
                </a:cubicBezTo>
                <a:cubicBezTo>
                  <a:pt x="226385" y="99695"/>
                  <a:pt x="212708" y="106894"/>
                  <a:pt x="204430" y="119131"/>
                </a:cubicBezTo>
                <a:cubicBezTo>
                  <a:pt x="203710" y="120571"/>
                  <a:pt x="202271" y="120931"/>
                  <a:pt x="200831" y="120931"/>
                </a:cubicBezTo>
                <a:lnTo>
                  <a:pt x="92497" y="120931"/>
                </a:lnTo>
                <a:cubicBezTo>
                  <a:pt x="91058" y="120931"/>
                  <a:pt x="89618" y="120571"/>
                  <a:pt x="88898" y="119131"/>
                </a:cubicBezTo>
                <a:cubicBezTo>
                  <a:pt x="80980" y="106894"/>
                  <a:pt x="67304" y="99695"/>
                  <a:pt x="52547" y="99695"/>
                </a:cubicBezTo>
                <a:close/>
                <a:moveTo>
                  <a:pt x="166279" y="8998"/>
                </a:moveTo>
                <a:cubicBezTo>
                  <a:pt x="158001" y="8998"/>
                  <a:pt x="151163" y="15836"/>
                  <a:pt x="151163" y="24114"/>
                </a:cubicBezTo>
                <a:lnTo>
                  <a:pt x="151163" y="112292"/>
                </a:lnTo>
                <a:lnTo>
                  <a:pt x="198671" y="112292"/>
                </a:lnTo>
                <a:cubicBezTo>
                  <a:pt x="208389" y="98975"/>
                  <a:pt x="223865" y="91057"/>
                  <a:pt x="240781" y="91057"/>
                </a:cubicBezTo>
                <a:cubicBezTo>
                  <a:pt x="245460" y="91057"/>
                  <a:pt x="250139" y="91777"/>
                  <a:pt x="254818" y="93217"/>
                </a:cubicBezTo>
                <a:lnTo>
                  <a:pt x="254818" y="8998"/>
                </a:lnTo>
                <a:lnTo>
                  <a:pt x="166279" y="8998"/>
                </a:lnTo>
                <a:close/>
                <a:moveTo>
                  <a:pt x="38511" y="8998"/>
                </a:moveTo>
                <a:lnTo>
                  <a:pt x="38511" y="93217"/>
                </a:lnTo>
                <a:cubicBezTo>
                  <a:pt x="42830" y="91777"/>
                  <a:pt x="47868" y="91057"/>
                  <a:pt x="52547" y="91057"/>
                </a:cubicBezTo>
                <a:cubicBezTo>
                  <a:pt x="69463" y="91057"/>
                  <a:pt x="84939" y="98975"/>
                  <a:pt x="95017" y="112292"/>
                </a:cubicBezTo>
                <a:lnTo>
                  <a:pt x="142165" y="112292"/>
                </a:lnTo>
                <a:lnTo>
                  <a:pt x="142165" y="24114"/>
                </a:lnTo>
                <a:cubicBezTo>
                  <a:pt x="142165" y="15836"/>
                  <a:pt x="135327" y="8998"/>
                  <a:pt x="127049" y="8998"/>
                </a:cubicBezTo>
                <a:lnTo>
                  <a:pt x="38511" y="8998"/>
                </a:lnTo>
                <a:close/>
                <a:moveTo>
                  <a:pt x="34192" y="0"/>
                </a:moveTo>
                <a:lnTo>
                  <a:pt x="127049" y="0"/>
                </a:lnTo>
                <a:cubicBezTo>
                  <a:pt x="135327" y="0"/>
                  <a:pt x="142165" y="3959"/>
                  <a:pt x="146844" y="10437"/>
                </a:cubicBezTo>
                <a:cubicBezTo>
                  <a:pt x="151163" y="3959"/>
                  <a:pt x="158361" y="0"/>
                  <a:pt x="166279" y="0"/>
                </a:cubicBezTo>
                <a:lnTo>
                  <a:pt x="259497" y="0"/>
                </a:lnTo>
                <a:cubicBezTo>
                  <a:pt x="261656" y="0"/>
                  <a:pt x="263815" y="1799"/>
                  <a:pt x="263815" y="4679"/>
                </a:cubicBezTo>
                <a:lnTo>
                  <a:pt x="263815" y="29513"/>
                </a:lnTo>
                <a:lnTo>
                  <a:pt x="289009" y="29513"/>
                </a:lnTo>
                <a:cubicBezTo>
                  <a:pt x="291169" y="29513"/>
                  <a:pt x="293328" y="31672"/>
                  <a:pt x="293328" y="34191"/>
                </a:cubicBezTo>
                <a:lnTo>
                  <a:pt x="293328" y="102215"/>
                </a:lnTo>
                <a:cubicBezTo>
                  <a:pt x="293328" y="104734"/>
                  <a:pt x="291169" y="106534"/>
                  <a:pt x="289009" y="106534"/>
                </a:cubicBezTo>
                <a:cubicBezTo>
                  <a:pt x="286490" y="106534"/>
                  <a:pt x="284690" y="104734"/>
                  <a:pt x="284690" y="102215"/>
                </a:cubicBezTo>
                <a:lnTo>
                  <a:pt x="284690" y="38510"/>
                </a:lnTo>
                <a:lnTo>
                  <a:pt x="263815" y="38510"/>
                </a:lnTo>
                <a:lnTo>
                  <a:pt x="263815" y="96456"/>
                </a:lnTo>
                <a:cubicBezTo>
                  <a:pt x="273893" y="101495"/>
                  <a:pt x="282531" y="109773"/>
                  <a:pt x="287930" y="120931"/>
                </a:cubicBezTo>
                <a:cubicBezTo>
                  <a:pt x="288649" y="122010"/>
                  <a:pt x="288649" y="123810"/>
                  <a:pt x="287930" y="124890"/>
                </a:cubicBezTo>
                <a:cubicBezTo>
                  <a:pt x="286850" y="126329"/>
                  <a:pt x="285410" y="127049"/>
                  <a:pt x="283971" y="127049"/>
                </a:cubicBezTo>
                <a:lnTo>
                  <a:pt x="237182" y="127049"/>
                </a:lnTo>
                <a:lnTo>
                  <a:pt x="227464" y="143605"/>
                </a:lnTo>
                <a:lnTo>
                  <a:pt x="237182" y="160521"/>
                </a:lnTo>
                <a:lnTo>
                  <a:pt x="283971" y="160521"/>
                </a:lnTo>
                <a:cubicBezTo>
                  <a:pt x="285410" y="160521"/>
                  <a:pt x="286850" y="161241"/>
                  <a:pt x="287930" y="162320"/>
                </a:cubicBezTo>
                <a:cubicBezTo>
                  <a:pt x="288649" y="163760"/>
                  <a:pt x="288649" y="165200"/>
                  <a:pt x="287930" y="166999"/>
                </a:cubicBezTo>
                <a:cubicBezTo>
                  <a:pt x="282531" y="177797"/>
                  <a:pt x="273893" y="186075"/>
                  <a:pt x="263815" y="190753"/>
                </a:cubicBezTo>
                <a:lnTo>
                  <a:pt x="263815" y="257337"/>
                </a:lnTo>
                <a:cubicBezTo>
                  <a:pt x="263815" y="259857"/>
                  <a:pt x="261656" y="261656"/>
                  <a:pt x="259497" y="261656"/>
                </a:cubicBezTo>
                <a:lnTo>
                  <a:pt x="166279" y="261656"/>
                </a:lnTo>
                <a:cubicBezTo>
                  <a:pt x="158001" y="261656"/>
                  <a:pt x="151163" y="268854"/>
                  <a:pt x="151163" y="277132"/>
                </a:cubicBezTo>
                <a:lnTo>
                  <a:pt x="151163" y="284690"/>
                </a:lnTo>
                <a:lnTo>
                  <a:pt x="284690" y="284690"/>
                </a:lnTo>
                <a:lnTo>
                  <a:pt x="284690" y="185355"/>
                </a:lnTo>
                <a:cubicBezTo>
                  <a:pt x="284690" y="182835"/>
                  <a:pt x="286490" y="180676"/>
                  <a:pt x="289009" y="180676"/>
                </a:cubicBezTo>
                <a:cubicBezTo>
                  <a:pt x="291169" y="180676"/>
                  <a:pt x="293328" y="182835"/>
                  <a:pt x="293328" y="185355"/>
                </a:cubicBezTo>
                <a:lnTo>
                  <a:pt x="293328" y="289009"/>
                </a:lnTo>
                <a:cubicBezTo>
                  <a:pt x="293328" y="291529"/>
                  <a:pt x="291169" y="293328"/>
                  <a:pt x="289009" y="293328"/>
                </a:cubicBezTo>
                <a:lnTo>
                  <a:pt x="4679" y="293328"/>
                </a:lnTo>
                <a:cubicBezTo>
                  <a:pt x="1799" y="293328"/>
                  <a:pt x="0" y="291529"/>
                  <a:pt x="0" y="289009"/>
                </a:cubicBezTo>
                <a:lnTo>
                  <a:pt x="0" y="185355"/>
                </a:lnTo>
                <a:cubicBezTo>
                  <a:pt x="0" y="182835"/>
                  <a:pt x="1799" y="180676"/>
                  <a:pt x="4679" y="180676"/>
                </a:cubicBezTo>
                <a:cubicBezTo>
                  <a:pt x="7198" y="180676"/>
                  <a:pt x="8998" y="182835"/>
                  <a:pt x="8998" y="185355"/>
                </a:cubicBezTo>
                <a:lnTo>
                  <a:pt x="8998" y="284690"/>
                </a:lnTo>
                <a:lnTo>
                  <a:pt x="142165" y="284690"/>
                </a:lnTo>
                <a:lnTo>
                  <a:pt x="142165" y="277132"/>
                </a:lnTo>
                <a:cubicBezTo>
                  <a:pt x="142165" y="268854"/>
                  <a:pt x="135327" y="261656"/>
                  <a:pt x="127049" y="261656"/>
                </a:cubicBezTo>
                <a:lnTo>
                  <a:pt x="34192" y="261656"/>
                </a:lnTo>
                <a:cubicBezTo>
                  <a:pt x="31672" y="261656"/>
                  <a:pt x="29873" y="259857"/>
                  <a:pt x="29873" y="257337"/>
                </a:cubicBezTo>
                <a:lnTo>
                  <a:pt x="29873" y="190753"/>
                </a:lnTo>
                <a:cubicBezTo>
                  <a:pt x="12237" y="182476"/>
                  <a:pt x="0" y="164480"/>
                  <a:pt x="0" y="143605"/>
                </a:cubicBezTo>
                <a:cubicBezTo>
                  <a:pt x="0" y="122730"/>
                  <a:pt x="12237" y="105094"/>
                  <a:pt x="29873" y="96456"/>
                </a:cubicBezTo>
                <a:lnTo>
                  <a:pt x="29873" y="38510"/>
                </a:lnTo>
                <a:lnTo>
                  <a:pt x="8998" y="38510"/>
                </a:lnTo>
                <a:lnTo>
                  <a:pt x="8998" y="102215"/>
                </a:lnTo>
                <a:cubicBezTo>
                  <a:pt x="8998" y="104734"/>
                  <a:pt x="7198" y="106534"/>
                  <a:pt x="4679" y="106534"/>
                </a:cubicBezTo>
                <a:cubicBezTo>
                  <a:pt x="1799" y="106534"/>
                  <a:pt x="0" y="104734"/>
                  <a:pt x="0" y="102215"/>
                </a:cubicBezTo>
                <a:lnTo>
                  <a:pt x="0" y="34191"/>
                </a:lnTo>
                <a:cubicBezTo>
                  <a:pt x="0" y="31672"/>
                  <a:pt x="1799" y="29513"/>
                  <a:pt x="4679" y="29513"/>
                </a:cubicBezTo>
                <a:lnTo>
                  <a:pt x="29873" y="29513"/>
                </a:lnTo>
                <a:lnTo>
                  <a:pt x="29873" y="4679"/>
                </a:lnTo>
                <a:cubicBezTo>
                  <a:pt x="29873" y="1799"/>
                  <a:pt x="31672" y="0"/>
                  <a:pt x="3419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8" name="Freeform 1018">
            <a:extLst>
              <a:ext uri="{FF2B5EF4-FFF2-40B4-BE49-F238E27FC236}">
                <a16:creationId xmlns:a16="http://schemas.microsoft.com/office/drawing/2014/main" id="{0B4308CE-39E6-4B42-B4CE-34FBD934A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4868919"/>
            <a:ext cx="900834" cy="900831"/>
          </a:xfrm>
          <a:custGeom>
            <a:avLst/>
            <a:gdLst>
              <a:gd name="T0" fmla="*/ 229080 w 293329"/>
              <a:gd name="T1" fmla="*/ 254744 h 293327"/>
              <a:gd name="T2" fmla="*/ 188014 w 293329"/>
              <a:gd name="T3" fmla="*/ 254744 h 293327"/>
              <a:gd name="T4" fmla="*/ 169003 w 293329"/>
              <a:gd name="T5" fmla="*/ 250156 h 293327"/>
              <a:gd name="T6" fmla="*/ 141338 w 293329"/>
              <a:gd name="T7" fmla="*/ 259333 h 293327"/>
              <a:gd name="T8" fmla="*/ 4309 w 293329"/>
              <a:gd name="T9" fmla="*/ 243782 h 293327"/>
              <a:gd name="T10" fmla="*/ 22267 w 293329"/>
              <a:gd name="T11" fmla="*/ 273613 h 293327"/>
              <a:gd name="T12" fmla="*/ 87275 w 293329"/>
              <a:gd name="T13" fmla="*/ 277926 h 293327"/>
              <a:gd name="T14" fmla="*/ 22267 w 293329"/>
              <a:gd name="T15" fmla="*/ 282239 h 293327"/>
              <a:gd name="T16" fmla="*/ 4309 w 293329"/>
              <a:gd name="T17" fmla="*/ 243782 h 293327"/>
              <a:gd name="T18" fmla="*/ 264134 w 293329"/>
              <a:gd name="T19" fmla="*/ 219883 h 293327"/>
              <a:gd name="T20" fmla="*/ 219880 w 293329"/>
              <a:gd name="T21" fmla="*/ 219883 h 293327"/>
              <a:gd name="T22" fmla="*/ 200519 w 293329"/>
              <a:gd name="T23" fmla="*/ 215102 h 293327"/>
              <a:gd name="T24" fmla="*/ 141332 w 293329"/>
              <a:gd name="T25" fmla="*/ 224295 h 293327"/>
              <a:gd name="T26" fmla="*/ 189564 w 293329"/>
              <a:gd name="T27" fmla="*/ 178455 h 293327"/>
              <a:gd name="T28" fmla="*/ 261350 w 293329"/>
              <a:gd name="T29" fmla="*/ 187633 h 293327"/>
              <a:gd name="T30" fmla="*/ 189564 w 293329"/>
              <a:gd name="T31" fmla="*/ 178455 h 293327"/>
              <a:gd name="T32" fmla="*/ 170123 w 293329"/>
              <a:gd name="T33" fmla="*/ 183044 h 293327"/>
              <a:gd name="T34" fmla="*/ 137026 w 293329"/>
              <a:gd name="T35" fmla="*/ 183044 h 293327"/>
              <a:gd name="T36" fmla="*/ 92526 w 293329"/>
              <a:gd name="T37" fmla="*/ 178455 h 293327"/>
              <a:gd name="T38" fmla="*/ 76010 w 293329"/>
              <a:gd name="T39" fmla="*/ 187633 h 293327"/>
              <a:gd name="T40" fmla="*/ 34725 w 293329"/>
              <a:gd name="T41" fmla="*/ 178455 h 293327"/>
              <a:gd name="T42" fmla="*/ 52166 w 293329"/>
              <a:gd name="T43" fmla="*/ 187633 h 293327"/>
              <a:gd name="T44" fmla="*/ 34725 w 293329"/>
              <a:gd name="T45" fmla="*/ 178455 h 293327"/>
              <a:gd name="T46" fmla="*/ 264138 w 293329"/>
              <a:gd name="T47" fmla="*/ 147814 h 293327"/>
              <a:gd name="T48" fmla="*/ 227848 w 293329"/>
              <a:gd name="T49" fmla="*/ 147814 h 293327"/>
              <a:gd name="T50" fmla="*/ 208818 w 293329"/>
              <a:gd name="T51" fmla="*/ 143402 h 293327"/>
              <a:gd name="T52" fmla="*/ 141356 w 293329"/>
              <a:gd name="T53" fmla="*/ 152595 h 293327"/>
              <a:gd name="T54" fmla="*/ 34600 w 293329"/>
              <a:gd name="T55" fmla="*/ 143402 h 293327"/>
              <a:gd name="T56" fmla="*/ 94099 w 293329"/>
              <a:gd name="T57" fmla="*/ 152595 h 293327"/>
              <a:gd name="T58" fmla="*/ 34600 w 293329"/>
              <a:gd name="T59" fmla="*/ 143402 h 293327"/>
              <a:gd name="T60" fmla="*/ 265724 w 293329"/>
              <a:gd name="T61" fmla="*/ 111535 h 293327"/>
              <a:gd name="T62" fmla="*/ 191200 w 293329"/>
              <a:gd name="T63" fmla="*/ 111535 h 293327"/>
              <a:gd name="T64" fmla="*/ 103267 w 293329"/>
              <a:gd name="T65" fmla="*/ 106755 h 293327"/>
              <a:gd name="T66" fmla="*/ 76055 w 293329"/>
              <a:gd name="T67" fmla="*/ 115947 h 293327"/>
              <a:gd name="T68" fmla="*/ 34665 w 293329"/>
              <a:gd name="T69" fmla="*/ 106755 h 293327"/>
              <a:gd name="T70" fmla="*/ 52236 w 293329"/>
              <a:gd name="T71" fmla="*/ 115947 h 293327"/>
              <a:gd name="T72" fmla="*/ 34665 w 293329"/>
              <a:gd name="T73" fmla="*/ 106755 h 293327"/>
              <a:gd name="T74" fmla="*/ 160748 w 293329"/>
              <a:gd name="T75" fmla="*/ 119570 h 293327"/>
              <a:gd name="T76" fmla="*/ 169780 w 293329"/>
              <a:gd name="T77" fmla="*/ 123543 h 293327"/>
              <a:gd name="T78" fmla="*/ 116317 w 293329"/>
              <a:gd name="T79" fmla="*/ 285378 h 293327"/>
              <a:gd name="T80" fmla="*/ 169780 w 293329"/>
              <a:gd name="T81" fmla="*/ 80194 h 293327"/>
              <a:gd name="T82" fmla="*/ 133484 w 293329"/>
              <a:gd name="T83" fmla="*/ 76482 h 293327"/>
              <a:gd name="T84" fmla="*/ 97195 w 293329"/>
              <a:gd name="T85" fmla="*/ 76482 h 293327"/>
              <a:gd name="T86" fmla="*/ 78171 w 293329"/>
              <a:gd name="T87" fmla="*/ 71701 h 293327"/>
              <a:gd name="T88" fmla="*/ 34595 w 293329"/>
              <a:gd name="T89" fmla="*/ 80893 h 293327"/>
              <a:gd name="T90" fmla="*/ 69711 w 293329"/>
              <a:gd name="T91" fmla="*/ 36647 h 293327"/>
              <a:gd name="T92" fmla="*/ 117938 w 293329"/>
              <a:gd name="T93" fmla="*/ 45824 h 293327"/>
              <a:gd name="T94" fmla="*/ 69711 w 293329"/>
              <a:gd name="T95" fmla="*/ 36647 h 293327"/>
              <a:gd name="T96" fmla="*/ 107287 w 293329"/>
              <a:gd name="T97" fmla="*/ 213852 h 293327"/>
              <a:gd name="T98" fmla="*/ 162194 w 293329"/>
              <a:gd name="T99" fmla="*/ 72609 h 293327"/>
              <a:gd name="T100" fmla="*/ 178811 w 293329"/>
              <a:gd name="T101" fmla="*/ 8671 h 293327"/>
              <a:gd name="T102" fmla="*/ 230214 w 293329"/>
              <a:gd name="T103" fmla="*/ 12172 h 293327"/>
              <a:gd name="T104" fmla="*/ 294407 w 293329"/>
              <a:gd name="T105" fmla="*/ 45955 h 293327"/>
              <a:gd name="T106" fmla="*/ 285751 w 293329"/>
              <a:gd name="T107" fmla="*/ 34096 h 293327"/>
              <a:gd name="T108" fmla="*/ 230214 w 293329"/>
              <a:gd name="T109" fmla="*/ 29782 h 293327"/>
              <a:gd name="T110" fmla="*/ 4334 w 293329"/>
              <a:gd name="T111" fmla="*/ 0 h 293327"/>
              <a:gd name="T112" fmla="*/ 187481 w 293329"/>
              <a:gd name="T113" fmla="*/ 71164 h 293327"/>
              <a:gd name="T114" fmla="*/ 294406 w 293329"/>
              <a:gd name="T115" fmla="*/ 290074 h 293327"/>
              <a:gd name="T116" fmla="*/ 107287 w 293329"/>
              <a:gd name="T117" fmla="*/ 290074 h 293327"/>
              <a:gd name="T118" fmla="*/ 0 w 293329"/>
              <a:gd name="T119" fmla="*/ 218549 h 29332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293329" h="293327">
                <a:moveTo>
                  <a:pt x="191991" y="249237"/>
                </a:moveTo>
                <a:lnTo>
                  <a:pt x="223575" y="249237"/>
                </a:lnTo>
                <a:cubicBezTo>
                  <a:pt x="226088" y="249237"/>
                  <a:pt x="228241" y="251142"/>
                  <a:pt x="228241" y="253809"/>
                </a:cubicBezTo>
                <a:cubicBezTo>
                  <a:pt x="228241" y="256476"/>
                  <a:pt x="226088" y="258381"/>
                  <a:pt x="223575" y="258381"/>
                </a:cubicBezTo>
                <a:lnTo>
                  <a:pt x="191991" y="258381"/>
                </a:lnTo>
                <a:cubicBezTo>
                  <a:pt x="189478" y="258381"/>
                  <a:pt x="187325" y="256476"/>
                  <a:pt x="187325" y="253809"/>
                </a:cubicBezTo>
                <a:cubicBezTo>
                  <a:pt x="187325" y="251142"/>
                  <a:pt x="189478" y="249237"/>
                  <a:pt x="191991" y="249237"/>
                </a:cubicBezTo>
                <a:close/>
                <a:moveTo>
                  <a:pt x="140820" y="249237"/>
                </a:moveTo>
                <a:lnTo>
                  <a:pt x="168384" y="249237"/>
                </a:lnTo>
                <a:cubicBezTo>
                  <a:pt x="170890" y="249237"/>
                  <a:pt x="172680" y="251142"/>
                  <a:pt x="172680" y="253809"/>
                </a:cubicBezTo>
                <a:cubicBezTo>
                  <a:pt x="172680" y="256476"/>
                  <a:pt x="170890" y="258381"/>
                  <a:pt x="168384" y="258381"/>
                </a:cubicBezTo>
                <a:lnTo>
                  <a:pt x="140820" y="258381"/>
                </a:lnTo>
                <a:cubicBezTo>
                  <a:pt x="138673" y="258381"/>
                  <a:pt x="136525" y="256476"/>
                  <a:pt x="136525" y="253809"/>
                </a:cubicBezTo>
                <a:cubicBezTo>
                  <a:pt x="136525" y="251142"/>
                  <a:pt x="138673" y="249237"/>
                  <a:pt x="140820" y="249237"/>
                </a:cubicBezTo>
                <a:close/>
                <a:moveTo>
                  <a:pt x="4294" y="242887"/>
                </a:moveTo>
                <a:cubicBezTo>
                  <a:pt x="7157" y="242887"/>
                  <a:pt x="8946" y="245036"/>
                  <a:pt x="8946" y="247184"/>
                </a:cubicBezTo>
                <a:lnTo>
                  <a:pt x="8946" y="259359"/>
                </a:lnTo>
                <a:cubicBezTo>
                  <a:pt x="8946" y="266521"/>
                  <a:pt x="15029" y="272608"/>
                  <a:pt x="22186" y="272608"/>
                </a:cubicBezTo>
                <a:lnTo>
                  <a:pt x="64053" y="272608"/>
                </a:lnTo>
                <a:lnTo>
                  <a:pt x="64053" y="263656"/>
                </a:lnTo>
                <a:lnTo>
                  <a:pt x="86955" y="276905"/>
                </a:lnTo>
                <a:lnTo>
                  <a:pt x="64053" y="290154"/>
                </a:lnTo>
                <a:lnTo>
                  <a:pt x="64053" y="281202"/>
                </a:lnTo>
                <a:lnTo>
                  <a:pt x="22186" y="281202"/>
                </a:lnTo>
                <a:cubicBezTo>
                  <a:pt x="10019" y="281202"/>
                  <a:pt x="0" y="271534"/>
                  <a:pt x="0" y="259359"/>
                </a:cubicBezTo>
                <a:lnTo>
                  <a:pt x="0" y="247184"/>
                </a:lnTo>
                <a:cubicBezTo>
                  <a:pt x="0" y="245036"/>
                  <a:pt x="2147" y="242887"/>
                  <a:pt x="4294" y="242887"/>
                </a:cubicBezTo>
                <a:close/>
                <a:moveTo>
                  <a:pt x="223377" y="214312"/>
                </a:moveTo>
                <a:lnTo>
                  <a:pt x="258865" y="214312"/>
                </a:lnTo>
                <a:cubicBezTo>
                  <a:pt x="261374" y="214312"/>
                  <a:pt x="263167" y="216510"/>
                  <a:pt x="263167" y="219075"/>
                </a:cubicBezTo>
                <a:cubicBezTo>
                  <a:pt x="263167" y="221639"/>
                  <a:pt x="261374" y="223471"/>
                  <a:pt x="258865" y="223471"/>
                </a:cubicBezTo>
                <a:lnTo>
                  <a:pt x="223377" y="223471"/>
                </a:lnTo>
                <a:cubicBezTo>
                  <a:pt x="220868" y="223471"/>
                  <a:pt x="219075" y="221639"/>
                  <a:pt x="219075" y="219075"/>
                </a:cubicBezTo>
                <a:cubicBezTo>
                  <a:pt x="219075" y="216510"/>
                  <a:pt x="220868" y="214312"/>
                  <a:pt x="223377" y="214312"/>
                </a:cubicBezTo>
                <a:close/>
                <a:moveTo>
                  <a:pt x="140814" y="214312"/>
                </a:moveTo>
                <a:lnTo>
                  <a:pt x="199784" y="214312"/>
                </a:lnTo>
                <a:cubicBezTo>
                  <a:pt x="202286" y="214312"/>
                  <a:pt x="204430" y="216510"/>
                  <a:pt x="204430" y="219075"/>
                </a:cubicBezTo>
                <a:cubicBezTo>
                  <a:pt x="204430" y="221639"/>
                  <a:pt x="202286" y="223471"/>
                  <a:pt x="199784" y="223471"/>
                </a:cubicBezTo>
                <a:lnTo>
                  <a:pt x="140814" y="223471"/>
                </a:lnTo>
                <a:cubicBezTo>
                  <a:pt x="138669" y="223471"/>
                  <a:pt x="136525" y="221639"/>
                  <a:pt x="136525" y="219075"/>
                </a:cubicBezTo>
                <a:cubicBezTo>
                  <a:pt x="136525" y="216510"/>
                  <a:pt x="138669" y="214312"/>
                  <a:pt x="140814" y="214312"/>
                </a:cubicBezTo>
                <a:close/>
                <a:moveTo>
                  <a:pt x="188870" y="177800"/>
                </a:moveTo>
                <a:lnTo>
                  <a:pt x="260393" y="177800"/>
                </a:lnTo>
                <a:cubicBezTo>
                  <a:pt x="262935" y="177800"/>
                  <a:pt x="264750" y="179705"/>
                  <a:pt x="264750" y="182372"/>
                </a:cubicBezTo>
                <a:cubicBezTo>
                  <a:pt x="264750" y="185039"/>
                  <a:pt x="262935" y="186944"/>
                  <a:pt x="260393" y="186944"/>
                </a:cubicBezTo>
                <a:lnTo>
                  <a:pt x="188870" y="186944"/>
                </a:lnTo>
                <a:cubicBezTo>
                  <a:pt x="185965" y="186944"/>
                  <a:pt x="184150" y="185039"/>
                  <a:pt x="184150" y="182372"/>
                </a:cubicBezTo>
                <a:cubicBezTo>
                  <a:pt x="184150" y="179705"/>
                  <a:pt x="185965" y="177800"/>
                  <a:pt x="188870" y="177800"/>
                </a:cubicBezTo>
                <a:close/>
                <a:moveTo>
                  <a:pt x="140873" y="177800"/>
                </a:moveTo>
                <a:lnTo>
                  <a:pt x="165152" y="177800"/>
                </a:lnTo>
                <a:cubicBezTo>
                  <a:pt x="167326" y="177800"/>
                  <a:pt x="169500" y="179705"/>
                  <a:pt x="169500" y="182372"/>
                </a:cubicBezTo>
                <a:cubicBezTo>
                  <a:pt x="169500" y="185039"/>
                  <a:pt x="167326" y="186944"/>
                  <a:pt x="165152" y="186944"/>
                </a:cubicBezTo>
                <a:lnTo>
                  <a:pt x="140873" y="186944"/>
                </a:lnTo>
                <a:cubicBezTo>
                  <a:pt x="138699" y="186944"/>
                  <a:pt x="136525" y="185039"/>
                  <a:pt x="136525" y="182372"/>
                </a:cubicBezTo>
                <a:cubicBezTo>
                  <a:pt x="136525" y="179705"/>
                  <a:pt x="138699" y="177800"/>
                  <a:pt x="140873" y="177800"/>
                </a:cubicBezTo>
                <a:close/>
                <a:moveTo>
                  <a:pt x="75731" y="177800"/>
                </a:moveTo>
                <a:lnTo>
                  <a:pt x="92187" y="177800"/>
                </a:lnTo>
                <a:cubicBezTo>
                  <a:pt x="94334" y="177800"/>
                  <a:pt x="96480" y="179705"/>
                  <a:pt x="96480" y="182372"/>
                </a:cubicBezTo>
                <a:cubicBezTo>
                  <a:pt x="96480" y="185039"/>
                  <a:pt x="94334" y="186944"/>
                  <a:pt x="92187" y="186944"/>
                </a:cubicBezTo>
                <a:lnTo>
                  <a:pt x="75731" y="186944"/>
                </a:lnTo>
                <a:cubicBezTo>
                  <a:pt x="73584" y="186944"/>
                  <a:pt x="71438" y="185039"/>
                  <a:pt x="71438" y="182372"/>
                </a:cubicBezTo>
                <a:cubicBezTo>
                  <a:pt x="71438" y="179705"/>
                  <a:pt x="73584" y="177800"/>
                  <a:pt x="75731" y="177800"/>
                </a:cubicBezTo>
                <a:close/>
                <a:moveTo>
                  <a:pt x="34599" y="177800"/>
                </a:moveTo>
                <a:lnTo>
                  <a:pt x="51974" y="177800"/>
                </a:lnTo>
                <a:cubicBezTo>
                  <a:pt x="54562" y="177800"/>
                  <a:pt x="56780" y="179705"/>
                  <a:pt x="56780" y="182372"/>
                </a:cubicBezTo>
                <a:cubicBezTo>
                  <a:pt x="56780" y="185039"/>
                  <a:pt x="54562" y="186944"/>
                  <a:pt x="51974" y="186944"/>
                </a:cubicBezTo>
                <a:lnTo>
                  <a:pt x="34599" y="186944"/>
                </a:lnTo>
                <a:cubicBezTo>
                  <a:pt x="32011" y="186944"/>
                  <a:pt x="30163" y="185039"/>
                  <a:pt x="30163" y="182372"/>
                </a:cubicBezTo>
                <a:cubicBezTo>
                  <a:pt x="30163" y="179705"/>
                  <a:pt x="32011" y="177800"/>
                  <a:pt x="34599" y="177800"/>
                </a:cubicBezTo>
                <a:close/>
                <a:moveTo>
                  <a:pt x="231622" y="142875"/>
                </a:moveTo>
                <a:lnTo>
                  <a:pt x="258917" y="142875"/>
                </a:lnTo>
                <a:cubicBezTo>
                  <a:pt x="261398" y="142875"/>
                  <a:pt x="263171" y="144707"/>
                  <a:pt x="263171" y="147271"/>
                </a:cubicBezTo>
                <a:cubicBezTo>
                  <a:pt x="263171" y="149836"/>
                  <a:pt x="261398" y="152034"/>
                  <a:pt x="258917" y="152034"/>
                </a:cubicBezTo>
                <a:lnTo>
                  <a:pt x="231622" y="152034"/>
                </a:lnTo>
                <a:cubicBezTo>
                  <a:pt x="229140" y="152034"/>
                  <a:pt x="227013" y="149836"/>
                  <a:pt x="227013" y="147271"/>
                </a:cubicBezTo>
                <a:cubicBezTo>
                  <a:pt x="227013" y="144707"/>
                  <a:pt x="229140" y="142875"/>
                  <a:pt x="231622" y="142875"/>
                </a:cubicBezTo>
                <a:close/>
                <a:moveTo>
                  <a:pt x="140838" y="142875"/>
                </a:moveTo>
                <a:lnTo>
                  <a:pt x="208053" y="142875"/>
                </a:lnTo>
                <a:cubicBezTo>
                  <a:pt x="210569" y="142875"/>
                  <a:pt x="212366" y="144707"/>
                  <a:pt x="212366" y="147271"/>
                </a:cubicBezTo>
                <a:cubicBezTo>
                  <a:pt x="212366" y="149836"/>
                  <a:pt x="210569" y="152034"/>
                  <a:pt x="208053" y="152034"/>
                </a:cubicBezTo>
                <a:lnTo>
                  <a:pt x="140838" y="152034"/>
                </a:lnTo>
                <a:cubicBezTo>
                  <a:pt x="138681" y="152034"/>
                  <a:pt x="136525" y="149836"/>
                  <a:pt x="136525" y="147271"/>
                </a:cubicBezTo>
                <a:cubicBezTo>
                  <a:pt x="136525" y="144707"/>
                  <a:pt x="138681" y="142875"/>
                  <a:pt x="140838" y="142875"/>
                </a:cubicBezTo>
                <a:close/>
                <a:moveTo>
                  <a:pt x="34474" y="142875"/>
                </a:moveTo>
                <a:lnTo>
                  <a:pt x="93754" y="142875"/>
                </a:lnTo>
                <a:cubicBezTo>
                  <a:pt x="96269" y="142875"/>
                  <a:pt x="98065" y="144707"/>
                  <a:pt x="98065" y="147271"/>
                </a:cubicBezTo>
                <a:cubicBezTo>
                  <a:pt x="98065" y="149836"/>
                  <a:pt x="96269" y="152034"/>
                  <a:pt x="93754" y="152034"/>
                </a:cubicBezTo>
                <a:lnTo>
                  <a:pt x="34474" y="152034"/>
                </a:lnTo>
                <a:cubicBezTo>
                  <a:pt x="31959" y="152034"/>
                  <a:pt x="30163" y="149836"/>
                  <a:pt x="30163" y="147271"/>
                </a:cubicBezTo>
                <a:cubicBezTo>
                  <a:pt x="30163" y="144707"/>
                  <a:pt x="31959" y="142875"/>
                  <a:pt x="34474" y="142875"/>
                </a:cubicBezTo>
                <a:close/>
                <a:moveTo>
                  <a:pt x="194846" y="106362"/>
                </a:moveTo>
                <a:lnTo>
                  <a:pt x="260405" y="106362"/>
                </a:lnTo>
                <a:cubicBezTo>
                  <a:pt x="262940" y="106362"/>
                  <a:pt x="264751" y="108560"/>
                  <a:pt x="264751" y="111125"/>
                </a:cubicBezTo>
                <a:cubicBezTo>
                  <a:pt x="264751" y="113323"/>
                  <a:pt x="262940" y="115521"/>
                  <a:pt x="260405" y="115521"/>
                </a:cubicBezTo>
                <a:lnTo>
                  <a:pt x="194846" y="115521"/>
                </a:lnTo>
                <a:cubicBezTo>
                  <a:pt x="192311" y="115521"/>
                  <a:pt x="190500" y="113323"/>
                  <a:pt x="190500" y="111125"/>
                </a:cubicBezTo>
                <a:cubicBezTo>
                  <a:pt x="190500" y="108560"/>
                  <a:pt x="192311" y="106362"/>
                  <a:pt x="194846" y="106362"/>
                </a:cubicBezTo>
                <a:close/>
                <a:moveTo>
                  <a:pt x="75776" y="106362"/>
                </a:moveTo>
                <a:lnTo>
                  <a:pt x="102889" y="106362"/>
                </a:lnTo>
                <a:cubicBezTo>
                  <a:pt x="105781" y="106362"/>
                  <a:pt x="107588" y="108560"/>
                  <a:pt x="107588" y="111125"/>
                </a:cubicBezTo>
                <a:cubicBezTo>
                  <a:pt x="107588" y="113323"/>
                  <a:pt x="105781" y="115521"/>
                  <a:pt x="102889" y="115521"/>
                </a:cubicBezTo>
                <a:lnTo>
                  <a:pt x="75776" y="115521"/>
                </a:lnTo>
                <a:cubicBezTo>
                  <a:pt x="73607" y="115521"/>
                  <a:pt x="71438" y="113323"/>
                  <a:pt x="71438" y="111125"/>
                </a:cubicBezTo>
                <a:cubicBezTo>
                  <a:pt x="71438" y="108560"/>
                  <a:pt x="73607" y="106362"/>
                  <a:pt x="75776" y="106362"/>
                </a:cubicBezTo>
                <a:close/>
                <a:moveTo>
                  <a:pt x="34539" y="106362"/>
                </a:moveTo>
                <a:lnTo>
                  <a:pt x="52044" y="106362"/>
                </a:lnTo>
                <a:cubicBezTo>
                  <a:pt x="54962" y="106362"/>
                  <a:pt x="56785" y="108560"/>
                  <a:pt x="56785" y="111125"/>
                </a:cubicBezTo>
                <a:cubicBezTo>
                  <a:pt x="56785" y="113323"/>
                  <a:pt x="54962" y="115521"/>
                  <a:pt x="52044" y="115521"/>
                </a:cubicBezTo>
                <a:lnTo>
                  <a:pt x="34539" y="115521"/>
                </a:lnTo>
                <a:cubicBezTo>
                  <a:pt x="31986" y="115521"/>
                  <a:pt x="30163" y="113323"/>
                  <a:pt x="30163" y="111125"/>
                </a:cubicBezTo>
                <a:cubicBezTo>
                  <a:pt x="30163" y="108560"/>
                  <a:pt x="31986" y="106362"/>
                  <a:pt x="34539" y="106362"/>
                </a:cubicBezTo>
                <a:close/>
                <a:moveTo>
                  <a:pt x="160160" y="86379"/>
                </a:moveTo>
                <a:lnTo>
                  <a:pt x="123449" y="123090"/>
                </a:lnTo>
                <a:lnTo>
                  <a:pt x="160160" y="119131"/>
                </a:lnTo>
                <a:lnTo>
                  <a:pt x="160160" y="86379"/>
                </a:lnTo>
                <a:close/>
                <a:moveTo>
                  <a:pt x="169158" y="79900"/>
                </a:moveTo>
                <a:lnTo>
                  <a:pt x="169158" y="123090"/>
                </a:lnTo>
                <a:cubicBezTo>
                  <a:pt x="169158" y="124889"/>
                  <a:pt x="167359" y="127049"/>
                  <a:pt x="165199" y="127409"/>
                </a:cubicBezTo>
                <a:lnTo>
                  <a:pt x="115891" y="132807"/>
                </a:lnTo>
                <a:lnTo>
                  <a:pt x="115891" y="284330"/>
                </a:lnTo>
                <a:lnTo>
                  <a:pt x="284690" y="284330"/>
                </a:lnTo>
                <a:lnTo>
                  <a:pt x="284690" y="79900"/>
                </a:lnTo>
                <a:lnTo>
                  <a:pt x="169158" y="79900"/>
                </a:lnTo>
                <a:close/>
                <a:moveTo>
                  <a:pt x="101446" y="71437"/>
                </a:moveTo>
                <a:lnTo>
                  <a:pt x="128387" y="71437"/>
                </a:lnTo>
                <a:cubicBezTo>
                  <a:pt x="130868" y="71437"/>
                  <a:pt x="132995" y="73635"/>
                  <a:pt x="132995" y="76200"/>
                </a:cubicBezTo>
                <a:cubicBezTo>
                  <a:pt x="132995" y="78398"/>
                  <a:pt x="130868" y="80596"/>
                  <a:pt x="128387" y="80596"/>
                </a:cubicBezTo>
                <a:lnTo>
                  <a:pt x="101446" y="80596"/>
                </a:lnTo>
                <a:cubicBezTo>
                  <a:pt x="98610" y="80596"/>
                  <a:pt x="96838" y="78398"/>
                  <a:pt x="96838" y="76200"/>
                </a:cubicBezTo>
                <a:cubicBezTo>
                  <a:pt x="96838" y="73635"/>
                  <a:pt x="98610" y="71437"/>
                  <a:pt x="101446" y="71437"/>
                </a:cubicBezTo>
                <a:close/>
                <a:moveTo>
                  <a:pt x="34469" y="71437"/>
                </a:moveTo>
                <a:lnTo>
                  <a:pt x="77885" y="71437"/>
                </a:lnTo>
                <a:cubicBezTo>
                  <a:pt x="80038" y="71437"/>
                  <a:pt x="82191" y="73635"/>
                  <a:pt x="82191" y="76200"/>
                </a:cubicBezTo>
                <a:cubicBezTo>
                  <a:pt x="82191" y="78398"/>
                  <a:pt x="80038" y="80596"/>
                  <a:pt x="77885" y="80596"/>
                </a:cubicBezTo>
                <a:lnTo>
                  <a:pt x="34469" y="80596"/>
                </a:lnTo>
                <a:cubicBezTo>
                  <a:pt x="31957" y="80596"/>
                  <a:pt x="30163" y="78398"/>
                  <a:pt x="30163" y="76200"/>
                </a:cubicBezTo>
                <a:cubicBezTo>
                  <a:pt x="30163" y="73635"/>
                  <a:pt x="31957" y="71437"/>
                  <a:pt x="34469" y="71437"/>
                </a:cubicBezTo>
                <a:close/>
                <a:moveTo>
                  <a:pt x="69456" y="36512"/>
                </a:moveTo>
                <a:lnTo>
                  <a:pt x="117506" y="36512"/>
                </a:lnTo>
                <a:cubicBezTo>
                  <a:pt x="120054" y="36512"/>
                  <a:pt x="121874" y="38417"/>
                  <a:pt x="121874" y="41084"/>
                </a:cubicBezTo>
                <a:cubicBezTo>
                  <a:pt x="121874" y="43751"/>
                  <a:pt x="120054" y="45656"/>
                  <a:pt x="117506" y="45656"/>
                </a:cubicBezTo>
                <a:lnTo>
                  <a:pt x="69456" y="45656"/>
                </a:lnTo>
                <a:cubicBezTo>
                  <a:pt x="66908" y="45656"/>
                  <a:pt x="65088" y="43751"/>
                  <a:pt x="65088" y="41084"/>
                </a:cubicBezTo>
                <a:cubicBezTo>
                  <a:pt x="65088" y="38417"/>
                  <a:pt x="66908" y="36512"/>
                  <a:pt x="69456" y="36512"/>
                </a:cubicBezTo>
                <a:close/>
                <a:moveTo>
                  <a:pt x="8998" y="8638"/>
                </a:moveTo>
                <a:lnTo>
                  <a:pt x="8998" y="213067"/>
                </a:lnTo>
                <a:lnTo>
                  <a:pt x="106894" y="213067"/>
                </a:lnTo>
                <a:lnTo>
                  <a:pt x="106894" y="128848"/>
                </a:lnTo>
                <a:cubicBezTo>
                  <a:pt x="106894" y="127768"/>
                  <a:pt x="107253" y="126689"/>
                  <a:pt x="107973" y="125609"/>
                </a:cubicBezTo>
                <a:lnTo>
                  <a:pt x="161600" y="72342"/>
                </a:lnTo>
                <a:cubicBezTo>
                  <a:pt x="162320" y="71263"/>
                  <a:pt x="163400" y="70903"/>
                  <a:pt x="164839" y="70903"/>
                </a:cubicBezTo>
                <a:lnTo>
                  <a:pt x="178156" y="70903"/>
                </a:lnTo>
                <a:lnTo>
                  <a:pt x="178156" y="8638"/>
                </a:lnTo>
                <a:lnTo>
                  <a:pt x="8998" y="8638"/>
                </a:lnTo>
                <a:close/>
                <a:moveTo>
                  <a:pt x="229371" y="3175"/>
                </a:moveTo>
                <a:lnTo>
                  <a:pt x="229371" y="12127"/>
                </a:lnTo>
                <a:lnTo>
                  <a:pt x="271411" y="12127"/>
                </a:lnTo>
                <a:cubicBezTo>
                  <a:pt x="283627" y="12127"/>
                  <a:pt x="293329" y="21796"/>
                  <a:pt x="293329" y="33970"/>
                </a:cubicBezTo>
                <a:lnTo>
                  <a:pt x="293329" y="45787"/>
                </a:lnTo>
                <a:cubicBezTo>
                  <a:pt x="293329" y="48294"/>
                  <a:pt x="291532" y="50442"/>
                  <a:pt x="289017" y="50442"/>
                </a:cubicBezTo>
                <a:cubicBezTo>
                  <a:pt x="286861" y="50442"/>
                  <a:pt x="284705" y="48294"/>
                  <a:pt x="284705" y="45787"/>
                </a:cubicBezTo>
                <a:lnTo>
                  <a:pt x="284705" y="33970"/>
                </a:lnTo>
                <a:cubicBezTo>
                  <a:pt x="284705" y="26809"/>
                  <a:pt x="278597" y="20721"/>
                  <a:pt x="271411" y="20721"/>
                </a:cubicBezTo>
                <a:lnTo>
                  <a:pt x="229371" y="20721"/>
                </a:lnTo>
                <a:lnTo>
                  <a:pt x="229371" y="29673"/>
                </a:lnTo>
                <a:lnTo>
                  <a:pt x="206375" y="16424"/>
                </a:lnTo>
                <a:lnTo>
                  <a:pt x="229371" y="3175"/>
                </a:lnTo>
                <a:close/>
                <a:moveTo>
                  <a:pt x="4319" y="0"/>
                </a:moveTo>
                <a:lnTo>
                  <a:pt x="182475" y="0"/>
                </a:lnTo>
                <a:cubicBezTo>
                  <a:pt x="184994" y="0"/>
                  <a:pt x="186794" y="1799"/>
                  <a:pt x="186794" y="4319"/>
                </a:cubicBezTo>
                <a:lnTo>
                  <a:pt x="186794" y="70903"/>
                </a:lnTo>
                <a:lnTo>
                  <a:pt x="289009" y="70903"/>
                </a:lnTo>
                <a:cubicBezTo>
                  <a:pt x="291529" y="70903"/>
                  <a:pt x="293328" y="73062"/>
                  <a:pt x="293328" y="75581"/>
                </a:cubicBezTo>
                <a:lnTo>
                  <a:pt x="293328" y="289008"/>
                </a:lnTo>
                <a:cubicBezTo>
                  <a:pt x="293328" y="291168"/>
                  <a:pt x="291529" y="293327"/>
                  <a:pt x="289009" y="293327"/>
                </a:cubicBezTo>
                <a:lnTo>
                  <a:pt x="111212" y="293327"/>
                </a:lnTo>
                <a:cubicBezTo>
                  <a:pt x="109053" y="293327"/>
                  <a:pt x="106894" y="291168"/>
                  <a:pt x="106894" y="289008"/>
                </a:cubicBezTo>
                <a:lnTo>
                  <a:pt x="106894" y="222065"/>
                </a:lnTo>
                <a:lnTo>
                  <a:pt x="4319" y="222065"/>
                </a:lnTo>
                <a:cubicBezTo>
                  <a:pt x="2159" y="222065"/>
                  <a:pt x="0" y="220265"/>
                  <a:pt x="0" y="217746"/>
                </a:cubicBezTo>
                <a:lnTo>
                  <a:pt x="0" y="4319"/>
                </a:lnTo>
                <a:cubicBezTo>
                  <a:pt x="0" y="1799"/>
                  <a:pt x="2159" y="0"/>
                  <a:pt x="43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69" name="Freeform 1010">
            <a:extLst>
              <a:ext uri="{FF2B5EF4-FFF2-40B4-BE49-F238E27FC236}">
                <a16:creationId xmlns:a16="http://schemas.microsoft.com/office/drawing/2014/main" id="{15C8DDD5-D866-0743-943B-A0EAFA055C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39093" y="7826541"/>
            <a:ext cx="900834" cy="900831"/>
          </a:xfrm>
          <a:custGeom>
            <a:avLst/>
            <a:gdLst>
              <a:gd name="T0" fmla="*/ 285342 w 293327"/>
              <a:gd name="T1" fmla="*/ 285704 h 293327"/>
              <a:gd name="T2" fmla="*/ 61693 w 293327"/>
              <a:gd name="T3" fmla="*/ 243782 h 293327"/>
              <a:gd name="T4" fmla="*/ 117998 w 293327"/>
              <a:gd name="T5" fmla="*/ 252975 h 293327"/>
              <a:gd name="T6" fmla="*/ 61693 w 293327"/>
              <a:gd name="T7" fmla="*/ 243782 h 293327"/>
              <a:gd name="T8" fmla="*/ 44234 w 293327"/>
              <a:gd name="T9" fmla="*/ 248563 h 293327"/>
              <a:gd name="T10" fmla="*/ 28680 w 293327"/>
              <a:gd name="T11" fmla="*/ 248563 h 293327"/>
              <a:gd name="T12" fmla="*/ 117998 w 293327"/>
              <a:gd name="T13" fmla="*/ 202355 h 293327"/>
              <a:gd name="T14" fmla="*/ 61693 w 293327"/>
              <a:gd name="T15" fmla="*/ 211548 h 293327"/>
              <a:gd name="T16" fmla="*/ 33233 w 293327"/>
              <a:gd name="T17" fmla="*/ 202355 h 293327"/>
              <a:gd name="T18" fmla="*/ 39683 w 293327"/>
              <a:gd name="T19" fmla="*/ 211548 h 293327"/>
              <a:gd name="T20" fmla="*/ 33233 w 293327"/>
              <a:gd name="T21" fmla="*/ 202355 h 293327"/>
              <a:gd name="T22" fmla="*/ 176507 w 293327"/>
              <a:gd name="T23" fmla="*/ 164116 h 293327"/>
              <a:gd name="T24" fmla="*/ 138623 w 293327"/>
              <a:gd name="T25" fmla="*/ 164116 h 293327"/>
              <a:gd name="T26" fmla="*/ 117998 w 293327"/>
              <a:gd name="T27" fmla="*/ 159335 h 293327"/>
              <a:gd name="T28" fmla="*/ 61693 w 293327"/>
              <a:gd name="T29" fmla="*/ 168528 h 293327"/>
              <a:gd name="T30" fmla="*/ 33233 w 293327"/>
              <a:gd name="T31" fmla="*/ 159335 h 293327"/>
              <a:gd name="T32" fmla="*/ 39683 w 293327"/>
              <a:gd name="T33" fmla="*/ 168528 h 293327"/>
              <a:gd name="T34" fmla="*/ 33233 w 293327"/>
              <a:gd name="T35" fmla="*/ 159335 h 293327"/>
              <a:gd name="T36" fmla="*/ 176505 w 293327"/>
              <a:gd name="T37" fmla="*/ 122688 h 293327"/>
              <a:gd name="T38" fmla="*/ 114723 w 293327"/>
              <a:gd name="T39" fmla="*/ 122688 h 293327"/>
              <a:gd name="T40" fmla="*/ 93788 w 293327"/>
              <a:gd name="T41" fmla="*/ 117908 h 293327"/>
              <a:gd name="T42" fmla="*/ 61648 w 293327"/>
              <a:gd name="T43" fmla="*/ 127101 h 293327"/>
              <a:gd name="T44" fmla="*/ 33233 w 293327"/>
              <a:gd name="T45" fmla="*/ 117908 h 293327"/>
              <a:gd name="T46" fmla="*/ 39683 w 293327"/>
              <a:gd name="T47" fmla="*/ 127101 h 293327"/>
              <a:gd name="T48" fmla="*/ 33233 w 293327"/>
              <a:gd name="T49" fmla="*/ 117908 h 293327"/>
              <a:gd name="T50" fmla="*/ 197550 w 293327"/>
              <a:gd name="T51" fmla="*/ 207744 h 293327"/>
              <a:gd name="T52" fmla="*/ 165989 w 293327"/>
              <a:gd name="T53" fmla="*/ 209558 h 293327"/>
              <a:gd name="T54" fmla="*/ 161635 w 293327"/>
              <a:gd name="T55" fmla="*/ 229501 h 293327"/>
              <a:gd name="T56" fmla="*/ 218953 w 293327"/>
              <a:gd name="T57" fmla="*/ 261772 h 293327"/>
              <a:gd name="T58" fmla="*/ 275183 w 293327"/>
              <a:gd name="T59" fmla="*/ 165683 h 293327"/>
              <a:gd name="T60" fmla="*/ 263575 w 293327"/>
              <a:gd name="T61" fmla="*/ 163869 h 293327"/>
              <a:gd name="T62" fmla="*/ 242897 w 293327"/>
              <a:gd name="T63" fmla="*/ 159881 h 293327"/>
              <a:gd name="T64" fmla="*/ 218591 w 293327"/>
              <a:gd name="T65" fmla="*/ 159518 h 293327"/>
              <a:gd name="T66" fmla="*/ 206619 w 293327"/>
              <a:gd name="T67" fmla="*/ 85547 h 293327"/>
              <a:gd name="T68" fmla="*/ 224032 w 293327"/>
              <a:gd name="T69" fmla="*/ 146464 h 293327"/>
              <a:gd name="T70" fmla="*/ 270830 w 293327"/>
              <a:gd name="T71" fmla="*/ 157342 h 293327"/>
              <a:gd name="T72" fmla="*/ 294411 w 293327"/>
              <a:gd name="T73" fmla="*/ 175473 h 293327"/>
              <a:gd name="T74" fmla="*/ 218953 w 293327"/>
              <a:gd name="T75" fmla="*/ 294407 h 293327"/>
              <a:gd name="T76" fmla="*/ 195736 w 293327"/>
              <a:gd name="T77" fmla="*/ 257059 h 293327"/>
              <a:gd name="T78" fmla="*/ 135153 w 293327"/>
              <a:gd name="T79" fmla="*/ 238929 h 293327"/>
              <a:gd name="T80" fmla="*/ 188844 w 293327"/>
              <a:gd name="T81" fmla="*/ 201943 h 293327"/>
              <a:gd name="T82" fmla="*/ 142912 w 293327"/>
              <a:gd name="T83" fmla="*/ 76482 h 293327"/>
              <a:gd name="T84" fmla="*/ 172218 w 293327"/>
              <a:gd name="T85" fmla="*/ 85674 h 293327"/>
              <a:gd name="T86" fmla="*/ 142912 w 293327"/>
              <a:gd name="T87" fmla="*/ 76482 h 293327"/>
              <a:gd name="T88" fmla="*/ 122328 w 293327"/>
              <a:gd name="T89" fmla="*/ 81261 h 293327"/>
              <a:gd name="T90" fmla="*/ 57361 w 293327"/>
              <a:gd name="T91" fmla="*/ 81261 h 293327"/>
              <a:gd name="T92" fmla="*/ 39683 w 293327"/>
              <a:gd name="T93" fmla="*/ 76482 h 293327"/>
              <a:gd name="T94" fmla="*/ 33233 w 293327"/>
              <a:gd name="T95" fmla="*/ 85674 h 293327"/>
              <a:gd name="T96" fmla="*/ 80416 w 293327"/>
              <a:gd name="T97" fmla="*/ 9031 h 293327"/>
              <a:gd name="T98" fmla="*/ 165539 w 293327"/>
              <a:gd name="T99" fmla="*/ 35400 h 293327"/>
              <a:gd name="T100" fmla="*/ 80416 w 293327"/>
              <a:gd name="T101" fmla="*/ 9031 h 293327"/>
              <a:gd name="T102" fmla="*/ 259357 w 293327"/>
              <a:gd name="T103" fmla="*/ 22395 h 293327"/>
              <a:gd name="T104" fmla="*/ 250302 w 293327"/>
              <a:gd name="T105" fmla="*/ 123543 h 293327"/>
              <a:gd name="T106" fmla="*/ 187636 w 293327"/>
              <a:gd name="T107" fmla="*/ 9031 h 293327"/>
              <a:gd name="T108" fmla="*/ 93817 w 293327"/>
              <a:gd name="T109" fmla="*/ 44431 h 293327"/>
              <a:gd name="T110" fmla="*/ 22095 w 293327"/>
              <a:gd name="T111" fmla="*/ 9031 h 293327"/>
              <a:gd name="T112" fmla="*/ 22095 w 293327"/>
              <a:gd name="T113" fmla="*/ 285738 h 293327"/>
              <a:gd name="T114" fmla="*/ 195242 w 293327"/>
              <a:gd name="T115" fmla="*/ 294408 h 293327"/>
              <a:gd name="T116" fmla="*/ 0 w 293327"/>
              <a:gd name="T117" fmla="*/ 22395 h 293327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3327" h="293327">
                <a:moveTo>
                  <a:pt x="222484" y="269482"/>
                </a:moveTo>
                <a:lnTo>
                  <a:pt x="222484" y="284655"/>
                </a:lnTo>
                <a:lnTo>
                  <a:pt x="284291" y="284655"/>
                </a:lnTo>
                <a:lnTo>
                  <a:pt x="284291" y="269482"/>
                </a:lnTo>
                <a:lnTo>
                  <a:pt x="222484" y="269482"/>
                </a:lnTo>
                <a:close/>
                <a:moveTo>
                  <a:pt x="61465" y="242887"/>
                </a:moveTo>
                <a:lnTo>
                  <a:pt x="117563" y="242887"/>
                </a:lnTo>
                <a:cubicBezTo>
                  <a:pt x="120080" y="242887"/>
                  <a:pt x="121878" y="245085"/>
                  <a:pt x="121878" y="247650"/>
                </a:cubicBezTo>
                <a:cubicBezTo>
                  <a:pt x="121878" y="250214"/>
                  <a:pt x="120080" y="252046"/>
                  <a:pt x="117563" y="252046"/>
                </a:cubicBezTo>
                <a:lnTo>
                  <a:pt x="61465" y="252046"/>
                </a:lnTo>
                <a:cubicBezTo>
                  <a:pt x="59307" y="252046"/>
                  <a:pt x="57150" y="250214"/>
                  <a:pt x="57150" y="247650"/>
                </a:cubicBezTo>
                <a:cubicBezTo>
                  <a:pt x="57150" y="245085"/>
                  <a:pt x="59307" y="242887"/>
                  <a:pt x="61465" y="242887"/>
                </a:cubicBezTo>
                <a:close/>
                <a:moveTo>
                  <a:pt x="33110" y="242887"/>
                </a:moveTo>
                <a:lnTo>
                  <a:pt x="39536" y="242887"/>
                </a:lnTo>
                <a:cubicBezTo>
                  <a:pt x="42182" y="242887"/>
                  <a:pt x="44072" y="245085"/>
                  <a:pt x="44072" y="247650"/>
                </a:cubicBezTo>
                <a:cubicBezTo>
                  <a:pt x="44072" y="250214"/>
                  <a:pt x="42182" y="252046"/>
                  <a:pt x="39536" y="252046"/>
                </a:cubicBezTo>
                <a:lnTo>
                  <a:pt x="33110" y="252046"/>
                </a:lnTo>
                <a:cubicBezTo>
                  <a:pt x="30843" y="252046"/>
                  <a:pt x="28575" y="250214"/>
                  <a:pt x="28575" y="247650"/>
                </a:cubicBezTo>
                <a:cubicBezTo>
                  <a:pt x="28575" y="245085"/>
                  <a:pt x="30843" y="242887"/>
                  <a:pt x="33110" y="242887"/>
                </a:cubicBezTo>
                <a:close/>
                <a:moveTo>
                  <a:pt x="61465" y="201612"/>
                </a:moveTo>
                <a:lnTo>
                  <a:pt x="117563" y="201612"/>
                </a:lnTo>
                <a:cubicBezTo>
                  <a:pt x="120080" y="201612"/>
                  <a:pt x="121878" y="203444"/>
                  <a:pt x="121878" y="206008"/>
                </a:cubicBezTo>
                <a:cubicBezTo>
                  <a:pt x="121878" y="208573"/>
                  <a:pt x="120080" y="210771"/>
                  <a:pt x="117563" y="210771"/>
                </a:cubicBezTo>
                <a:lnTo>
                  <a:pt x="61465" y="210771"/>
                </a:lnTo>
                <a:cubicBezTo>
                  <a:pt x="59307" y="210771"/>
                  <a:pt x="57150" y="208573"/>
                  <a:pt x="57150" y="206008"/>
                </a:cubicBezTo>
                <a:cubicBezTo>
                  <a:pt x="57150" y="203444"/>
                  <a:pt x="59307" y="201612"/>
                  <a:pt x="61465" y="201612"/>
                </a:cubicBezTo>
                <a:close/>
                <a:moveTo>
                  <a:pt x="33110" y="201612"/>
                </a:moveTo>
                <a:lnTo>
                  <a:pt x="39536" y="201612"/>
                </a:lnTo>
                <a:cubicBezTo>
                  <a:pt x="42182" y="201612"/>
                  <a:pt x="44072" y="203444"/>
                  <a:pt x="44072" y="206008"/>
                </a:cubicBezTo>
                <a:cubicBezTo>
                  <a:pt x="44072" y="208573"/>
                  <a:pt x="42182" y="210771"/>
                  <a:pt x="39536" y="210771"/>
                </a:cubicBezTo>
                <a:lnTo>
                  <a:pt x="33110" y="210771"/>
                </a:lnTo>
                <a:cubicBezTo>
                  <a:pt x="30843" y="210771"/>
                  <a:pt x="28575" y="208573"/>
                  <a:pt x="28575" y="206008"/>
                </a:cubicBezTo>
                <a:cubicBezTo>
                  <a:pt x="28575" y="203444"/>
                  <a:pt x="30843" y="201612"/>
                  <a:pt x="33110" y="201612"/>
                </a:cubicBezTo>
                <a:close/>
                <a:moveTo>
                  <a:pt x="142386" y="158750"/>
                </a:moveTo>
                <a:lnTo>
                  <a:pt x="171584" y="158750"/>
                </a:lnTo>
                <a:cubicBezTo>
                  <a:pt x="174077" y="158750"/>
                  <a:pt x="175857" y="160948"/>
                  <a:pt x="175857" y="163513"/>
                </a:cubicBezTo>
                <a:cubicBezTo>
                  <a:pt x="175857" y="166077"/>
                  <a:pt x="174077" y="167909"/>
                  <a:pt x="171584" y="167909"/>
                </a:cubicBezTo>
                <a:lnTo>
                  <a:pt x="142386" y="167909"/>
                </a:lnTo>
                <a:cubicBezTo>
                  <a:pt x="139894" y="167909"/>
                  <a:pt x="138113" y="166077"/>
                  <a:pt x="138113" y="163513"/>
                </a:cubicBezTo>
                <a:cubicBezTo>
                  <a:pt x="138113" y="160948"/>
                  <a:pt x="139894" y="158750"/>
                  <a:pt x="142386" y="158750"/>
                </a:cubicBezTo>
                <a:close/>
                <a:moveTo>
                  <a:pt x="61465" y="158750"/>
                </a:moveTo>
                <a:lnTo>
                  <a:pt x="117563" y="158750"/>
                </a:lnTo>
                <a:cubicBezTo>
                  <a:pt x="120080" y="158750"/>
                  <a:pt x="121878" y="160948"/>
                  <a:pt x="121878" y="163513"/>
                </a:cubicBezTo>
                <a:cubicBezTo>
                  <a:pt x="121878" y="166077"/>
                  <a:pt x="120080" y="167909"/>
                  <a:pt x="117563" y="167909"/>
                </a:cubicBezTo>
                <a:lnTo>
                  <a:pt x="61465" y="167909"/>
                </a:lnTo>
                <a:cubicBezTo>
                  <a:pt x="59307" y="167909"/>
                  <a:pt x="57150" y="166077"/>
                  <a:pt x="57150" y="163513"/>
                </a:cubicBezTo>
                <a:cubicBezTo>
                  <a:pt x="57150" y="160948"/>
                  <a:pt x="59307" y="158750"/>
                  <a:pt x="61465" y="158750"/>
                </a:cubicBezTo>
                <a:close/>
                <a:moveTo>
                  <a:pt x="33110" y="158750"/>
                </a:moveTo>
                <a:lnTo>
                  <a:pt x="39536" y="158750"/>
                </a:lnTo>
                <a:cubicBezTo>
                  <a:pt x="42182" y="158750"/>
                  <a:pt x="44072" y="160948"/>
                  <a:pt x="44072" y="163513"/>
                </a:cubicBezTo>
                <a:cubicBezTo>
                  <a:pt x="44072" y="166077"/>
                  <a:pt x="42182" y="167909"/>
                  <a:pt x="39536" y="167909"/>
                </a:cubicBezTo>
                <a:lnTo>
                  <a:pt x="33110" y="167909"/>
                </a:lnTo>
                <a:cubicBezTo>
                  <a:pt x="30843" y="167909"/>
                  <a:pt x="28575" y="166077"/>
                  <a:pt x="28575" y="163513"/>
                </a:cubicBezTo>
                <a:cubicBezTo>
                  <a:pt x="28575" y="160948"/>
                  <a:pt x="30843" y="158750"/>
                  <a:pt x="33110" y="158750"/>
                </a:cubicBezTo>
                <a:close/>
                <a:moveTo>
                  <a:pt x="118594" y="117475"/>
                </a:moveTo>
                <a:lnTo>
                  <a:pt x="171561" y="117475"/>
                </a:lnTo>
                <a:cubicBezTo>
                  <a:pt x="174066" y="117475"/>
                  <a:pt x="175855" y="119673"/>
                  <a:pt x="175855" y="122238"/>
                </a:cubicBezTo>
                <a:cubicBezTo>
                  <a:pt x="175855" y="124802"/>
                  <a:pt x="174066" y="126634"/>
                  <a:pt x="171561" y="126634"/>
                </a:cubicBezTo>
                <a:lnTo>
                  <a:pt x="118594" y="126634"/>
                </a:lnTo>
                <a:cubicBezTo>
                  <a:pt x="116089" y="126634"/>
                  <a:pt x="114300" y="124802"/>
                  <a:pt x="114300" y="122238"/>
                </a:cubicBezTo>
                <a:cubicBezTo>
                  <a:pt x="114300" y="119673"/>
                  <a:pt x="116089" y="117475"/>
                  <a:pt x="118594" y="117475"/>
                </a:cubicBezTo>
                <a:close/>
                <a:moveTo>
                  <a:pt x="61420" y="117475"/>
                </a:moveTo>
                <a:lnTo>
                  <a:pt x="93443" y="117475"/>
                </a:lnTo>
                <a:cubicBezTo>
                  <a:pt x="95934" y="117475"/>
                  <a:pt x="98069" y="119673"/>
                  <a:pt x="98069" y="122238"/>
                </a:cubicBezTo>
                <a:cubicBezTo>
                  <a:pt x="98069" y="124802"/>
                  <a:pt x="95934" y="126634"/>
                  <a:pt x="93443" y="126634"/>
                </a:cubicBezTo>
                <a:lnTo>
                  <a:pt x="61420" y="126634"/>
                </a:lnTo>
                <a:cubicBezTo>
                  <a:pt x="59285" y="126634"/>
                  <a:pt x="57150" y="124802"/>
                  <a:pt x="57150" y="122238"/>
                </a:cubicBezTo>
                <a:cubicBezTo>
                  <a:pt x="57150" y="119673"/>
                  <a:pt x="59285" y="117475"/>
                  <a:pt x="61420" y="117475"/>
                </a:cubicBezTo>
                <a:close/>
                <a:moveTo>
                  <a:pt x="33110" y="117475"/>
                </a:moveTo>
                <a:lnTo>
                  <a:pt x="39536" y="117475"/>
                </a:lnTo>
                <a:cubicBezTo>
                  <a:pt x="42182" y="117475"/>
                  <a:pt x="44072" y="119673"/>
                  <a:pt x="44072" y="122238"/>
                </a:cubicBezTo>
                <a:cubicBezTo>
                  <a:pt x="44072" y="124802"/>
                  <a:pt x="42182" y="126634"/>
                  <a:pt x="39536" y="126634"/>
                </a:cubicBezTo>
                <a:lnTo>
                  <a:pt x="33110" y="126634"/>
                </a:lnTo>
                <a:cubicBezTo>
                  <a:pt x="30843" y="126634"/>
                  <a:pt x="28575" y="124802"/>
                  <a:pt x="28575" y="122238"/>
                </a:cubicBezTo>
                <a:cubicBezTo>
                  <a:pt x="28575" y="119673"/>
                  <a:pt x="30843" y="117475"/>
                  <a:pt x="33110" y="117475"/>
                </a:cubicBezTo>
                <a:close/>
                <a:moveTo>
                  <a:pt x="205858" y="85232"/>
                </a:moveTo>
                <a:cubicBezTo>
                  <a:pt x="200798" y="85232"/>
                  <a:pt x="196822" y="88122"/>
                  <a:pt x="196822" y="91735"/>
                </a:cubicBezTo>
                <a:lnTo>
                  <a:pt x="196822" y="206981"/>
                </a:lnTo>
                <a:cubicBezTo>
                  <a:pt x="196822" y="208427"/>
                  <a:pt x="196099" y="209872"/>
                  <a:pt x="195376" y="210594"/>
                </a:cubicBezTo>
                <a:cubicBezTo>
                  <a:pt x="193931" y="211678"/>
                  <a:pt x="192485" y="211678"/>
                  <a:pt x="191401" y="211317"/>
                </a:cubicBezTo>
                <a:cubicBezTo>
                  <a:pt x="187425" y="210233"/>
                  <a:pt x="177305" y="208065"/>
                  <a:pt x="165377" y="208788"/>
                </a:cubicBezTo>
                <a:cubicBezTo>
                  <a:pt x="151642" y="210233"/>
                  <a:pt x="141522" y="216013"/>
                  <a:pt x="141161" y="223239"/>
                </a:cubicBezTo>
                <a:cubicBezTo>
                  <a:pt x="141161" y="226490"/>
                  <a:pt x="141161" y="229019"/>
                  <a:pt x="141522" y="230826"/>
                </a:cubicBezTo>
                <a:cubicBezTo>
                  <a:pt x="146582" y="229742"/>
                  <a:pt x="154534" y="228658"/>
                  <a:pt x="161040" y="228658"/>
                </a:cubicBezTo>
                <a:cubicBezTo>
                  <a:pt x="164293" y="228658"/>
                  <a:pt x="167184" y="229019"/>
                  <a:pt x="168992" y="229380"/>
                </a:cubicBezTo>
                <a:cubicBezTo>
                  <a:pt x="180919" y="233354"/>
                  <a:pt x="191401" y="241664"/>
                  <a:pt x="200437" y="249612"/>
                </a:cubicBezTo>
                <a:cubicBezTo>
                  <a:pt x="206942" y="254670"/>
                  <a:pt x="214533" y="260811"/>
                  <a:pt x="218147" y="260811"/>
                </a:cubicBezTo>
                <a:lnTo>
                  <a:pt x="284291" y="260811"/>
                </a:lnTo>
                <a:lnTo>
                  <a:pt x="284291" y="174828"/>
                </a:lnTo>
                <a:cubicBezTo>
                  <a:pt x="283929" y="169048"/>
                  <a:pt x="279592" y="165074"/>
                  <a:pt x="274170" y="165074"/>
                </a:cubicBezTo>
                <a:cubicBezTo>
                  <a:pt x="272363" y="165074"/>
                  <a:pt x="270556" y="165435"/>
                  <a:pt x="269110" y="166519"/>
                </a:cubicBezTo>
                <a:cubicBezTo>
                  <a:pt x="268026" y="167241"/>
                  <a:pt x="266580" y="167241"/>
                  <a:pt x="265134" y="166519"/>
                </a:cubicBezTo>
                <a:cubicBezTo>
                  <a:pt x="264050" y="165796"/>
                  <a:pt x="262966" y="164712"/>
                  <a:pt x="262604" y="163267"/>
                </a:cubicBezTo>
                <a:cubicBezTo>
                  <a:pt x="261520" y="158571"/>
                  <a:pt x="257544" y="155319"/>
                  <a:pt x="252484" y="155319"/>
                </a:cubicBezTo>
                <a:cubicBezTo>
                  <a:pt x="249954" y="155319"/>
                  <a:pt x="247785" y="156403"/>
                  <a:pt x="245617" y="157848"/>
                </a:cubicBezTo>
                <a:cubicBezTo>
                  <a:pt x="244532" y="158932"/>
                  <a:pt x="243448" y="159293"/>
                  <a:pt x="242002" y="159293"/>
                </a:cubicBezTo>
                <a:cubicBezTo>
                  <a:pt x="240918" y="159293"/>
                  <a:pt x="239833" y="158209"/>
                  <a:pt x="238749" y="157487"/>
                </a:cubicBezTo>
                <a:cubicBezTo>
                  <a:pt x="235135" y="152429"/>
                  <a:pt x="226460" y="152429"/>
                  <a:pt x="222484" y="157487"/>
                </a:cubicBezTo>
                <a:cubicBezTo>
                  <a:pt x="221400" y="158932"/>
                  <a:pt x="219231" y="159655"/>
                  <a:pt x="217786" y="158932"/>
                </a:cubicBezTo>
                <a:cubicBezTo>
                  <a:pt x="215617" y="158209"/>
                  <a:pt x="214533" y="156764"/>
                  <a:pt x="214533" y="154597"/>
                </a:cubicBezTo>
                <a:lnTo>
                  <a:pt x="214533" y="91735"/>
                </a:lnTo>
                <a:cubicBezTo>
                  <a:pt x="214533" y="88122"/>
                  <a:pt x="210557" y="85232"/>
                  <a:pt x="205858" y="85232"/>
                </a:cubicBezTo>
                <a:close/>
                <a:moveTo>
                  <a:pt x="205858" y="76200"/>
                </a:moveTo>
                <a:cubicBezTo>
                  <a:pt x="215617" y="76200"/>
                  <a:pt x="223207" y="83064"/>
                  <a:pt x="223207" y="91735"/>
                </a:cubicBezTo>
                <a:lnTo>
                  <a:pt x="223207" y="145926"/>
                </a:lnTo>
                <a:cubicBezTo>
                  <a:pt x="229713" y="143036"/>
                  <a:pt x="237665" y="144481"/>
                  <a:pt x="243086" y="148816"/>
                </a:cubicBezTo>
                <a:cubicBezTo>
                  <a:pt x="245978" y="147010"/>
                  <a:pt x="249231" y="146287"/>
                  <a:pt x="252484" y="146287"/>
                </a:cubicBezTo>
                <a:cubicBezTo>
                  <a:pt x="259713" y="146287"/>
                  <a:pt x="266580" y="150623"/>
                  <a:pt x="269833" y="156764"/>
                </a:cubicBezTo>
                <a:cubicBezTo>
                  <a:pt x="271279" y="156403"/>
                  <a:pt x="272725" y="156042"/>
                  <a:pt x="274170" y="156042"/>
                </a:cubicBezTo>
                <a:cubicBezTo>
                  <a:pt x="284291" y="156042"/>
                  <a:pt x="292242" y="163629"/>
                  <a:pt x="293327" y="173383"/>
                </a:cubicBezTo>
                <a:cubicBezTo>
                  <a:pt x="293327" y="173744"/>
                  <a:pt x="293327" y="174467"/>
                  <a:pt x="293327" y="174828"/>
                </a:cubicBezTo>
                <a:lnTo>
                  <a:pt x="293327" y="288991"/>
                </a:lnTo>
                <a:cubicBezTo>
                  <a:pt x="293327" y="291520"/>
                  <a:pt x="291519" y="293326"/>
                  <a:pt x="288628" y="293326"/>
                </a:cubicBezTo>
                <a:lnTo>
                  <a:pt x="218147" y="293326"/>
                </a:lnTo>
                <a:cubicBezTo>
                  <a:pt x="215617" y="293326"/>
                  <a:pt x="213810" y="291520"/>
                  <a:pt x="213810" y="288991"/>
                </a:cubicBezTo>
                <a:lnTo>
                  <a:pt x="213810" y="268759"/>
                </a:lnTo>
                <a:cubicBezTo>
                  <a:pt x="208027" y="266953"/>
                  <a:pt x="202244" y="262256"/>
                  <a:pt x="195015" y="256115"/>
                </a:cubicBezTo>
                <a:cubicBezTo>
                  <a:pt x="186341" y="249251"/>
                  <a:pt x="176582" y="241302"/>
                  <a:pt x="166461" y="238051"/>
                </a:cubicBezTo>
                <a:cubicBezTo>
                  <a:pt x="162124" y="236606"/>
                  <a:pt x="148028" y="238412"/>
                  <a:pt x="139353" y="240219"/>
                </a:cubicBezTo>
                <a:cubicBezTo>
                  <a:pt x="137546" y="240580"/>
                  <a:pt x="135378" y="239496"/>
                  <a:pt x="134655" y="238051"/>
                </a:cubicBezTo>
                <a:cubicBezTo>
                  <a:pt x="133932" y="237328"/>
                  <a:pt x="131763" y="232993"/>
                  <a:pt x="132486" y="222878"/>
                </a:cubicBezTo>
                <a:cubicBezTo>
                  <a:pt x="132848" y="210955"/>
                  <a:pt x="145859" y="201562"/>
                  <a:pt x="164654" y="200117"/>
                </a:cubicBezTo>
                <a:cubicBezTo>
                  <a:pt x="174052" y="199033"/>
                  <a:pt x="182365" y="200117"/>
                  <a:pt x="188148" y="201201"/>
                </a:cubicBezTo>
                <a:lnTo>
                  <a:pt x="188148" y="91735"/>
                </a:lnTo>
                <a:cubicBezTo>
                  <a:pt x="188148" y="83064"/>
                  <a:pt x="196099" y="76200"/>
                  <a:pt x="205858" y="76200"/>
                </a:cubicBezTo>
                <a:close/>
                <a:moveTo>
                  <a:pt x="142386" y="76200"/>
                </a:moveTo>
                <a:lnTo>
                  <a:pt x="171584" y="76200"/>
                </a:lnTo>
                <a:cubicBezTo>
                  <a:pt x="174077" y="76200"/>
                  <a:pt x="175857" y="78032"/>
                  <a:pt x="175857" y="80963"/>
                </a:cubicBezTo>
                <a:cubicBezTo>
                  <a:pt x="175857" y="83161"/>
                  <a:pt x="174077" y="85359"/>
                  <a:pt x="171584" y="85359"/>
                </a:cubicBezTo>
                <a:lnTo>
                  <a:pt x="142386" y="85359"/>
                </a:lnTo>
                <a:cubicBezTo>
                  <a:pt x="139894" y="85359"/>
                  <a:pt x="138113" y="83161"/>
                  <a:pt x="138113" y="80963"/>
                </a:cubicBezTo>
                <a:cubicBezTo>
                  <a:pt x="138113" y="78032"/>
                  <a:pt x="139894" y="76200"/>
                  <a:pt x="142386" y="76200"/>
                </a:cubicBezTo>
                <a:close/>
                <a:moveTo>
                  <a:pt x="61465" y="76200"/>
                </a:moveTo>
                <a:lnTo>
                  <a:pt x="117563" y="76200"/>
                </a:lnTo>
                <a:cubicBezTo>
                  <a:pt x="120080" y="76200"/>
                  <a:pt x="121878" y="78032"/>
                  <a:pt x="121878" y="80963"/>
                </a:cubicBezTo>
                <a:cubicBezTo>
                  <a:pt x="121878" y="83161"/>
                  <a:pt x="120080" y="85359"/>
                  <a:pt x="117563" y="85359"/>
                </a:cubicBezTo>
                <a:lnTo>
                  <a:pt x="61465" y="85359"/>
                </a:lnTo>
                <a:cubicBezTo>
                  <a:pt x="59307" y="85359"/>
                  <a:pt x="57150" y="83161"/>
                  <a:pt x="57150" y="80963"/>
                </a:cubicBezTo>
                <a:cubicBezTo>
                  <a:pt x="57150" y="78032"/>
                  <a:pt x="59307" y="76200"/>
                  <a:pt x="61465" y="76200"/>
                </a:cubicBezTo>
                <a:close/>
                <a:moveTo>
                  <a:pt x="33110" y="76200"/>
                </a:moveTo>
                <a:lnTo>
                  <a:pt x="39536" y="76200"/>
                </a:lnTo>
                <a:cubicBezTo>
                  <a:pt x="42182" y="76200"/>
                  <a:pt x="44072" y="78032"/>
                  <a:pt x="44072" y="80963"/>
                </a:cubicBezTo>
                <a:cubicBezTo>
                  <a:pt x="44072" y="83161"/>
                  <a:pt x="42182" y="85359"/>
                  <a:pt x="39536" y="85359"/>
                </a:cubicBezTo>
                <a:lnTo>
                  <a:pt x="33110" y="85359"/>
                </a:lnTo>
                <a:cubicBezTo>
                  <a:pt x="30843" y="85359"/>
                  <a:pt x="28575" y="83161"/>
                  <a:pt x="28575" y="80963"/>
                </a:cubicBezTo>
                <a:cubicBezTo>
                  <a:pt x="28575" y="78032"/>
                  <a:pt x="30843" y="76200"/>
                  <a:pt x="33110" y="76200"/>
                </a:cubicBezTo>
                <a:close/>
                <a:moveTo>
                  <a:pt x="80119" y="8998"/>
                </a:moveTo>
                <a:lnTo>
                  <a:pt x="80119" y="22314"/>
                </a:lnTo>
                <a:cubicBezTo>
                  <a:pt x="80119" y="29512"/>
                  <a:pt x="86254" y="35271"/>
                  <a:pt x="93472" y="35271"/>
                </a:cubicBezTo>
                <a:lnTo>
                  <a:pt x="164930" y="35271"/>
                </a:lnTo>
                <a:cubicBezTo>
                  <a:pt x="172148" y="35271"/>
                  <a:pt x="178283" y="29512"/>
                  <a:pt x="178283" y="22314"/>
                </a:cubicBezTo>
                <a:lnTo>
                  <a:pt x="178283" y="8998"/>
                </a:lnTo>
                <a:lnTo>
                  <a:pt x="80119" y="8998"/>
                </a:lnTo>
                <a:close/>
                <a:moveTo>
                  <a:pt x="22014" y="0"/>
                </a:moveTo>
                <a:lnTo>
                  <a:pt x="236027" y="0"/>
                </a:lnTo>
                <a:cubicBezTo>
                  <a:pt x="248658" y="0"/>
                  <a:pt x="258402" y="9717"/>
                  <a:pt x="258402" y="22314"/>
                </a:cubicBezTo>
                <a:lnTo>
                  <a:pt x="258402" y="123090"/>
                </a:lnTo>
                <a:cubicBezTo>
                  <a:pt x="258402" y="125609"/>
                  <a:pt x="256598" y="127409"/>
                  <a:pt x="254071" y="127409"/>
                </a:cubicBezTo>
                <a:cubicBezTo>
                  <a:pt x="251545" y="127409"/>
                  <a:pt x="249380" y="125609"/>
                  <a:pt x="249380" y="123090"/>
                </a:cubicBezTo>
                <a:lnTo>
                  <a:pt x="249380" y="22314"/>
                </a:lnTo>
                <a:cubicBezTo>
                  <a:pt x="249380" y="15116"/>
                  <a:pt x="243605" y="8998"/>
                  <a:pt x="236027" y="8998"/>
                </a:cubicBezTo>
                <a:lnTo>
                  <a:pt x="186945" y="8998"/>
                </a:lnTo>
                <a:lnTo>
                  <a:pt x="186945" y="22314"/>
                </a:lnTo>
                <a:cubicBezTo>
                  <a:pt x="186945" y="34551"/>
                  <a:pt x="177201" y="44269"/>
                  <a:pt x="164930" y="44269"/>
                </a:cubicBezTo>
                <a:lnTo>
                  <a:pt x="93472" y="44269"/>
                </a:lnTo>
                <a:cubicBezTo>
                  <a:pt x="81202" y="44269"/>
                  <a:pt x="71096" y="34551"/>
                  <a:pt x="71096" y="22314"/>
                </a:cubicBezTo>
                <a:lnTo>
                  <a:pt x="71096" y="8998"/>
                </a:lnTo>
                <a:lnTo>
                  <a:pt x="22014" y="8998"/>
                </a:lnTo>
                <a:cubicBezTo>
                  <a:pt x="14797" y="8998"/>
                  <a:pt x="8661" y="15116"/>
                  <a:pt x="8661" y="22314"/>
                </a:cubicBezTo>
                <a:lnTo>
                  <a:pt x="8661" y="271013"/>
                </a:lnTo>
                <a:cubicBezTo>
                  <a:pt x="8661" y="278571"/>
                  <a:pt x="14797" y="284689"/>
                  <a:pt x="22014" y="284689"/>
                </a:cubicBezTo>
                <a:lnTo>
                  <a:pt x="194523" y="284689"/>
                </a:lnTo>
                <a:cubicBezTo>
                  <a:pt x="197050" y="284689"/>
                  <a:pt x="199215" y="286489"/>
                  <a:pt x="199215" y="289008"/>
                </a:cubicBezTo>
                <a:cubicBezTo>
                  <a:pt x="199215" y="291528"/>
                  <a:pt x="197050" y="293327"/>
                  <a:pt x="194523" y="293327"/>
                </a:cubicBezTo>
                <a:lnTo>
                  <a:pt x="22014" y="293327"/>
                </a:lnTo>
                <a:cubicBezTo>
                  <a:pt x="9744" y="293327"/>
                  <a:pt x="0" y="283250"/>
                  <a:pt x="0" y="271013"/>
                </a:cubicBezTo>
                <a:lnTo>
                  <a:pt x="0" y="22314"/>
                </a:lnTo>
                <a:cubicBezTo>
                  <a:pt x="0" y="9717"/>
                  <a:pt x="9744" y="0"/>
                  <a:pt x="2201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0" name="Freeform 1021">
            <a:extLst>
              <a:ext uri="{FF2B5EF4-FFF2-40B4-BE49-F238E27FC236}">
                <a16:creationId xmlns:a16="http://schemas.microsoft.com/office/drawing/2014/main" id="{38B0BF85-120D-3A49-A282-5F818219B5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877748" y="10569077"/>
            <a:ext cx="900835" cy="900835"/>
          </a:xfrm>
          <a:custGeom>
            <a:avLst/>
            <a:gdLst>
              <a:gd name="T0" fmla="*/ 109573 w 293328"/>
              <a:gd name="T1" fmla="*/ 192414 h 293328"/>
              <a:gd name="T2" fmla="*/ 93627 w 293328"/>
              <a:gd name="T3" fmla="*/ 167303 h 293328"/>
              <a:gd name="T4" fmla="*/ 125889 w 293328"/>
              <a:gd name="T5" fmla="*/ 176494 h 293328"/>
              <a:gd name="T6" fmla="*/ 93627 w 293328"/>
              <a:gd name="T7" fmla="*/ 167303 h 293328"/>
              <a:gd name="T8" fmla="*/ 183057 w 293328"/>
              <a:gd name="T9" fmla="*/ 164593 h 293328"/>
              <a:gd name="T10" fmla="*/ 200212 w 293328"/>
              <a:gd name="T11" fmla="*/ 159588 h 293328"/>
              <a:gd name="T12" fmla="*/ 200212 w 293328"/>
              <a:gd name="T13" fmla="*/ 187823 h 293328"/>
              <a:gd name="T14" fmla="*/ 183057 w 293328"/>
              <a:gd name="T15" fmla="*/ 176743 h 293328"/>
              <a:gd name="T16" fmla="*/ 165903 w 293328"/>
              <a:gd name="T17" fmla="*/ 187823 h 293328"/>
              <a:gd name="T18" fmla="*/ 165903 w 293328"/>
              <a:gd name="T19" fmla="*/ 159588 h 293328"/>
              <a:gd name="T20" fmla="*/ 114354 w 293328"/>
              <a:gd name="T21" fmla="*/ 155781 h 293328"/>
              <a:gd name="T22" fmla="*/ 109573 w 293328"/>
              <a:gd name="T23" fmla="*/ 151369 h 293328"/>
              <a:gd name="T24" fmla="*/ 208059 w 293328"/>
              <a:gd name="T25" fmla="*/ 204125 h 293328"/>
              <a:gd name="T26" fmla="*/ 149944 w 293328"/>
              <a:gd name="T27" fmla="*/ 138790 h 293328"/>
              <a:gd name="T28" fmla="*/ 83165 w 293328"/>
              <a:gd name="T29" fmla="*/ 204125 h 293328"/>
              <a:gd name="T30" fmla="*/ 75584 w 293328"/>
              <a:gd name="T31" fmla="*/ 138790 h 293328"/>
              <a:gd name="T32" fmla="*/ 205177 w 293328"/>
              <a:gd name="T33" fmla="*/ 97004 h 293328"/>
              <a:gd name="T34" fmla="*/ 164116 w 293328"/>
              <a:gd name="T35" fmla="*/ 97004 h 293328"/>
              <a:gd name="T36" fmla="*/ 113589 w 293328"/>
              <a:gd name="T37" fmla="*/ 79155 h 293328"/>
              <a:gd name="T38" fmla="*/ 130300 w 293328"/>
              <a:gd name="T39" fmla="*/ 96221 h 293328"/>
              <a:gd name="T40" fmla="*/ 113589 w 293328"/>
              <a:gd name="T41" fmla="*/ 113287 h 293328"/>
              <a:gd name="T42" fmla="*/ 104700 w 293328"/>
              <a:gd name="T43" fmla="*/ 100486 h 293328"/>
              <a:gd name="T44" fmla="*/ 92257 w 293328"/>
              <a:gd name="T45" fmla="*/ 91954 h 293328"/>
              <a:gd name="T46" fmla="*/ 108967 w 293328"/>
              <a:gd name="T47" fmla="*/ 74889 h 293328"/>
              <a:gd name="T48" fmla="*/ 215279 w 293328"/>
              <a:gd name="T49" fmla="*/ 129766 h 293328"/>
              <a:gd name="T50" fmla="*/ 149944 w 293328"/>
              <a:gd name="T51" fmla="*/ 64431 h 293328"/>
              <a:gd name="T52" fmla="*/ 75584 w 293328"/>
              <a:gd name="T53" fmla="*/ 129766 h 293328"/>
              <a:gd name="T54" fmla="*/ 83165 w 293328"/>
              <a:gd name="T55" fmla="*/ 64431 h 293328"/>
              <a:gd name="T56" fmla="*/ 224303 w 293328"/>
              <a:gd name="T57" fmla="*/ 72010 h 293328"/>
              <a:gd name="T58" fmla="*/ 208059 w 293328"/>
              <a:gd name="T59" fmla="*/ 213149 h 293328"/>
              <a:gd name="T60" fmla="*/ 66921 w 293328"/>
              <a:gd name="T61" fmla="*/ 196905 h 293328"/>
              <a:gd name="T62" fmla="*/ 83165 w 293328"/>
              <a:gd name="T63" fmla="*/ 55767 h 293328"/>
              <a:gd name="T64" fmla="*/ 257518 w 293328"/>
              <a:gd name="T65" fmla="*/ 262621 h 293328"/>
              <a:gd name="T66" fmla="*/ 151545 w 293328"/>
              <a:gd name="T67" fmla="*/ 285739 h 293328"/>
              <a:gd name="T68" fmla="*/ 261858 w 293328"/>
              <a:gd name="T69" fmla="*/ 38651 h 293328"/>
              <a:gd name="T70" fmla="*/ 142865 w 293328"/>
              <a:gd name="T71" fmla="*/ 285739 h 293328"/>
              <a:gd name="T72" fmla="*/ 36891 w 293328"/>
              <a:gd name="T73" fmla="*/ 262621 h 293328"/>
              <a:gd name="T74" fmla="*/ 8681 w 293328"/>
              <a:gd name="T75" fmla="*/ 38651 h 293328"/>
              <a:gd name="T76" fmla="*/ 127313 w 293328"/>
              <a:gd name="T77" fmla="*/ 253951 h 293328"/>
              <a:gd name="T78" fmla="*/ 147204 w 293328"/>
              <a:gd name="T79" fmla="*/ 221439 h 293328"/>
              <a:gd name="T80" fmla="*/ 167098 w 293328"/>
              <a:gd name="T81" fmla="*/ 253951 h 293328"/>
              <a:gd name="T82" fmla="*/ 167098 w 293328"/>
              <a:gd name="T83" fmla="*/ 9031 h 293328"/>
              <a:gd name="T84" fmla="*/ 147204 w 293328"/>
              <a:gd name="T85" fmla="*/ 45877 h 293328"/>
              <a:gd name="T86" fmla="*/ 127313 w 293328"/>
              <a:gd name="T87" fmla="*/ 9031 h 293328"/>
              <a:gd name="T88" fmla="*/ 127313 w 293328"/>
              <a:gd name="T89" fmla="*/ 0 h 293328"/>
              <a:gd name="T90" fmla="*/ 257518 w 293328"/>
              <a:gd name="T91" fmla="*/ 0 h 293328"/>
              <a:gd name="T92" fmla="*/ 290070 w 293328"/>
              <a:gd name="T93" fmla="*/ 29621 h 293328"/>
              <a:gd name="T94" fmla="*/ 290070 w 293328"/>
              <a:gd name="T95" fmla="*/ 294409 h 293328"/>
              <a:gd name="T96" fmla="*/ 0 w 293328"/>
              <a:gd name="T97" fmla="*/ 34317 h 293328"/>
              <a:gd name="T98" fmla="*/ 32552 w 293328"/>
              <a:gd name="T99" fmla="*/ 4697 h 293328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3328" h="293328">
                <a:moveTo>
                  <a:pt x="109171" y="182563"/>
                </a:moveTo>
                <a:cubicBezTo>
                  <a:pt x="111736" y="182563"/>
                  <a:pt x="113934" y="184468"/>
                  <a:pt x="113934" y="187135"/>
                </a:cubicBezTo>
                <a:cubicBezTo>
                  <a:pt x="113934" y="189421"/>
                  <a:pt x="111736" y="191707"/>
                  <a:pt x="109171" y="191707"/>
                </a:cubicBezTo>
                <a:cubicBezTo>
                  <a:pt x="106607" y="191707"/>
                  <a:pt x="104775" y="189421"/>
                  <a:pt x="104775" y="187135"/>
                </a:cubicBezTo>
                <a:cubicBezTo>
                  <a:pt x="104775" y="184468"/>
                  <a:pt x="106607" y="182563"/>
                  <a:pt x="109171" y="182563"/>
                </a:cubicBezTo>
                <a:close/>
                <a:moveTo>
                  <a:pt x="93283" y="166688"/>
                </a:moveTo>
                <a:lnTo>
                  <a:pt x="125427" y="166688"/>
                </a:lnTo>
                <a:cubicBezTo>
                  <a:pt x="127618" y="166688"/>
                  <a:pt x="129810" y="168886"/>
                  <a:pt x="129810" y="171084"/>
                </a:cubicBezTo>
                <a:cubicBezTo>
                  <a:pt x="129810" y="173648"/>
                  <a:pt x="127618" y="175846"/>
                  <a:pt x="125427" y="175846"/>
                </a:cubicBezTo>
                <a:lnTo>
                  <a:pt x="93283" y="175846"/>
                </a:lnTo>
                <a:cubicBezTo>
                  <a:pt x="91091" y="175846"/>
                  <a:pt x="88900" y="173648"/>
                  <a:pt x="88900" y="171084"/>
                </a:cubicBezTo>
                <a:cubicBezTo>
                  <a:pt x="88900" y="168886"/>
                  <a:pt x="91091" y="166688"/>
                  <a:pt x="93283" y="166688"/>
                </a:cubicBezTo>
                <a:close/>
                <a:moveTo>
                  <a:pt x="165294" y="152593"/>
                </a:moveTo>
                <a:cubicBezTo>
                  <a:pt x="166718" y="150813"/>
                  <a:pt x="169567" y="150813"/>
                  <a:pt x="171347" y="152593"/>
                </a:cubicBezTo>
                <a:lnTo>
                  <a:pt x="182385" y="163988"/>
                </a:lnTo>
                <a:lnTo>
                  <a:pt x="193424" y="152593"/>
                </a:lnTo>
                <a:cubicBezTo>
                  <a:pt x="195204" y="150813"/>
                  <a:pt x="197696" y="150813"/>
                  <a:pt x="199477" y="152593"/>
                </a:cubicBezTo>
                <a:cubicBezTo>
                  <a:pt x="201257" y="154373"/>
                  <a:pt x="201257" y="157222"/>
                  <a:pt x="199477" y="159002"/>
                </a:cubicBezTo>
                <a:lnTo>
                  <a:pt x="188438" y="169685"/>
                </a:lnTo>
                <a:lnTo>
                  <a:pt x="199477" y="181079"/>
                </a:lnTo>
                <a:cubicBezTo>
                  <a:pt x="201257" y="182503"/>
                  <a:pt x="201257" y="185709"/>
                  <a:pt x="199477" y="187133"/>
                </a:cubicBezTo>
                <a:cubicBezTo>
                  <a:pt x="198765" y="188201"/>
                  <a:pt x="197696" y="188557"/>
                  <a:pt x="196628" y="188557"/>
                </a:cubicBezTo>
                <a:cubicBezTo>
                  <a:pt x="195204" y="188557"/>
                  <a:pt x="194136" y="188201"/>
                  <a:pt x="193424" y="187133"/>
                </a:cubicBezTo>
                <a:lnTo>
                  <a:pt x="182385" y="176094"/>
                </a:lnTo>
                <a:lnTo>
                  <a:pt x="171347" y="187133"/>
                </a:lnTo>
                <a:cubicBezTo>
                  <a:pt x="170635" y="188201"/>
                  <a:pt x="169210" y="188557"/>
                  <a:pt x="168142" y="188557"/>
                </a:cubicBezTo>
                <a:cubicBezTo>
                  <a:pt x="167074" y="188557"/>
                  <a:pt x="166006" y="188201"/>
                  <a:pt x="165294" y="187133"/>
                </a:cubicBezTo>
                <a:cubicBezTo>
                  <a:pt x="163513" y="185709"/>
                  <a:pt x="163513" y="182503"/>
                  <a:pt x="165294" y="181079"/>
                </a:cubicBezTo>
                <a:lnTo>
                  <a:pt x="175976" y="169685"/>
                </a:lnTo>
                <a:lnTo>
                  <a:pt x="165294" y="159002"/>
                </a:lnTo>
                <a:cubicBezTo>
                  <a:pt x="163513" y="157222"/>
                  <a:pt x="163513" y="154373"/>
                  <a:pt x="165294" y="152593"/>
                </a:cubicBezTo>
                <a:close/>
                <a:moveTo>
                  <a:pt x="109171" y="150813"/>
                </a:moveTo>
                <a:cubicBezTo>
                  <a:pt x="111736" y="150813"/>
                  <a:pt x="113934" y="153011"/>
                  <a:pt x="113934" y="155209"/>
                </a:cubicBezTo>
                <a:cubicBezTo>
                  <a:pt x="113934" y="158140"/>
                  <a:pt x="111736" y="159971"/>
                  <a:pt x="109171" y="159971"/>
                </a:cubicBezTo>
                <a:cubicBezTo>
                  <a:pt x="106607" y="159971"/>
                  <a:pt x="104775" y="158140"/>
                  <a:pt x="104775" y="155209"/>
                </a:cubicBezTo>
                <a:cubicBezTo>
                  <a:pt x="104775" y="153011"/>
                  <a:pt x="106607" y="150813"/>
                  <a:pt x="109171" y="150813"/>
                </a:cubicBezTo>
                <a:close/>
                <a:moveTo>
                  <a:pt x="149393" y="138280"/>
                </a:moveTo>
                <a:lnTo>
                  <a:pt x="149393" y="203375"/>
                </a:lnTo>
                <a:lnTo>
                  <a:pt x="207295" y="203375"/>
                </a:lnTo>
                <a:cubicBezTo>
                  <a:pt x="211251" y="203375"/>
                  <a:pt x="214488" y="200138"/>
                  <a:pt x="214488" y="196182"/>
                </a:cubicBezTo>
                <a:lnTo>
                  <a:pt x="214488" y="138280"/>
                </a:lnTo>
                <a:lnTo>
                  <a:pt x="149393" y="138280"/>
                </a:lnTo>
                <a:close/>
                <a:moveTo>
                  <a:pt x="75306" y="138280"/>
                </a:moveTo>
                <a:lnTo>
                  <a:pt x="75306" y="196182"/>
                </a:lnTo>
                <a:cubicBezTo>
                  <a:pt x="75306" y="200138"/>
                  <a:pt x="78903" y="203375"/>
                  <a:pt x="82859" y="203375"/>
                </a:cubicBezTo>
                <a:lnTo>
                  <a:pt x="140761" y="203375"/>
                </a:lnTo>
                <a:lnTo>
                  <a:pt x="140761" y="138280"/>
                </a:lnTo>
                <a:lnTo>
                  <a:pt x="75306" y="138280"/>
                </a:lnTo>
                <a:close/>
                <a:moveTo>
                  <a:pt x="167896" y="92075"/>
                </a:moveTo>
                <a:lnTo>
                  <a:pt x="199675" y="92075"/>
                </a:lnTo>
                <a:cubicBezTo>
                  <a:pt x="202231" y="92075"/>
                  <a:pt x="204423" y="93980"/>
                  <a:pt x="204423" y="96647"/>
                </a:cubicBezTo>
                <a:cubicBezTo>
                  <a:pt x="204423" y="99314"/>
                  <a:pt x="202231" y="101219"/>
                  <a:pt x="199675" y="101219"/>
                </a:cubicBezTo>
                <a:lnTo>
                  <a:pt x="167896" y="101219"/>
                </a:lnTo>
                <a:cubicBezTo>
                  <a:pt x="165340" y="101219"/>
                  <a:pt x="163513" y="99314"/>
                  <a:pt x="163513" y="96647"/>
                </a:cubicBezTo>
                <a:cubicBezTo>
                  <a:pt x="163513" y="93980"/>
                  <a:pt x="165340" y="92075"/>
                  <a:pt x="167896" y="92075"/>
                </a:cubicBezTo>
                <a:close/>
                <a:moveTo>
                  <a:pt x="108567" y="74613"/>
                </a:moveTo>
                <a:cubicBezTo>
                  <a:pt x="111047" y="74613"/>
                  <a:pt x="113172" y="76384"/>
                  <a:pt x="113172" y="78864"/>
                </a:cubicBezTo>
                <a:lnTo>
                  <a:pt x="113172" y="91616"/>
                </a:lnTo>
                <a:lnTo>
                  <a:pt x="125570" y="91616"/>
                </a:lnTo>
                <a:cubicBezTo>
                  <a:pt x="127696" y="91616"/>
                  <a:pt x="129821" y="93387"/>
                  <a:pt x="129821" y="95867"/>
                </a:cubicBezTo>
                <a:cubicBezTo>
                  <a:pt x="129821" y="98346"/>
                  <a:pt x="127696" y="100117"/>
                  <a:pt x="125570" y="100117"/>
                </a:cubicBezTo>
                <a:lnTo>
                  <a:pt x="113172" y="100117"/>
                </a:lnTo>
                <a:lnTo>
                  <a:pt x="113172" y="112870"/>
                </a:lnTo>
                <a:cubicBezTo>
                  <a:pt x="113172" y="115349"/>
                  <a:pt x="111047" y="117121"/>
                  <a:pt x="108567" y="117121"/>
                </a:cubicBezTo>
                <a:cubicBezTo>
                  <a:pt x="106088" y="117121"/>
                  <a:pt x="104316" y="115349"/>
                  <a:pt x="104316" y="112870"/>
                </a:cubicBezTo>
                <a:lnTo>
                  <a:pt x="104316" y="100117"/>
                </a:lnTo>
                <a:lnTo>
                  <a:pt x="91918" y="100117"/>
                </a:lnTo>
                <a:cubicBezTo>
                  <a:pt x="89438" y="100117"/>
                  <a:pt x="87313" y="98346"/>
                  <a:pt x="87313" y="95867"/>
                </a:cubicBezTo>
                <a:cubicBezTo>
                  <a:pt x="87313" y="93387"/>
                  <a:pt x="89438" y="91616"/>
                  <a:pt x="91918" y="91616"/>
                </a:cubicBezTo>
                <a:lnTo>
                  <a:pt x="104316" y="91616"/>
                </a:lnTo>
                <a:lnTo>
                  <a:pt x="104316" y="78864"/>
                </a:lnTo>
                <a:cubicBezTo>
                  <a:pt x="104316" y="76384"/>
                  <a:pt x="106088" y="74613"/>
                  <a:pt x="108567" y="74613"/>
                </a:cubicBezTo>
                <a:close/>
                <a:moveTo>
                  <a:pt x="149393" y="64194"/>
                </a:moveTo>
                <a:lnTo>
                  <a:pt x="149393" y="129289"/>
                </a:lnTo>
                <a:lnTo>
                  <a:pt x="214488" y="129289"/>
                </a:lnTo>
                <a:lnTo>
                  <a:pt x="214488" y="71746"/>
                </a:lnTo>
                <a:cubicBezTo>
                  <a:pt x="214488" y="67431"/>
                  <a:pt x="211251" y="64194"/>
                  <a:pt x="207295" y="64194"/>
                </a:cubicBezTo>
                <a:lnTo>
                  <a:pt x="149393" y="64194"/>
                </a:lnTo>
                <a:close/>
                <a:moveTo>
                  <a:pt x="82859" y="64194"/>
                </a:moveTo>
                <a:cubicBezTo>
                  <a:pt x="78903" y="64194"/>
                  <a:pt x="75306" y="67431"/>
                  <a:pt x="75306" y="71746"/>
                </a:cubicBezTo>
                <a:lnTo>
                  <a:pt x="75306" y="129289"/>
                </a:lnTo>
                <a:lnTo>
                  <a:pt x="140761" y="129289"/>
                </a:lnTo>
                <a:lnTo>
                  <a:pt x="140761" y="64194"/>
                </a:lnTo>
                <a:lnTo>
                  <a:pt x="82859" y="64194"/>
                </a:lnTo>
                <a:close/>
                <a:moveTo>
                  <a:pt x="82859" y="55563"/>
                </a:moveTo>
                <a:lnTo>
                  <a:pt x="207295" y="55563"/>
                </a:lnTo>
                <a:cubicBezTo>
                  <a:pt x="216286" y="55563"/>
                  <a:pt x="223479" y="62756"/>
                  <a:pt x="223479" y="71746"/>
                </a:cubicBezTo>
                <a:lnTo>
                  <a:pt x="223479" y="133964"/>
                </a:lnTo>
                <a:lnTo>
                  <a:pt x="223479" y="196182"/>
                </a:lnTo>
                <a:cubicBezTo>
                  <a:pt x="223479" y="205173"/>
                  <a:pt x="216286" y="212366"/>
                  <a:pt x="207295" y="212366"/>
                </a:cubicBezTo>
                <a:lnTo>
                  <a:pt x="145077" y="212366"/>
                </a:lnTo>
                <a:lnTo>
                  <a:pt x="82859" y="212366"/>
                </a:lnTo>
                <a:cubicBezTo>
                  <a:pt x="73868" y="212366"/>
                  <a:pt x="66675" y="205173"/>
                  <a:pt x="66675" y="196182"/>
                </a:cubicBezTo>
                <a:lnTo>
                  <a:pt x="66675" y="133964"/>
                </a:lnTo>
                <a:lnTo>
                  <a:pt x="66675" y="71746"/>
                </a:lnTo>
                <a:cubicBezTo>
                  <a:pt x="66675" y="62756"/>
                  <a:pt x="73868" y="55563"/>
                  <a:pt x="82859" y="55563"/>
                </a:cubicBezTo>
                <a:close/>
                <a:moveTo>
                  <a:pt x="260896" y="38510"/>
                </a:moveTo>
                <a:lnTo>
                  <a:pt x="260896" y="257337"/>
                </a:lnTo>
                <a:cubicBezTo>
                  <a:pt x="260896" y="259857"/>
                  <a:pt x="258734" y="261656"/>
                  <a:pt x="256572" y="261656"/>
                </a:cubicBezTo>
                <a:lnTo>
                  <a:pt x="166484" y="261656"/>
                </a:lnTo>
                <a:cubicBezTo>
                  <a:pt x="157835" y="261656"/>
                  <a:pt x="150988" y="268854"/>
                  <a:pt x="150988" y="277132"/>
                </a:cubicBezTo>
                <a:lnTo>
                  <a:pt x="150988" y="284690"/>
                </a:lnTo>
                <a:lnTo>
                  <a:pt x="284679" y="284690"/>
                </a:lnTo>
                <a:lnTo>
                  <a:pt x="284679" y="38510"/>
                </a:lnTo>
                <a:lnTo>
                  <a:pt x="260896" y="38510"/>
                </a:lnTo>
                <a:close/>
                <a:moveTo>
                  <a:pt x="8648" y="38510"/>
                </a:moveTo>
                <a:lnTo>
                  <a:pt x="8648" y="284690"/>
                </a:lnTo>
                <a:lnTo>
                  <a:pt x="142340" y="284690"/>
                </a:lnTo>
                <a:lnTo>
                  <a:pt x="142340" y="277132"/>
                </a:lnTo>
                <a:cubicBezTo>
                  <a:pt x="142340" y="268854"/>
                  <a:pt x="135133" y="261656"/>
                  <a:pt x="126845" y="261656"/>
                </a:cubicBezTo>
                <a:lnTo>
                  <a:pt x="36756" y="261656"/>
                </a:lnTo>
                <a:cubicBezTo>
                  <a:pt x="34233" y="261656"/>
                  <a:pt x="32432" y="259857"/>
                  <a:pt x="32432" y="257337"/>
                </a:cubicBezTo>
                <a:lnTo>
                  <a:pt x="32432" y="38510"/>
                </a:lnTo>
                <a:lnTo>
                  <a:pt x="8648" y="38510"/>
                </a:lnTo>
                <a:close/>
                <a:moveTo>
                  <a:pt x="41080" y="8998"/>
                </a:moveTo>
                <a:lnTo>
                  <a:pt x="41080" y="253018"/>
                </a:lnTo>
                <a:lnTo>
                  <a:pt x="126845" y="253018"/>
                </a:lnTo>
                <a:cubicBezTo>
                  <a:pt x="132610" y="253018"/>
                  <a:pt x="138016" y="255178"/>
                  <a:pt x="142340" y="258417"/>
                </a:cubicBezTo>
                <a:lnTo>
                  <a:pt x="142340" y="224945"/>
                </a:lnTo>
                <a:cubicBezTo>
                  <a:pt x="142340" y="222426"/>
                  <a:pt x="144142" y="220626"/>
                  <a:pt x="146664" y="220626"/>
                </a:cubicBezTo>
                <a:cubicBezTo>
                  <a:pt x="149187" y="220626"/>
                  <a:pt x="150988" y="222426"/>
                  <a:pt x="150988" y="224945"/>
                </a:cubicBezTo>
                <a:lnTo>
                  <a:pt x="150988" y="258417"/>
                </a:lnTo>
                <a:cubicBezTo>
                  <a:pt x="155313" y="255178"/>
                  <a:pt x="160718" y="253018"/>
                  <a:pt x="166484" y="253018"/>
                </a:cubicBezTo>
                <a:lnTo>
                  <a:pt x="252248" y="253018"/>
                </a:lnTo>
                <a:lnTo>
                  <a:pt x="252248" y="8998"/>
                </a:lnTo>
                <a:lnTo>
                  <a:pt x="166484" y="8998"/>
                </a:lnTo>
                <a:cubicBezTo>
                  <a:pt x="157835" y="8998"/>
                  <a:pt x="150988" y="15836"/>
                  <a:pt x="150988" y="24114"/>
                </a:cubicBezTo>
                <a:lnTo>
                  <a:pt x="150988" y="41390"/>
                </a:lnTo>
                <a:cubicBezTo>
                  <a:pt x="150988" y="43549"/>
                  <a:pt x="149187" y="45709"/>
                  <a:pt x="146664" y="45709"/>
                </a:cubicBezTo>
                <a:cubicBezTo>
                  <a:pt x="144142" y="45709"/>
                  <a:pt x="142340" y="43549"/>
                  <a:pt x="142340" y="41390"/>
                </a:cubicBezTo>
                <a:lnTo>
                  <a:pt x="142340" y="24114"/>
                </a:lnTo>
                <a:cubicBezTo>
                  <a:pt x="142340" y="15836"/>
                  <a:pt x="135133" y="8998"/>
                  <a:pt x="126845" y="8998"/>
                </a:cubicBezTo>
                <a:lnTo>
                  <a:pt x="41080" y="8998"/>
                </a:lnTo>
                <a:close/>
                <a:moveTo>
                  <a:pt x="36756" y="0"/>
                </a:moveTo>
                <a:lnTo>
                  <a:pt x="126845" y="0"/>
                </a:lnTo>
                <a:cubicBezTo>
                  <a:pt x="135133" y="0"/>
                  <a:pt x="142340" y="3959"/>
                  <a:pt x="146664" y="10437"/>
                </a:cubicBezTo>
                <a:cubicBezTo>
                  <a:pt x="150988" y="3959"/>
                  <a:pt x="158195" y="0"/>
                  <a:pt x="166484" y="0"/>
                </a:cubicBezTo>
                <a:lnTo>
                  <a:pt x="256572" y="0"/>
                </a:lnTo>
                <a:cubicBezTo>
                  <a:pt x="258734" y="0"/>
                  <a:pt x="260896" y="1799"/>
                  <a:pt x="260896" y="4679"/>
                </a:cubicBezTo>
                <a:lnTo>
                  <a:pt x="260896" y="29513"/>
                </a:lnTo>
                <a:lnTo>
                  <a:pt x="289004" y="29513"/>
                </a:lnTo>
                <a:cubicBezTo>
                  <a:pt x="291526" y="29513"/>
                  <a:pt x="293328" y="31672"/>
                  <a:pt x="293328" y="34191"/>
                </a:cubicBezTo>
                <a:lnTo>
                  <a:pt x="293328" y="289009"/>
                </a:lnTo>
                <a:cubicBezTo>
                  <a:pt x="293328" y="291529"/>
                  <a:pt x="291526" y="293328"/>
                  <a:pt x="289004" y="293328"/>
                </a:cubicBezTo>
                <a:lnTo>
                  <a:pt x="4324" y="293328"/>
                </a:lnTo>
                <a:cubicBezTo>
                  <a:pt x="1802" y="293328"/>
                  <a:pt x="0" y="291529"/>
                  <a:pt x="0" y="289009"/>
                </a:cubicBezTo>
                <a:lnTo>
                  <a:pt x="0" y="34191"/>
                </a:lnTo>
                <a:cubicBezTo>
                  <a:pt x="0" y="31672"/>
                  <a:pt x="1802" y="29513"/>
                  <a:pt x="4324" y="29513"/>
                </a:cubicBezTo>
                <a:lnTo>
                  <a:pt x="32432" y="29513"/>
                </a:lnTo>
                <a:lnTo>
                  <a:pt x="32432" y="4679"/>
                </a:lnTo>
                <a:cubicBezTo>
                  <a:pt x="32432" y="1799"/>
                  <a:pt x="34233" y="0"/>
                  <a:pt x="3675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ontserrat Light" pitchFamily="2" charset="7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D4142B5-992D-DE40-B01E-B29A15C26411}"/>
              </a:ext>
            </a:extLst>
          </p:cNvPr>
          <p:cNvSpPr txBox="1"/>
          <p:nvPr/>
        </p:nvSpPr>
        <p:spPr>
          <a:xfrm>
            <a:off x="19107850" y="725233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38143EF2-4F21-2F4A-88B2-15EEBFE7A02A}"/>
              </a:ext>
            </a:extLst>
          </p:cNvPr>
          <p:cNvSpPr txBox="1">
            <a:spLocks/>
          </p:cNvSpPr>
          <p:nvPr/>
        </p:nvSpPr>
        <p:spPr>
          <a:xfrm>
            <a:off x="18997304" y="7872524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C3256A-F279-0D40-A9A0-A47FE5FC3E82}"/>
              </a:ext>
            </a:extLst>
          </p:cNvPr>
          <p:cNvSpPr txBox="1"/>
          <p:nvPr/>
        </p:nvSpPr>
        <p:spPr>
          <a:xfrm>
            <a:off x="19107850" y="4308409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ED512EC1-1F77-AB40-A9F0-9E19E6D125EF}"/>
              </a:ext>
            </a:extLst>
          </p:cNvPr>
          <p:cNvSpPr txBox="1">
            <a:spLocks/>
          </p:cNvSpPr>
          <p:nvPr/>
        </p:nvSpPr>
        <p:spPr>
          <a:xfrm>
            <a:off x="18997304" y="4928595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C39276B-93BD-1E45-9202-D743683CC0B5}"/>
              </a:ext>
            </a:extLst>
          </p:cNvPr>
          <p:cNvSpPr txBox="1"/>
          <p:nvPr/>
        </p:nvSpPr>
        <p:spPr>
          <a:xfrm>
            <a:off x="19107850" y="991668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B06A109F-3C8F-8043-B821-1390FAD2E375}"/>
              </a:ext>
            </a:extLst>
          </p:cNvPr>
          <p:cNvSpPr txBox="1">
            <a:spLocks/>
          </p:cNvSpPr>
          <p:nvPr/>
        </p:nvSpPr>
        <p:spPr>
          <a:xfrm>
            <a:off x="18997304" y="10536874"/>
            <a:ext cx="4116696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170783D-0554-8A49-BF76-D32B91C4BF90}"/>
              </a:ext>
            </a:extLst>
          </p:cNvPr>
          <p:cNvSpPr txBox="1"/>
          <p:nvPr/>
        </p:nvSpPr>
        <p:spPr>
          <a:xfrm>
            <a:off x="3019694" y="722693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1650A642-89AB-0A40-88D3-4D178538A6F2}"/>
              </a:ext>
            </a:extLst>
          </p:cNvPr>
          <p:cNvSpPr txBox="1">
            <a:spLocks/>
          </p:cNvSpPr>
          <p:nvPr/>
        </p:nvSpPr>
        <p:spPr>
          <a:xfrm>
            <a:off x="1263650" y="7847124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34A743-0666-B34B-ADF6-760F3B08930A}"/>
              </a:ext>
            </a:extLst>
          </p:cNvPr>
          <p:cNvSpPr txBox="1"/>
          <p:nvPr/>
        </p:nvSpPr>
        <p:spPr>
          <a:xfrm>
            <a:off x="3019694" y="4283009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7DF07C12-E7C8-F943-846B-F6A33B5B5D1F}"/>
              </a:ext>
            </a:extLst>
          </p:cNvPr>
          <p:cNvSpPr txBox="1">
            <a:spLocks/>
          </p:cNvSpPr>
          <p:nvPr/>
        </p:nvSpPr>
        <p:spPr>
          <a:xfrm>
            <a:off x="1263650" y="4903195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2DC9CFB-4E7C-0444-AA46-5A6D190F03E2}"/>
              </a:ext>
            </a:extLst>
          </p:cNvPr>
          <p:cNvSpPr txBox="1"/>
          <p:nvPr/>
        </p:nvSpPr>
        <p:spPr>
          <a:xfrm>
            <a:off x="3019694" y="9916688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21BD2EA2-41B1-324B-B013-7F86C2C387AE}"/>
              </a:ext>
            </a:extLst>
          </p:cNvPr>
          <p:cNvSpPr txBox="1">
            <a:spLocks/>
          </p:cNvSpPr>
          <p:nvPr/>
        </p:nvSpPr>
        <p:spPr>
          <a:xfrm>
            <a:off x="1263650" y="10536874"/>
            <a:ext cx="4034159" cy="1529909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166524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467B4A61-09BF-8347-8A51-2E5FF10680FB}"/>
              </a:ext>
            </a:extLst>
          </p:cNvPr>
          <p:cNvGrpSpPr/>
          <p:nvPr/>
        </p:nvGrpSpPr>
        <p:grpSpPr>
          <a:xfrm>
            <a:off x="7204575" y="2494990"/>
            <a:ext cx="9982177" cy="10483296"/>
            <a:chOff x="6793095" y="1634367"/>
            <a:chExt cx="10823429" cy="11366779"/>
          </a:xfrm>
        </p:grpSpPr>
        <p:sp>
          <p:nvSpPr>
            <p:cNvPr id="61" name="Arrow">
              <a:extLst>
                <a:ext uri="{FF2B5EF4-FFF2-40B4-BE49-F238E27FC236}">
                  <a16:creationId xmlns:a16="http://schemas.microsoft.com/office/drawing/2014/main" id="{87C28A75-BF90-7C4F-B451-81646AAF8F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1640487" y="11924308"/>
              <a:ext cx="1112547" cy="1041129"/>
            </a:xfrm>
            <a:prstGeom prst="rightArrow">
              <a:avLst>
                <a:gd name="adj1" fmla="val 50676"/>
                <a:gd name="adj2" fmla="val 58115"/>
              </a:avLst>
            </a:prstGeom>
            <a:solidFill>
              <a:schemeClr val="accent4"/>
            </a:solidFill>
            <a:ln>
              <a:noFill/>
            </a:ln>
            <a:extLst/>
          </p:spPr>
          <p:txBody>
            <a:bodyPr lIns="50787" tIns="50787" rIns="50787" bIns="50787" anchor="ctr"/>
            <a:lstStyle>
              <a:lvl1pPr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1pPr>
              <a:lvl2pPr marL="742950" indent="-28575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2pPr>
              <a:lvl3pPr marL="11430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3pPr>
              <a:lvl4pPr marL="16002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4pPr>
              <a:lvl5pPr marL="2057400" indent="-228600"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5pPr>
              <a:lvl6pPr marL="25146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6pPr>
              <a:lvl7pPr marL="29718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7pPr>
              <a:lvl8pPr marL="34290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8pPr>
              <a:lvl9pPr marL="3886200" indent="-228600" defTabSz="8255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74808C"/>
                  </a:solidFill>
                  <a:latin typeface="Poppins" charset="0"/>
                  <a:ea typeface="Poppins" charset="0"/>
                  <a:cs typeface="Poppins" charset="0"/>
                  <a:sym typeface="Poppins" charset="0"/>
                </a:defRPr>
              </a:lvl9pPr>
            </a:lstStyle>
            <a:p>
              <a:pPr algn="ctr" eaLnBrk="1"/>
              <a:endParaRPr lang="ru-RU" altLang="ru-RU" sz="3199" dirty="0">
                <a:solidFill>
                  <a:srgbClr val="FFFFFF"/>
                </a:solidFill>
                <a:latin typeface="Montserrat Light" pitchFamily="2" charset="77"/>
                <a:ea typeface="Helvetica Light" pitchFamily="2" charset="0"/>
                <a:cs typeface="Helvetica Light" pitchFamily="2" charset="0"/>
                <a:sym typeface="Helvetica Light" pitchFamily="2" charset="0"/>
              </a:endParaRPr>
            </a:p>
          </p:txBody>
        </p:sp>
        <p:grpSp>
          <p:nvGrpSpPr>
            <p:cNvPr id="2" name="Группа 7">
              <a:extLst>
                <a:ext uri="{FF2B5EF4-FFF2-40B4-BE49-F238E27FC236}">
                  <a16:creationId xmlns:a16="http://schemas.microsoft.com/office/drawing/2014/main" id="{4B34BFC3-2F80-124F-918A-7DBBEB1A1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6328" y="4588372"/>
              <a:ext cx="10004994" cy="7452959"/>
              <a:chOff x="7188200" y="3852912"/>
              <a:chExt cx="10007601" cy="7456323"/>
            </a:xfrm>
          </p:grpSpPr>
          <p:sp>
            <p:nvSpPr>
              <p:cNvPr id="3" name="Фигура">
                <a:extLst>
                  <a:ext uri="{FF2B5EF4-FFF2-40B4-BE49-F238E27FC236}">
                    <a16:creationId xmlns:a16="http://schemas.microsoft.com/office/drawing/2014/main" id="{017BA6A0-48BA-D244-AED3-97F40BF56EF4}"/>
                  </a:ext>
                </a:extLst>
              </p:cNvPr>
              <p:cNvSpPr/>
              <p:nvPr/>
            </p:nvSpPr>
            <p:spPr>
              <a:xfrm>
                <a:off x="10475913" y="9246679"/>
                <a:ext cx="3432175" cy="167830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0721" y="21600"/>
                    </a:lnTo>
                    <a:lnTo>
                      <a:pt x="879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4" name="Овал">
                <a:extLst>
                  <a:ext uri="{FF2B5EF4-FFF2-40B4-BE49-F238E27FC236}">
                    <a16:creationId xmlns:a16="http://schemas.microsoft.com/office/drawing/2014/main" id="{5C5732CA-D4BD-D94D-9432-9FA23C82646C}"/>
                  </a:ext>
                </a:extLst>
              </p:cNvPr>
              <p:cNvSpPr/>
              <p:nvPr/>
            </p:nvSpPr>
            <p:spPr>
              <a:xfrm>
                <a:off x="10618788" y="10540738"/>
                <a:ext cx="3146425" cy="768497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5" name="Фигура">
                <a:extLst>
                  <a:ext uri="{FF2B5EF4-FFF2-40B4-BE49-F238E27FC236}">
                    <a16:creationId xmlns:a16="http://schemas.microsoft.com/office/drawing/2014/main" id="{05DE348D-8B3D-B543-956F-708DD37058E0}"/>
                  </a:ext>
                </a:extLst>
              </p:cNvPr>
              <p:cNvSpPr/>
              <p:nvPr/>
            </p:nvSpPr>
            <p:spPr>
              <a:xfrm>
                <a:off x="7213600" y="4697623"/>
                <a:ext cx="9956801" cy="502539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14437" y="21600"/>
                    </a:lnTo>
                    <a:lnTo>
                      <a:pt x="7163" y="216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6" name="Овал">
                <a:extLst>
                  <a:ext uri="{FF2B5EF4-FFF2-40B4-BE49-F238E27FC236}">
                    <a16:creationId xmlns:a16="http://schemas.microsoft.com/office/drawing/2014/main" id="{7EDA4EFD-9289-6243-84ED-BC4C950C6DD2}"/>
                  </a:ext>
                </a:extLst>
              </p:cNvPr>
              <p:cNvSpPr/>
              <p:nvPr/>
            </p:nvSpPr>
            <p:spPr>
              <a:xfrm>
                <a:off x="7188200" y="3852912"/>
                <a:ext cx="10007601" cy="152270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7" name="Овал">
                <a:extLst>
                  <a:ext uri="{FF2B5EF4-FFF2-40B4-BE49-F238E27FC236}">
                    <a16:creationId xmlns:a16="http://schemas.microsoft.com/office/drawing/2014/main" id="{7EC91338-C096-7E43-BCB6-A4EA512FCF86}"/>
                  </a:ext>
                </a:extLst>
              </p:cNvPr>
              <p:cNvSpPr/>
              <p:nvPr/>
            </p:nvSpPr>
            <p:spPr>
              <a:xfrm>
                <a:off x="7593013" y="4081557"/>
                <a:ext cx="9197976" cy="1219433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8" name="Овал">
                <a:extLst>
                  <a:ext uri="{FF2B5EF4-FFF2-40B4-BE49-F238E27FC236}">
                    <a16:creationId xmlns:a16="http://schemas.microsoft.com/office/drawing/2014/main" id="{2E795A79-FCF3-A74D-9241-60E0557EE6D4}"/>
                  </a:ext>
                </a:extLst>
              </p:cNvPr>
              <p:cNvSpPr/>
              <p:nvPr/>
            </p:nvSpPr>
            <p:spPr>
              <a:xfrm>
                <a:off x="10521950" y="9284787"/>
                <a:ext cx="3340100" cy="816131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>
                <a:noFill/>
                <a:miter lim="400000"/>
              </a:ln>
            </p:spPr>
            <p:txBody>
              <a:bodyPr lIns="50787" tIns="50787" rIns="50787" bIns="50787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  <p:sp>
            <p:nvSpPr>
              <p:cNvPr id="9" name="Фигура">
                <a:extLst>
                  <a:ext uri="{FF2B5EF4-FFF2-40B4-BE49-F238E27FC236}">
                    <a16:creationId xmlns:a16="http://schemas.microsoft.com/office/drawing/2014/main" id="{9AF56131-63BB-344D-8B04-BD6B79A371AB}"/>
                  </a:ext>
                </a:extLst>
              </p:cNvPr>
              <p:cNvSpPr/>
              <p:nvPr/>
            </p:nvSpPr>
            <p:spPr>
              <a:xfrm>
                <a:off x="7996238" y="5199369"/>
                <a:ext cx="3389312" cy="47046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7760" y="20946"/>
                    </a:lnTo>
                    <a:cubicBezTo>
                      <a:pt x="18463" y="21152"/>
                      <a:pt x="19190" y="21312"/>
                      <a:pt x="19932" y="21426"/>
                    </a:cubicBezTo>
                    <a:cubicBezTo>
                      <a:pt x="20482" y="21510"/>
                      <a:pt x="21039" y="21568"/>
                      <a:pt x="21600" y="21600"/>
                    </a:cubicBezTo>
                    <a:lnTo>
                      <a:pt x="7139" y="848"/>
                    </a:lnTo>
                    <a:cubicBezTo>
                      <a:pt x="6016" y="785"/>
                      <a:pt x="4897" y="689"/>
                      <a:pt x="3785" y="562"/>
                    </a:cubicBezTo>
                    <a:cubicBezTo>
                      <a:pt x="2512" y="416"/>
                      <a:pt x="1249" y="229"/>
                      <a:pt x="0" y="0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>
                <a:noFill/>
                <a:miter lim="400000"/>
              </a:ln>
            </p:spPr>
            <p:txBody>
              <a:bodyPr lIns="0" tIns="0" rIns="0" bIns="0" anchor="ctr"/>
              <a:lstStyle/>
              <a:p>
                <a:pPr>
                  <a:defRPr sz="3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3199" dirty="0">
                  <a:solidFill>
                    <a:srgbClr val="FFFFFF"/>
                  </a:solidFill>
                  <a:latin typeface="Montserrat Light" pitchFamily="2" charset="77"/>
                  <a:sym typeface="Helvetica Neue Medium"/>
                </a:endParaRPr>
              </a:p>
            </p:txBody>
          </p:sp>
        </p:grpSp>
        <p:grpSp>
          <p:nvGrpSpPr>
            <p:cNvPr id="13" name="Группа 89">
              <a:extLst>
                <a:ext uri="{FF2B5EF4-FFF2-40B4-BE49-F238E27FC236}">
                  <a16:creationId xmlns:a16="http://schemas.microsoft.com/office/drawing/2014/main" id="{0FAD1DA1-627C-244A-8355-9D26338CC4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30817" y="4041793"/>
              <a:ext cx="1893394" cy="1891807"/>
              <a:chOff x="15273338" y="7096125"/>
              <a:chExt cx="1527175" cy="1525588"/>
            </a:xfrm>
          </p:grpSpPr>
          <p:sp>
            <p:nvSpPr>
              <p:cNvPr id="14" name="Oval 6">
                <a:extLst>
                  <a:ext uri="{FF2B5EF4-FFF2-40B4-BE49-F238E27FC236}">
                    <a16:creationId xmlns:a16="http://schemas.microsoft.com/office/drawing/2014/main" id="{B1FEB2BB-CD0C-AA44-BD96-64BE51D19F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338" y="7096125"/>
                <a:ext cx="1527175" cy="15255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15" name="AutoShape 7">
                <a:extLst>
                  <a:ext uri="{FF2B5EF4-FFF2-40B4-BE49-F238E27FC236}">
                    <a16:creationId xmlns:a16="http://schemas.microsoft.com/office/drawing/2014/main" id="{A85B40C2-AB3D-7A47-AF5A-12364EB34E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4179" y="7582470"/>
                <a:ext cx="663099" cy="543939"/>
              </a:xfrm>
              <a:custGeom>
                <a:avLst/>
                <a:gdLst>
                  <a:gd name="T0" fmla="*/ 813784 w 21600"/>
                  <a:gd name="T1" fmla="*/ 694576 h 20609"/>
                  <a:gd name="T2" fmla="*/ 813784 w 21600"/>
                  <a:gd name="T3" fmla="*/ 694576 h 20609"/>
                  <a:gd name="T4" fmla="*/ 813784 w 21600"/>
                  <a:gd name="T5" fmla="*/ 694576 h 20609"/>
                  <a:gd name="T6" fmla="*/ 813784 w 21600"/>
                  <a:gd name="T7" fmla="*/ 694576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19" name="Группа 95">
              <a:extLst>
                <a:ext uri="{FF2B5EF4-FFF2-40B4-BE49-F238E27FC236}">
                  <a16:creationId xmlns:a16="http://schemas.microsoft.com/office/drawing/2014/main" id="{837DCF31-2F74-5545-B55F-0AB585FC0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32769" y="1634367"/>
              <a:ext cx="2215573" cy="2215573"/>
              <a:chOff x="8375650" y="9723438"/>
              <a:chExt cx="1527175" cy="1527175"/>
            </a:xfrm>
          </p:grpSpPr>
          <p:sp>
            <p:nvSpPr>
              <p:cNvPr id="20" name="Oval 15">
                <a:extLst>
                  <a:ext uri="{FF2B5EF4-FFF2-40B4-BE49-F238E27FC236}">
                    <a16:creationId xmlns:a16="http://schemas.microsoft.com/office/drawing/2014/main" id="{BBFCCA1C-73FF-584E-BA6C-01D5A9FDB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9723438"/>
                <a:ext cx="1527175" cy="152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1" name="AutoShape 16">
                <a:extLst>
                  <a:ext uri="{FF2B5EF4-FFF2-40B4-BE49-F238E27FC236}">
                    <a16:creationId xmlns:a16="http://schemas.microsoft.com/office/drawing/2014/main" id="{18BD9AD6-27CC-6040-8B83-2A801CAC4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6531" y="10158836"/>
                <a:ext cx="511976" cy="659660"/>
              </a:xfrm>
              <a:custGeom>
                <a:avLst/>
                <a:gdLst>
                  <a:gd name="T0" fmla="*/ 626886 w 21324"/>
                  <a:gd name="T1" fmla="*/ 828588 h 21353"/>
                  <a:gd name="T2" fmla="*/ 626886 w 21324"/>
                  <a:gd name="T3" fmla="*/ 828588 h 21353"/>
                  <a:gd name="T4" fmla="*/ 626886 w 21324"/>
                  <a:gd name="T5" fmla="*/ 828588 h 21353"/>
                  <a:gd name="T6" fmla="*/ 626886 w 21324"/>
                  <a:gd name="T7" fmla="*/ 828588 h 213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4" h="21353">
                    <a:moveTo>
                      <a:pt x="4510" y="10565"/>
                    </a:moveTo>
                    <a:cubicBezTo>
                      <a:pt x="4662" y="10945"/>
                      <a:pt x="4641" y="11354"/>
                      <a:pt x="4451" y="11723"/>
                    </a:cubicBezTo>
                    <a:cubicBezTo>
                      <a:pt x="4281" y="12052"/>
                      <a:pt x="3984" y="12333"/>
                      <a:pt x="3601" y="12527"/>
                    </a:cubicBezTo>
                    <a:cubicBezTo>
                      <a:pt x="2231" y="11900"/>
                      <a:pt x="1163" y="10945"/>
                      <a:pt x="557" y="9805"/>
                    </a:cubicBezTo>
                    <a:cubicBezTo>
                      <a:pt x="-228" y="8328"/>
                      <a:pt x="-182" y="6664"/>
                      <a:pt x="684" y="5215"/>
                    </a:cubicBezTo>
                    <a:cubicBezTo>
                      <a:pt x="1772" y="3174"/>
                      <a:pt x="3796" y="1620"/>
                      <a:pt x="6244" y="765"/>
                    </a:cubicBezTo>
                    <a:cubicBezTo>
                      <a:pt x="8815" y="-135"/>
                      <a:pt x="11801" y="-247"/>
                      <a:pt x="14660" y="459"/>
                    </a:cubicBezTo>
                    <a:cubicBezTo>
                      <a:pt x="16723" y="968"/>
                      <a:pt x="18547" y="1885"/>
                      <a:pt x="19736" y="3208"/>
                    </a:cubicBezTo>
                    <a:cubicBezTo>
                      <a:pt x="20896" y="4498"/>
                      <a:pt x="21372" y="6095"/>
                      <a:pt x="21320" y="7727"/>
                    </a:cubicBezTo>
                    <a:cubicBezTo>
                      <a:pt x="21260" y="9646"/>
                      <a:pt x="20488" y="11413"/>
                      <a:pt x="19083" y="12808"/>
                    </a:cubicBezTo>
                    <a:cubicBezTo>
                      <a:pt x="17787" y="14096"/>
                      <a:pt x="15913" y="15106"/>
                      <a:pt x="13615" y="15242"/>
                    </a:cubicBezTo>
                    <a:cubicBezTo>
                      <a:pt x="11971" y="15340"/>
                      <a:pt x="10347" y="14902"/>
                      <a:pt x="9134" y="14036"/>
                    </a:cubicBezTo>
                    <a:cubicBezTo>
                      <a:pt x="8820" y="14902"/>
                      <a:pt x="8502" y="15766"/>
                      <a:pt x="8180" y="16626"/>
                    </a:cubicBezTo>
                    <a:cubicBezTo>
                      <a:pt x="7869" y="17459"/>
                      <a:pt x="7551" y="18296"/>
                      <a:pt x="7062" y="19081"/>
                    </a:cubicBezTo>
                    <a:cubicBezTo>
                      <a:pt x="6532" y="19930"/>
                      <a:pt x="5812" y="20699"/>
                      <a:pt x="4934" y="21353"/>
                    </a:cubicBezTo>
                    <a:cubicBezTo>
                      <a:pt x="4686" y="20432"/>
                      <a:pt x="4591" y="19491"/>
                      <a:pt x="4652" y="18551"/>
                    </a:cubicBezTo>
                    <a:cubicBezTo>
                      <a:pt x="4712" y="17630"/>
                      <a:pt x="4922" y="16720"/>
                      <a:pt x="5139" y="15813"/>
                    </a:cubicBezTo>
                    <a:cubicBezTo>
                      <a:pt x="5588" y="13936"/>
                      <a:pt x="6071" y="12064"/>
                      <a:pt x="6587" y="10197"/>
                    </a:cubicBezTo>
                    <a:cubicBezTo>
                      <a:pt x="6685" y="9744"/>
                      <a:pt x="6725" y="9284"/>
                      <a:pt x="6708" y="8825"/>
                    </a:cubicBezTo>
                    <a:cubicBezTo>
                      <a:pt x="6682" y="8142"/>
                      <a:pt x="6527" y="7452"/>
                      <a:pt x="6703" y="6775"/>
                    </a:cubicBezTo>
                    <a:cubicBezTo>
                      <a:pt x="6824" y="6310"/>
                      <a:pt x="7097" y="5878"/>
                      <a:pt x="7505" y="5531"/>
                    </a:cubicBezTo>
                    <a:cubicBezTo>
                      <a:pt x="7874" y="5217"/>
                      <a:pt x="8340" y="4983"/>
                      <a:pt x="8865" y="4851"/>
                    </a:cubicBezTo>
                    <a:cubicBezTo>
                      <a:pt x="9509" y="4650"/>
                      <a:pt x="10242" y="4724"/>
                      <a:pt x="10799" y="5046"/>
                    </a:cubicBezTo>
                    <a:cubicBezTo>
                      <a:pt x="11427" y="5407"/>
                      <a:pt x="11719" y="6006"/>
                      <a:pt x="11734" y="6615"/>
                    </a:cubicBezTo>
                    <a:cubicBezTo>
                      <a:pt x="11763" y="7805"/>
                      <a:pt x="10814" y="8822"/>
                      <a:pt x="10352" y="9932"/>
                    </a:cubicBezTo>
                    <a:cubicBezTo>
                      <a:pt x="10216" y="10259"/>
                      <a:pt x="10122" y="10595"/>
                      <a:pt x="10070" y="10937"/>
                    </a:cubicBezTo>
                    <a:cubicBezTo>
                      <a:pt x="9846" y="11805"/>
                      <a:pt x="10503" y="12680"/>
                      <a:pt x="11592" y="12950"/>
                    </a:cubicBezTo>
                    <a:cubicBezTo>
                      <a:pt x="13217" y="13353"/>
                      <a:pt x="14611" y="12566"/>
                      <a:pt x="15567" y="11668"/>
                    </a:cubicBezTo>
                    <a:cubicBezTo>
                      <a:pt x="16622" y="10675"/>
                      <a:pt x="17294" y="9464"/>
                      <a:pt x="17488" y="8061"/>
                    </a:cubicBezTo>
                    <a:cubicBezTo>
                      <a:pt x="17691" y="6583"/>
                      <a:pt x="17316" y="5126"/>
                      <a:pt x="16240" y="4035"/>
                    </a:cubicBezTo>
                    <a:cubicBezTo>
                      <a:pt x="15078" y="2856"/>
                      <a:pt x="13221" y="2203"/>
                      <a:pt x="11186" y="2210"/>
                    </a:cubicBezTo>
                    <a:cubicBezTo>
                      <a:pt x="8344" y="2221"/>
                      <a:pt x="5987" y="3374"/>
                      <a:pt x="4449" y="4948"/>
                    </a:cubicBezTo>
                    <a:cubicBezTo>
                      <a:pt x="3551" y="5867"/>
                      <a:pt x="2907" y="6959"/>
                      <a:pt x="2987" y="8118"/>
                    </a:cubicBezTo>
                    <a:cubicBezTo>
                      <a:pt x="3050" y="9024"/>
                      <a:pt x="3564" y="9908"/>
                      <a:pt x="4510" y="105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2" name="Группа 101">
              <a:extLst>
                <a:ext uri="{FF2B5EF4-FFF2-40B4-BE49-F238E27FC236}">
                  <a16:creationId xmlns:a16="http://schemas.microsoft.com/office/drawing/2014/main" id="{A4D6B3EC-B365-F044-A8A1-0C6BF313A9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63513" y="4653444"/>
              <a:ext cx="1133180" cy="1134766"/>
              <a:chOff x="14352588" y="9723438"/>
              <a:chExt cx="1525587" cy="1527175"/>
            </a:xfrm>
          </p:grpSpPr>
          <p:sp>
            <p:nvSpPr>
              <p:cNvPr id="23" name="Oval 24">
                <a:extLst>
                  <a:ext uri="{FF2B5EF4-FFF2-40B4-BE49-F238E27FC236}">
                    <a16:creationId xmlns:a16="http://schemas.microsoft.com/office/drawing/2014/main" id="{FFE70477-AAC7-E94C-83E8-AA247963E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4" name="AutoShape 25">
                <a:extLst>
                  <a:ext uri="{FF2B5EF4-FFF2-40B4-BE49-F238E27FC236}">
                    <a16:creationId xmlns:a16="http://schemas.microsoft.com/office/drawing/2014/main" id="{5006EFCA-3406-C34B-8837-51777A88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4110" y="10184795"/>
                <a:ext cx="602543" cy="604462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5" name="Группа 104">
              <a:extLst>
                <a:ext uri="{FF2B5EF4-FFF2-40B4-BE49-F238E27FC236}">
                  <a16:creationId xmlns:a16="http://schemas.microsoft.com/office/drawing/2014/main" id="{57653D9A-25A2-3646-B167-0B19A60554CE}"/>
                </a:ext>
              </a:extLst>
            </p:cNvPr>
            <p:cNvGrpSpPr>
              <a:grpSpLocks/>
            </p:cNvGrpSpPr>
            <p:nvPr/>
          </p:nvGrpSpPr>
          <p:grpSpPr bwMode="auto">
            <a:xfrm rot="19629551">
              <a:off x="6793095" y="3338383"/>
              <a:ext cx="1526777" cy="1525191"/>
              <a:chOff x="8375650" y="4467225"/>
              <a:chExt cx="1527175" cy="1525588"/>
            </a:xfrm>
          </p:grpSpPr>
          <p:sp>
            <p:nvSpPr>
              <p:cNvPr id="26" name="Oval 3">
                <a:extLst>
                  <a:ext uri="{FF2B5EF4-FFF2-40B4-BE49-F238E27FC236}">
                    <a16:creationId xmlns:a16="http://schemas.microsoft.com/office/drawing/2014/main" id="{D4BEE56C-FBE9-3640-B9F1-3EF046102C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27" name="AutoShape 4">
                <a:extLst>
                  <a:ext uri="{FF2B5EF4-FFF2-40B4-BE49-F238E27FC236}">
                    <a16:creationId xmlns:a16="http://schemas.microsoft.com/office/drawing/2014/main" id="{494319DA-E9E8-6446-A273-551D2F6BFB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75" y="4906963"/>
                <a:ext cx="342900" cy="652462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28" name="Группа 107">
              <a:extLst>
                <a:ext uri="{FF2B5EF4-FFF2-40B4-BE49-F238E27FC236}">
                  <a16:creationId xmlns:a16="http://schemas.microsoft.com/office/drawing/2014/main" id="{C9EDA658-0A50-B540-A2B6-08D2E5C7DF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353504" y="3450117"/>
              <a:ext cx="2380630" cy="2379042"/>
              <a:chOff x="8375650" y="4467225"/>
              <a:chExt cx="1527175" cy="1525588"/>
            </a:xfrm>
          </p:grpSpPr>
          <p:sp>
            <p:nvSpPr>
              <p:cNvPr id="29" name="Oval 3">
                <a:extLst>
                  <a:ext uri="{FF2B5EF4-FFF2-40B4-BE49-F238E27FC236}">
                    <a16:creationId xmlns:a16="http://schemas.microsoft.com/office/drawing/2014/main" id="{147C5422-98BC-6240-802F-694ECD61E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0" name="AutoShape 4">
                <a:extLst>
                  <a:ext uri="{FF2B5EF4-FFF2-40B4-BE49-F238E27FC236}">
                    <a16:creationId xmlns:a16="http://schemas.microsoft.com/office/drawing/2014/main" id="{BD0F044B-E52D-844F-AFB2-8B35761F0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212" y="4906888"/>
                <a:ext cx="343106" cy="652369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34" name="Группа 115">
              <a:extLst>
                <a:ext uri="{FF2B5EF4-FFF2-40B4-BE49-F238E27FC236}">
                  <a16:creationId xmlns:a16="http://schemas.microsoft.com/office/drawing/2014/main" id="{703B5913-67F9-8A46-AA2C-EE5116A83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42748" y="3296170"/>
              <a:ext cx="1152225" cy="1150637"/>
              <a:chOff x="15273338" y="7096125"/>
              <a:chExt cx="1527175" cy="1525588"/>
            </a:xfrm>
          </p:grpSpPr>
          <p:sp>
            <p:nvSpPr>
              <p:cNvPr id="35" name="Oval 6">
                <a:extLst>
                  <a:ext uri="{FF2B5EF4-FFF2-40B4-BE49-F238E27FC236}">
                    <a16:creationId xmlns:a16="http://schemas.microsoft.com/office/drawing/2014/main" id="{95AC77A8-DAD7-364C-B38A-7E645FD4D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73338" y="7096125"/>
                <a:ext cx="1527175" cy="152558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6" name="AutoShape 7">
                <a:extLst>
                  <a:ext uri="{FF2B5EF4-FFF2-40B4-BE49-F238E27FC236}">
                    <a16:creationId xmlns:a16="http://schemas.microsoft.com/office/drawing/2014/main" id="{FEA3FC81-7EB8-B548-BE23-FB12F2CA2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34015" y="7582208"/>
                <a:ext cx="662617" cy="545004"/>
              </a:xfrm>
              <a:custGeom>
                <a:avLst/>
                <a:gdLst>
                  <a:gd name="T0" fmla="*/ 813784 w 21600"/>
                  <a:gd name="T1" fmla="*/ 694576 h 20609"/>
                  <a:gd name="T2" fmla="*/ 813784 w 21600"/>
                  <a:gd name="T3" fmla="*/ 694576 h 20609"/>
                  <a:gd name="T4" fmla="*/ 813784 w 21600"/>
                  <a:gd name="T5" fmla="*/ 694576 h 20609"/>
                  <a:gd name="T6" fmla="*/ 813784 w 21600"/>
                  <a:gd name="T7" fmla="*/ 694576 h 2060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0609">
                    <a:moveTo>
                      <a:pt x="20989" y="488"/>
                    </a:moveTo>
                    <a:cubicBezTo>
                      <a:pt x="20829" y="951"/>
                      <a:pt x="20629" y="1394"/>
                      <a:pt x="20393" y="1811"/>
                    </a:cubicBezTo>
                    <a:cubicBezTo>
                      <a:pt x="20078" y="2370"/>
                      <a:pt x="19700" y="2878"/>
                      <a:pt x="19269" y="3322"/>
                    </a:cubicBezTo>
                    <a:cubicBezTo>
                      <a:pt x="19683" y="3307"/>
                      <a:pt x="20095" y="3243"/>
                      <a:pt x="20498" y="3130"/>
                    </a:cubicBezTo>
                    <a:cubicBezTo>
                      <a:pt x="20877" y="3024"/>
                      <a:pt x="21246" y="2876"/>
                      <a:pt x="21600" y="2687"/>
                    </a:cubicBezTo>
                    <a:cubicBezTo>
                      <a:pt x="21316" y="3218"/>
                      <a:pt x="20987" y="3713"/>
                      <a:pt x="20617" y="4166"/>
                    </a:cubicBezTo>
                    <a:cubicBezTo>
                      <a:pt x="20223" y="4649"/>
                      <a:pt x="19784" y="5081"/>
                      <a:pt x="19309" y="5454"/>
                    </a:cubicBezTo>
                    <a:cubicBezTo>
                      <a:pt x="19444" y="7795"/>
                      <a:pt x="19109" y="10097"/>
                      <a:pt x="18370" y="12200"/>
                    </a:cubicBezTo>
                    <a:cubicBezTo>
                      <a:pt x="17648" y="14253"/>
                      <a:pt x="16533" y="16141"/>
                      <a:pt x="14986" y="17569"/>
                    </a:cubicBezTo>
                    <a:cubicBezTo>
                      <a:pt x="13903" y="18568"/>
                      <a:pt x="12649" y="19278"/>
                      <a:pt x="11333" y="19776"/>
                    </a:cubicBezTo>
                    <a:cubicBezTo>
                      <a:pt x="7577" y="21197"/>
                      <a:pt x="3487" y="20789"/>
                      <a:pt x="0" y="18635"/>
                    </a:cubicBezTo>
                    <a:cubicBezTo>
                      <a:pt x="1193" y="18716"/>
                      <a:pt x="2389" y="18532"/>
                      <a:pt x="3523" y="18094"/>
                    </a:cubicBezTo>
                    <a:cubicBezTo>
                      <a:pt x="4495" y="17719"/>
                      <a:pt x="5407" y="17162"/>
                      <a:pt x="6225" y="16446"/>
                    </a:cubicBezTo>
                    <a:cubicBezTo>
                      <a:pt x="5098" y="16406"/>
                      <a:pt x="4024" y="15887"/>
                      <a:pt x="3208" y="14986"/>
                    </a:cubicBezTo>
                    <a:cubicBezTo>
                      <a:pt x="2632" y="14351"/>
                      <a:pt x="2210" y="13551"/>
                      <a:pt x="1985" y="12667"/>
                    </a:cubicBezTo>
                    <a:cubicBezTo>
                      <a:pt x="2291" y="12709"/>
                      <a:pt x="2600" y="12724"/>
                      <a:pt x="2908" y="12712"/>
                    </a:cubicBezTo>
                    <a:cubicBezTo>
                      <a:pt x="3196" y="12701"/>
                      <a:pt x="3482" y="12666"/>
                      <a:pt x="3766" y="12608"/>
                    </a:cubicBezTo>
                    <a:cubicBezTo>
                      <a:pt x="2710" y="12261"/>
                      <a:pt x="1802" y="11471"/>
                      <a:pt x="1219" y="10392"/>
                    </a:cubicBezTo>
                    <a:cubicBezTo>
                      <a:pt x="728" y="9483"/>
                      <a:pt x="496" y="8418"/>
                      <a:pt x="556" y="7347"/>
                    </a:cubicBezTo>
                    <a:cubicBezTo>
                      <a:pt x="865" y="7528"/>
                      <a:pt x="1185" y="7682"/>
                      <a:pt x="1514" y="7808"/>
                    </a:cubicBezTo>
                    <a:cubicBezTo>
                      <a:pt x="1827" y="7928"/>
                      <a:pt x="2147" y="8023"/>
                      <a:pt x="2471" y="8092"/>
                    </a:cubicBezTo>
                    <a:cubicBezTo>
                      <a:pt x="1633" y="7267"/>
                      <a:pt x="1044" y="6153"/>
                      <a:pt x="791" y="4912"/>
                    </a:cubicBezTo>
                    <a:cubicBezTo>
                      <a:pt x="541" y="3690"/>
                      <a:pt x="630" y="2408"/>
                      <a:pt x="1044" y="1248"/>
                    </a:cubicBezTo>
                    <a:cubicBezTo>
                      <a:pt x="2154" y="2776"/>
                      <a:pt x="3509" y="4041"/>
                      <a:pt x="5034" y="4972"/>
                    </a:cubicBezTo>
                    <a:cubicBezTo>
                      <a:pt x="6714" y="5998"/>
                      <a:pt x="8564" y="6597"/>
                      <a:pt x="10460" y="6728"/>
                    </a:cubicBezTo>
                    <a:cubicBezTo>
                      <a:pt x="9854" y="4014"/>
                      <a:pt x="11145" y="1215"/>
                      <a:pt x="13427" y="291"/>
                    </a:cubicBezTo>
                    <a:cubicBezTo>
                      <a:pt x="15140" y="-403"/>
                      <a:pt x="17045" y="169"/>
                      <a:pt x="18253" y="1739"/>
                    </a:cubicBezTo>
                    <a:cubicBezTo>
                      <a:pt x="18767" y="1670"/>
                      <a:pt x="19270" y="1521"/>
                      <a:pt x="19749" y="1295"/>
                    </a:cubicBezTo>
                    <a:cubicBezTo>
                      <a:pt x="20190" y="1087"/>
                      <a:pt x="20606" y="816"/>
                      <a:pt x="20989" y="48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37" name="Группа 118">
              <a:extLst>
                <a:ext uri="{FF2B5EF4-FFF2-40B4-BE49-F238E27FC236}">
                  <a16:creationId xmlns:a16="http://schemas.microsoft.com/office/drawing/2014/main" id="{596AF8F1-8A60-F443-BF3B-1DF75B781E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207871" y="1728443"/>
              <a:ext cx="1209360" cy="1210948"/>
              <a:chOff x="14352588" y="9723438"/>
              <a:chExt cx="1525587" cy="1527175"/>
            </a:xfrm>
          </p:grpSpPr>
          <p:sp>
            <p:nvSpPr>
              <p:cNvPr id="38" name="Oval 24">
                <a:extLst>
                  <a:ext uri="{FF2B5EF4-FFF2-40B4-BE49-F238E27FC236}">
                    <a16:creationId xmlns:a16="http://schemas.microsoft.com/office/drawing/2014/main" id="{B8C7D64E-2408-FC46-922F-5548D2AD4F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39" name="AutoShape 25">
                <a:extLst>
                  <a:ext uri="{FF2B5EF4-FFF2-40B4-BE49-F238E27FC236}">
                    <a16:creationId xmlns:a16="http://schemas.microsoft.com/office/drawing/2014/main" id="{9BA4B8B2-AEFD-1A4D-8540-DFD28E22C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5068" y="10185794"/>
                <a:ext cx="600625" cy="602463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40" name="Группа 133">
              <a:extLst>
                <a:ext uri="{FF2B5EF4-FFF2-40B4-BE49-F238E27FC236}">
                  <a16:creationId xmlns:a16="http://schemas.microsoft.com/office/drawing/2014/main" id="{A83C295C-A26A-3143-A8A7-E5F0F14134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23971" y="2988590"/>
              <a:ext cx="1237928" cy="1236341"/>
              <a:chOff x="8375650" y="4467225"/>
              <a:chExt cx="1527175" cy="1525588"/>
            </a:xfrm>
          </p:grpSpPr>
          <p:sp>
            <p:nvSpPr>
              <p:cNvPr id="41" name="Oval 3">
                <a:extLst>
                  <a:ext uri="{FF2B5EF4-FFF2-40B4-BE49-F238E27FC236}">
                    <a16:creationId xmlns:a16="http://schemas.microsoft.com/office/drawing/2014/main" id="{C33A3950-7559-E641-8E60-07606BB093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4467225"/>
                <a:ext cx="1527175" cy="152558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42" name="AutoShape 4">
                <a:extLst>
                  <a:ext uri="{FF2B5EF4-FFF2-40B4-BE49-F238E27FC236}">
                    <a16:creationId xmlns:a16="http://schemas.microsoft.com/office/drawing/2014/main" id="{B003212F-E97A-314C-A569-2CE4E322A8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8851" y="4904247"/>
                <a:ext cx="342636" cy="652144"/>
              </a:xfrm>
              <a:custGeom>
                <a:avLst/>
                <a:gdLst>
                  <a:gd name="T0" fmla="*/ 420520 w 21600"/>
                  <a:gd name="T1" fmla="*/ 801321 h 21595"/>
                  <a:gd name="T2" fmla="*/ 420520 w 21600"/>
                  <a:gd name="T3" fmla="*/ 801321 h 21595"/>
                  <a:gd name="T4" fmla="*/ 420520 w 21600"/>
                  <a:gd name="T5" fmla="*/ 801321 h 21595"/>
                  <a:gd name="T6" fmla="*/ 420520 w 21600"/>
                  <a:gd name="T7" fmla="*/ 801321 h 21595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600" h="21595">
                    <a:moveTo>
                      <a:pt x="14325" y="0"/>
                    </a:moveTo>
                    <a:cubicBezTo>
                      <a:pt x="11947" y="-5"/>
                      <a:pt x="9683" y="535"/>
                      <a:pt x="8120" y="1477"/>
                    </a:cubicBezTo>
                    <a:cubicBezTo>
                      <a:pt x="6945" y="2186"/>
                      <a:pt x="6249" y="3081"/>
                      <a:pt x="6144" y="4019"/>
                    </a:cubicBezTo>
                    <a:lnTo>
                      <a:pt x="6123" y="7733"/>
                    </a:lnTo>
                    <a:lnTo>
                      <a:pt x="0" y="7733"/>
                    </a:lnTo>
                    <a:lnTo>
                      <a:pt x="0" y="11796"/>
                    </a:lnTo>
                    <a:lnTo>
                      <a:pt x="6103" y="11796"/>
                    </a:lnTo>
                    <a:lnTo>
                      <a:pt x="6052" y="21595"/>
                    </a:lnTo>
                    <a:lnTo>
                      <a:pt x="14509" y="21595"/>
                    </a:lnTo>
                    <a:lnTo>
                      <a:pt x="14509" y="11796"/>
                    </a:lnTo>
                    <a:lnTo>
                      <a:pt x="20469" y="11796"/>
                    </a:lnTo>
                    <a:lnTo>
                      <a:pt x="21447" y="7733"/>
                    </a:lnTo>
                    <a:lnTo>
                      <a:pt x="14509" y="7733"/>
                    </a:lnTo>
                    <a:lnTo>
                      <a:pt x="14509" y="4988"/>
                    </a:lnTo>
                    <a:cubicBezTo>
                      <a:pt x="14453" y="4560"/>
                      <a:pt x="14822" y="4150"/>
                      <a:pt x="15487" y="3901"/>
                    </a:cubicBezTo>
                    <a:cubicBezTo>
                      <a:pt x="15925" y="3738"/>
                      <a:pt x="16459" y="3660"/>
                      <a:pt x="16995" y="3682"/>
                    </a:cubicBezTo>
                    <a:lnTo>
                      <a:pt x="21600" y="3677"/>
                    </a:lnTo>
                    <a:lnTo>
                      <a:pt x="21590" y="0"/>
                    </a:lnTo>
                    <a:lnTo>
                      <a:pt x="1432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49" name="Группа 166">
              <a:extLst>
                <a:ext uri="{FF2B5EF4-FFF2-40B4-BE49-F238E27FC236}">
                  <a16:creationId xmlns:a16="http://schemas.microsoft.com/office/drawing/2014/main" id="{5C16EE5D-7612-1C4D-A254-E710ACFD574A}"/>
                </a:ext>
              </a:extLst>
            </p:cNvPr>
            <p:cNvGrpSpPr>
              <a:grpSpLocks/>
            </p:cNvGrpSpPr>
            <p:nvPr/>
          </p:nvGrpSpPr>
          <p:grpSpPr bwMode="auto">
            <a:xfrm rot="1281252">
              <a:off x="16381771" y="3881183"/>
              <a:ext cx="1234753" cy="1237928"/>
              <a:chOff x="14352588" y="9723438"/>
              <a:chExt cx="1525587" cy="1527175"/>
            </a:xfrm>
          </p:grpSpPr>
          <p:sp>
            <p:nvSpPr>
              <p:cNvPr id="50" name="Oval 24">
                <a:extLst>
                  <a:ext uri="{FF2B5EF4-FFF2-40B4-BE49-F238E27FC236}">
                    <a16:creationId xmlns:a16="http://schemas.microsoft.com/office/drawing/2014/main" id="{9A1049EF-7FF4-5B47-A4BA-291BED76B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2588" y="9723438"/>
                <a:ext cx="1525587" cy="152717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51" name="AutoShape 25">
                <a:extLst>
                  <a:ext uri="{FF2B5EF4-FFF2-40B4-BE49-F238E27FC236}">
                    <a16:creationId xmlns:a16="http://schemas.microsoft.com/office/drawing/2014/main" id="{D9B4CAC9-29F7-194C-B165-018317B16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15362" y="10185506"/>
                <a:ext cx="600038" cy="603038"/>
              </a:xfrm>
              <a:custGeom>
                <a:avLst/>
                <a:gdLst>
                  <a:gd name="T0" fmla="*/ 738591 w 21597"/>
                  <a:gd name="T1" fmla="*/ 739906 h 21597"/>
                  <a:gd name="T2" fmla="*/ 738591 w 21597"/>
                  <a:gd name="T3" fmla="*/ 739906 h 21597"/>
                  <a:gd name="T4" fmla="*/ 738591 w 21597"/>
                  <a:gd name="T5" fmla="*/ 739906 h 21597"/>
                  <a:gd name="T6" fmla="*/ 738591 w 21597"/>
                  <a:gd name="T7" fmla="*/ 739906 h 2159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597" h="21597">
                    <a:moveTo>
                      <a:pt x="4955" y="0"/>
                    </a:moveTo>
                    <a:cubicBezTo>
                      <a:pt x="4242" y="0"/>
                      <a:pt x="3702" y="-2"/>
                      <a:pt x="3248" y="29"/>
                    </a:cubicBezTo>
                    <a:cubicBezTo>
                      <a:pt x="2794" y="59"/>
                      <a:pt x="2425" y="122"/>
                      <a:pt x="2044" y="243"/>
                    </a:cubicBezTo>
                    <a:cubicBezTo>
                      <a:pt x="1625" y="395"/>
                      <a:pt x="1251" y="636"/>
                      <a:pt x="944" y="943"/>
                    </a:cubicBezTo>
                    <a:cubicBezTo>
                      <a:pt x="637" y="1251"/>
                      <a:pt x="396" y="1624"/>
                      <a:pt x="244" y="2044"/>
                    </a:cubicBezTo>
                    <a:cubicBezTo>
                      <a:pt x="122" y="2427"/>
                      <a:pt x="60" y="2800"/>
                      <a:pt x="29" y="3254"/>
                    </a:cubicBezTo>
                    <a:cubicBezTo>
                      <a:pt x="-1" y="3707"/>
                      <a:pt x="0" y="4240"/>
                      <a:pt x="1" y="4950"/>
                    </a:cubicBezTo>
                    <a:lnTo>
                      <a:pt x="1" y="16623"/>
                    </a:lnTo>
                    <a:cubicBezTo>
                      <a:pt x="1" y="17344"/>
                      <a:pt x="-1" y="17886"/>
                      <a:pt x="29" y="18342"/>
                    </a:cubicBezTo>
                    <a:cubicBezTo>
                      <a:pt x="60" y="18799"/>
                      <a:pt x="122" y="19170"/>
                      <a:pt x="244" y="19553"/>
                    </a:cubicBezTo>
                    <a:cubicBezTo>
                      <a:pt x="396" y="19972"/>
                      <a:pt x="637" y="20345"/>
                      <a:pt x="944" y="20653"/>
                    </a:cubicBezTo>
                    <a:cubicBezTo>
                      <a:pt x="1251" y="20960"/>
                      <a:pt x="1625" y="21201"/>
                      <a:pt x="2044" y="21353"/>
                    </a:cubicBezTo>
                    <a:cubicBezTo>
                      <a:pt x="2427" y="21475"/>
                      <a:pt x="2799" y="21537"/>
                      <a:pt x="3254" y="21568"/>
                    </a:cubicBezTo>
                    <a:cubicBezTo>
                      <a:pt x="3708" y="21598"/>
                      <a:pt x="4246" y="21597"/>
                      <a:pt x="4955" y="21596"/>
                    </a:cubicBezTo>
                    <a:lnTo>
                      <a:pt x="16625" y="21596"/>
                    </a:lnTo>
                    <a:cubicBezTo>
                      <a:pt x="17346" y="21596"/>
                      <a:pt x="17884" y="21598"/>
                      <a:pt x="18339" y="21568"/>
                    </a:cubicBezTo>
                    <a:cubicBezTo>
                      <a:pt x="18793" y="21537"/>
                      <a:pt x="19166" y="21475"/>
                      <a:pt x="19548" y="21353"/>
                    </a:cubicBezTo>
                    <a:cubicBezTo>
                      <a:pt x="19967" y="21201"/>
                      <a:pt x="20345" y="20960"/>
                      <a:pt x="20654" y="20653"/>
                    </a:cubicBezTo>
                    <a:cubicBezTo>
                      <a:pt x="20963" y="20345"/>
                      <a:pt x="21202" y="19972"/>
                      <a:pt x="21354" y="19553"/>
                    </a:cubicBezTo>
                    <a:cubicBezTo>
                      <a:pt x="21476" y="19170"/>
                      <a:pt x="21538" y="18796"/>
                      <a:pt x="21569" y="18342"/>
                    </a:cubicBezTo>
                    <a:cubicBezTo>
                      <a:pt x="21599" y="17889"/>
                      <a:pt x="21598" y="17356"/>
                      <a:pt x="21597" y="16646"/>
                    </a:cubicBezTo>
                    <a:lnTo>
                      <a:pt x="21597" y="4973"/>
                    </a:lnTo>
                    <a:cubicBezTo>
                      <a:pt x="21598" y="4252"/>
                      <a:pt x="21599" y="3710"/>
                      <a:pt x="21569" y="3254"/>
                    </a:cubicBezTo>
                    <a:cubicBezTo>
                      <a:pt x="21538" y="2797"/>
                      <a:pt x="21476" y="2426"/>
                      <a:pt x="21354" y="2044"/>
                    </a:cubicBezTo>
                    <a:cubicBezTo>
                      <a:pt x="21202" y="1624"/>
                      <a:pt x="20963" y="1251"/>
                      <a:pt x="20654" y="943"/>
                    </a:cubicBezTo>
                    <a:cubicBezTo>
                      <a:pt x="20345" y="636"/>
                      <a:pt x="19967" y="395"/>
                      <a:pt x="19548" y="243"/>
                    </a:cubicBezTo>
                    <a:cubicBezTo>
                      <a:pt x="19166" y="121"/>
                      <a:pt x="18792" y="59"/>
                      <a:pt x="18339" y="29"/>
                    </a:cubicBezTo>
                    <a:cubicBezTo>
                      <a:pt x="17885" y="-2"/>
                      <a:pt x="17352" y="0"/>
                      <a:pt x="16643" y="0"/>
                    </a:cubicBezTo>
                    <a:lnTo>
                      <a:pt x="4973" y="0"/>
                    </a:lnTo>
                    <a:lnTo>
                      <a:pt x="4955" y="0"/>
                    </a:lnTo>
                    <a:close/>
                    <a:moveTo>
                      <a:pt x="16093" y="2704"/>
                    </a:moveTo>
                    <a:lnTo>
                      <a:pt x="18599" y="2704"/>
                    </a:lnTo>
                    <a:cubicBezTo>
                      <a:pt x="18766" y="2704"/>
                      <a:pt x="18851" y="2704"/>
                      <a:pt x="18941" y="2733"/>
                    </a:cubicBezTo>
                    <a:cubicBezTo>
                      <a:pt x="19039" y="2768"/>
                      <a:pt x="19113" y="2843"/>
                      <a:pt x="19149" y="2941"/>
                    </a:cubicBezTo>
                    <a:cubicBezTo>
                      <a:pt x="19177" y="3031"/>
                      <a:pt x="19178" y="3119"/>
                      <a:pt x="19178" y="3288"/>
                    </a:cubicBezTo>
                    <a:lnTo>
                      <a:pt x="19178" y="5790"/>
                    </a:lnTo>
                    <a:cubicBezTo>
                      <a:pt x="19178" y="5956"/>
                      <a:pt x="19177" y="6041"/>
                      <a:pt x="19149" y="6131"/>
                    </a:cubicBezTo>
                    <a:cubicBezTo>
                      <a:pt x="19113" y="6230"/>
                      <a:pt x="19039" y="6304"/>
                      <a:pt x="18941" y="6340"/>
                    </a:cubicBezTo>
                    <a:cubicBezTo>
                      <a:pt x="18851" y="6368"/>
                      <a:pt x="18763" y="6369"/>
                      <a:pt x="18593" y="6369"/>
                    </a:cubicBezTo>
                    <a:lnTo>
                      <a:pt x="16093" y="6369"/>
                    </a:lnTo>
                    <a:cubicBezTo>
                      <a:pt x="15926" y="6369"/>
                      <a:pt x="15841" y="6368"/>
                      <a:pt x="15751" y="6340"/>
                    </a:cubicBezTo>
                    <a:cubicBezTo>
                      <a:pt x="15653" y="6304"/>
                      <a:pt x="15573" y="6230"/>
                      <a:pt x="15537" y="6131"/>
                    </a:cubicBezTo>
                    <a:cubicBezTo>
                      <a:pt x="15508" y="6041"/>
                      <a:pt x="15514" y="5953"/>
                      <a:pt x="15514" y="5784"/>
                    </a:cubicBezTo>
                    <a:lnTo>
                      <a:pt x="15514" y="3283"/>
                    </a:lnTo>
                    <a:cubicBezTo>
                      <a:pt x="15514" y="3116"/>
                      <a:pt x="15508" y="3031"/>
                      <a:pt x="15537" y="2941"/>
                    </a:cubicBezTo>
                    <a:cubicBezTo>
                      <a:pt x="15573" y="2843"/>
                      <a:pt x="15653" y="2768"/>
                      <a:pt x="15751" y="2733"/>
                    </a:cubicBezTo>
                    <a:cubicBezTo>
                      <a:pt x="15841" y="2704"/>
                      <a:pt x="15923" y="2704"/>
                      <a:pt x="16093" y="2704"/>
                    </a:cubicBezTo>
                    <a:close/>
                    <a:moveTo>
                      <a:pt x="10796" y="6537"/>
                    </a:moveTo>
                    <a:cubicBezTo>
                      <a:pt x="11896" y="6537"/>
                      <a:pt x="13001" y="6953"/>
                      <a:pt x="13841" y="7793"/>
                    </a:cubicBezTo>
                    <a:cubicBezTo>
                      <a:pt x="15520" y="9473"/>
                      <a:pt x="15520" y="12199"/>
                      <a:pt x="13841" y="13878"/>
                    </a:cubicBezTo>
                    <a:cubicBezTo>
                      <a:pt x="12162" y="15558"/>
                      <a:pt x="9436" y="15558"/>
                      <a:pt x="7757" y="13878"/>
                    </a:cubicBezTo>
                    <a:cubicBezTo>
                      <a:pt x="6078" y="12199"/>
                      <a:pt x="6078" y="9473"/>
                      <a:pt x="7757" y="7793"/>
                    </a:cubicBezTo>
                    <a:cubicBezTo>
                      <a:pt x="8597" y="6953"/>
                      <a:pt x="9696" y="6537"/>
                      <a:pt x="10796" y="6537"/>
                    </a:cubicBezTo>
                    <a:close/>
                    <a:moveTo>
                      <a:pt x="2403" y="9565"/>
                    </a:moveTo>
                    <a:lnTo>
                      <a:pt x="4191" y="9565"/>
                    </a:lnTo>
                    <a:cubicBezTo>
                      <a:pt x="3785" y="11684"/>
                      <a:pt x="4397" y="13957"/>
                      <a:pt x="6038" y="15598"/>
                    </a:cubicBezTo>
                    <a:cubicBezTo>
                      <a:pt x="8667" y="18228"/>
                      <a:pt x="12931" y="18228"/>
                      <a:pt x="15560" y="15598"/>
                    </a:cubicBezTo>
                    <a:cubicBezTo>
                      <a:pt x="17201" y="13957"/>
                      <a:pt x="17813" y="11684"/>
                      <a:pt x="17407" y="9565"/>
                    </a:cubicBezTo>
                    <a:lnTo>
                      <a:pt x="19195" y="9565"/>
                    </a:lnTo>
                    <a:lnTo>
                      <a:pt x="19195" y="17567"/>
                    </a:lnTo>
                    <a:cubicBezTo>
                      <a:pt x="19195" y="17800"/>
                      <a:pt x="19194" y="17974"/>
                      <a:pt x="19184" y="18122"/>
                    </a:cubicBezTo>
                    <a:cubicBezTo>
                      <a:pt x="19173" y="18271"/>
                      <a:pt x="19154" y="18396"/>
                      <a:pt x="19114" y="18522"/>
                    </a:cubicBezTo>
                    <a:cubicBezTo>
                      <a:pt x="19064" y="18660"/>
                      <a:pt x="18986" y="18779"/>
                      <a:pt x="18883" y="18881"/>
                    </a:cubicBezTo>
                    <a:cubicBezTo>
                      <a:pt x="18780" y="18983"/>
                      <a:pt x="18655" y="19064"/>
                      <a:pt x="18518" y="19113"/>
                    </a:cubicBezTo>
                    <a:cubicBezTo>
                      <a:pt x="18392" y="19153"/>
                      <a:pt x="18268" y="19172"/>
                      <a:pt x="18119" y="19182"/>
                    </a:cubicBezTo>
                    <a:cubicBezTo>
                      <a:pt x="17969" y="19192"/>
                      <a:pt x="17794" y="19194"/>
                      <a:pt x="17557" y="19194"/>
                    </a:cubicBezTo>
                    <a:lnTo>
                      <a:pt x="4035" y="19194"/>
                    </a:lnTo>
                    <a:cubicBezTo>
                      <a:pt x="3801" y="19194"/>
                      <a:pt x="3628" y="19192"/>
                      <a:pt x="3479" y="19182"/>
                    </a:cubicBezTo>
                    <a:cubicBezTo>
                      <a:pt x="3331" y="19172"/>
                      <a:pt x="3206" y="19153"/>
                      <a:pt x="3080" y="19113"/>
                    </a:cubicBezTo>
                    <a:cubicBezTo>
                      <a:pt x="2943" y="19064"/>
                      <a:pt x="2818" y="18983"/>
                      <a:pt x="2715" y="18881"/>
                    </a:cubicBezTo>
                    <a:cubicBezTo>
                      <a:pt x="2612" y="18779"/>
                      <a:pt x="2534" y="18660"/>
                      <a:pt x="2484" y="18522"/>
                    </a:cubicBezTo>
                    <a:cubicBezTo>
                      <a:pt x="2444" y="18396"/>
                      <a:pt x="2425" y="18273"/>
                      <a:pt x="2414" y="18122"/>
                    </a:cubicBezTo>
                    <a:cubicBezTo>
                      <a:pt x="2404" y="17972"/>
                      <a:pt x="2403" y="17792"/>
                      <a:pt x="2403" y="17555"/>
                    </a:cubicBezTo>
                    <a:lnTo>
                      <a:pt x="2403" y="956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  <p:grpSp>
          <p:nvGrpSpPr>
            <p:cNvPr id="55" name="Группа 172">
              <a:extLst>
                <a:ext uri="{FF2B5EF4-FFF2-40B4-BE49-F238E27FC236}">
                  <a16:creationId xmlns:a16="http://schemas.microsoft.com/office/drawing/2014/main" id="{926DA76E-1F72-B840-85F5-85E43D5C1C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72035" y="2573296"/>
              <a:ext cx="1018910" cy="1020497"/>
              <a:chOff x="8375650" y="9723438"/>
              <a:chExt cx="1527175" cy="1527175"/>
            </a:xfrm>
          </p:grpSpPr>
          <p:sp>
            <p:nvSpPr>
              <p:cNvPr id="56" name="Oval 15">
                <a:extLst>
                  <a:ext uri="{FF2B5EF4-FFF2-40B4-BE49-F238E27FC236}">
                    <a16:creationId xmlns:a16="http://schemas.microsoft.com/office/drawing/2014/main" id="{B2F8A8D7-D69E-BE49-A3AC-CFEA1AA5E5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5650" y="9723438"/>
                <a:ext cx="1527175" cy="152717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en-US" altLang="en-US" sz="3199" dirty="0">
                  <a:solidFill>
                    <a:srgbClr val="FFFFFF"/>
                  </a:solidFill>
                  <a:latin typeface="Montserrat Light" pitchFamily="2" charset="77"/>
                  <a:ea typeface="Helvetica Light" charset="0"/>
                  <a:cs typeface="Helvetica Light" charset="0"/>
                  <a:sym typeface="Helvetica Light" charset="0"/>
                </a:endParaRPr>
              </a:p>
            </p:txBody>
          </p:sp>
          <p:sp>
            <p:nvSpPr>
              <p:cNvPr id="57" name="AutoShape 16">
                <a:extLst>
                  <a:ext uri="{FF2B5EF4-FFF2-40B4-BE49-F238E27FC236}">
                    <a16:creationId xmlns:a16="http://schemas.microsoft.com/office/drawing/2014/main" id="{14F75E61-E712-3441-B11F-5BBAA90C2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6276" y="10151496"/>
                <a:ext cx="511438" cy="660271"/>
              </a:xfrm>
              <a:custGeom>
                <a:avLst/>
                <a:gdLst>
                  <a:gd name="T0" fmla="*/ 626886 w 21324"/>
                  <a:gd name="T1" fmla="*/ 828588 h 21353"/>
                  <a:gd name="T2" fmla="*/ 626886 w 21324"/>
                  <a:gd name="T3" fmla="*/ 828588 h 21353"/>
                  <a:gd name="T4" fmla="*/ 626886 w 21324"/>
                  <a:gd name="T5" fmla="*/ 828588 h 21353"/>
                  <a:gd name="T6" fmla="*/ 626886 w 21324"/>
                  <a:gd name="T7" fmla="*/ 828588 h 21353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324" h="21353">
                    <a:moveTo>
                      <a:pt x="4510" y="10565"/>
                    </a:moveTo>
                    <a:cubicBezTo>
                      <a:pt x="4662" y="10945"/>
                      <a:pt x="4641" y="11354"/>
                      <a:pt x="4451" y="11723"/>
                    </a:cubicBezTo>
                    <a:cubicBezTo>
                      <a:pt x="4281" y="12052"/>
                      <a:pt x="3984" y="12333"/>
                      <a:pt x="3601" y="12527"/>
                    </a:cubicBezTo>
                    <a:cubicBezTo>
                      <a:pt x="2231" y="11900"/>
                      <a:pt x="1163" y="10945"/>
                      <a:pt x="557" y="9805"/>
                    </a:cubicBezTo>
                    <a:cubicBezTo>
                      <a:pt x="-228" y="8328"/>
                      <a:pt x="-182" y="6664"/>
                      <a:pt x="684" y="5215"/>
                    </a:cubicBezTo>
                    <a:cubicBezTo>
                      <a:pt x="1772" y="3174"/>
                      <a:pt x="3796" y="1620"/>
                      <a:pt x="6244" y="765"/>
                    </a:cubicBezTo>
                    <a:cubicBezTo>
                      <a:pt x="8815" y="-135"/>
                      <a:pt x="11801" y="-247"/>
                      <a:pt x="14660" y="459"/>
                    </a:cubicBezTo>
                    <a:cubicBezTo>
                      <a:pt x="16723" y="968"/>
                      <a:pt x="18547" y="1885"/>
                      <a:pt x="19736" y="3208"/>
                    </a:cubicBezTo>
                    <a:cubicBezTo>
                      <a:pt x="20896" y="4498"/>
                      <a:pt x="21372" y="6095"/>
                      <a:pt x="21320" y="7727"/>
                    </a:cubicBezTo>
                    <a:cubicBezTo>
                      <a:pt x="21260" y="9646"/>
                      <a:pt x="20488" y="11413"/>
                      <a:pt x="19083" y="12808"/>
                    </a:cubicBezTo>
                    <a:cubicBezTo>
                      <a:pt x="17787" y="14096"/>
                      <a:pt x="15913" y="15106"/>
                      <a:pt x="13615" y="15242"/>
                    </a:cubicBezTo>
                    <a:cubicBezTo>
                      <a:pt x="11971" y="15340"/>
                      <a:pt x="10347" y="14902"/>
                      <a:pt x="9134" y="14036"/>
                    </a:cubicBezTo>
                    <a:cubicBezTo>
                      <a:pt x="8820" y="14902"/>
                      <a:pt x="8502" y="15766"/>
                      <a:pt x="8180" y="16626"/>
                    </a:cubicBezTo>
                    <a:cubicBezTo>
                      <a:pt x="7869" y="17459"/>
                      <a:pt x="7551" y="18296"/>
                      <a:pt x="7062" y="19081"/>
                    </a:cubicBezTo>
                    <a:cubicBezTo>
                      <a:pt x="6532" y="19930"/>
                      <a:pt x="5812" y="20699"/>
                      <a:pt x="4934" y="21353"/>
                    </a:cubicBezTo>
                    <a:cubicBezTo>
                      <a:pt x="4686" y="20432"/>
                      <a:pt x="4591" y="19491"/>
                      <a:pt x="4652" y="18551"/>
                    </a:cubicBezTo>
                    <a:cubicBezTo>
                      <a:pt x="4712" y="17630"/>
                      <a:pt x="4922" y="16720"/>
                      <a:pt x="5139" y="15813"/>
                    </a:cubicBezTo>
                    <a:cubicBezTo>
                      <a:pt x="5588" y="13936"/>
                      <a:pt x="6071" y="12064"/>
                      <a:pt x="6587" y="10197"/>
                    </a:cubicBezTo>
                    <a:cubicBezTo>
                      <a:pt x="6685" y="9744"/>
                      <a:pt x="6725" y="9284"/>
                      <a:pt x="6708" y="8825"/>
                    </a:cubicBezTo>
                    <a:cubicBezTo>
                      <a:pt x="6682" y="8142"/>
                      <a:pt x="6527" y="7452"/>
                      <a:pt x="6703" y="6775"/>
                    </a:cubicBezTo>
                    <a:cubicBezTo>
                      <a:pt x="6824" y="6310"/>
                      <a:pt x="7097" y="5878"/>
                      <a:pt x="7505" y="5531"/>
                    </a:cubicBezTo>
                    <a:cubicBezTo>
                      <a:pt x="7874" y="5217"/>
                      <a:pt x="8340" y="4983"/>
                      <a:pt x="8865" y="4851"/>
                    </a:cubicBezTo>
                    <a:cubicBezTo>
                      <a:pt x="9509" y="4650"/>
                      <a:pt x="10242" y="4724"/>
                      <a:pt x="10799" y="5046"/>
                    </a:cubicBezTo>
                    <a:cubicBezTo>
                      <a:pt x="11427" y="5407"/>
                      <a:pt x="11719" y="6006"/>
                      <a:pt x="11734" y="6615"/>
                    </a:cubicBezTo>
                    <a:cubicBezTo>
                      <a:pt x="11763" y="7805"/>
                      <a:pt x="10814" y="8822"/>
                      <a:pt x="10352" y="9932"/>
                    </a:cubicBezTo>
                    <a:cubicBezTo>
                      <a:pt x="10216" y="10259"/>
                      <a:pt x="10122" y="10595"/>
                      <a:pt x="10070" y="10937"/>
                    </a:cubicBezTo>
                    <a:cubicBezTo>
                      <a:pt x="9846" y="11805"/>
                      <a:pt x="10503" y="12680"/>
                      <a:pt x="11592" y="12950"/>
                    </a:cubicBezTo>
                    <a:cubicBezTo>
                      <a:pt x="13217" y="13353"/>
                      <a:pt x="14611" y="12566"/>
                      <a:pt x="15567" y="11668"/>
                    </a:cubicBezTo>
                    <a:cubicBezTo>
                      <a:pt x="16622" y="10675"/>
                      <a:pt x="17294" y="9464"/>
                      <a:pt x="17488" y="8061"/>
                    </a:cubicBezTo>
                    <a:cubicBezTo>
                      <a:pt x="17691" y="6583"/>
                      <a:pt x="17316" y="5126"/>
                      <a:pt x="16240" y="4035"/>
                    </a:cubicBezTo>
                    <a:cubicBezTo>
                      <a:pt x="15078" y="2856"/>
                      <a:pt x="13221" y="2203"/>
                      <a:pt x="11186" y="2210"/>
                    </a:cubicBezTo>
                    <a:cubicBezTo>
                      <a:pt x="8344" y="2221"/>
                      <a:pt x="5987" y="3374"/>
                      <a:pt x="4449" y="4948"/>
                    </a:cubicBezTo>
                    <a:cubicBezTo>
                      <a:pt x="3551" y="5867"/>
                      <a:pt x="2907" y="6959"/>
                      <a:pt x="2987" y="8118"/>
                    </a:cubicBezTo>
                    <a:cubicBezTo>
                      <a:pt x="3050" y="9024"/>
                      <a:pt x="3564" y="9908"/>
                      <a:pt x="4510" y="1056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 cap="flat" cmpd="sng">
                    <a:solidFill>
                      <a:srgbClr val="000000"/>
                    </a:solidFill>
                    <a:prstDash val="solid"/>
                    <a:miter lim="4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7"/>
                        </a:srgbClr>
                      </a:outerShdw>
                    </a:effectLst>
                  </a14:hiddenEffects>
                </a:ext>
              </a:extLst>
            </p:spPr>
            <p:txBody>
              <a:bodyPr lIns="50787" tIns="50787" rIns="50787" bIns="50787" anchor="ctr"/>
              <a:lstStyle/>
              <a:p>
                <a:pPr>
                  <a:defRPr/>
                </a:pPr>
                <a:endParaRPr lang="ru-RU" sz="3599" dirty="0">
                  <a:latin typeface="Montserrat Light" pitchFamily="2" charset="77"/>
                </a:endParaRPr>
              </a:p>
            </p:txBody>
          </p:sp>
        </p:grpSp>
      </p:grpSp>
      <p:sp>
        <p:nvSpPr>
          <p:cNvPr id="63" name="Subtitle 2">
            <a:extLst>
              <a:ext uri="{FF2B5EF4-FFF2-40B4-BE49-F238E27FC236}">
                <a16:creationId xmlns:a16="http://schemas.microsoft.com/office/drawing/2014/main" id="{225C4BC7-D41D-904E-8FEE-D336661E60D6}"/>
              </a:ext>
            </a:extLst>
          </p:cNvPr>
          <p:cNvSpPr txBox="1">
            <a:spLocks/>
          </p:cNvSpPr>
          <p:nvPr/>
        </p:nvSpPr>
        <p:spPr>
          <a:xfrm>
            <a:off x="16392884" y="9294630"/>
            <a:ext cx="6667326" cy="28764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FE10B9-6CF8-BA49-A005-0B3EE73164B3}"/>
              </a:ext>
            </a:extLst>
          </p:cNvPr>
          <p:cNvSpPr txBox="1"/>
          <p:nvPr/>
        </p:nvSpPr>
        <p:spPr>
          <a:xfrm>
            <a:off x="16491122" y="8584890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B43CB71C-76DF-7649-AE1F-41FDF7BDFC6D}"/>
              </a:ext>
            </a:extLst>
          </p:cNvPr>
          <p:cNvSpPr txBox="1">
            <a:spLocks/>
          </p:cNvSpPr>
          <p:nvPr/>
        </p:nvSpPr>
        <p:spPr>
          <a:xfrm>
            <a:off x="1356179" y="9294630"/>
            <a:ext cx="6667326" cy="2876431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ontserrat 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 from a marketing, financial and operational viewpoint.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C69DCDF-0373-1B4B-B377-95235B2A2C4A}"/>
              </a:ext>
            </a:extLst>
          </p:cNvPr>
          <p:cNvSpPr txBox="1"/>
          <p:nvPr/>
        </p:nvSpPr>
        <p:spPr>
          <a:xfrm>
            <a:off x="5687193" y="8584890"/>
            <a:ext cx="219322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ontserrat" pitchFamily="2" charset="77"/>
                <a:ea typeface="League Spartan" charset="0"/>
                <a:cs typeface="Poppins" pitchFamily="2" charset="77"/>
              </a:rPr>
              <a:t>Solutions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3187BA-97F0-BB4B-B45F-FF628F20021E}"/>
              </a:ext>
            </a:extLst>
          </p:cNvPr>
          <p:cNvSpPr txBox="1"/>
          <p:nvPr/>
        </p:nvSpPr>
        <p:spPr>
          <a:xfrm>
            <a:off x="7062769" y="547236"/>
            <a:ext cx="1026114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Montserrat" pitchFamily="2" charset="77"/>
              </a:rPr>
              <a:t>FUNNEL DIAGRAM SLIDE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77D8BF-AAF1-154A-875A-3504BABDFDE3}"/>
              </a:ext>
            </a:extLst>
          </p:cNvPr>
          <p:cNvSpPr txBox="1"/>
          <p:nvPr/>
        </p:nvSpPr>
        <p:spPr>
          <a:xfrm>
            <a:off x="10353225" y="1500907"/>
            <a:ext cx="3671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75000"/>
                  </a:schemeClr>
                </a:solidFill>
                <a:latin typeface="Montserrat Medium" pitchFamily="2" charset="77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257360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2 - Light">
      <a:dk1>
        <a:srgbClr val="2A2A2A"/>
      </a:dk1>
      <a:lt1>
        <a:srgbClr val="FFFFFF"/>
      </a:lt1>
      <a:dk2>
        <a:srgbClr val="000000"/>
      </a:dk2>
      <a:lt2>
        <a:srgbClr val="FFFFFF"/>
      </a:lt2>
      <a:accent1>
        <a:srgbClr val="C22B49"/>
      </a:accent1>
      <a:accent2>
        <a:srgbClr val="DC3E4E"/>
      </a:accent2>
      <a:accent3>
        <a:srgbClr val="E08428"/>
      </a:accent3>
      <a:accent4>
        <a:srgbClr val="F1C058"/>
      </a:accent4>
      <a:accent5>
        <a:srgbClr val="62AC5A"/>
      </a:accent5>
      <a:accent6>
        <a:srgbClr val="4F4F4F"/>
      </a:accent6>
      <a:hlink>
        <a:srgbClr val="4BFFF2"/>
      </a:hlink>
      <a:folHlink>
        <a:srgbClr val="755D2A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84489</TotalTime>
  <Words>407</Words>
  <Application>Microsoft Macintosh PowerPoint</Application>
  <PresentationFormat>Custom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Arial</vt:lpstr>
      <vt:lpstr>Helvetica Light</vt:lpstr>
      <vt:lpstr>Helvetica Neue Medium</vt:lpstr>
      <vt:lpstr>Lato Light</vt:lpstr>
      <vt:lpstr>League Spartan</vt:lpstr>
      <vt:lpstr>Montserrat</vt:lpstr>
      <vt:lpstr>Montserrat Light</vt:lpstr>
      <vt:lpstr>Montserrat Medium</vt:lpstr>
      <vt:lpstr>Mukta ExtraLight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15163</cp:revision>
  <dcterms:created xsi:type="dcterms:W3CDTF">2014-11-12T21:47:38Z</dcterms:created>
  <dcterms:modified xsi:type="dcterms:W3CDTF">2019-04-08T21:24:58Z</dcterms:modified>
  <cp:category/>
</cp:coreProperties>
</file>