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70" r:id="rId1"/>
  </p:sldMasterIdLst>
  <p:notesMasterIdLst>
    <p:notesMasterId r:id="rId9"/>
  </p:notesMasterIdLst>
  <p:sldIdLst>
    <p:sldId id="3307" r:id="rId2"/>
    <p:sldId id="3308" r:id="rId3"/>
    <p:sldId id="3309" r:id="rId4"/>
    <p:sldId id="3310" r:id="rId5"/>
    <p:sldId id="3311" r:id="rId6"/>
    <p:sldId id="3312" r:id="rId7"/>
    <p:sldId id="3313" r:id="rId8"/>
  </p:sldIdLst>
  <p:sldSz cx="24377650" cy="13716000"/>
  <p:notesSz cx="6858000" cy="9144000"/>
  <p:defaultTextStyle>
    <a:defPPr>
      <a:defRPr lang="en-US"/>
    </a:defPPr>
    <a:lvl1pPr marL="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52" pos="958" userDrawn="1">
          <p15:clr>
            <a:srgbClr val="A4A3A4"/>
          </p15:clr>
        </p15:guide>
        <p15:guide id="53" orient="horz" pos="480" userDrawn="1">
          <p15:clr>
            <a:srgbClr val="A4A3A4"/>
          </p15:clr>
        </p15:guide>
        <p15:guide id="54" pos="14398" userDrawn="1">
          <p15:clr>
            <a:srgbClr val="A4A3A4"/>
          </p15:clr>
        </p15:guide>
        <p15:guide id="55" orient="horz" pos="8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5178B3"/>
    <a:srgbClr val="2CB3EB"/>
    <a:srgbClr val="FC0D1B"/>
    <a:srgbClr val="FA7B87"/>
    <a:srgbClr val="FB4756"/>
    <a:srgbClr val="CA252D"/>
    <a:srgbClr val="FA4069"/>
    <a:srgbClr val="F63D93"/>
    <a:srgbClr val="6CB5E3"/>
    <a:srgbClr val="EE23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31" autoAdjust="0"/>
    <p:restoredTop sz="95439" autoAdjust="0"/>
  </p:normalViewPr>
  <p:slideViewPr>
    <p:cSldViewPr snapToGrid="0" snapToObjects="1">
      <p:cViewPr varScale="1">
        <p:scale>
          <a:sx n="61" d="100"/>
          <a:sy n="61" d="100"/>
        </p:scale>
        <p:origin x="312" y="224"/>
      </p:cViewPr>
      <p:guideLst>
        <p:guide pos="958"/>
        <p:guide orient="horz" pos="480"/>
        <p:guide pos="14398"/>
        <p:guide orient="horz" pos="816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EFC10EE1-B198-C942-8235-326C972CBB30}" type="datetimeFigureOut">
              <a:rPr lang="en-US" smtClean="0"/>
              <a:pPr/>
              <a:t>4/9/19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Nunito Sans ExtraLight" pitchFamily="2" charset="77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Nunito Sans ExtraLight" pitchFamily="2" charset="77"/>
              </a:defRPr>
            </a:lvl1pPr>
          </a:lstStyle>
          <a:p>
            <a:fld id="{006BE02D-20C0-F840-AFAC-BEA99C74FDC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3289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1pPr>
    <a:lvl2pPr marL="914217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2pPr>
    <a:lvl3pPr marL="1828434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3pPr>
    <a:lvl4pPr marL="2742651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4pPr>
    <a:lvl5pPr marL="3656868" algn="l" defTabSz="914217" rtl="0" eaLnBrk="1" latinLnBrk="0" hangingPunct="1">
      <a:defRPr sz="2400" b="0" i="0" kern="1200">
        <a:solidFill>
          <a:schemeClr val="tx1"/>
        </a:solidFill>
        <a:latin typeface="Nunito Sans ExtraLight" pitchFamily="2" charset="77"/>
        <a:ea typeface="+mn-ea"/>
        <a:cs typeface="+mn-cs"/>
      </a:defRPr>
    </a:lvl5pPr>
    <a:lvl6pPr marL="4571086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91421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261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efaul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28700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5964" y="730251"/>
            <a:ext cx="21025723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5964" y="3651250"/>
            <a:ext cx="21025723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FA0A0-434E-E340-A675-5E45B45DDFED}"/>
              </a:ext>
            </a:extLst>
          </p:cNvPr>
          <p:cNvSpPr txBox="1"/>
          <p:nvPr userDrawn="1"/>
        </p:nvSpPr>
        <p:spPr>
          <a:xfrm>
            <a:off x="1415240" y="680103"/>
            <a:ext cx="7312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fld id="{C2130A1F-96FE-9345-9E91-FD9BE4197128}" type="slidenum">
              <a:rPr lang="en-US" sz="2800" b="1" i="0" spc="300" smtClean="0">
                <a:solidFill>
                  <a:schemeClr val="bg1">
                    <a:lumMod val="50000"/>
                  </a:schemeClr>
                </a:solidFill>
                <a:latin typeface="Nunito Sans ExtraBold" pitchFamily="2" charset="77"/>
              </a:rPr>
              <a:pPr algn="l"/>
              <a:t>‹#›</a:t>
            </a:fld>
            <a:endParaRPr lang="en-US" sz="2800" b="1" i="0" spc="300" dirty="0">
              <a:solidFill>
                <a:schemeClr val="bg1">
                  <a:lumMod val="50000"/>
                </a:schemeClr>
              </a:solidFill>
              <a:latin typeface="Nunito Sans ExtraBold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631059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7" r:id="rId1"/>
    <p:sldLayoutId id="2147483978" r:id="rId2"/>
  </p:sldLayoutIdLst>
  <p:hf hdr="0" ftr="0" dt="0"/>
  <p:txStyles>
    <p:titleStyle>
      <a:lvl1pPr algn="l" defTabSz="1828343" rtl="0" eaLnBrk="1" latinLnBrk="0" hangingPunct="1">
        <a:lnSpc>
          <a:spcPct val="90000"/>
        </a:lnSpc>
        <a:spcBef>
          <a:spcPct val="0"/>
        </a:spcBef>
        <a:buNone/>
        <a:defRPr sz="8798" b="1" i="0" kern="1200">
          <a:solidFill>
            <a:schemeClr val="tx2"/>
          </a:solidFill>
          <a:latin typeface="Nunito Sans ExtraBold" pitchFamily="2" charset="77"/>
          <a:ea typeface="+mj-ea"/>
          <a:cs typeface="+mj-cs"/>
        </a:defRPr>
      </a:lvl1pPr>
    </p:titleStyle>
    <p:bodyStyle>
      <a:lvl1pPr marL="0" indent="0" algn="l" defTabSz="1828343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None/>
        <a:defRPr sz="5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1pPr>
      <a:lvl2pPr marL="914171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47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2pPr>
      <a:lvl3pPr marL="1828343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9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3pPr>
      <a:lvl4pPr marL="2742514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4pPr>
      <a:lvl5pPr marL="3656685" indent="0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3599" b="0" i="0" kern="1200">
          <a:solidFill>
            <a:schemeClr val="tx1"/>
          </a:solidFill>
          <a:latin typeface="Nunito Sans ExtraLight" pitchFamily="2" charset="77"/>
          <a:ea typeface="+mn-ea"/>
          <a:cs typeface="+mn-cs"/>
        </a:defRPr>
      </a:lvl5pPr>
      <a:lvl6pPr marL="5027943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942114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856286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770457" indent="-457086" algn="l" defTabSz="1828343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1pPr>
      <a:lvl2pPr marL="9141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2pPr>
      <a:lvl3pPr marL="1828343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3pPr>
      <a:lvl4pPr marL="2742514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4pPr>
      <a:lvl5pPr marL="3656686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5pPr>
      <a:lvl6pPr marL="4570857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6pPr>
      <a:lvl7pPr marL="5485028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7pPr>
      <a:lvl8pPr marL="6399200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8pPr>
      <a:lvl9pPr marL="7313371" algn="l" defTabSz="1828343" rtl="0" eaLnBrk="1" latinLnBrk="0" hangingPunct="1">
        <a:defRPr sz="35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>
            <a:extLst>
              <a:ext uri="{FF2B5EF4-FFF2-40B4-BE49-F238E27FC236}">
                <a16:creationId xmlns:a16="http://schemas.microsoft.com/office/drawing/2014/main" id="{FF13D320-A0F0-0D44-B327-7581D67522DA}"/>
              </a:ext>
            </a:extLst>
          </p:cNvPr>
          <p:cNvSpPr>
            <a:spLocks/>
          </p:cNvSpPr>
          <p:nvPr/>
        </p:nvSpPr>
        <p:spPr bwMode="auto">
          <a:xfrm>
            <a:off x="13215127" y="3030513"/>
            <a:ext cx="520990" cy="260839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B9998BB-743E-0D40-A384-49E78C02C506}"/>
              </a:ext>
            </a:extLst>
          </p:cNvPr>
          <p:cNvCxnSpPr>
            <a:cxnSpLocks/>
          </p:cNvCxnSpPr>
          <p:nvPr/>
        </p:nvCxnSpPr>
        <p:spPr>
          <a:xfrm>
            <a:off x="14622684" y="4426269"/>
            <a:ext cx="166642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34D5C80-D757-A147-AAC7-24297E60C70F}"/>
              </a:ext>
            </a:extLst>
          </p:cNvPr>
          <p:cNvCxnSpPr>
            <a:cxnSpLocks/>
          </p:cNvCxnSpPr>
          <p:nvPr/>
        </p:nvCxnSpPr>
        <p:spPr>
          <a:xfrm>
            <a:off x="14646266" y="6754087"/>
            <a:ext cx="1642838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D05052-C5F7-1341-93E8-4B4FA6B9E7EB}"/>
              </a:ext>
            </a:extLst>
          </p:cNvPr>
          <p:cNvCxnSpPr>
            <a:cxnSpLocks/>
          </p:cNvCxnSpPr>
          <p:nvPr/>
        </p:nvCxnSpPr>
        <p:spPr>
          <a:xfrm>
            <a:off x="14598531" y="9002303"/>
            <a:ext cx="1690572" cy="0"/>
          </a:xfrm>
          <a:prstGeom prst="straightConnector1">
            <a:avLst/>
          </a:prstGeom>
          <a:ln w="38100">
            <a:solidFill>
              <a:schemeClr val="accent3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31CEF15-127A-3640-BDAF-E8980FB657B8}"/>
              </a:ext>
            </a:extLst>
          </p:cNvPr>
          <p:cNvCxnSpPr>
            <a:cxnSpLocks/>
          </p:cNvCxnSpPr>
          <p:nvPr/>
        </p:nvCxnSpPr>
        <p:spPr>
          <a:xfrm>
            <a:off x="14601380" y="11356350"/>
            <a:ext cx="1690572" cy="0"/>
          </a:xfrm>
          <a:prstGeom prst="straightConnector1">
            <a:avLst/>
          </a:prstGeom>
          <a:ln w="38100">
            <a:solidFill>
              <a:schemeClr val="accent4">
                <a:lumMod val="75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70E2E858-7868-B34D-AA9F-B4579DB062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127" y="5638911"/>
            <a:ext cx="520990" cy="225647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C0A525-8A6E-B94E-BE0B-4243D2FE6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215127" y="7895381"/>
            <a:ext cx="520990" cy="2256470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4329E-E051-374D-B911-1C9BB7B3BCF0}"/>
              </a:ext>
            </a:extLst>
          </p:cNvPr>
          <p:cNvSpPr>
            <a:spLocks/>
          </p:cNvSpPr>
          <p:nvPr/>
        </p:nvSpPr>
        <p:spPr bwMode="auto">
          <a:xfrm>
            <a:off x="13215127" y="10151848"/>
            <a:ext cx="520990" cy="260839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Freeform 14">
            <a:extLst>
              <a:ext uri="{FF2B5EF4-FFF2-40B4-BE49-F238E27FC236}">
                <a16:creationId xmlns:a16="http://schemas.microsoft.com/office/drawing/2014/main" id="{01BD3FD2-3FAD-B54B-BD81-65A1466D16A4}"/>
              </a:ext>
            </a:extLst>
          </p:cNvPr>
          <p:cNvSpPr>
            <a:spLocks/>
          </p:cNvSpPr>
          <p:nvPr/>
        </p:nvSpPr>
        <p:spPr bwMode="auto">
          <a:xfrm>
            <a:off x="12254228" y="4062140"/>
            <a:ext cx="2442784" cy="77631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Freeform 18">
            <a:extLst>
              <a:ext uri="{FF2B5EF4-FFF2-40B4-BE49-F238E27FC236}">
                <a16:creationId xmlns:a16="http://schemas.microsoft.com/office/drawing/2014/main" id="{6C8B7496-7170-D640-9094-E0F65183C06D}"/>
              </a:ext>
            </a:extLst>
          </p:cNvPr>
          <p:cNvSpPr>
            <a:spLocks/>
          </p:cNvSpPr>
          <p:nvPr/>
        </p:nvSpPr>
        <p:spPr bwMode="auto">
          <a:xfrm>
            <a:off x="12254228" y="6373814"/>
            <a:ext cx="2442784" cy="77631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3" name="Freeform 22">
            <a:extLst>
              <a:ext uri="{FF2B5EF4-FFF2-40B4-BE49-F238E27FC236}">
                <a16:creationId xmlns:a16="http://schemas.microsoft.com/office/drawing/2014/main" id="{0A0B5BFE-1BB6-0E42-972E-AADB24997C33}"/>
              </a:ext>
            </a:extLst>
          </p:cNvPr>
          <p:cNvSpPr>
            <a:spLocks/>
          </p:cNvSpPr>
          <p:nvPr/>
        </p:nvSpPr>
        <p:spPr bwMode="auto">
          <a:xfrm>
            <a:off x="12236976" y="8613033"/>
            <a:ext cx="2477287" cy="77631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26">
            <a:extLst>
              <a:ext uri="{FF2B5EF4-FFF2-40B4-BE49-F238E27FC236}">
                <a16:creationId xmlns:a16="http://schemas.microsoft.com/office/drawing/2014/main" id="{BBA10231-F461-0249-A10F-8A6DA1AB9BA1}"/>
              </a:ext>
            </a:extLst>
          </p:cNvPr>
          <p:cNvSpPr>
            <a:spLocks/>
          </p:cNvSpPr>
          <p:nvPr/>
        </p:nvSpPr>
        <p:spPr bwMode="auto">
          <a:xfrm>
            <a:off x="12219725" y="10959210"/>
            <a:ext cx="2511790" cy="77631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9" name="Freeform 40">
            <a:extLst>
              <a:ext uri="{FF2B5EF4-FFF2-40B4-BE49-F238E27FC236}">
                <a16:creationId xmlns:a16="http://schemas.microsoft.com/office/drawing/2014/main" id="{EE6FE351-C83A-AE4D-AD01-755B9063D28B}"/>
              </a:ext>
            </a:extLst>
          </p:cNvPr>
          <p:cNvSpPr>
            <a:spLocks/>
          </p:cNvSpPr>
          <p:nvPr/>
        </p:nvSpPr>
        <p:spPr bwMode="auto">
          <a:xfrm>
            <a:off x="4660781" y="9776953"/>
            <a:ext cx="3883712" cy="1427837"/>
          </a:xfrm>
          <a:custGeom>
            <a:avLst/>
            <a:gdLst>
              <a:gd name="T0" fmla="*/ 0 w 884"/>
              <a:gd name="T1" fmla="*/ 0 h 325"/>
              <a:gd name="T2" fmla="*/ 161 w 884"/>
              <a:gd name="T3" fmla="*/ 325 h 325"/>
              <a:gd name="T4" fmla="*/ 723 w 884"/>
              <a:gd name="T5" fmla="*/ 325 h 325"/>
              <a:gd name="T6" fmla="*/ 884 w 884"/>
              <a:gd name="T7" fmla="*/ 0 h 325"/>
              <a:gd name="T8" fmla="*/ 0 w 884"/>
              <a:gd name="T9" fmla="*/ 0 h 3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884" h="325">
                <a:moveTo>
                  <a:pt x="0" y="0"/>
                </a:moveTo>
                <a:lnTo>
                  <a:pt x="161" y="325"/>
                </a:lnTo>
                <a:lnTo>
                  <a:pt x="723" y="325"/>
                </a:lnTo>
                <a:lnTo>
                  <a:pt x="884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0" name="Freeform 48">
            <a:extLst>
              <a:ext uri="{FF2B5EF4-FFF2-40B4-BE49-F238E27FC236}">
                <a16:creationId xmlns:a16="http://schemas.microsoft.com/office/drawing/2014/main" id="{AA6375DC-6B0E-EF41-9179-BF363B4DDC4B}"/>
              </a:ext>
            </a:extLst>
          </p:cNvPr>
          <p:cNvSpPr>
            <a:spLocks/>
          </p:cNvSpPr>
          <p:nvPr/>
        </p:nvSpPr>
        <p:spPr bwMode="auto">
          <a:xfrm>
            <a:off x="3887554" y="8149323"/>
            <a:ext cx="5430167" cy="1528883"/>
          </a:xfrm>
          <a:custGeom>
            <a:avLst/>
            <a:gdLst>
              <a:gd name="T0" fmla="*/ 0 w 1236"/>
              <a:gd name="T1" fmla="*/ 0 h 348"/>
              <a:gd name="T2" fmla="*/ 173 w 1236"/>
              <a:gd name="T3" fmla="*/ 348 h 348"/>
              <a:gd name="T4" fmla="*/ 1062 w 1236"/>
              <a:gd name="T5" fmla="*/ 348 h 348"/>
              <a:gd name="T6" fmla="*/ 1236 w 1236"/>
              <a:gd name="T7" fmla="*/ 0 h 348"/>
              <a:gd name="T8" fmla="*/ 0 w 1236"/>
              <a:gd name="T9" fmla="*/ 0 h 3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236" h="348">
                <a:moveTo>
                  <a:pt x="0" y="0"/>
                </a:moveTo>
                <a:lnTo>
                  <a:pt x="173" y="348"/>
                </a:lnTo>
                <a:lnTo>
                  <a:pt x="1062" y="348"/>
                </a:lnTo>
                <a:lnTo>
                  <a:pt x="123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1" name="Freeform 57">
            <a:extLst>
              <a:ext uri="{FF2B5EF4-FFF2-40B4-BE49-F238E27FC236}">
                <a16:creationId xmlns:a16="http://schemas.microsoft.com/office/drawing/2014/main" id="{9FA2EAC5-6A6C-B441-AA9B-B6A12AFA045E}"/>
              </a:ext>
            </a:extLst>
          </p:cNvPr>
          <p:cNvSpPr>
            <a:spLocks/>
          </p:cNvSpPr>
          <p:nvPr/>
        </p:nvSpPr>
        <p:spPr bwMode="auto">
          <a:xfrm>
            <a:off x="2986922" y="6425042"/>
            <a:ext cx="7231435" cy="1625534"/>
          </a:xfrm>
          <a:custGeom>
            <a:avLst/>
            <a:gdLst>
              <a:gd name="T0" fmla="*/ 0 w 1646"/>
              <a:gd name="T1" fmla="*/ 0 h 370"/>
              <a:gd name="T2" fmla="*/ 184 w 1646"/>
              <a:gd name="T3" fmla="*/ 370 h 370"/>
              <a:gd name="T4" fmla="*/ 1461 w 1646"/>
              <a:gd name="T5" fmla="*/ 370 h 370"/>
              <a:gd name="T6" fmla="*/ 1646 w 1646"/>
              <a:gd name="T7" fmla="*/ 0 h 370"/>
              <a:gd name="T8" fmla="*/ 0 w 1646"/>
              <a:gd name="T9" fmla="*/ 0 h 37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646" h="370">
                <a:moveTo>
                  <a:pt x="0" y="0"/>
                </a:moveTo>
                <a:lnTo>
                  <a:pt x="184" y="370"/>
                </a:lnTo>
                <a:lnTo>
                  <a:pt x="1461" y="370"/>
                </a:lnTo>
                <a:lnTo>
                  <a:pt x="164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2" name="Freeform 67">
            <a:extLst>
              <a:ext uri="{FF2B5EF4-FFF2-40B4-BE49-F238E27FC236}">
                <a16:creationId xmlns:a16="http://schemas.microsoft.com/office/drawing/2014/main" id="{FA0FD727-B38A-3F42-99AE-2F4AAEE653A6}"/>
              </a:ext>
            </a:extLst>
          </p:cNvPr>
          <p:cNvSpPr>
            <a:spLocks/>
          </p:cNvSpPr>
          <p:nvPr/>
        </p:nvSpPr>
        <p:spPr bwMode="auto">
          <a:xfrm>
            <a:off x="2086284" y="4607169"/>
            <a:ext cx="9032705" cy="1717797"/>
          </a:xfrm>
          <a:custGeom>
            <a:avLst/>
            <a:gdLst>
              <a:gd name="T0" fmla="*/ 1861 w 2056"/>
              <a:gd name="T1" fmla="*/ 391 h 391"/>
              <a:gd name="T2" fmla="*/ 2056 w 2056"/>
              <a:gd name="T3" fmla="*/ 0 h 391"/>
              <a:gd name="T4" fmla="*/ 0 w 2056"/>
              <a:gd name="T5" fmla="*/ 0 h 391"/>
              <a:gd name="T6" fmla="*/ 195 w 2056"/>
              <a:gd name="T7" fmla="*/ 391 h 391"/>
              <a:gd name="T8" fmla="*/ 1861 w 2056"/>
              <a:gd name="T9" fmla="*/ 391 h 3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2056" h="391">
                <a:moveTo>
                  <a:pt x="1861" y="391"/>
                </a:moveTo>
                <a:lnTo>
                  <a:pt x="2056" y="0"/>
                </a:lnTo>
                <a:lnTo>
                  <a:pt x="0" y="0"/>
                </a:lnTo>
                <a:lnTo>
                  <a:pt x="195" y="391"/>
                </a:lnTo>
                <a:lnTo>
                  <a:pt x="1861" y="39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Oval 75">
            <a:extLst>
              <a:ext uri="{FF2B5EF4-FFF2-40B4-BE49-F238E27FC236}">
                <a16:creationId xmlns:a16="http://schemas.microsoft.com/office/drawing/2014/main" id="{2A1B5302-F722-3F4C-BA3C-BA20D9809B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5009" y="4802672"/>
            <a:ext cx="1331183" cy="1326789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4" name="Oval 95">
            <a:extLst>
              <a:ext uri="{FF2B5EF4-FFF2-40B4-BE49-F238E27FC236}">
                <a16:creationId xmlns:a16="http://schemas.microsoft.com/office/drawing/2014/main" id="{E865C6B3-47DF-6A45-A9F4-EB6489ED9E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1942" y="6639357"/>
            <a:ext cx="1326789" cy="1326789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Oval 111">
            <a:extLst>
              <a:ext uri="{FF2B5EF4-FFF2-40B4-BE49-F238E27FC236}">
                <a16:creationId xmlns:a16="http://schemas.microsoft.com/office/drawing/2014/main" id="{ADEDA6CB-EFA1-9741-9FE5-4AC5FC0203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12377" y="8342803"/>
            <a:ext cx="1331183" cy="133118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7" name="Oval 131">
            <a:extLst>
              <a:ext uri="{FF2B5EF4-FFF2-40B4-BE49-F238E27FC236}">
                <a16:creationId xmlns:a16="http://schemas.microsoft.com/office/drawing/2014/main" id="{6F755918-D264-AB48-8E4D-7FA5913BA2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475" y="9905691"/>
            <a:ext cx="1322396" cy="1331183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D4AB098-58C6-2041-BBC1-D156E39C0C04}"/>
              </a:ext>
            </a:extLst>
          </p:cNvPr>
          <p:cNvSpPr txBox="1"/>
          <p:nvPr/>
        </p:nvSpPr>
        <p:spPr>
          <a:xfrm>
            <a:off x="2126977" y="515828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313132-A074-8049-91D9-62FEB61DD177}"/>
              </a:ext>
            </a:extLst>
          </p:cNvPr>
          <p:cNvSpPr txBox="1"/>
          <p:nvPr/>
        </p:nvSpPr>
        <p:spPr>
          <a:xfrm>
            <a:off x="2971713" y="6994974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995BF62-CDE3-2446-9348-09969D1E964D}"/>
              </a:ext>
            </a:extLst>
          </p:cNvPr>
          <p:cNvSpPr txBox="1"/>
          <p:nvPr/>
        </p:nvSpPr>
        <p:spPr>
          <a:xfrm>
            <a:off x="3824345" y="8693411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EFCA7E-D2AD-0544-A1FD-1D126806BA94}"/>
              </a:ext>
            </a:extLst>
          </p:cNvPr>
          <p:cNvSpPr txBox="1"/>
          <p:nvPr/>
        </p:nvSpPr>
        <p:spPr>
          <a:xfrm>
            <a:off x="4489937" y="10263505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6550702-3C02-9A4C-8525-E94FBFFB7D07}"/>
              </a:ext>
            </a:extLst>
          </p:cNvPr>
          <p:cNvSpPr txBox="1"/>
          <p:nvPr/>
        </p:nvSpPr>
        <p:spPr>
          <a:xfrm>
            <a:off x="12766179" y="413550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0EB0BBE-3BE5-C449-AF6A-AD8390F04447}"/>
              </a:ext>
            </a:extLst>
          </p:cNvPr>
          <p:cNvSpPr txBox="1"/>
          <p:nvPr/>
        </p:nvSpPr>
        <p:spPr>
          <a:xfrm>
            <a:off x="12766179" y="646643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F37E8F3-922C-B049-AB00-E33D291F6F29}"/>
              </a:ext>
            </a:extLst>
          </p:cNvPr>
          <p:cNvSpPr txBox="1"/>
          <p:nvPr/>
        </p:nvSpPr>
        <p:spPr>
          <a:xfrm>
            <a:off x="12766179" y="8694251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D55537E-B7C9-0743-B5B0-937041F83FDA}"/>
              </a:ext>
            </a:extLst>
          </p:cNvPr>
          <p:cNvSpPr txBox="1"/>
          <p:nvPr/>
        </p:nvSpPr>
        <p:spPr>
          <a:xfrm>
            <a:off x="12766179" y="11046496"/>
            <a:ext cx="13596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</a:t>
            </a:r>
          </a:p>
        </p:txBody>
      </p:sp>
      <p:sp>
        <p:nvSpPr>
          <p:cNvPr id="50" name="Freeform 973">
            <a:extLst>
              <a:ext uri="{FF2B5EF4-FFF2-40B4-BE49-F238E27FC236}">
                <a16:creationId xmlns:a16="http://schemas.microsoft.com/office/drawing/2014/main" id="{FF748F6C-F348-EE4B-B2C2-6714AB5D38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4850922"/>
            <a:ext cx="1223634" cy="1230286"/>
          </a:xfrm>
          <a:custGeom>
            <a:avLst/>
            <a:gdLst>
              <a:gd name="T0" fmla="*/ 132645 w 291741"/>
              <a:gd name="T1" fmla="*/ 285699 h 293327"/>
              <a:gd name="T2" fmla="*/ 169771 w 291741"/>
              <a:gd name="T3" fmla="*/ 278440 h 293327"/>
              <a:gd name="T4" fmla="*/ 216098 w 291741"/>
              <a:gd name="T5" fmla="*/ 216458 h 293327"/>
              <a:gd name="T6" fmla="*/ 242711 w 291741"/>
              <a:gd name="T7" fmla="*/ 216458 h 293327"/>
              <a:gd name="T8" fmla="*/ 50418 w 291741"/>
              <a:gd name="T9" fmla="*/ 243430 h 293327"/>
              <a:gd name="T10" fmla="*/ 50418 w 291741"/>
              <a:gd name="T11" fmla="*/ 216458 h 293327"/>
              <a:gd name="T12" fmla="*/ 234080 w 291741"/>
              <a:gd name="T13" fmla="*/ 207827 h 293327"/>
              <a:gd name="T14" fmla="*/ 251702 w 291741"/>
              <a:gd name="T15" fmla="*/ 247747 h 293327"/>
              <a:gd name="T16" fmla="*/ 207466 w 291741"/>
              <a:gd name="T17" fmla="*/ 247747 h 293327"/>
              <a:gd name="T18" fmla="*/ 189843 w 291741"/>
              <a:gd name="T19" fmla="*/ 229764 h 293327"/>
              <a:gd name="T20" fmla="*/ 207466 w 291741"/>
              <a:gd name="T21" fmla="*/ 212502 h 293327"/>
              <a:gd name="T22" fmla="*/ 225089 w 291741"/>
              <a:gd name="T23" fmla="*/ 194520 h 293327"/>
              <a:gd name="T24" fmla="*/ 68297 w 291741"/>
              <a:gd name="T25" fmla="*/ 194520 h 293327"/>
              <a:gd name="T26" fmla="*/ 85816 w 291741"/>
              <a:gd name="T27" fmla="*/ 212502 h 293327"/>
              <a:gd name="T28" fmla="*/ 103339 w 291741"/>
              <a:gd name="T29" fmla="*/ 229764 h 293327"/>
              <a:gd name="T30" fmla="*/ 85816 w 291741"/>
              <a:gd name="T31" fmla="*/ 247747 h 293327"/>
              <a:gd name="T32" fmla="*/ 41479 w 291741"/>
              <a:gd name="T33" fmla="*/ 247747 h 293327"/>
              <a:gd name="T34" fmla="*/ 59358 w 291741"/>
              <a:gd name="T35" fmla="*/ 207827 h 293327"/>
              <a:gd name="T36" fmla="*/ 152299 w 291741"/>
              <a:gd name="T37" fmla="*/ 139790 h 293327"/>
              <a:gd name="T38" fmla="*/ 169771 w 291741"/>
              <a:gd name="T39" fmla="*/ 139790 h 293327"/>
              <a:gd name="T40" fmla="*/ 125366 w 291741"/>
              <a:gd name="T41" fmla="*/ 255937 h 293327"/>
              <a:gd name="T42" fmla="*/ 125366 w 291741"/>
              <a:gd name="T43" fmla="*/ 139790 h 293327"/>
              <a:gd name="T44" fmla="*/ 235741 w 291741"/>
              <a:gd name="T45" fmla="*/ 162021 h 293327"/>
              <a:gd name="T46" fmla="*/ 226536 w 291741"/>
              <a:gd name="T47" fmla="*/ 132383 h 293327"/>
              <a:gd name="T48" fmla="*/ 69827 w 291741"/>
              <a:gd name="T49" fmla="*/ 132383 h 293327"/>
              <a:gd name="T50" fmla="*/ 60622 w 291741"/>
              <a:gd name="T51" fmla="*/ 162021 h 293327"/>
              <a:gd name="T52" fmla="*/ 147568 w 291741"/>
              <a:gd name="T53" fmla="*/ 102041 h 293327"/>
              <a:gd name="T54" fmla="*/ 147568 w 291741"/>
              <a:gd name="T55" fmla="*/ 102041 h 293327"/>
              <a:gd name="T56" fmla="*/ 178142 w 291741"/>
              <a:gd name="T57" fmla="*/ 132893 h 293327"/>
              <a:gd name="T58" fmla="*/ 180327 w 291741"/>
              <a:gd name="T59" fmla="*/ 255937 h 293327"/>
              <a:gd name="T60" fmla="*/ 178871 w 291741"/>
              <a:gd name="T61" fmla="*/ 265011 h 293327"/>
              <a:gd name="T62" fmla="*/ 162491 w 291741"/>
              <a:gd name="T63" fmla="*/ 294773 h 293327"/>
              <a:gd name="T64" fmla="*/ 116266 w 291741"/>
              <a:gd name="T65" fmla="*/ 265011 h 293327"/>
              <a:gd name="T66" fmla="*/ 114810 w 291741"/>
              <a:gd name="T67" fmla="*/ 255937 h 293327"/>
              <a:gd name="T68" fmla="*/ 116993 w 291741"/>
              <a:gd name="T69" fmla="*/ 133257 h 293327"/>
              <a:gd name="T70" fmla="*/ 131562 w 291741"/>
              <a:gd name="T71" fmla="*/ 60622 h 293327"/>
              <a:gd name="T72" fmla="*/ 161262 w 291741"/>
              <a:gd name="T73" fmla="*/ 69812 h 293327"/>
              <a:gd name="T74" fmla="*/ 131562 w 291741"/>
              <a:gd name="T75" fmla="*/ 60622 h 293327"/>
              <a:gd name="T76" fmla="*/ 76877 w 291741"/>
              <a:gd name="T77" fmla="*/ 76723 h 293327"/>
              <a:gd name="T78" fmla="*/ 211782 w 291741"/>
              <a:gd name="T79" fmla="*/ 41479 h 293327"/>
              <a:gd name="T80" fmla="*/ 247027 w 291741"/>
              <a:gd name="T81" fmla="*/ 76723 h 293327"/>
              <a:gd name="T82" fmla="*/ 234080 w 291741"/>
              <a:gd name="T83" fmla="*/ 85714 h 293327"/>
              <a:gd name="T84" fmla="*/ 225089 w 291741"/>
              <a:gd name="T85" fmla="*/ 98662 h 293327"/>
              <a:gd name="T86" fmla="*/ 207466 w 291741"/>
              <a:gd name="T87" fmla="*/ 81399 h 293327"/>
              <a:gd name="T88" fmla="*/ 189843 w 291741"/>
              <a:gd name="T89" fmla="*/ 63775 h 293327"/>
              <a:gd name="T90" fmla="*/ 207466 w 291741"/>
              <a:gd name="T91" fmla="*/ 45794 h 293327"/>
              <a:gd name="T92" fmla="*/ 81526 w 291741"/>
              <a:gd name="T93" fmla="*/ 41479 h 293327"/>
              <a:gd name="T94" fmla="*/ 99047 w 291741"/>
              <a:gd name="T95" fmla="*/ 59461 h 293327"/>
              <a:gd name="T96" fmla="*/ 85816 w 291741"/>
              <a:gd name="T97" fmla="*/ 68092 h 293327"/>
              <a:gd name="T98" fmla="*/ 68297 w 291741"/>
              <a:gd name="T99" fmla="*/ 85714 h 293327"/>
              <a:gd name="T100" fmla="*/ 59358 w 291741"/>
              <a:gd name="T101" fmla="*/ 98662 h 293327"/>
              <a:gd name="T102" fmla="*/ 41479 w 291741"/>
              <a:gd name="T103" fmla="*/ 81399 h 293327"/>
              <a:gd name="T104" fmla="*/ 240038 w 291741"/>
              <a:gd name="T105" fmla="*/ 15166 h 293327"/>
              <a:gd name="T106" fmla="*/ 240038 w 291741"/>
              <a:gd name="T107" fmla="*/ 15166 h 293327"/>
              <a:gd name="T108" fmla="*/ 238954 w 291741"/>
              <a:gd name="T109" fmla="*/ 1445 h 293327"/>
              <a:gd name="T110" fmla="*/ 293179 w 291741"/>
              <a:gd name="T111" fmla="*/ 288486 h 293327"/>
              <a:gd name="T112" fmla="*/ 189789 w 291741"/>
              <a:gd name="T113" fmla="*/ 288486 h 293327"/>
              <a:gd name="T114" fmla="*/ 284141 w 291741"/>
              <a:gd name="T115" fmla="*/ 62101 h 293327"/>
              <a:gd name="T116" fmla="*/ 231001 w 291741"/>
              <a:gd name="T117" fmla="*/ 8667 h 293327"/>
              <a:gd name="T118" fmla="*/ 99413 w 291741"/>
              <a:gd name="T119" fmla="*/ 284153 h 293327"/>
              <a:gd name="T120" fmla="*/ 4336 w 291741"/>
              <a:gd name="T121" fmla="*/ 293179 h 293327"/>
              <a:gd name="T122" fmla="*/ 4336 w 291741"/>
              <a:gd name="T123" fmla="*/ 0 h 293327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91741" h="293327">
                <a:moveTo>
                  <a:pt x="124750" y="263710"/>
                </a:moveTo>
                <a:lnTo>
                  <a:pt x="124750" y="277074"/>
                </a:lnTo>
                <a:cubicBezTo>
                  <a:pt x="124750" y="281047"/>
                  <a:pt x="128009" y="284297"/>
                  <a:pt x="131994" y="284297"/>
                </a:cubicBezTo>
                <a:lnTo>
                  <a:pt x="161694" y="284297"/>
                </a:lnTo>
                <a:cubicBezTo>
                  <a:pt x="163867" y="284297"/>
                  <a:pt x="165678" y="283936"/>
                  <a:pt x="167127" y="282130"/>
                </a:cubicBezTo>
                <a:cubicBezTo>
                  <a:pt x="168576" y="280686"/>
                  <a:pt x="168938" y="278880"/>
                  <a:pt x="168938" y="277074"/>
                </a:cubicBezTo>
                <a:lnTo>
                  <a:pt x="168938" y="263710"/>
                </a:lnTo>
                <a:lnTo>
                  <a:pt x="124750" y="263710"/>
                </a:lnTo>
                <a:close/>
                <a:moveTo>
                  <a:pt x="215037" y="215396"/>
                </a:moveTo>
                <a:lnTo>
                  <a:pt x="215037" y="242236"/>
                </a:lnTo>
                <a:lnTo>
                  <a:pt x="241520" y="242236"/>
                </a:lnTo>
                <a:lnTo>
                  <a:pt x="241520" y="215396"/>
                </a:lnTo>
                <a:lnTo>
                  <a:pt x="215037" y="215396"/>
                </a:lnTo>
                <a:close/>
                <a:moveTo>
                  <a:pt x="50170" y="215396"/>
                </a:moveTo>
                <a:lnTo>
                  <a:pt x="50170" y="242236"/>
                </a:lnTo>
                <a:lnTo>
                  <a:pt x="76501" y="242236"/>
                </a:lnTo>
                <a:lnTo>
                  <a:pt x="76501" y="215396"/>
                </a:lnTo>
                <a:lnTo>
                  <a:pt x="50170" y="215396"/>
                </a:lnTo>
                <a:close/>
                <a:moveTo>
                  <a:pt x="228279" y="188913"/>
                </a:moveTo>
                <a:cubicBezTo>
                  <a:pt x="230426" y="188913"/>
                  <a:pt x="232931" y="191418"/>
                  <a:pt x="232931" y="193565"/>
                </a:cubicBezTo>
                <a:lnTo>
                  <a:pt x="232931" y="206807"/>
                </a:lnTo>
                <a:lnTo>
                  <a:pt x="245815" y="206807"/>
                </a:lnTo>
                <a:cubicBezTo>
                  <a:pt x="248320" y="206807"/>
                  <a:pt x="250467" y="208954"/>
                  <a:pt x="250467" y="211459"/>
                </a:cubicBezTo>
                <a:lnTo>
                  <a:pt x="250467" y="246531"/>
                </a:lnTo>
                <a:cubicBezTo>
                  <a:pt x="250467" y="249036"/>
                  <a:pt x="248320" y="250467"/>
                  <a:pt x="245815" y="250467"/>
                </a:cubicBezTo>
                <a:lnTo>
                  <a:pt x="210743" y="250467"/>
                </a:lnTo>
                <a:cubicBezTo>
                  <a:pt x="208238" y="250467"/>
                  <a:pt x="206448" y="249036"/>
                  <a:pt x="206448" y="246531"/>
                </a:cubicBezTo>
                <a:lnTo>
                  <a:pt x="206448" y="233289"/>
                </a:lnTo>
                <a:lnTo>
                  <a:pt x="192849" y="233289"/>
                </a:lnTo>
                <a:cubicBezTo>
                  <a:pt x="190344" y="233289"/>
                  <a:pt x="188912" y="231142"/>
                  <a:pt x="188912" y="228637"/>
                </a:cubicBezTo>
                <a:cubicBezTo>
                  <a:pt x="188912" y="226132"/>
                  <a:pt x="190344" y="224342"/>
                  <a:pt x="192849" y="224342"/>
                </a:cubicBezTo>
                <a:lnTo>
                  <a:pt x="206448" y="224342"/>
                </a:lnTo>
                <a:lnTo>
                  <a:pt x="206448" y="211459"/>
                </a:lnTo>
                <a:cubicBezTo>
                  <a:pt x="206448" y="208954"/>
                  <a:pt x="208238" y="206807"/>
                  <a:pt x="210743" y="206807"/>
                </a:cubicBezTo>
                <a:lnTo>
                  <a:pt x="223984" y="206807"/>
                </a:lnTo>
                <a:lnTo>
                  <a:pt x="223984" y="193565"/>
                </a:lnTo>
                <a:cubicBezTo>
                  <a:pt x="223984" y="191418"/>
                  <a:pt x="226132" y="188913"/>
                  <a:pt x="228279" y="188913"/>
                </a:cubicBezTo>
                <a:close/>
                <a:moveTo>
                  <a:pt x="63335" y="188913"/>
                </a:moveTo>
                <a:cubicBezTo>
                  <a:pt x="65826" y="188913"/>
                  <a:pt x="67961" y="191418"/>
                  <a:pt x="67961" y="193565"/>
                </a:cubicBezTo>
                <a:lnTo>
                  <a:pt x="67961" y="206807"/>
                </a:lnTo>
                <a:lnTo>
                  <a:pt x="81126" y="206807"/>
                </a:lnTo>
                <a:cubicBezTo>
                  <a:pt x="83261" y="206807"/>
                  <a:pt x="85396" y="208954"/>
                  <a:pt x="85396" y="211459"/>
                </a:cubicBezTo>
                <a:lnTo>
                  <a:pt x="85396" y="224342"/>
                </a:lnTo>
                <a:lnTo>
                  <a:pt x="98561" y="224342"/>
                </a:lnTo>
                <a:cubicBezTo>
                  <a:pt x="101052" y="224342"/>
                  <a:pt x="102831" y="226132"/>
                  <a:pt x="102831" y="228637"/>
                </a:cubicBezTo>
                <a:cubicBezTo>
                  <a:pt x="102831" y="231142"/>
                  <a:pt x="101052" y="233289"/>
                  <a:pt x="98561" y="233289"/>
                </a:cubicBezTo>
                <a:lnTo>
                  <a:pt x="85396" y="233289"/>
                </a:lnTo>
                <a:lnTo>
                  <a:pt x="85396" y="246531"/>
                </a:lnTo>
                <a:cubicBezTo>
                  <a:pt x="85396" y="249036"/>
                  <a:pt x="83261" y="250467"/>
                  <a:pt x="81126" y="250467"/>
                </a:cubicBezTo>
                <a:lnTo>
                  <a:pt x="46256" y="250467"/>
                </a:lnTo>
                <a:cubicBezTo>
                  <a:pt x="43410" y="250467"/>
                  <a:pt x="41275" y="249036"/>
                  <a:pt x="41275" y="246531"/>
                </a:cubicBezTo>
                <a:lnTo>
                  <a:pt x="41275" y="211459"/>
                </a:lnTo>
                <a:cubicBezTo>
                  <a:pt x="41275" y="208954"/>
                  <a:pt x="43410" y="206807"/>
                  <a:pt x="46256" y="206807"/>
                </a:cubicBezTo>
                <a:lnTo>
                  <a:pt x="59066" y="206807"/>
                </a:lnTo>
                <a:lnTo>
                  <a:pt x="59066" y="193565"/>
                </a:lnTo>
                <a:cubicBezTo>
                  <a:pt x="59066" y="191418"/>
                  <a:pt x="61200" y="188913"/>
                  <a:pt x="63335" y="188913"/>
                </a:cubicBezTo>
                <a:close/>
                <a:moveTo>
                  <a:pt x="151552" y="139104"/>
                </a:moveTo>
                <a:lnTo>
                  <a:pt x="151552" y="254681"/>
                </a:lnTo>
                <a:lnTo>
                  <a:pt x="168938" y="254681"/>
                </a:lnTo>
                <a:lnTo>
                  <a:pt x="168938" y="139104"/>
                </a:lnTo>
                <a:lnTo>
                  <a:pt x="151552" y="139104"/>
                </a:lnTo>
                <a:close/>
                <a:moveTo>
                  <a:pt x="124750" y="139104"/>
                </a:moveTo>
                <a:lnTo>
                  <a:pt x="124750" y="254681"/>
                </a:lnTo>
                <a:lnTo>
                  <a:pt x="142497" y="254681"/>
                </a:lnTo>
                <a:lnTo>
                  <a:pt x="142497" y="139104"/>
                </a:lnTo>
                <a:lnTo>
                  <a:pt x="124750" y="139104"/>
                </a:lnTo>
                <a:close/>
                <a:moveTo>
                  <a:pt x="229821" y="127000"/>
                </a:moveTo>
                <a:cubicBezTo>
                  <a:pt x="232019" y="127000"/>
                  <a:pt x="234584" y="129185"/>
                  <a:pt x="234584" y="131733"/>
                </a:cubicBezTo>
                <a:lnTo>
                  <a:pt x="234584" y="161226"/>
                </a:lnTo>
                <a:cubicBezTo>
                  <a:pt x="234584" y="163775"/>
                  <a:pt x="232019" y="166324"/>
                  <a:pt x="229821" y="166324"/>
                </a:cubicBezTo>
                <a:cubicBezTo>
                  <a:pt x="227623" y="166324"/>
                  <a:pt x="225425" y="163775"/>
                  <a:pt x="225425" y="161226"/>
                </a:cubicBezTo>
                <a:lnTo>
                  <a:pt x="225425" y="131733"/>
                </a:lnTo>
                <a:cubicBezTo>
                  <a:pt x="225425" y="129185"/>
                  <a:pt x="227623" y="127000"/>
                  <a:pt x="229821" y="127000"/>
                </a:cubicBezTo>
                <a:close/>
                <a:moveTo>
                  <a:pt x="64721" y="127000"/>
                </a:moveTo>
                <a:cubicBezTo>
                  <a:pt x="67285" y="127000"/>
                  <a:pt x="69483" y="129185"/>
                  <a:pt x="69483" y="131733"/>
                </a:cubicBezTo>
                <a:lnTo>
                  <a:pt x="69483" y="161226"/>
                </a:lnTo>
                <a:cubicBezTo>
                  <a:pt x="69483" y="163775"/>
                  <a:pt x="67285" y="166324"/>
                  <a:pt x="64721" y="166324"/>
                </a:cubicBezTo>
                <a:cubicBezTo>
                  <a:pt x="62523" y="166324"/>
                  <a:pt x="60325" y="163775"/>
                  <a:pt x="60325" y="161226"/>
                </a:cubicBezTo>
                <a:lnTo>
                  <a:pt x="60325" y="131733"/>
                </a:lnTo>
                <a:cubicBezTo>
                  <a:pt x="60325" y="129185"/>
                  <a:pt x="62523" y="127000"/>
                  <a:pt x="64721" y="127000"/>
                </a:cubicBezTo>
                <a:close/>
                <a:moveTo>
                  <a:pt x="146844" y="101541"/>
                </a:moveTo>
                <a:lnTo>
                  <a:pt x="128009" y="130436"/>
                </a:lnTo>
                <a:lnTo>
                  <a:pt x="165316" y="130436"/>
                </a:lnTo>
                <a:lnTo>
                  <a:pt x="146844" y="101541"/>
                </a:lnTo>
                <a:close/>
                <a:moveTo>
                  <a:pt x="146844" y="88900"/>
                </a:moveTo>
                <a:cubicBezTo>
                  <a:pt x="148293" y="88900"/>
                  <a:pt x="149741" y="89622"/>
                  <a:pt x="150104" y="91067"/>
                </a:cubicBezTo>
                <a:lnTo>
                  <a:pt x="177268" y="132241"/>
                </a:lnTo>
                <a:cubicBezTo>
                  <a:pt x="177631" y="132964"/>
                  <a:pt x="177631" y="134408"/>
                  <a:pt x="177631" y="134770"/>
                </a:cubicBezTo>
                <a:lnTo>
                  <a:pt x="177993" y="254681"/>
                </a:lnTo>
                <a:lnTo>
                  <a:pt x="179442" y="254681"/>
                </a:lnTo>
                <a:cubicBezTo>
                  <a:pt x="181615" y="254681"/>
                  <a:pt x="183788" y="256848"/>
                  <a:pt x="183788" y="259376"/>
                </a:cubicBezTo>
                <a:cubicBezTo>
                  <a:pt x="183788" y="261543"/>
                  <a:pt x="181615" y="263710"/>
                  <a:pt x="179442" y="263710"/>
                </a:cubicBezTo>
                <a:lnTo>
                  <a:pt x="177993" y="263710"/>
                </a:lnTo>
                <a:lnTo>
                  <a:pt x="177993" y="277074"/>
                </a:lnTo>
                <a:cubicBezTo>
                  <a:pt x="177993" y="281047"/>
                  <a:pt x="176544" y="285020"/>
                  <a:pt x="173284" y="288270"/>
                </a:cubicBezTo>
                <a:cubicBezTo>
                  <a:pt x="170387" y="291521"/>
                  <a:pt x="166040" y="293327"/>
                  <a:pt x="161694" y="293327"/>
                </a:cubicBezTo>
                <a:lnTo>
                  <a:pt x="131994" y="293327"/>
                </a:lnTo>
                <a:cubicBezTo>
                  <a:pt x="123301" y="293327"/>
                  <a:pt x="116057" y="285742"/>
                  <a:pt x="115695" y="277074"/>
                </a:cubicBezTo>
                <a:lnTo>
                  <a:pt x="115695" y="263710"/>
                </a:lnTo>
                <a:lnTo>
                  <a:pt x="114246" y="263710"/>
                </a:lnTo>
                <a:cubicBezTo>
                  <a:pt x="111710" y="263710"/>
                  <a:pt x="109537" y="261543"/>
                  <a:pt x="109537" y="259376"/>
                </a:cubicBezTo>
                <a:cubicBezTo>
                  <a:pt x="109537" y="256848"/>
                  <a:pt x="111710" y="254681"/>
                  <a:pt x="114246" y="254681"/>
                </a:cubicBezTo>
                <a:lnTo>
                  <a:pt x="115695" y="254681"/>
                </a:lnTo>
                <a:lnTo>
                  <a:pt x="115695" y="135131"/>
                </a:lnTo>
                <a:cubicBezTo>
                  <a:pt x="115695" y="134408"/>
                  <a:pt x="116057" y="133325"/>
                  <a:pt x="116419" y="132603"/>
                </a:cubicBezTo>
                <a:lnTo>
                  <a:pt x="142860" y="91067"/>
                </a:lnTo>
                <a:cubicBezTo>
                  <a:pt x="143946" y="89622"/>
                  <a:pt x="145395" y="88900"/>
                  <a:pt x="146844" y="88900"/>
                </a:cubicBezTo>
                <a:close/>
                <a:moveTo>
                  <a:pt x="130917" y="60325"/>
                </a:moveTo>
                <a:lnTo>
                  <a:pt x="160471" y="60325"/>
                </a:lnTo>
                <a:cubicBezTo>
                  <a:pt x="162964" y="60325"/>
                  <a:pt x="164744" y="62230"/>
                  <a:pt x="164744" y="64897"/>
                </a:cubicBezTo>
                <a:cubicBezTo>
                  <a:pt x="164744" y="67183"/>
                  <a:pt x="162964" y="69469"/>
                  <a:pt x="160471" y="69469"/>
                </a:cubicBezTo>
                <a:lnTo>
                  <a:pt x="130917" y="69469"/>
                </a:lnTo>
                <a:cubicBezTo>
                  <a:pt x="128425" y="69469"/>
                  <a:pt x="127000" y="67183"/>
                  <a:pt x="127000" y="64897"/>
                </a:cubicBezTo>
                <a:cubicBezTo>
                  <a:pt x="127000" y="62230"/>
                  <a:pt x="128425" y="60325"/>
                  <a:pt x="130917" y="60325"/>
                </a:cubicBezTo>
                <a:close/>
                <a:moveTo>
                  <a:pt x="50170" y="50222"/>
                </a:moveTo>
                <a:lnTo>
                  <a:pt x="50170" y="76347"/>
                </a:lnTo>
                <a:lnTo>
                  <a:pt x="76501" y="76347"/>
                </a:lnTo>
                <a:lnTo>
                  <a:pt x="76501" y="50222"/>
                </a:lnTo>
                <a:lnTo>
                  <a:pt x="50170" y="50222"/>
                </a:lnTo>
                <a:close/>
                <a:moveTo>
                  <a:pt x="210743" y="41275"/>
                </a:moveTo>
                <a:cubicBezTo>
                  <a:pt x="213248" y="41275"/>
                  <a:pt x="215037" y="43064"/>
                  <a:pt x="215037" y="45570"/>
                </a:cubicBezTo>
                <a:lnTo>
                  <a:pt x="215037" y="76347"/>
                </a:lnTo>
                <a:lnTo>
                  <a:pt x="245815" y="76347"/>
                </a:lnTo>
                <a:cubicBezTo>
                  <a:pt x="248320" y="76347"/>
                  <a:pt x="250467" y="78494"/>
                  <a:pt x="250467" y="80999"/>
                </a:cubicBezTo>
                <a:cubicBezTo>
                  <a:pt x="250467" y="83147"/>
                  <a:pt x="248320" y="85294"/>
                  <a:pt x="245815" y="85294"/>
                </a:cubicBezTo>
                <a:lnTo>
                  <a:pt x="232931" y="85294"/>
                </a:lnTo>
                <a:lnTo>
                  <a:pt x="232931" y="98178"/>
                </a:lnTo>
                <a:cubicBezTo>
                  <a:pt x="232931" y="100683"/>
                  <a:pt x="231142" y="102830"/>
                  <a:pt x="228279" y="102830"/>
                </a:cubicBezTo>
                <a:cubicBezTo>
                  <a:pt x="226132" y="102830"/>
                  <a:pt x="223984" y="100683"/>
                  <a:pt x="223984" y="98178"/>
                </a:cubicBezTo>
                <a:lnTo>
                  <a:pt x="223984" y="85294"/>
                </a:lnTo>
                <a:lnTo>
                  <a:pt x="210743" y="85294"/>
                </a:lnTo>
                <a:cubicBezTo>
                  <a:pt x="208238" y="85294"/>
                  <a:pt x="206448" y="83147"/>
                  <a:pt x="206448" y="80999"/>
                </a:cubicBezTo>
                <a:lnTo>
                  <a:pt x="206448" y="67758"/>
                </a:lnTo>
                <a:lnTo>
                  <a:pt x="192849" y="67758"/>
                </a:lnTo>
                <a:cubicBezTo>
                  <a:pt x="190344" y="67758"/>
                  <a:pt x="188912" y="65611"/>
                  <a:pt x="188912" y="63463"/>
                </a:cubicBezTo>
                <a:cubicBezTo>
                  <a:pt x="188912" y="60958"/>
                  <a:pt x="190344" y="59169"/>
                  <a:pt x="192849" y="59169"/>
                </a:cubicBezTo>
                <a:lnTo>
                  <a:pt x="206448" y="59169"/>
                </a:lnTo>
                <a:lnTo>
                  <a:pt x="206448" y="45570"/>
                </a:lnTo>
                <a:cubicBezTo>
                  <a:pt x="206448" y="43064"/>
                  <a:pt x="208238" y="41275"/>
                  <a:pt x="210743" y="41275"/>
                </a:cubicBezTo>
                <a:close/>
                <a:moveTo>
                  <a:pt x="46256" y="41275"/>
                </a:moveTo>
                <a:lnTo>
                  <a:pt x="81126" y="41275"/>
                </a:lnTo>
                <a:cubicBezTo>
                  <a:pt x="83261" y="41275"/>
                  <a:pt x="85396" y="43064"/>
                  <a:pt x="85396" y="45570"/>
                </a:cubicBezTo>
                <a:lnTo>
                  <a:pt x="85396" y="59169"/>
                </a:lnTo>
                <a:lnTo>
                  <a:pt x="98561" y="59169"/>
                </a:lnTo>
                <a:cubicBezTo>
                  <a:pt x="101052" y="59169"/>
                  <a:pt x="102831" y="60958"/>
                  <a:pt x="102831" y="63463"/>
                </a:cubicBezTo>
                <a:cubicBezTo>
                  <a:pt x="102831" y="65611"/>
                  <a:pt x="101052" y="67758"/>
                  <a:pt x="98561" y="67758"/>
                </a:cubicBezTo>
                <a:lnTo>
                  <a:pt x="85396" y="67758"/>
                </a:lnTo>
                <a:lnTo>
                  <a:pt x="85396" y="80999"/>
                </a:lnTo>
                <a:cubicBezTo>
                  <a:pt x="85396" y="83147"/>
                  <a:pt x="83261" y="85294"/>
                  <a:pt x="81126" y="85294"/>
                </a:cubicBezTo>
                <a:lnTo>
                  <a:pt x="67961" y="85294"/>
                </a:lnTo>
                <a:lnTo>
                  <a:pt x="67961" y="98178"/>
                </a:lnTo>
                <a:cubicBezTo>
                  <a:pt x="67961" y="100683"/>
                  <a:pt x="65826" y="102830"/>
                  <a:pt x="63335" y="102830"/>
                </a:cubicBezTo>
                <a:cubicBezTo>
                  <a:pt x="61200" y="102830"/>
                  <a:pt x="59066" y="100683"/>
                  <a:pt x="59066" y="98178"/>
                </a:cubicBezTo>
                <a:lnTo>
                  <a:pt x="59066" y="85294"/>
                </a:lnTo>
                <a:lnTo>
                  <a:pt x="46256" y="85294"/>
                </a:lnTo>
                <a:cubicBezTo>
                  <a:pt x="43410" y="85294"/>
                  <a:pt x="41275" y="83147"/>
                  <a:pt x="41275" y="80999"/>
                </a:cubicBezTo>
                <a:lnTo>
                  <a:pt x="41275" y="45570"/>
                </a:lnTo>
                <a:cubicBezTo>
                  <a:pt x="41275" y="43064"/>
                  <a:pt x="43410" y="41275"/>
                  <a:pt x="46256" y="41275"/>
                </a:cubicBezTo>
                <a:close/>
                <a:moveTo>
                  <a:pt x="238860" y="15090"/>
                </a:moveTo>
                <a:lnTo>
                  <a:pt x="238860" y="53174"/>
                </a:lnTo>
                <a:lnTo>
                  <a:pt x="276632" y="53174"/>
                </a:lnTo>
                <a:lnTo>
                  <a:pt x="238860" y="15090"/>
                </a:lnTo>
                <a:close/>
                <a:moveTo>
                  <a:pt x="4316" y="0"/>
                </a:moveTo>
                <a:lnTo>
                  <a:pt x="234544" y="0"/>
                </a:lnTo>
                <a:cubicBezTo>
                  <a:pt x="235623" y="0"/>
                  <a:pt x="236702" y="719"/>
                  <a:pt x="237781" y="1437"/>
                </a:cubicBezTo>
                <a:lnTo>
                  <a:pt x="290661" y="54252"/>
                </a:lnTo>
                <a:cubicBezTo>
                  <a:pt x="291381" y="55330"/>
                  <a:pt x="291741" y="56408"/>
                  <a:pt x="291741" y="57486"/>
                </a:cubicBezTo>
                <a:lnTo>
                  <a:pt x="291741" y="287070"/>
                </a:lnTo>
                <a:cubicBezTo>
                  <a:pt x="291741" y="289585"/>
                  <a:pt x="289942" y="291741"/>
                  <a:pt x="287424" y="291741"/>
                </a:cubicBezTo>
                <a:lnTo>
                  <a:pt x="192815" y="291741"/>
                </a:lnTo>
                <a:cubicBezTo>
                  <a:pt x="190297" y="291741"/>
                  <a:pt x="188858" y="289585"/>
                  <a:pt x="188858" y="287070"/>
                </a:cubicBezTo>
                <a:cubicBezTo>
                  <a:pt x="188858" y="284914"/>
                  <a:pt x="190297" y="282759"/>
                  <a:pt x="192815" y="282759"/>
                </a:cubicBezTo>
                <a:lnTo>
                  <a:pt x="282747" y="282759"/>
                </a:lnTo>
                <a:lnTo>
                  <a:pt x="282747" y="61797"/>
                </a:lnTo>
                <a:lnTo>
                  <a:pt x="234544" y="61797"/>
                </a:lnTo>
                <a:cubicBezTo>
                  <a:pt x="232025" y="61797"/>
                  <a:pt x="229867" y="60001"/>
                  <a:pt x="229867" y="57486"/>
                </a:cubicBezTo>
                <a:lnTo>
                  <a:pt x="229867" y="8623"/>
                </a:lnTo>
                <a:lnTo>
                  <a:pt x="8993" y="8623"/>
                </a:lnTo>
                <a:lnTo>
                  <a:pt x="8993" y="282759"/>
                </a:lnTo>
                <a:lnTo>
                  <a:pt x="98925" y="282759"/>
                </a:lnTo>
                <a:cubicBezTo>
                  <a:pt x="101443" y="282759"/>
                  <a:pt x="103242" y="284914"/>
                  <a:pt x="103242" y="287070"/>
                </a:cubicBezTo>
                <a:cubicBezTo>
                  <a:pt x="103242" y="289585"/>
                  <a:pt x="101443" y="291741"/>
                  <a:pt x="98925" y="291741"/>
                </a:cubicBezTo>
                <a:lnTo>
                  <a:pt x="4316" y="291741"/>
                </a:lnTo>
                <a:cubicBezTo>
                  <a:pt x="2158" y="291741"/>
                  <a:pt x="0" y="289585"/>
                  <a:pt x="0" y="287070"/>
                </a:cubicBezTo>
                <a:lnTo>
                  <a:pt x="0" y="4671"/>
                </a:lnTo>
                <a:cubicBezTo>
                  <a:pt x="0" y="2156"/>
                  <a:pt x="2158" y="0"/>
                  <a:pt x="431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1" name="Freeform 979">
            <a:extLst>
              <a:ext uri="{FF2B5EF4-FFF2-40B4-BE49-F238E27FC236}">
                <a16:creationId xmlns:a16="http://schemas.microsoft.com/office/drawing/2014/main" id="{A3E6DA24-4B26-C547-B642-E9638030C6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6625992"/>
            <a:ext cx="1223634" cy="1223634"/>
          </a:xfrm>
          <a:custGeom>
            <a:avLst/>
            <a:gdLst>
              <a:gd name="T0" fmla="*/ 195573 w 291741"/>
              <a:gd name="T1" fmla="*/ 284869 h 291740"/>
              <a:gd name="T2" fmla="*/ 9037 w 291741"/>
              <a:gd name="T3" fmla="*/ 222688 h 291740"/>
              <a:gd name="T4" fmla="*/ 276911 w 291741"/>
              <a:gd name="T5" fmla="*/ 249079 h 291740"/>
              <a:gd name="T6" fmla="*/ 9037 w 291741"/>
              <a:gd name="T7" fmla="*/ 222688 h 291740"/>
              <a:gd name="T8" fmla="*/ 284503 w 291741"/>
              <a:gd name="T9" fmla="*/ 177862 h 291740"/>
              <a:gd name="T10" fmla="*/ 245822 w 291741"/>
              <a:gd name="T11" fmla="*/ 92184 h 291740"/>
              <a:gd name="T12" fmla="*/ 284503 w 291741"/>
              <a:gd name="T13" fmla="*/ 92184 h 291740"/>
              <a:gd name="T14" fmla="*/ 127013 w 291741"/>
              <a:gd name="T15" fmla="*/ 107185 h 291740"/>
              <a:gd name="T16" fmla="*/ 183603 w 291741"/>
              <a:gd name="T17" fmla="*/ 81493 h 291740"/>
              <a:gd name="T18" fmla="*/ 118305 w 291741"/>
              <a:gd name="T19" fmla="*/ 167972 h 291740"/>
              <a:gd name="T20" fmla="*/ 123022 w 291741"/>
              <a:gd name="T21" fmla="*/ 49652 h 291740"/>
              <a:gd name="T22" fmla="*/ 177073 w 291741"/>
              <a:gd name="T23" fmla="*/ 74257 h 291740"/>
              <a:gd name="T24" fmla="*/ 245822 w 291741"/>
              <a:gd name="T25" fmla="*/ 83146 h 291740"/>
              <a:gd name="T26" fmla="*/ 245822 w 291741"/>
              <a:gd name="T27" fmla="*/ 44467 h 291740"/>
              <a:gd name="T28" fmla="*/ 190495 w 291741"/>
              <a:gd name="T29" fmla="*/ 70639 h 291740"/>
              <a:gd name="T30" fmla="*/ 189769 w 291741"/>
              <a:gd name="T31" fmla="*/ 149157 h 291740"/>
              <a:gd name="T32" fmla="*/ 121933 w 291741"/>
              <a:gd name="T33" fmla="*/ 179550 h 291740"/>
              <a:gd name="T34" fmla="*/ 55547 w 291741"/>
              <a:gd name="T35" fmla="*/ 149157 h 291740"/>
              <a:gd name="T36" fmla="*/ 54821 w 291741"/>
              <a:gd name="T37" fmla="*/ 70639 h 291740"/>
              <a:gd name="T38" fmla="*/ 9037 w 291741"/>
              <a:gd name="T39" fmla="*/ 16268 h 291740"/>
              <a:gd name="T40" fmla="*/ 20605 w 291741"/>
              <a:gd name="T41" fmla="*/ 40126 h 291740"/>
              <a:gd name="T42" fmla="*/ 9037 w 291741"/>
              <a:gd name="T43" fmla="*/ 71218 h 291740"/>
              <a:gd name="T44" fmla="*/ 16268 w 291741"/>
              <a:gd name="T45" fmla="*/ 80256 h 291740"/>
              <a:gd name="T46" fmla="*/ 16268 w 291741"/>
              <a:gd name="T47" fmla="*/ 106644 h 291740"/>
              <a:gd name="T48" fmla="*/ 9037 w 291741"/>
              <a:gd name="T49" fmla="*/ 115682 h 291740"/>
              <a:gd name="T50" fmla="*/ 20605 w 291741"/>
              <a:gd name="T51" fmla="*/ 146772 h 291740"/>
              <a:gd name="T52" fmla="*/ 9037 w 291741"/>
              <a:gd name="T53" fmla="*/ 177862 h 291740"/>
              <a:gd name="T54" fmla="*/ 16268 w 291741"/>
              <a:gd name="T55" fmla="*/ 186899 h 291740"/>
              <a:gd name="T56" fmla="*/ 35789 w 291741"/>
              <a:gd name="T57" fmla="*/ 213651 h 291740"/>
              <a:gd name="T58" fmla="*/ 44466 w 291741"/>
              <a:gd name="T59" fmla="*/ 206060 h 291740"/>
              <a:gd name="T60" fmla="*/ 71216 w 291741"/>
              <a:gd name="T61" fmla="*/ 206060 h 291740"/>
              <a:gd name="T62" fmla="*/ 80254 w 291741"/>
              <a:gd name="T63" fmla="*/ 213651 h 291740"/>
              <a:gd name="T64" fmla="*/ 110981 w 291741"/>
              <a:gd name="T65" fmla="*/ 201722 h 291740"/>
              <a:gd name="T66" fmla="*/ 142432 w 291741"/>
              <a:gd name="T67" fmla="*/ 213651 h 291740"/>
              <a:gd name="T68" fmla="*/ 151470 w 291741"/>
              <a:gd name="T69" fmla="*/ 206060 h 291740"/>
              <a:gd name="T70" fmla="*/ 177860 w 291741"/>
              <a:gd name="T71" fmla="*/ 206060 h 291740"/>
              <a:gd name="T72" fmla="*/ 186535 w 291741"/>
              <a:gd name="T73" fmla="*/ 213651 h 291740"/>
              <a:gd name="T74" fmla="*/ 217624 w 291741"/>
              <a:gd name="T75" fmla="*/ 201722 h 291740"/>
              <a:gd name="T76" fmla="*/ 284503 w 291741"/>
              <a:gd name="T77" fmla="*/ 213651 h 291740"/>
              <a:gd name="T78" fmla="*/ 236785 w 291741"/>
              <a:gd name="T79" fmla="*/ 182561 h 291740"/>
              <a:gd name="T80" fmla="*/ 284503 w 291741"/>
              <a:gd name="T81" fmla="*/ 35430 h 291740"/>
              <a:gd name="T82" fmla="*/ 16268 w 291741"/>
              <a:gd name="T83" fmla="*/ 9037 h 291740"/>
              <a:gd name="T84" fmla="*/ 293179 w 291741"/>
              <a:gd name="T85" fmla="*/ 16268 h 291740"/>
              <a:gd name="T86" fmla="*/ 204611 w 291741"/>
              <a:gd name="T87" fmla="*/ 257755 h 291740"/>
              <a:gd name="T88" fmla="*/ 240038 w 291741"/>
              <a:gd name="T89" fmla="*/ 289206 h 291740"/>
              <a:gd name="T90" fmla="*/ 53140 w 291741"/>
              <a:gd name="T91" fmla="*/ 289206 h 291740"/>
              <a:gd name="T92" fmla="*/ 88930 w 291741"/>
              <a:gd name="T93" fmla="*/ 257755 h 291740"/>
              <a:gd name="T94" fmla="*/ 0 w 291741"/>
              <a:gd name="T95" fmla="*/ 16268 h 291740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0" t="0" r="r" b="b"/>
            <a:pathLst>
              <a:path w="291741" h="291740">
                <a:moveTo>
                  <a:pt x="97487" y="256487"/>
                </a:moveTo>
                <a:lnTo>
                  <a:pt x="97487" y="283467"/>
                </a:lnTo>
                <a:lnTo>
                  <a:pt x="194614" y="283467"/>
                </a:lnTo>
                <a:lnTo>
                  <a:pt x="194614" y="256487"/>
                </a:lnTo>
                <a:lnTo>
                  <a:pt x="97487" y="256487"/>
                </a:lnTo>
                <a:close/>
                <a:moveTo>
                  <a:pt x="8993" y="221593"/>
                </a:moveTo>
                <a:lnTo>
                  <a:pt x="8993" y="240299"/>
                </a:lnTo>
                <a:cubicBezTo>
                  <a:pt x="8993" y="244256"/>
                  <a:pt x="12231" y="247853"/>
                  <a:pt x="16188" y="247853"/>
                </a:cubicBezTo>
                <a:lnTo>
                  <a:pt x="275553" y="247853"/>
                </a:lnTo>
                <a:cubicBezTo>
                  <a:pt x="279510" y="247853"/>
                  <a:pt x="283107" y="244256"/>
                  <a:pt x="283107" y="240299"/>
                </a:cubicBezTo>
                <a:lnTo>
                  <a:pt x="283107" y="221593"/>
                </a:lnTo>
                <a:lnTo>
                  <a:pt x="8993" y="221593"/>
                </a:lnTo>
                <a:close/>
                <a:moveTo>
                  <a:pt x="244616" y="138855"/>
                </a:moveTo>
                <a:lnTo>
                  <a:pt x="244616" y="176987"/>
                </a:lnTo>
                <a:lnTo>
                  <a:pt x="283107" y="176987"/>
                </a:lnTo>
                <a:lnTo>
                  <a:pt x="283107" y="138855"/>
                </a:lnTo>
                <a:lnTo>
                  <a:pt x="244616" y="138855"/>
                </a:lnTo>
                <a:close/>
                <a:moveTo>
                  <a:pt x="244616" y="91731"/>
                </a:moveTo>
                <a:lnTo>
                  <a:pt x="244616" y="129862"/>
                </a:lnTo>
                <a:lnTo>
                  <a:pt x="283107" y="129862"/>
                </a:lnTo>
                <a:lnTo>
                  <a:pt x="283107" y="91731"/>
                </a:lnTo>
                <a:lnTo>
                  <a:pt x="244616" y="91731"/>
                </a:lnTo>
                <a:close/>
                <a:moveTo>
                  <a:pt x="182702" y="81093"/>
                </a:moveTo>
                <a:lnTo>
                  <a:pt x="126389" y="106657"/>
                </a:lnTo>
                <a:lnTo>
                  <a:pt x="126389" y="167145"/>
                </a:lnTo>
                <a:lnTo>
                  <a:pt x="182702" y="141942"/>
                </a:lnTo>
                <a:lnTo>
                  <a:pt x="182702" y="81093"/>
                </a:lnTo>
                <a:close/>
                <a:moveTo>
                  <a:pt x="61412" y="81093"/>
                </a:moveTo>
                <a:lnTo>
                  <a:pt x="61412" y="141942"/>
                </a:lnTo>
                <a:lnTo>
                  <a:pt x="117725" y="167145"/>
                </a:lnTo>
                <a:lnTo>
                  <a:pt x="117725" y="106657"/>
                </a:lnTo>
                <a:lnTo>
                  <a:pt x="61412" y="81093"/>
                </a:lnTo>
                <a:close/>
                <a:moveTo>
                  <a:pt x="122418" y="49408"/>
                </a:moveTo>
                <a:lnTo>
                  <a:pt x="67548" y="73892"/>
                </a:lnTo>
                <a:lnTo>
                  <a:pt x="122418" y="98736"/>
                </a:lnTo>
                <a:lnTo>
                  <a:pt x="176204" y="73892"/>
                </a:lnTo>
                <a:lnTo>
                  <a:pt x="122418" y="49408"/>
                </a:lnTo>
                <a:close/>
                <a:moveTo>
                  <a:pt x="244616" y="44247"/>
                </a:moveTo>
                <a:lnTo>
                  <a:pt x="244616" y="82738"/>
                </a:lnTo>
                <a:lnTo>
                  <a:pt x="283107" y="82738"/>
                </a:lnTo>
                <a:lnTo>
                  <a:pt x="283107" y="44247"/>
                </a:lnTo>
                <a:lnTo>
                  <a:pt x="244616" y="44247"/>
                </a:lnTo>
                <a:close/>
                <a:moveTo>
                  <a:pt x="120252" y="40767"/>
                </a:moveTo>
                <a:cubicBezTo>
                  <a:pt x="121335" y="39687"/>
                  <a:pt x="122779" y="39687"/>
                  <a:pt x="123862" y="40767"/>
                </a:cubicBezTo>
                <a:lnTo>
                  <a:pt x="189560" y="70291"/>
                </a:lnTo>
                <a:cubicBezTo>
                  <a:pt x="191004" y="71012"/>
                  <a:pt x="191726" y="72812"/>
                  <a:pt x="191726" y="73892"/>
                </a:cubicBezTo>
                <a:lnTo>
                  <a:pt x="191726" y="144462"/>
                </a:lnTo>
                <a:cubicBezTo>
                  <a:pt x="191726" y="146622"/>
                  <a:pt x="190643" y="148063"/>
                  <a:pt x="188838" y="148423"/>
                </a:cubicBezTo>
                <a:lnTo>
                  <a:pt x="123862" y="178307"/>
                </a:lnTo>
                <a:cubicBezTo>
                  <a:pt x="123140" y="178667"/>
                  <a:pt x="122779" y="179027"/>
                  <a:pt x="122418" y="179027"/>
                </a:cubicBezTo>
                <a:cubicBezTo>
                  <a:pt x="122418" y="179027"/>
                  <a:pt x="122057" y="178667"/>
                  <a:pt x="121335" y="178667"/>
                </a:cubicBezTo>
                <a:cubicBezTo>
                  <a:pt x="120974" y="178667"/>
                  <a:pt x="120974" y="178667"/>
                  <a:pt x="120613" y="178307"/>
                </a:cubicBezTo>
                <a:lnTo>
                  <a:pt x="120252" y="178307"/>
                </a:lnTo>
                <a:lnTo>
                  <a:pt x="55275" y="148423"/>
                </a:lnTo>
                <a:cubicBezTo>
                  <a:pt x="53831" y="148063"/>
                  <a:pt x="52387" y="146622"/>
                  <a:pt x="52387" y="144462"/>
                </a:cubicBezTo>
                <a:lnTo>
                  <a:pt x="52387" y="73892"/>
                </a:lnTo>
                <a:cubicBezTo>
                  <a:pt x="52387" y="72812"/>
                  <a:pt x="53109" y="71012"/>
                  <a:pt x="54553" y="70291"/>
                </a:cubicBezTo>
                <a:lnTo>
                  <a:pt x="120252" y="40767"/>
                </a:lnTo>
                <a:close/>
                <a:moveTo>
                  <a:pt x="16188" y="8993"/>
                </a:moveTo>
                <a:cubicBezTo>
                  <a:pt x="12231" y="8993"/>
                  <a:pt x="8993" y="12231"/>
                  <a:pt x="8993" y="16188"/>
                </a:cubicBezTo>
                <a:lnTo>
                  <a:pt x="8993" y="35254"/>
                </a:lnTo>
                <a:lnTo>
                  <a:pt x="16188" y="35254"/>
                </a:lnTo>
                <a:cubicBezTo>
                  <a:pt x="18706" y="35254"/>
                  <a:pt x="20505" y="37412"/>
                  <a:pt x="20505" y="39930"/>
                </a:cubicBezTo>
                <a:cubicBezTo>
                  <a:pt x="20505" y="42448"/>
                  <a:pt x="18706" y="44247"/>
                  <a:pt x="16188" y="44247"/>
                </a:cubicBezTo>
                <a:lnTo>
                  <a:pt x="8993" y="44247"/>
                </a:lnTo>
                <a:lnTo>
                  <a:pt x="8993" y="70867"/>
                </a:lnTo>
                <a:lnTo>
                  <a:pt x="16188" y="70867"/>
                </a:lnTo>
                <a:cubicBezTo>
                  <a:pt x="18706" y="70867"/>
                  <a:pt x="20505" y="73025"/>
                  <a:pt x="20505" y="75183"/>
                </a:cubicBezTo>
                <a:cubicBezTo>
                  <a:pt x="20505" y="77702"/>
                  <a:pt x="18706" y="79860"/>
                  <a:pt x="16188" y="79860"/>
                </a:cubicBezTo>
                <a:lnTo>
                  <a:pt x="8993" y="79860"/>
                </a:lnTo>
                <a:lnTo>
                  <a:pt x="8993" y="106120"/>
                </a:lnTo>
                <a:lnTo>
                  <a:pt x="16188" y="106120"/>
                </a:lnTo>
                <a:cubicBezTo>
                  <a:pt x="18706" y="106120"/>
                  <a:pt x="20505" y="108279"/>
                  <a:pt x="20505" y="110797"/>
                </a:cubicBezTo>
                <a:cubicBezTo>
                  <a:pt x="20505" y="113315"/>
                  <a:pt x="18706" y="115113"/>
                  <a:pt x="16188" y="115113"/>
                </a:cubicBezTo>
                <a:lnTo>
                  <a:pt x="8993" y="115113"/>
                </a:lnTo>
                <a:lnTo>
                  <a:pt x="8993" y="141733"/>
                </a:lnTo>
                <a:lnTo>
                  <a:pt x="16188" y="141733"/>
                </a:lnTo>
                <a:cubicBezTo>
                  <a:pt x="18706" y="141733"/>
                  <a:pt x="20505" y="143532"/>
                  <a:pt x="20505" y="146050"/>
                </a:cubicBezTo>
                <a:cubicBezTo>
                  <a:pt x="20505" y="148568"/>
                  <a:pt x="18706" y="150727"/>
                  <a:pt x="16188" y="150727"/>
                </a:cubicBezTo>
                <a:lnTo>
                  <a:pt x="8993" y="150727"/>
                </a:lnTo>
                <a:lnTo>
                  <a:pt x="8993" y="176987"/>
                </a:lnTo>
                <a:lnTo>
                  <a:pt x="16188" y="176987"/>
                </a:lnTo>
                <a:cubicBezTo>
                  <a:pt x="18706" y="176987"/>
                  <a:pt x="20505" y="179145"/>
                  <a:pt x="20505" y="181663"/>
                </a:cubicBezTo>
                <a:cubicBezTo>
                  <a:pt x="20505" y="183822"/>
                  <a:pt x="18706" y="185980"/>
                  <a:pt x="16188" y="185980"/>
                </a:cubicBezTo>
                <a:lnTo>
                  <a:pt x="8993" y="185980"/>
                </a:lnTo>
                <a:lnTo>
                  <a:pt x="8993" y="212600"/>
                </a:lnTo>
                <a:lnTo>
                  <a:pt x="35613" y="212600"/>
                </a:lnTo>
                <a:lnTo>
                  <a:pt x="35613" y="205046"/>
                </a:lnTo>
                <a:cubicBezTo>
                  <a:pt x="35613" y="202887"/>
                  <a:pt x="37052" y="200729"/>
                  <a:pt x="39930" y="200729"/>
                </a:cubicBezTo>
                <a:cubicBezTo>
                  <a:pt x="42089" y="200729"/>
                  <a:pt x="44247" y="202887"/>
                  <a:pt x="44247" y="205046"/>
                </a:cubicBezTo>
                <a:lnTo>
                  <a:pt x="44247" y="212600"/>
                </a:lnTo>
                <a:lnTo>
                  <a:pt x="70867" y="212600"/>
                </a:lnTo>
                <a:lnTo>
                  <a:pt x="70867" y="205046"/>
                </a:lnTo>
                <a:cubicBezTo>
                  <a:pt x="70867" y="202887"/>
                  <a:pt x="73025" y="200729"/>
                  <a:pt x="74824" y="200729"/>
                </a:cubicBezTo>
                <a:cubicBezTo>
                  <a:pt x="77342" y="200729"/>
                  <a:pt x="79860" y="202887"/>
                  <a:pt x="79860" y="205046"/>
                </a:cubicBezTo>
                <a:lnTo>
                  <a:pt x="79860" y="212600"/>
                </a:lnTo>
                <a:lnTo>
                  <a:pt x="106120" y="212600"/>
                </a:lnTo>
                <a:lnTo>
                  <a:pt x="106120" y="205046"/>
                </a:lnTo>
                <a:cubicBezTo>
                  <a:pt x="106120" y="202887"/>
                  <a:pt x="107919" y="200729"/>
                  <a:pt x="110437" y="200729"/>
                </a:cubicBezTo>
                <a:cubicBezTo>
                  <a:pt x="113315" y="200729"/>
                  <a:pt x="114754" y="202887"/>
                  <a:pt x="114754" y="205046"/>
                </a:cubicBezTo>
                <a:lnTo>
                  <a:pt x="114754" y="212600"/>
                </a:lnTo>
                <a:lnTo>
                  <a:pt x="141733" y="212600"/>
                </a:lnTo>
                <a:lnTo>
                  <a:pt x="141733" y="205046"/>
                </a:lnTo>
                <a:cubicBezTo>
                  <a:pt x="141733" y="202887"/>
                  <a:pt x="143172" y="200729"/>
                  <a:pt x="145691" y="200729"/>
                </a:cubicBezTo>
                <a:cubicBezTo>
                  <a:pt x="148568" y="200729"/>
                  <a:pt x="150727" y="202887"/>
                  <a:pt x="150727" y="205046"/>
                </a:cubicBezTo>
                <a:lnTo>
                  <a:pt x="150727" y="212600"/>
                </a:lnTo>
                <a:lnTo>
                  <a:pt x="176987" y="212600"/>
                </a:lnTo>
                <a:lnTo>
                  <a:pt x="176987" y="205046"/>
                </a:lnTo>
                <a:cubicBezTo>
                  <a:pt x="176987" y="202887"/>
                  <a:pt x="178786" y="200729"/>
                  <a:pt x="181304" y="200729"/>
                </a:cubicBezTo>
                <a:cubicBezTo>
                  <a:pt x="184182" y="200729"/>
                  <a:pt x="185620" y="202887"/>
                  <a:pt x="185620" y="205046"/>
                </a:cubicBezTo>
                <a:lnTo>
                  <a:pt x="185620" y="212600"/>
                </a:lnTo>
                <a:lnTo>
                  <a:pt x="212600" y="212600"/>
                </a:lnTo>
                <a:lnTo>
                  <a:pt x="212600" y="205046"/>
                </a:lnTo>
                <a:cubicBezTo>
                  <a:pt x="212600" y="202887"/>
                  <a:pt x="214039" y="200729"/>
                  <a:pt x="216557" y="200729"/>
                </a:cubicBezTo>
                <a:cubicBezTo>
                  <a:pt x="219435" y="200729"/>
                  <a:pt x="221234" y="202887"/>
                  <a:pt x="221234" y="205046"/>
                </a:cubicBezTo>
                <a:lnTo>
                  <a:pt x="221234" y="212600"/>
                </a:lnTo>
                <a:lnTo>
                  <a:pt x="283107" y="212600"/>
                </a:lnTo>
                <a:lnTo>
                  <a:pt x="283107" y="185980"/>
                </a:lnTo>
                <a:lnTo>
                  <a:pt x="240299" y="185980"/>
                </a:lnTo>
                <a:cubicBezTo>
                  <a:pt x="237781" y="185980"/>
                  <a:pt x="235623" y="183822"/>
                  <a:pt x="235623" y="181663"/>
                </a:cubicBezTo>
                <a:lnTo>
                  <a:pt x="235623" y="39930"/>
                </a:lnTo>
                <a:cubicBezTo>
                  <a:pt x="235623" y="37412"/>
                  <a:pt x="237781" y="35254"/>
                  <a:pt x="240299" y="35254"/>
                </a:cubicBezTo>
                <a:lnTo>
                  <a:pt x="283107" y="35254"/>
                </a:lnTo>
                <a:lnTo>
                  <a:pt x="283107" y="16188"/>
                </a:lnTo>
                <a:cubicBezTo>
                  <a:pt x="283107" y="12231"/>
                  <a:pt x="279510" y="8993"/>
                  <a:pt x="275553" y="8993"/>
                </a:cubicBezTo>
                <a:lnTo>
                  <a:pt x="16188" y="8993"/>
                </a:lnTo>
                <a:close/>
                <a:moveTo>
                  <a:pt x="16188" y="0"/>
                </a:moveTo>
                <a:lnTo>
                  <a:pt x="275553" y="0"/>
                </a:lnTo>
                <a:cubicBezTo>
                  <a:pt x="284546" y="0"/>
                  <a:pt x="291741" y="7195"/>
                  <a:pt x="291741" y="16188"/>
                </a:cubicBezTo>
                <a:lnTo>
                  <a:pt x="291741" y="240299"/>
                </a:lnTo>
                <a:cubicBezTo>
                  <a:pt x="291741" y="249652"/>
                  <a:pt x="284546" y="256487"/>
                  <a:pt x="275553" y="256487"/>
                </a:cubicBezTo>
                <a:lnTo>
                  <a:pt x="203607" y="256487"/>
                </a:lnTo>
                <a:lnTo>
                  <a:pt x="203607" y="283467"/>
                </a:lnTo>
                <a:lnTo>
                  <a:pt x="234184" y="283467"/>
                </a:lnTo>
                <a:cubicBezTo>
                  <a:pt x="237062" y="283467"/>
                  <a:pt x="238860" y="285265"/>
                  <a:pt x="238860" y="287783"/>
                </a:cubicBezTo>
                <a:cubicBezTo>
                  <a:pt x="238860" y="290301"/>
                  <a:pt x="237062" y="291740"/>
                  <a:pt x="234184" y="291740"/>
                </a:cubicBezTo>
                <a:lnTo>
                  <a:pt x="57557" y="291740"/>
                </a:lnTo>
                <a:cubicBezTo>
                  <a:pt x="55039" y="291740"/>
                  <a:pt x="52880" y="290301"/>
                  <a:pt x="52880" y="287783"/>
                </a:cubicBezTo>
                <a:cubicBezTo>
                  <a:pt x="52880" y="285265"/>
                  <a:pt x="55039" y="283467"/>
                  <a:pt x="57557" y="283467"/>
                </a:cubicBezTo>
                <a:lnTo>
                  <a:pt x="88494" y="283467"/>
                </a:lnTo>
                <a:lnTo>
                  <a:pt x="88494" y="256487"/>
                </a:lnTo>
                <a:lnTo>
                  <a:pt x="16188" y="256487"/>
                </a:lnTo>
                <a:cubicBezTo>
                  <a:pt x="7195" y="256487"/>
                  <a:pt x="0" y="249652"/>
                  <a:pt x="0" y="240299"/>
                </a:cubicBezTo>
                <a:lnTo>
                  <a:pt x="0" y="16188"/>
                </a:lnTo>
                <a:cubicBezTo>
                  <a:pt x="0" y="7195"/>
                  <a:pt x="7195" y="0"/>
                  <a:pt x="1618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2" name="Freeform 995">
            <a:extLst>
              <a:ext uri="{FF2B5EF4-FFF2-40B4-BE49-F238E27FC236}">
                <a16:creationId xmlns:a16="http://schemas.microsoft.com/office/drawing/2014/main" id="{BEF80FD5-7D1A-644E-AEC1-26DFABEE369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90819" y="9879054"/>
            <a:ext cx="1223634" cy="1223634"/>
          </a:xfrm>
          <a:custGeom>
            <a:avLst/>
            <a:gdLst>
              <a:gd name="T0" fmla="*/ 43813 w 291739"/>
              <a:gd name="T1" fmla="*/ 284508 h 291741"/>
              <a:gd name="T2" fmla="*/ 59022 w 291739"/>
              <a:gd name="T3" fmla="*/ 183711 h 291741"/>
              <a:gd name="T4" fmla="*/ 74592 w 291739"/>
              <a:gd name="T5" fmla="*/ 284508 h 291741"/>
              <a:gd name="T6" fmla="*/ 32952 w 291739"/>
              <a:gd name="T7" fmla="*/ 172510 h 291741"/>
              <a:gd name="T8" fmla="*/ 227779 w 291739"/>
              <a:gd name="T9" fmla="*/ 170701 h 291741"/>
              <a:gd name="T10" fmla="*/ 183468 w 291739"/>
              <a:gd name="T11" fmla="*/ 170701 h 291741"/>
              <a:gd name="T12" fmla="*/ 63445 w 291739"/>
              <a:gd name="T13" fmla="*/ 142078 h 291741"/>
              <a:gd name="T14" fmla="*/ 54243 w 291739"/>
              <a:gd name="T15" fmla="*/ 144706 h 291741"/>
              <a:gd name="T16" fmla="*/ 59029 w 291739"/>
              <a:gd name="T17" fmla="*/ 110078 h 291741"/>
              <a:gd name="T18" fmla="*/ 59029 w 291739"/>
              <a:gd name="T19" fmla="*/ 125668 h 291741"/>
              <a:gd name="T20" fmla="*/ 59029 w 291739"/>
              <a:gd name="T21" fmla="*/ 110078 h 291741"/>
              <a:gd name="T22" fmla="*/ 63445 w 291739"/>
              <a:gd name="T23" fmla="*/ 95683 h 291741"/>
              <a:gd name="T24" fmla="*/ 54243 w 291739"/>
              <a:gd name="T25" fmla="*/ 89004 h 291741"/>
              <a:gd name="T26" fmla="*/ 246900 w 291739"/>
              <a:gd name="T27" fmla="*/ 82143 h 291741"/>
              <a:gd name="T28" fmla="*/ 237711 w 291739"/>
              <a:gd name="T29" fmla="*/ 153246 h 291741"/>
              <a:gd name="T30" fmla="*/ 170704 w 291739"/>
              <a:gd name="T31" fmla="*/ 78172 h 291741"/>
              <a:gd name="T32" fmla="*/ 170704 w 291739"/>
              <a:gd name="T33" fmla="*/ 157577 h 291741"/>
              <a:gd name="T34" fmla="*/ 170704 w 291739"/>
              <a:gd name="T35" fmla="*/ 78172 h 291741"/>
              <a:gd name="T36" fmla="*/ 227779 w 291739"/>
              <a:gd name="T37" fmla="*/ 63446 h 291741"/>
              <a:gd name="T38" fmla="*/ 183468 w 291739"/>
              <a:gd name="T39" fmla="*/ 63446 h 291741"/>
              <a:gd name="T40" fmla="*/ 289198 w 291739"/>
              <a:gd name="T41" fmla="*/ 23929 h 291741"/>
              <a:gd name="T42" fmla="*/ 281584 w 291739"/>
              <a:gd name="T43" fmla="*/ 32952 h 291741"/>
              <a:gd name="T44" fmla="*/ 293185 w 291739"/>
              <a:gd name="T45" fmla="*/ 206196 h 291741"/>
              <a:gd name="T46" fmla="*/ 263091 w 291739"/>
              <a:gd name="T47" fmla="*/ 287405 h 291741"/>
              <a:gd name="T48" fmla="*/ 255115 w 291739"/>
              <a:gd name="T49" fmla="*/ 290292 h 291741"/>
              <a:gd name="T50" fmla="*/ 210154 w 291739"/>
              <a:gd name="T51" fmla="*/ 288849 h 291741"/>
              <a:gd name="T52" fmla="*/ 201452 w 291739"/>
              <a:gd name="T53" fmla="*/ 210889 h 291741"/>
              <a:gd name="T54" fmla="*/ 152141 w 291739"/>
              <a:gd name="T55" fmla="*/ 293179 h 291741"/>
              <a:gd name="T56" fmla="*/ 175345 w 291739"/>
              <a:gd name="T57" fmla="*/ 210889 h 291741"/>
              <a:gd name="T58" fmla="*/ 122408 w 291739"/>
              <a:gd name="T59" fmla="*/ 201865 h 291741"/>
              <a:gd name="T60" fmla="*/ 134011 w 291739"/>
              <a:gd name="T61" fmla="*/ 77708 h 291741"/>
              <a:gd name="T62" fmla="*/ 272519 w 291739"/>
              <a:gd name="T63" fmla="*/ 201865 h 291741"/>
              <a:gd name="T64" fmla="*/ 171358 w 291739"/>
              <a:gd name="T65" fmla="*/ 28622 h 291741"/>
              <a:gd name="T66" fmla="*/ 99938 w 291739"/>
              <a:gd name="T67" fmla="*/ 61598 h 291741"/>
              <a:gd name="T68" fmla="*/ 59022 w 291739"/>
              <a:gd name="T69" fmla="*/ 72795 h 291741"/>
              <a:gd name="T70" fmla="*/ 9052 w 291739"/>
              <a:gd name="T71" fmla="*/ 89776 h 291741"/>
              <a:gd name="T72" fmla="*/ 23897 w 291739"/>
              <a:gd name="T73" fmla="*/ 169260 h 291741"/>
              <a:gd name="T74" fmla="*/ 32952 w 291739"/>
              <a:gd name="T75" fmla="*/ 93751 h 291741"/>
              <a:gd name="T76" fmla="*/ 85093 w 291739"/>
              <a:gd name="T77" fmla="*/ 108563 h 291741"/>
              <a:gd name="T78" fmla="*/ 152080 w 291739"/>
              <a:gd name="T79" fmla="*/ 27636 h 291741"/>
              <a:gd name="T80" fmla="*/ 144295 w 291739"/>
              <a:gd name="T81" fmla="*/ 11109 h 291741"/>
              <a:gd name="T82" fmla="*/ 156063 w 291739"/>
              <a:gd name="T83" fmla="*/ 39197 h 291741"/>
              <a:gd name="T84" fmla="*/ 94144 w 291739"/>
              <a:gd name="T85" fmla="*/ 274032 h 291741"/>
              <a:gd name="T86" fmla="*/ 43813 w 291739"/>
              <a:gd name="T87" fmla="*/ 293179 h 291741"/>
              <a:gd name="T88" fmla="*/ 16294 w 291739"/>
              <a:gd name="T89" fmla="*/ 185878 h 291741"/>
              <a:gd name="T90" fmla="*/ 28244 w 291739"/>
              <a:gd name="T91" fmla="*/ 60876 h 291741"/>
              <a:gd name="T92" fmla="*/ 132527 w 291739"/>
              <a:gd name="T93" fmla="*/ 15713 h 291741"/>
              <a:gd name="T94" fmla="*/ 41832 w 291739"/>
              <a:gd name="T95" fmla="*/ 25524 h 291741"/>
              <a:gd name="T96" fmla="*/ 58849 w 291739"/>
              <a:gd name="T97" fmla="*/ 8988 h 291741"/>
              <a:gd name="T98" fmla="*/ 58849 w 291739"/>
              <a:gd name="T99" fmla="*/ 50690 h 291741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</a:gdLst>
            <a:ahLst/>
            <a:cxnLst>
              <a:cxn ang="T100">
                <a:pos x="T0" y="T1"/>
              </a:cxn>
              <a:cxn ang="T101">
                <a:pos x="T2" y="T3"/>
              </a:cxn>
              <a:cxn ang="T102">
                <a:pos x="T4" y="T5"/>
              </a:cxn>
              <a:cxn ang="T103">
                <a:pos x="T6" y="T7"/>
              </a:cxn>
              <a:cxn ang="T104">
                <a:pos x="T8" y="T9"/>
              </a:cxn>
              <a:cxn ang="T105">
                <a:pos x="T10" y="T11"/>
              </a:cxn>
              <a:cxn ang="T106">
                <a:pos x="T12" y="T13"/>
              </a:cxn>
              <a:cxn ang="T107">
                <a:pos x="T14" y="T15"/>
              </a:cxn>
              <a:cxn ang="T108">
                <a:pos x="T16" y="T17"/>
              </a:cxn>
              <a:cxn ang="T109">
                <a:pos x="T18" y="T19"/>
              </a:cxn>
              <a:cxn ang="T110">
                <a:pos x="T20" y="T21"/>
              </a:cxn>
              <a:cxn ang="T111">
                <a:pos x="T22" y="T23"/>
              </a:cxn>
              <a:cxn ang="T112">
                <a:pos x="T24" y="T25"/>
              </a:cxn>
              <a:cxn ang="T113">
                <a:pos x="T26" y="T27"/>
              </a:cxn>
              <a:cxn ang="T114">
                <a:pos x="T28" y="T29"/>
              </a:cxn>
              <a:cxn ang="T115">
                <a:pos x="T30" y="T31"/>
              </a:cxn>
              <a:cxn ang="T116">
                <a:pos x="T32" y="T33"/>
              </a:cxn>
              <a:cxn ang="T117">
                <a:pos x="T34" y="T35"/>
              </a:cxn>
              <a:cxn ang="T118">
                <a:pos x="T36" y="T37"/>
              </a:cxn>
              <a:cxn ang="T119">
                <a:pos x="T38" y="T39"/>
              </a:cxn>
              <a:cxn ang="T120">
                <a:pos x="T40" y="T41"/>
              </a:cxn>
              <a:cxn ang="T121">
                <a:pos x="T42" y="T43"/>
              </a:cxn>
              <a:cxn ang="T122">
                <a:pos x="T44" y="T45"/>
              </a:cxn>
              <a:cxn ang="T123">
                <a:pos x="T46" y="T47"/>
              </a:cxn>
              <a:cxn ang="T124">
                <a:pos x="T48" y="T49"/>
              </a:cxn>
              <a:cxn ang="T125">
                <a:pos x="T50" y="T51"/>
              </a:cxn>
              <a:cxn ang="T126">
                <a:pos x="T52" y="T53"/>
              </a:cxn>
              <a:cxn ang="T127">
                <a:pos x="T54" y="T55"/>
              </a:cxn>
              <a:cxn ang="T128">
                <a:pos x="T56" y="T57"/>
              </a:cxn>
              <a:cxn ang="T129">
                <a:pos x="T58" y="T59"/>
              </a:cxn>
              <a:cxn ang="T130">
                <a:pos x="T60" y="T61"/>
              </a:cxn>
              <a:cxn ang="T131">
                <a:pos x="T62" y="T63"/>
              </a:cxn>
              <a:cxn ang="T132">
                <a:pos x="T64" y="T65"/>
              </a:cxn>
              <a:cxn ang="T133">
                <a:pos x="T66" y="T67"/>
              </a:cxn>
              <a:cxn ang="T134">
                <a:pos x="T68" y="T69"/>
              </a:cxn>
              <a:cxn ang="T135">
                <a:pos x="T70" y="T71"/>
              </a:cxn>
              <a:cxn ang="T136">
                <a:pos x="T72" y="T73"/>
              </a:cxn>
              <a:cxn ang="T137">
                <a:pos x="T74" y="T75"/>
              </a:cxn>
              <a:cxn ang="T138">
                <a:pos x="T76" y="T77"/>
              </a:cxn>
              <a:cxn ang="T139">
                <a:pos x="T78" y="T79"/>
              </a:cxn>
              <a:cxn ang="T140">
                <a:pos x="T80" y="T81"/>
              </a:cxn>
              <a:cxn ang="T141">
                <a:pos x="T82" y="T83"/>
              </a:cxn>
              <a:cxn ang="T142">
                <a:pos x="T84" y="T85"/>
              </a:cxn>
              <a:cxn ang="T143">
                <a:pos x="T86" y="T87"/>
              </a:cxn>
              <a:cxn ang="T144">
                <a:pos x="T88" y="T89"/>
              </a:cxn>
              <a:cxn ang="T145">
                <a:pos x="T90" y="T91"/>
              </a:cxn>
              <a:cxn ang="T146">
                <a:pos x="T92" y="T93"/>
              </a:cxn>
              <a:cxn ang="T147">
                <a:pos x="T94" y="T95"/>
              </a:cxn>
              <a:cxn ang="T148">
                <a:pos x="T96" y="T97"/>
              </a:cxn>
              <a:cxn ang="T149">
                <a:pos x="T98" y="T99"/>
              </a:cxn>
            </a:cxnLst>
            <a:rect l="0" t="0" r="r" b="b"/>
            <a:pathLst>
              <a:path w="291739" h="291741">
                <a:moveTo>
                  <a:pt x="32788" y="171664"/>
                </a:moveTo>
                <a:lnTo>
                  <a:pt x="32788" y="272687"/>
                </a:lnTo>
                <a:cubicBezTo>
                  <a:pt x="32788" y="278439"/>
                  <a:pt x="37472" y="283112"/>
                  <a:pt x="43597" y="283112"/>
                </a:cubicBezTo>
                <a:cubicBezTo>
                  <a:pt x="49723" y="283112"/>
                  <a:pt x="54046" y="278439"/>
                  <a:pt x="54046" y="272687"/>
                </a:cubicBezTo>
                <a:lnTo>
                  <a:pt x="54046" y="187123"/>
                </a:lnTo>
                <a:cubicBezTo>
                  <a:pt x="54046" y="184966"/>
                  <a:pt x="56208" y="182809"/>
                  <a:pt x="58730" y="182809"/>
                </a:cubicBezTo>
                <a:cubicBezTo>
                  <a:pt x="60892" y="182809"/>
                  <a:pt x="63054" y="184966"/>
                  <a:pt x="63054" y="187123"/>
                </a:cubicBezTo>
                <a:lnTo>
                  <a:pt x="63054" y="272687"/>
                </a:lnTo>
                <a:cubicBezTo>
                  <a:pt x="63054" y="278439"/>
                  <a:pt x="68098" y="283112"/>
                  <a:pt x="74224" y="283112"/>
                </a:cubicBezTo>
                <a:cubicBezTo>
                  <a:pt x="79989" y="283112"/>
                  <a:pt x="84673" y="278439"/>
                  <a:pt x="84673" y="272687"/>
                </a:cubicBezTo>
                <a:lnTo>
                  <a:pt x="84673" y="171664"/>
                </a:lnTo>
                <a:lnTo>
                  <a:pt x="32788" y="171664"/>
                </a:lnTo>
                <a:close/>
                <a:moveTo>
                  <a:pt x="186865" y="165100"/>
                </a:moveTo>
                <a:lnTo>
                  <a:pt x="222353" y="165100"/>
                </a:lnTo>
                <a:cubicBezTo>
                  <a:pt x="224504" y="165100"/>
                  <a:pt x="226655" y="167298"/>
                  <a:pt x="226655" y="169863"/>
                </a:cubicBezTo>
                <a:cubicBezTo>
                  <a:pt x="226655" y="172061"/>
                  <a:pt x="224504" y="174259"/>
                  <a:pt x="222353" y="174259"/>
                </a:cubicBezTo>
                <a:lnTo>
                  <a:pt x="186865" y="174259"/>
                </a:lnTo>
                <a:cubicBezTo>
                  <a:pt x="184356" y="174259"/>
                  <a:pt x="182563" y="172061"/>
                  <a:pt x="182563" y="169863"/>
                </a:cubicBezTo>
                <a:cubicBezTo>
                  <a:pt x="182563" y="167298"/>
                  <a:pt x="184356" y="165100"/>
                  <a:pt x="186865" y="165100"/>
                </a:cubicBezTo>
                <a:close/>
                <a:moveTo>
                  <a:pt x="58737" y="136525"/>
                </a:moveTo>
                <a:cubicBezTo>
                  <a:pt x="60935" y="136525"/>
                  <a:pt x="63133" y="138766"/>
                  <a:pt x="63133" y="141381"/>
                </a:cubicBezTo>
                <a:lnTo>
                  <a:pt x="63133" y="143996"/>
                </a:lnTo>
                <a:cubicBezTo>
                  <a:pt x="63133" y="146610"/>
                  <a:pt x="60935" y="148852"/>
                  <a:pt x="58737" y="148852"/>
                </a:cubicBezTo>
                <a:cubicBezTo>
                  <a:pt x="56173" y="148852"/>
                  <a:pt x="53975" y="146610"/>
                  <a:pt x="53975" y="143996"/>
                </a:cubicBezTo>
                <a:lnTo>
                  <a:pt x="53975" y="141381"/>
                </a:lnTo>
                <a:cubicBezTo>
                  <a:pt x="53975" y="138766"/>
                  <a:pt x="56173" y="136525"/>
                  <a:pt x="58737" y="136525"/>
                </a:cubicBezTo>
                <a:close/>
                <a:moveTo>
                  <a:pt x="58737" y="109538"/>
                </a:moveTo>
                <a:cubicBezTo>
                  <a:pt x="60935" y="109538"/>
                  <a:pt x="63133" y="111703"/>
                  <a:pt x="63133" y="114228"/>
                </a:cubicBezTo>
                <a:lnTo>
                  <a:pt x="63133" y="121084"/>
                </a:lnTo>
                <a:cubicBezTo>
                  <a:pt x="63133" y="123248"/>
                  <a:pt x="60935" y="125052"/>
                  <a:pt x="58737" y="125052"/>
                </a:cubicBezTo>
                <a:cubicBezTo>
                  <a:pt x="56173" y="125052"/>
                  <a:pt x="53975" y="123248"/>
                  <a:pt x="53975" y="121084"/>
                </a:cubicBezTo>
                <a:lnTo>
                  <a:pt x="53975" y="114228"/>
                </a:lnTo>
                <a:cubicBezTo>
                  <a:pt x="53975" y="111703"/>
                  <a:pt x="56173" y="109538"/>
                  <a:pt x="58737" y="109538"/>
                </a:cubicBezTo>
                <a:close/>
                <a:moveTo>
                  <a:pt x="58737" y="84138"/>
                </a:moveTo>
                <a:cubicBezTo>
                  <a:pt x="60935" y="84138"/>
                  <a:pt x="63133" y="86353"/>
                  <a:pt x="63133" y="88568"/>
                </a:cubicBezTo>
                <a:lnTo>
                  <a:pt x="63133" y="95214"/>
                </a:lnTo>
                <a:cubicBezTo>
                  <a:pt x="63133" y="97798"/>
                  <a:pt x="60935" y="99644"/>
                  <a:pt x="58737" y="99644"/>
                </a:cubicBezTo>
                <a:cubicBezTo>
                  <a:pt x="56173" y="99644"/>
                  <a:pt x="53975" y="97798"/>
                  <a:pt x="53975" y="95214"/>
                </a:cubicBezTo>
                <a:lnTo>
                  <a:pt x="53975" y="88568"/>
                </a:lnTo>
                <a:cubicBezTo>
                  <a:pt x="53975" y="86353"/>
                  <a:pt x="56173" y="84138"/>
                  <a:pt x="58737" y="84138"/>
                </a:cubicBezTo>
                <a:close/>
                <a:moveTo>
                  <a:pt x="240729" y="77788"/>
                </a:moveTo>
                <a:cubicBezTo>
                  <a:pt x="243396" y="77788"/>
                  <a:pt x="245682" y="79225"/>
                  <a:pt x="245682" y="81739"/>
                </a:cubicBezTo>
                <a:lnTo>
                  <a:pt x="245682" y="152494"/>
                </a:lnTo>
                <a:cubicBezTo>
                  <a:pt x="245682" y="155008"/>
                  <a:pt x="243396" y="156804"/>
                  <a:pt x="240729" y="156804"/>
                </a:cubicBezTo>
                <a:cubicBezTo>
                  <a:pt x="238824" y="156804"/>
                  <a:pt x="236538" y="155008"/>
                  <a:pt x="236538" y="152494"/>
                </a:cubicBezTo>
                <a:lnTo>
                  <a:pt x="236538" y="81739"/>
                </a:lnTo>
                <a:cubicBezTo>
                  <a:pt x="236538" y="79225"/>
                  <a:pt x="238824" y="77788"/>
                  <a:pt x="240729" y="77788"/>
                </a:cubicBezTo>
                <a:close/>
                <a:moveTo>
                  <a:pt x="169862" y="77788"/>
                </a:moveTo>
                <a:cubicBezTo>
                  <a:pt x="171694" y="77788"/>
                  <a:pt x="174258" y="79225"/>
                  <a:pt x="174258" y="81739"/>
                </a:cubicBezTo>
                <a:lnTo>
                  <a:pt x="174258" y="152494"/>
                </a:lnTo>
                <a:cubicBezTo>
                  <a:pt x="174258" y="155008"/>
                  <a:pt x="171694" y="156804"/>
                  <a:pt x="169862" y="156804"/>
                </a:cubicBezTo>
                <a:cubicBezTo>
                  <a:pt x="167298" y="156804"/>
                  <a:pt x="165100" y="155008"/>
                  <a:pt x="165100" y="152494"/>
                </a:cubicBezTo>
                <a:lnTo>
                  <a:pt x="165100" y="81739"/>
                </a:lnTo>
                <a:cubicBezTo>
                  <a:pt x="165100" y="79225"/>
                  <a:pt x="167298" y="77788"/>
                  <a:pt x="169862" y="77788"/>
                </a:cubicBezTo>
                <a:close/>
                <a:moveTo>
                  <a:pt x="186865" y="58738"/>
                </a:moveTo>
                <a:lnTo>
                  <a:pt x="222353" y="58738"/>
                </a:lnTo>
                <a:cubicBezTo>
                  <a:pt x="224504" y="58738"/>
                  <a:pt x="226655" y="60936"/>
                  <a:pt x="226655" y="63134"/>
                </a:cubicBezTo>
                <a:cubicBezTo>
                  <a:pt x="226655" y="65699"/>
                  <a:pt x="224504" y="67897"/>
                  <a:pt x="222353" y="67897"/>
                </a:cubicBezTo>
                <a:lnTo>
                  <a:pt x="186865" y="67897"/>
                </a:lnTo>
                <a:cubicBezTo>
                  <a:pt x="184356" y="67897"/>
                  <a:pt x="182563" y="65699"/>
                  <a:pt x="182563" y="63134"/>
                </a:cubicBezTo>
                <a:cubicBezTo>
                  <a:pt x="182563" y="60936"/>
                  <a:pt x="184356" y="58738"/>
                  <a:pt x="186865" y="58738"/>
                </a:cubicBezTo>
                <a:close/>
                <a:moveTo>
                  <a:pt x="174841" y="23813"/>
                </a:moveTo>
                <a:lnTo>
                  <a:pt x="287771" y="23813"/>
                </a:lnTo>
                <a:cubicBezTo>
                  <a:pt x="289575" y="23813"/>
                  <a:pt x="291739" y="25968"/>
                  <a:pt x="291739" y="28482"/>
                </a:cubicBezTo>
                <a:cubicBezTo>
                  <a:pt x="291739" y="30996"/>
                  <a:pt x="289575" y="32792"/>
                  <a:pt x="287771" y="32792"/>
                </a:cubicBezTo>
                <a:lnTo>
                  <a:pt x="280194" y="32792"/>
                </a:lnTo>
                <a:lnTo>
                  <a:pt x="280194" y="200875"/>
                </a:lnTo>
                <a:lnTo>
                  <a:pt x="287771" y="200875"/>
                </a:lnTo>
                <a:cubicBezTo>
                  <a:pt x="289575" y="200875"/>
                  <a:pt x="291739" y="202671"/>
                  <a:pt x="291739" y="205185"/>
                </a:cubicBezTo>
                <a:cubicBezTo>
                  <a:pt x="291739" y="207699"/>
                  <a:pt x="289575" y="209854"/>
                  <a:pt x="287771" y="209854"/>
                </a:cubicBezTo>
                <a:lnTo>
                  <a:pt x="234734" y="209854"/>
                </a:lnTo>
                <a:lnTo>
                  <a:pt x="261793" y="285995"/>
                </a:lnTo>
                <a:cubicBezTo>
                  <a:pt x="262876" y="288149"/>
                  <a:pt x="261433" y="291023"/>
                  <a:pt x="259268" y="291741"/>
                </a:cubicBezTo>
                <a:cubicBezTo>
                  <a:pt x="258546" y="291741"/>
                  <a:pt x="258185" y="291741"/>
                  <a:pt x="257825" y="291741"/>
                </a:cubicBezTo>
                <a:cubicBezTo>
                  <a:pt x="256381" y="291741"/>
                  <a:pt x="254578" y="291023"/>
                  <a:pt x="253856" y="288868"/>
                </a:cubicBezTo>
                <a:lnTo>
                  <a:pt x="225353" y="209854"/>
                </a:lnTo>
                <a:lnTo>
                  <a:pt x="209117" y="209854"/>
                </a:lnTo>
                <a:lnTo>
                  <a:pt x="209117" y="287431"/>
                </a:lnTo>
                <a:cubicBezTo>
                  <a:pt x="209117" y="290304"/>
                  <a:pt x="206953" y="291741"/>
                  <a:pt x="204427" y="291741"/>
                </a:cubicBezTo>
                <a:cubicBezTo>
                  <a:pt x="202262" y="291741"/>
                  <a:pt x="200458" y="290304"/>
                  <a:pt x="200458" y="287431"/>
                </a:cubicBezTo>
                <a:lnTo>
                  <a:pt x="200458" y="209854"/>
                </a:lnTo>
                <a:lnTo>
                  <a:pt x="184222" y="209854"/>
                </a:lnTo>
                <a:lnTo>
                  <a:pt x="155719" y="288868"/>
                </a:lnTo>
                <a:cubicBezTo>
                  <a:pt x="154997" y="291023"/>
                  <a:pt x="153194" y="291741"/>
                  <a:pt x="151390" y="291741"/>
                </a:cubicBezTo>
                <a:cubicBezTo>
                  <a:pt x="151029" y="291741"/>
                  <a:pt x="150668" y="291741"/>
                  <a:pt x="149586" y="291741"/>
                </a:cubicBezTo>
                <a:cubicBezTo>
                  <a:pt x="147782" y="291023"/>
                  <a:pt x="146338" y="288149"/>
                  <a:pt x="147060" y="285995"/>
                </a:cubicBezTo>
                <a:lnTo>
                  <a:pt x="174480" y="209854"/>
                </a:lnTo>
                <a:lnTo>
                  <a:pt x="121804" y="209854"/>
                </a:lnTo>
                <a:cubicBezTo>
                  <a:pt x="119640" y="209854"/>
                  <a:pt x="117475" y="207699"/>
                  <a:pt x="117475" y="205185"/>
                </a:cubicBezTo>
                <a:cubicBezTo>
                  <a:pt x="117475" y="202671"/>
                  <a:pt x="119640" y="200875"/>
                  <a:pt x="121804" y="200875"/>
                </a:cubicBezTo>
                <a:lnTo>
                  <a:pt x="129381" y="200875"/>
                </a:lnTo>
                <a:lnTo>
                  <a:pt x="129381" y="81278"/>
                </a:lnTo>
                <a:cubicBezTo>
                  <a:pt x="129381" y="78763"/>
                  <a:pt x="131185" y="77327"/>
                  <a:pt x="133350" y="77327"/>
                </a:cubicBezTo>
                <a:cubicBezTo>
                  <a:pt x="135875" y="77327"/>
                  <a:pt x="138401" y="78763"/>
                  <a:pt x="138401" y="81278"/>
                </a:cubicBezTo>
                <a:lnTo>
                  <a:pt x="138401" y="200875"/>
                </a:lnTo>
                <a:lnTo>
                  <a:pt x="271174" y="200875"/>
                </a:lnTo>
                <a:lnTo>
                  <a:pt x="271174" y="32792"/>
                </a:lnTo>
                <a:lnTo>
                  <a:pt x="174841" y="32792"/>
                </a:lnTo>
                <a:cubicBezTo>
                  <a:pt x="172676" y="32792"/>
                  <a:pt x="170512" y="30996"/>
                  <a:pt x="170512" y="28482"/>
                </a:cubicBezTo>
                <a:cubicBezTo>
                  <a:pt x="170512" y="25968"/>
                  <a:pt x="172676" y="23813"/>
                  <a:pt x="174841" y="23813"/>
                </a:cubicBezTo>
                <a:close/>
                <a:moveTo>
                  <a:pt x="138359" y="22108"/>
                </a:moveTo>
                <a:lnTo>
                  <a:pt x="99445" y="61295"/>
                </a:lnTo>
                <a:cubicBezTo>
                  <a:pt x="93680" y="66687"/>
                  <a:pt x="86834" y="69563"/>
                  <a:pt x="78547" y="69563"/>
                </a:cubicBezTo>
                <a:lnTo>
                  <a:pt x="62694" y="69563"/>
                </a:lnTo>
                <a:cubicBezTo>
                  <a:pt x="62333" y="71361"/>
                  <a:pt x="60532" y="72439"/>
                  <a:pt x="58730" y="72439"/>
                </a:cubicBezTo>
                <a:cubicBezTo>
                  <a:pt x="56568" y="72439"/>
                  <a:pt x="54767" y="71361"/>
                  <a:pt x="54407" y="69563"/>
                </a:cubicBezTo>
                <a:lnTo>
                  <a:pt x="28104" y="69563"/>
                </a:lnTo>
                <a:cubicBezTo>
                  <a:pt x="17295" y="69563"/>
                  <a:pt x="9008" y="78192"/>
                  <a:pt x="9008" y="89336"/>
                </a:cubicBezTo>
                <a:lnTo>
                  <a:pt x="9008" y="168429"/>
                </a:lnTo>
                <a:cubicBezTo>
                  <a:pt x="9008" y="172743"/>
                  <a:pt x="12250" y="176338"/>
                  <a:pt x="16214" y="176338"/>
                </a:cubicBezTo>
                <a:cubicBezTo>
                  <a:pt x="20537" y="176338"/>
                  <a:pt x="23780" y="172743"/>
                  <a:pt x="23780" y="168429"/>
                </a:cubicBezTo>
                <a:lnTo>
                  <a:pt x="23780" y="93291"/>
                </a:lnTo>
                <a:cubicBezTo>
                  <a:pt x="23780" y="90774"/>
                  <a:pt x="25582" y="88617"/>
                  <a:pt x="28104" y="88617"/>
                </a:cubicBezTo>
                <a:cubicBezTo>
                  <a:pt x="30626" y="88617"/>
                  <a:pt x="32788" y="90774"/>
                  <a:pt x="32788" y="93291"/>
                </a:cubicBezTo>
                <a:lnTo>
                  <a:pt x="32788" y="162676"/>
                </a:lnTo>
                <a:lnTo>
                  <a:pt x="84673" y="162676"/>
                </a:lnTo>
                <a:lnTo>
                  <a:pt x="84673" y="108031"/>
                </a:lnTo>
                <a:cubicBezTo>
                  <a:pt x="84673" y="100841"/>
                  <a:pt x="87195" y="94729"/>
                  <a:pt x="91879" y="90055"/>
                </a:cubicBezTo>
                <a:lnTo>
                  <a:pt x="149168" y="32534"/>
                </a:lnTo>
                <a:cubicBezTo>
                  <a:pt x="150249" y="31455"/>
                  <a:pt x="151330" y="29298"/>
                  <a:pt x="151330" y="27500"/>
                </a:cubicBezTo>
                <a:cubicBezTo>
                  <a:pt x="151330" y="25343"/>
                  <a:pt x="150249" y="23186"/>
                  <a:pt x="149168" y="22108"/>
                </a:cubicBezTo>
                <a:cubicBezTo>
                  <a:pt x="146286" y="19232"/>
                  <a:pt x="141241" y="19232"/>
                  <a:pt x="138359" y="22108"/>
                </a:cubicBezTo>
                <a:close/>
                <a:moveTo>
                  <a:pt x="143583" y="11053"/>
                </a:moveTo>
                <a:cubicBezTo>
                  <a:pt x="147907" y="11053"/>
                  <a:pt x="152231" y="12581"/>
                  <a:pt x="155293" y="15637"/>
                </a:cubicBezTo>
                <a:cubicBezTo>
                  <a:pt x="158536" y="18872"/>
                  <a:pt x="159977" y="22827"/>
                  <a:pt x="159977" y="27500"/>
                </a:cubicBezTo>
                <a:cubicBezTo>
                  <a:pt x="159977" y="31815"/>
                  <a:pt x="158536" y="35769"/>
                  <a:pt x="155293" y="39005"/>
                </a:cubicBezTo>
                <a:lnTo>
                  <a:pt x="98004" y="96167"/>
                </a:lnTo>
                <a:cubicBezTo>
                  <a:pt x="95482" y="99403"/>
                  <a:pt x="93680" y="103357"/>
                  <a:pt x="93680" y="108031"/>
                </a:cubicBezTo>
                <a:lnTo>
                  <a:pt x="93680" y="272687"/>
                </a:lnTo>
                <a:cubicBezTo>
                  <a:pt x="93680" y="283112"/>
                  <a:pt x="84673" y="291741"/>
                  <a:pt x="74224" y="291741"/>
                </a:cubicBezTo>
                <a:cubicBezTo>
                  <a:pt x="67738" y="291741"/>
                  <a:pt x="62333" y="288865"/>
                  <a:pt x="58730" y="284910"/>
                </a:cubicBezTo>
                <a:cubicBezTo>
                  <a:pt x="54767" y="288865"/>
                  <a:pt x="49723" y="291741"/>
                  <a:pt x="43597" y="291741"/>
                </a:cubicBezTo>
                <a:cubicBezTo>
                  <a:pt x="32788" y="291741"/>
                  <a:pt x="23780" y="283112"/>
                  <a:pt x="23780" y="272687"/>
                </a:cubicBezTo>
                <a:lnTo>
                  <a:pt x="23780" y="183169"/>
                </a:lnTo>
                <a:cubicBezTo>
                  <a:pt x="21618" y="184247"/>
                  <a:pt x="19096" y="184966"/>
                  <a:pt x="16214" y="184966"/>
                </a:cubicBezTo>
                <a:cubicBezTo>
                  <a:pt x="7206" y="184966"/>
                  <a:pt x="0" y="177416"/>
                  <a:pt x="0" y="168429"/>
                </a:cubicBezTo>
                <a:lnTo>
                  <a:pt x="0" y="89336"/>
                </a:lnTo>
                <a:cubicBezTo>
                  <a:pt x="0" y="73158"/>
                  <a:pt x="12611" y="60576"/>
                  <a:pt x="28104" y="60576"/>
                </a:cubicBezTo>
                <a:lnTo>
                  <a:pt x="78547" y="60576"/>
                </a:lnTo>
                <a:cubicBezTo>
                  <a:pt x="84312" y="60576"/>
                  <a:pt x="89357" y="58778"/>
                  <a:pt x="92960" y="54464"/>
                </a:cubicBezTo>
                <a:lnTo>
                  <a:pt x="131873" y="15637"/>
                </a:lnTo>
                <a:cubicBezTo>
                  <a:pt x="134936" y="12581"/>
                  <a:pt x="139260" y="11053"/>
                  <a:pt x="143583" y="11053"/>
                </a:cubicBezTo>
                <a:close/>
                <a:moveTo>
                  <a:pt x="58558" y="8944"/>
                </a:moveTo>
                <a:cubicBezTo>
                  <a:pt x="49551" y="8944"/>
                  <a:pt x="41624" y="16098"/>
                  <a:pt x="41624" y="25400"/>
                </a:cubicBezTo>
                <a:cubicBezTo>
                  <a:pt x="41624" y="34344"/>
                  <a:pt x="49551" y="41498"/>
                  <a:pt x="58558" y="41498"/>
                </a:cubicBezTo>
                <a:cubicBezTo>
                  <a:pt x="67565" y="41498"/>
                  <a:pt x="74770" y="34344"/>
                  <a:pt x="74770" y="25400"/>
                </a:cubicBezTo>
                <a:cubicBezTo>
                  <a:pt x="74770" y="16098"/>
                  <a:pt x="67565" y="8944"/>
                  <a:pt x="58558" y="8944"/>
                </a:cubicBezTo>
                <a:close/>
                <a:moveTo>
                  <a:pt x="58558" y="0"/>
                </a:moveTo>
                <a:cubicBezTo>
                  <a:pt x="72609" y="0"/>
                  <a:pt x="83777" y="11090"/>
                  <a:pt x="83777" y="25400"/>
                </a:cubicBezTo>
                <a:cubicBezTo>
                  <a:pt x="83777" y="39352"/>
                  <a:pt x="72609" y="50442"/>
                  <a:pt x="58558" y="50442"/>
                </a:cubicBezTo>
                <a:cubicBezTo>
                  <a:pt x="44507" y="50442"/>
                  <a:pt x="33338" y="39352"/>
                  <a:pt x="33338" y="25400"/>
                </a:cubicBezTo>
                <a:cubicBezTo>
                  <a:pt x="33338" y="11090"/>
                  <a:pt x="44507" y="0"/>
                  <a:pt x="58558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53" name="Freeform 311">
            <a:extLst>
              <a:ext uri="{FF2B5EF4-FFF2-40B4-BE49-F238E27FC236}">
                <a16:creationId xmlns:a16="http://schemas.microsoft.com/office/drawing/2014/main" id="{965897A8-02B1-9C43-86D9-5F6B42CFBC8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81408" y="8301947"/>
            <a:ext cx="1230282" cy="1223634"/>
          </a:xfrm>
          <a:custGeom>
            <a:avLst/>
            <a:gdLst>
              <a:gd name="T0" fmla="*/ 2147483646 w 814"/>
              <a:gd name="T1" fmla="*/ 2147483646 h 812"/>
              <a:gd name="T2" fmla="*/ 2147483646 w 814"/>
              <a:gd name="T3" fmla="*/ 2147483646 h 812"/>
              <a:gd name="T4" fmla="*/ 2147483646 w 814"/>
              <a:gd name="T5" fmla="*/ 2147483646 h 812"/>
              <a:gd name="T6" fmla="*/ 2147483646 w 814"/>
              <a:gd name="T7" fmla="*/ 2147483646 h 812"/>
              <a:gd name="T8" fmla="*/ 2147483646 w 814"/>
              <a:gd name="T9" fmla="*/ 2147483646 h 812"/>
              <a:gd name="T10" fmla="*/ 2147483646 w 814"/>
              <a:gd name="T11" fmla="*/ 2147483646 h 812"/>
              <a:gd name="T12" fmla="*/ 2147483646 w 814"/>
              <a:gd name="T13" fmla="*/ 2147483646 h 812"/>
              <a:gd name="T14" fmla="*/ 2147483646 w 814"/>
              <a:gd name="T15" fmla="*/ 2147483646 h 812"/>
              <a:gd name="T16" fmla="*/ 2147483646 w 814"/>
              <a:gd name="T17" fmla="*/ 2147483646 h 812"/>
              <a:gd name="T18" fmla="*/ 2147483646 w 814"/>
              <a:gd name="T19" fmla="*/ 2147483646 h 812"/>
              <a:gd name="T20" fmla="*/ 2147483646 w 814"/>
              <a:gd name="T21" fmla="*/ 2147483646 h 812"/>
              <a:gd name="T22" fmla="*/ 2147483646 w 814"/>
              <a:gd name="T23" fmla="*/ 2147483646 h 812"/>
              <a:gd name="T24" fmla="*/ 2147483646 w 814"/>
              <a:gd name="T25" fmla="*/ 2147483646 h 812"/>
              <a:gd name="T26" fmla="*/ 2147483646 w 814"/>
              <a:gd name="T27" fmla="*/ 2147483646 h 812"/>
              <a:gd name="T28" fmla="*/ 2147483646 w 814"/>
              <a:gd name="T29" fmla="*/ 2147483646 h 812"/>
              <a:gd name="T30" fmla="*/ 2147483646 w 814"/>
              <a:gd name="T31" fmla="*/ 2147483646 h 812"/>
              <a:gd name="T32" fmla="*/ 2147483646 w 814"/>
              <a:gd name="T33" fmla="*/ 2147483646 h 812"/>
              <a:gd name="T34" fmla="*/ 2147483646 w 814"/>
              <a:gd name="T35" fmla="*/ 2147483646 h 812"/>
              <a:gd name="T36" fmla="*/ 2147483646 w 814"/>
              <a:gd name="T37" fmla="*/ 2147483646 h 812"/>
              <a:gd name="T38" fmla="*/ 2147483646 w 814"/>
              <a:gd name="T39" fmla="*/ 2147483646 h 812"/>
              <a:gd name="T40" fmla="*/ 2147483646 w 814"/>
              <a:gd name="T41" fmla="*/ 2147483646 h 812"/>
              <a:gd name="T42" fmla="*/ 2147483646 w 814"/>
              <a:gd name="T43" fmla="*/ 2147483646 h 812"/>
              <a:gd name="T44" fmla="*/ 2147483646 w 814"/>
              <a:gd name="T45" fmla="*/ 2147483646 h 812"/>
              <a:gd name="T46" fmla="*/ 2147483646 w 814"/>
              <a:gd name="T47" fmla="*/ 2147483646 h 812"/>
              <a:gd name="T48" fmla="*/ 2147483646 w 814"/>
              <a:gd name="T49" fmla="*/ 2147483646 h 812"/>
              <a:gd name="T50" fmla="*/ 0 w 814"/>
              <a:gd name="T51" fmla="*/ 2147483646 h 812"/>
              <a:gd name="T52" fmla="*/ 2147483646 w 814"/>
              <a:gd name="T53" fmla="*/ 2147483646 h 812"/>
              <a:gd name="T54" fmla="*/ 2147483646 w 814"/>
              <a:gd name="T55" fmla="*/ 2147483646 h 812"/>
              <a:gd name="T56" fmla="*/ 2147483646 w 814"/>
              <a:gd name="T57" fmla="*/ 2147483646 h 812"/>
              <a:gd name="T58" fmla="*/ 2147483646 w 814"/>
              <a:gd name="T59" fmla="*/ 2147483646 h 812"/>
              <a:gd name="T60" fmla="*/ 2147483646 w 814"/>
              <a:gd name="T61" fmla="*/ 2147483646 h 812"/>
              <a:gd name="T62" fmla="*/ 2147483646 w 814"/>
              <a:gd name="T63" fmla="*/ 2147483646 h 812"/>
              <a:gd name="T64" fmla="*/ 2147483646 w 814"/>
              <a:gd name="T65" fmla="*/ 2147483646 h 812"/>
              <a:gd name="T66" fmla="*/ 2147483646 w 814"/>
              <a:gd name="T67" fmla="*/ 2147483646 h 812"/>
              <a:gd name="T68" fmla="*/ 2147483646 w 814"/>
              <a:gd name="T69" fmla="*/ 2147483646 h 812"/>
              <a:gd name="T70" fmla="*/ 2147483646 w 814"/>
              <a:gd name="T71" fmla="*/ 2147483646 h 812"/>
              <a:gd name="T72" fmla="*/ 2147483646 w 814"/>
              <a:gd name="T73" fmla="*/ 2147483646 h 812"/>
              <a:gd name="T74" fmla="*/ 2147483646 w 814"/>
              <a:gd name="T75" fmla="*/ 2147483646 h 812"/>
              <a:gd name="T76" fmla="*/ 2147483646 w 814"/>
              <a:gd name="T77" fmla="*/ 2147483646 h 812"/>
              <a:gd name="T78" fmla="*/ 2147483646 w 814"/>
              <a:gd name="T79" fmla="*/ 2147483646 h 812"/>
              <a:gd name="T80" fmla="*/ 2147483646 w 814"/>
              <a:gd name="T81" fmla="*/ 2147483646 h 812"/>
              <a:gd name="T82" fmla="*/ 2147483646 w 814"/>
              <a:gd name="T83" fmla="*/ 2147483646 h 812"/>
              <a:gd name="T84" fmla="*/ 2147483646 w 814"/>
              <a:gd name="T85" fmla="*/ 2147483646 h 812"/>
              <a:gd name="T86" fmla="*/ 2147483646 w 814"/>
              <a:gd name="T87" fmla="*/ 2147483646 h 812"/>
              <a:gd name="T88" fmla="*/ 2147483646 w 814"/>
              <a:gd name="T89" fmla="*/ 2147483646 h 812"/>
              <a:gd name="T90" fmla="*/ 2147483646 w 814"/>
              <a:gd name="T91" fmla="*/ 2147483646 h 812"/>
              <a:gd name="T92" fmla="*/ 2147483646 w 814"/>
              <a:gd name="T93" fmla="*/ 2147483646 h 812"/>
              <a:gd name="T94" fmla="*/ 2147483646 w 814"/>
              <a:gd name="T95" fmla="*/ 2147483646 h 812"/>
              <a:gd name="T96" fmla="*/ 2147483646 w 814"/>
              <a:gd name="T97" fmla="*/ 2147483646 h 812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</a:gdLst>
            <a:ahLst/>
            <a:cxnLst>
              <a:cxn ang="T98">
                <a:pos x="T0" y="T1"/>
              </a:cxn>
              <a:cxn ang="T99">
                <a:pos x="T2" y="T3"/>
              </a:cxn>
              <a:cxn ang="T100">
                <a:pos x="T4" y="T5"/>
              </a:cxn>
              <a:cxn ang="T101">
                <a:pos x="T6" y="T7"/>
              </a:cxn>
              <a:cxn ang="T102">
                <a:pos x="T8" y="T9"/>
              </a:cxn>
              <a:cxn ang="T103">
                <a:pos x="T10" y="T11"/>
              </a:cxn>
              <a:cxn ang="T104">
                <a:pos x="T12" y="T13"/>
              </a:cxn>
              <a:cxn ang="T105">
                <a:pos x="T14" y="T15"/>
              </a:cxn>
              <a:cxn ang="T106">
                <a:pos x="T16" y="T17"/>
              </a:cxn>
              <a:cxn ang="T107">
                <a:pos x="T18" y="T19"/>
              </a:cxn>
              <a:cxn ang="T108">
                <a:pos x="T20" y="T21"/>
              </a:cxn>
              <a:cxn ang="T109">
                <a:pos x="T22" y="T23"/>
              </a:cxn>
              <a:cxn ang="T110">
                <a:pos x="T24" y="T25"/>
              </a:cxn>
              <a:cxn ang="T111">
                <a:pos x="T26" y="T27"/>
              </a:cxn>
              <a:cxn ang="T112">
                <a:pos x="T28" y="T29"/>
              </a:cxn>
              <a:cxn ang="T113">
                <a:pos x="T30" y="T31"/>
              </a:cxn>
              <a:cxn ang="T114">
                <a:pos x="T32" y="T33"/>
              </a:cxn>
              <a:cxn ang="T115">
                <a:pos x="T34" y="T35"/>
              </a:cxn>
              <a:cxn ang="T116">
                <a:pos x="T36" y="T37"/>
              </a:cxn>
              <a:cxn ang="T117">
                <a:pos x="T38" y="T39"/>
              </a:cxn>
              <a:cxn ang="T118">
                <a:pos x="T40" y="T41"/>
              </a:cxn>
              <a:cxn ang="T119">
                <a:pos x="T42" y="T43"/>
              </a:cxn>
              <a:cxn ang="T120">
                <a:pos x="T44" y="T45"/>
              </a:cxn>
              <a:cxn ang="T121">
                <a:pos x="T46" y="T47"/>
              </a:cxn>
              <a:cxn ang="T122">
                <a:pos x="T48" y="T49"/>
              </a:cxn>
              <a:cxn ang="T123">
                <a:pos x="T50" y="T51"/>
              </a:cxn>
              <a:cxn ang="T124">
                <a:pos x="T52" y="T53"/>
              </a:cxn>
              <a:cxn ang="T125">
                <a:pos x="T54" y="T55"/>
              </a:cxn>
              <a:cxn ang="T126">
                <a:pos x="T56" y="T57"/>
              </a:cxn>
              <a:cxn ang="T127">
                <a:pos x="T58" y="T59"/>
              </a:cxn>
              <a:cxn ang="T128">
                <a:pos x="T60" y="T61"/>
              </a:cxn>
              <a:cxn ang="T129">
                <a:pos x="T62" y="T63"/>
              </a:cxn>
              <a:cxn ang="T130">
                <a:pos x="T64" y="T65"/>
              </a:cxn>
              <a:cxn ang="T131">
                <a:pos x="T66" y="T67"/>
              </a:cxn>
              <a:cxn ang="T132">
                <a:pos x="T68" y="T69"/>
              </a:cxn>
              <a:cxn ang="T133">
                <a:pos x="T70" y="T71"/>
              </a:cxn>
              <a:cxn ang="T134">
                <a:pos x="T72" y="T73"/>
              </a:cxn>
              <a:cxn ang="T135">
                <a:pos x="T74" y="T75"/>
              </a:cxn>
              <a:cxn ang="T136">
                <a:pos x="T76" y="T77"/>
              </a:cxn>
              <a:cxn ang="T137">
                <a:pos x="T78" y="T79"/>
              </a:cxn>
              <a:cxn ang="T138">
                <a:pos x="T80" y="T81"/>
              </a:cxn>
              <a:cxn ang="T139">
                <a:pos x="T82" y="T83"/>
              </a:cxn>
              <a:cxn ang="T140">
                <a:pos x="T84" y="T85"/>
              </a:cxn>
              <a:cxn ang="T141">
                <a:pos x="T86" y="T87"/>
              </a:cxn>
              <a:cxn ang="T142">
                <a:pos x="T88" y="T89"/>
              </a:cxn>
              <a:cxn ang="T143">
                <a:pos x="T90" y="T91"/>
              </a:cxn>
              <a:cxn ang="T144">
                <a:pos x="T92" y="T93"/>
              </a:cxn>
              <a:cxn ang="T145">
                <a:pos x="T94" y="T95"/>
              </a:cxn>
              <a:cxn ang="T146">
                <a:pos x="T96" y="T97"/>
              </a:cxn>
            </a:cxnLst>
            <a:rect l="0" t="0" r="r" b="b"/>
            <a:pathLst>
              <a:path w="814" h="812">
                <a:moveTo>
                  <a:pt x="575" y="609"/>
                </a:moveTo>
                <a:lnTo>
                  <a:pt x="575" y="609"/>
                </a:lnTo>
                <a:cubicBezTo>
                  <a:pt x="574" y="615"/>
                  <a:pt x="574" y="621"/>
                  <a:pt x="574" y="628"/>
                </a:cubicBezTo>
                <a:lnTo>
                  <a:pt x="574" y="652"/>
                </a:lnTo>
                <a:lnTo>
                  <a:pt x="325" y="652"/>
                </a:lnTo>
                <a:cubicBezTo>
                  <a:pt x="317" y="652"/>
                  <a:pt x="311" y="657"/>
                  <a:pt x="311" y="664"/>
                </a:cubicBezTo>
                <a:cubicBezTo>
                  <a:pt x="311" y="672"/>
                  <a:pt x="317" y="676"/>
                  <a:pt x="325" y="676"/>
                </a:cubicBezTo>
                <a:lnTo>
                  <a:pt x="574" y="676"/>
                </a:lnTo>
                <a:lnTo>
                  <a:pt x="574" y="715"/>
                </a:lnTo>
                <a:cubicBezTo>
                  <a:pt x="574" y="717"/>
                  <a:pt x="573" y="718"/>
                  <a:pt x="570" y="718"/>
                </a:cubicBezTo>
                <a:lnTo>
                  <a:pt x="275" y="718"/>
                </a:lnTo>
                <a:cubicBezTo>
                  <a:pt x="273" y="718"/>
                  <a:pt x="271" y="717"/>
                  <a:pt x="271" y="715"/>
                </a:cubicBezTo>
                <a:lnTo>
                  <a:pt x="271" y="629"/>
                </a:lnTo>
                <a:cubicBezTo>
                  <a:pt x="271" y="623"/>
                  <a:pt x="271" y="615"/>
                  <a:pt x="271" y="609"/>
                </a:cubicBezTo>
                <a:lnTo>
                  <a:pt x="575" y="609"/>
                </a:lnTo>
                <a:close/>
                <a:moveTo>
                  <a:pt x="486" y="787"/>
                </a:moveTo>
                <a:lnTo>
                  <a:pt x="360" y="787"/>
                </a:lnTo>
                <a:cubicBezTo>
                  <a:pt x="333" y="787"/>
                  <a:pt x="310" y="768"/>
                  <a:pt x="306" y="743"/>
                </a:cubicBezTo>
                <a:lnTo>
                  <a:pt x="540" y="743"/>
                </a:lnTo>
                <a:cubicBezTo>
                  <a:pt x="534" y="768"/>
                  <a:pt x="512" y="787"/>
                  <a:pt x="486" y="787"/>
                </a:cubicBezTo>
                <a:close/>
                <a:moveTo>
                  <a:pt x="645" y="399"/>
                </a:moveTo>
                <a:lnTo>
                  <a:pt x="645" y="399"/>
                </a:lnTo>
                <a:cubicBezTo>
                  <a:pt x="647" y="400"/>
                  <a:pt x="648" y="400"/>
                  <a:pt x="650" y="400"/>
                </a:cubicBezTo>
                <a:cubicBezTo>
                  <a:pt x="653" y="400"/>
                  <a:pt x="656" y="399"/>
                  <a:pt x="659" y="397"/>
                </a:cubicBezTo>
                <a:lnTo>
                  <a:pt x="808" y="248"/>
                </a:lnTo>
                <a:cubicBezTo>
                  <a:pt x="813" y="243"/>
                  <a:pt x="813" y="235"/>
                  <a:pt x="808" y="231"/>
                </a:cubicBezTo>
                <a:lnTo>
                  <a:pt x="659" y="81"/>
                </a:lnTo>
                <a:cubicBezTo>
                  <a:pt x="655" y="79"/>
                  <a:pt x="650" y="77"/>
                  <a:pt x="645" y="79"/>
                </a:cubicBezTo>
                <a:cubicBezTo>
                  <a:pt x="641" y="81"/>
                  <a:pt x="638" y="86"/>
                  <a:pt x="638" y="90"/>
                </a:cubicBezTo>
                <a:lnTo>
                  <a:pt x="638" y="163"/>
                </a:lnTo>
                <a:lnTo>
                  <a:pt x="234" y="163"/>
                </a:lnTo>
                <a:cubicBezTo>
                  <a:pt x="228" y="163"/>
                  <a:pt x="222" y="167"/>
                  <a:pt x="222" y="174"/>
                </a:cubicBezTo>
                <a:cubicBezTo>
                  <a:pt x="222" y="181"/>
                  <a:pt x="228" y="186"/>
                  <a:pt x="234" y="186"/>
                </a:cubicBezTo>
                <a:lnTo>
                  <a:pt x="650" y="186"/>
                </a:lnTo>
                <a:cubicBezTo>
                  <a:pt x="658" y="186"/>
                  <a:pt x="662" y="181"/>
                  <a:pt x="662" y="174"/>
                </a:cubicBezTo>
                <a:lnTo>
                  <a:pt x="662" y="121"/>
                </a:lnTo>
                <a:lnTo>
                  <a:pt x="782" y="240"/>
                </a:lnTo>
                <a:lnTo>
                  <a:pt x="662" y="358"/>
                </a:lnTo>
                <a:lnTo>
                  <a:pt x="662" y="304"/>
                </a:lnTo>
                <a:cubicBezTo>
                  <a:pt x="662" y="297"/>
                  <a:pt x="658" y="292"/>
                  <a:pt x="650" y="292"/>
                </a:cubicBezTo>
                <a:lnTo>
                  <a:pt x="479" y="292"/>
                </a:lnTo>
                <a:lnTo>
                  <a:pt x="398" y="213"/>
                </a:lnTo>
                <a:cubicBezTo>
                  <a:pt x="395" y="209"/>
                  <a:pt x="389" y="207"/>
                  <a:pt x="385" y="209"/>
                </a:cubicBezTo>
                <a:cubicBezTo>
                  <a:pt x="381" y="211"/>
                  <a:pt x="377" y="216"/>
                  <a:pt x="377" y="220"/>
                </a:cubicBezTo>
                <a:lnTo>
                  <a:pt x="377" y="293"/>
                </a:lnTo>
                <a:lnTo>
                  <a:pt x="139" y="293"/>
                </a:lnTo>
                <a:cubicBezTo>
                  <a:pt x="147" y="143"/>
                  <a:pt x="271" y="25"/>
                  <a:pt x="421" y="25"/>
                </a:cubicBezTo>
                <a:cubicBezTo>
                  <a:pt x="479" y="25"/>
                  <a:pt x="535" y="42"/>
                  <a:pt x="582" y="76"/>
                </a:cubicBezTo>
                <a:cubicBezTo>
                  <a:pt x="589" y="79"/>
                  <a:pt x="595" y="77"/>
                  <a:pt x="600" y="72"/>
                </a:cubicBezTo>
                <a:cubicBezTo>
                  <a:pt x="603" y="67"/>
                  <a:pt x="602" y="59"/>
                  <a:pt x="596" y="54"/>
                </a:cubicBezTo>
                <a:cubicBezTo>
                  <a:pt x="546" y="19"/>
                  <a:pt x="484" y="0"/>
                  <a:pt x="421" y="0"/>
                </a:cubicBezTo>
                <a:cubicBezTo>
                  <a:pt x="257" y="0"/>
                  <a:pt x="123" y="130"/>
                  <a:pt x="114" y="293"/>
                </a:cubicBezTo>
                <a:lnTo>
                  <a:pt x="11" y="293"/>
                </a:lnTo>
                <a:cubicBezTo>
                  <a:pt x="6" y="293"/>
                  <a:pt x="0" y="297"/>
                  <a:pt x="0" y="304"/>
                </a:cubicBezTo>
                <a:cubicBezTo>
                  <a:pt x="0" y="311"/>
                  <a:pt x="6" y="317"/>
                  <a:pt x="11" y="317"/>
                </a:cubicBezTo>
                <a:lnTo>
                  <a:pt x="390" y="317"/>
                </a:lnTo>
                <a:cubicBezTo>
                  <a:pt x="397" y="317"/>
                  <a:pt x="402" y="311"/>
                  <a:pt x="402" y="304"/>
                </a:cubicBezTo>
                <a:lnTo>
                  <a:pt x="402" y="251"/>
                </a:lnTo>
                <a:lnTo>
                  <a:pt x="522" y="370"/>
                </a:lnTo>
                <a:lnTo>
                  <a:pt x="402" y="489"/>
                </a:lnTo>
                <a:lnTo>
                  <a:pt x="402" y="434"/>
                </a:lnTo>
                <a:cubicBezTo>
                  <a:pt x="402" y="429"/>
                  <a:pt x="397" y="422"/>
                  <a:pt x="390" y="422"/>
                </a:cubicBezTo>
                <a:lnTo>
                  <a:pt x="94" y="422"/>
                </a:lnTo>
                <a:cubicBezTo>
                  <a:pt x="87" y="422"/>
                  <a:pt x="82" y="429"/>
                  <a:pt x="82" y="434"/>
                </a:cubicBezTo>
                <a:cubicBezTo>
                  <a:pt x="82" y="441"/>
                  <a:pt x="87" y="447"/>
                  <a:pt x="94" y="447"/>
                </a:cubicBezTo>
                <a:lnTo>
                  <a:pt x="147" y="447"/>
                </a:lnTo>
                <a:cubicBezTo>
                  <a:pt x="162" y="475"/>
                  <a:pt x="180" y="501"/>
                  <a:pt x="203" y="524"/>
                </a:cubicBezTo>
                <a:cubicBezTo>
                  <a:pt x="231" y="552"/>
                  <a:pt x="246" y="589"/>
                  <a:pt x="246" y="629"/>
                </a:cubicBezTo>
                <a:lnTo>
                  <a:pt x="246" y="715"/>
                </a:lnTo>
                <a:cubicBezTo>
                  <a:pt x="246" y="730"/>
                  <a:pt x="259" y="743"/>
                  <a:pt x="275" y="743"/>
                </a:cubicBezTo>
                <a:lnTo>
                  <a:pt x="281" y="743"/>
                </a:lnTo>
                <a:cubicBezTo>
                  <a:pt x="286" y="782"/>
                  <a:pt x="319" y="811"/>
                  <a:pt x="360" y="811"/>
                </a:cubicBezTo>
                <a:lnTo>
                  <a:pt x="486" y="811"/>
                </a:lnTo>
                <a:cubicBezTo>
                  <a:pt x="525" y="811"/>
                  <a:pt x="559" y="782"/>
                  <a:pt x="565" y="743"/>
                </a:cubicBezTo>
                <a:lnTo>
                  <a:pt x="570" y="743"/>
                </a:lnTo>
                <a:cubicBezTo>
                  <a:pt x="585" y="743"/>
                  <a:pt x="599" y="730"/>
                  <a:pt x="599" y="715"/>
                </a:cubicBezTo>
                <a:lnTo>
                  <a:pt x="599" y="628"/>
                </a:lnTo>
                <a:cubicBezTo>
                  <a:pt x="599" y="588"/>
                  <a:pt x="615" y="550"/>
                  <a:pt x="642" y="521"/>
                </a:cubicBezTo>
                <a:cubicBezTo>
                  <a:pt x="667" y="495"/>
                  <a:pt x="687" y="466"/>
                  <a:pt x="702" y="433"/>
                </a:cubicBezTo>
                <a:cubicBezTo>
                  <a:pt x="705" y="426"/>
                  <a:pt x="702" y="420"/>
                  <a:pt x="696" y="417"/>
                </a:cubicBezTo>
                <a:cubicBezTo>
                  <a:pt x="689" y="414"/>
                  <a:pt x="682" y="417"/>
                  <a:pt x="679" y="423"/>
                </a:cubicBezTo>
                <a:cubicBezTo>
                  <a:pt x="665" y="454"/>
                  <a:pt x="647" y="481"/>
                  <a:pt x="624" y="506"/>
                </a:cubicBezTo>
                <a:cubicBezTo>
                  <a:pt x="602" y="527"/>
                  <a:pt x="587" y="554"/>
                  <a:pt x="579" y="584"/>
                </a:cubicBezTo>
                <a:lnTo>
                  <a:pt x="265" y="584"/>
                </a:lnTo>
                <a:cubicBezTo>
                  <a:pt x="257" y="555"/>
                  <a:pt x="242" y="528"/>
                  <a:pt x="221" y="507"/>
                </a:cubicBezTo>
                <a:cubicBezTo>
                  <a:pt x="203" y="489"/>
                  <a:pt x="188" y="468"/>
                  <a:pt x="175" y="447"/>
                </a:cubicBezTo>
                <a:lnTo>
                  <a:pt x="377" y="447"/>
                </a:lnTo>
                <a:lnTo>
                  <a:pt x="377" y="518"/>
                </a:lnTo>
                <a:cubicBezTo>
                  <a:pt x="377" y="524"/>
                  <a:pt x="381" y="528"/>
                  <a:pt x="385" y="529"/>
                </a:cubicBezTo>
                <a:cubicBezTo>
                  <a:pt x="387" y="530"/>
                  <a:pt x="388" y="530"/>
                  <a:pt x="390" y="530"/>
                </a:cubicBezTo>
                <a:cubicBezTo>
                  <a:pt x="393" y="530"/>
                  <a:pt x="396" y="529"/>
                  <a:pt x="398" y="527"/>
                </a:cubicBezTo>
                <a:lnTo>
                  <a:pt x="548" y="378"/>
                </a:lnTo>
                <a:cubicBezTo>
                  <a:pt x="550" y="377"/>
                  <a:pt x="551" y="373"/>
                  <a:pt x="551" y="370"/>
                </a:cubicBezTo>
                <a:cubicBezTo>
                  <a:pt x="551" y="366"/>
                  <a:pt x="550" y="363"/>
                  <a:pt x="548" y="361"/>
                </a:cubicBezTo>
                <a:lnTo>
                  <a:pt x="503" y="317"/>
                </a:lnTo>
                <a:lnTo>
                  <a:pt x="638" y="317"/>
                </a:lnTo>
                <a:lnTo>
                  <a:pt x="638" y="388"/>
                </a:lnTo>
                <a:cubicBezTo>
                  <a:pt x="638" y="392"/>
                  <a:pt x="641" y="398"/>
                  <a:pt x="645" y="39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Subtitle 2">
            <a:extLst>
              <a:ext uri="{FF2B5EF4-FFF2-40B4-BE49-F238E27FC236}">
                <a16:creationId xmlns:a16="http://schemas.microsoft.com/office/drawing/2014/main" id="{0F656D46-A53A-EB4E-84D7-9F4B94C2D00A}"/>
              </a:ext>
            </a:extLst>
          </p:cNvPr>
          <p:cNvSpPr txBox="1">
            <a:spLocks/>
          </p:cNvSpPr>
          <p:nvPr/>
        </p:nvSpPr>
        <p:spPr>
          <a:xfrm>
            <a:off x="16455357" y="3877560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5" name="Subtitle 2">
            <a:extLst>
              <a:ext uri="{FF2B5EF4-FFF2-40B4-BE49-F238E27FC236}">
                <a16:creationId xmlns:a16="http://schemas.microsoft.com/office/drawing/2014/main" id="{4410E365-18FA-2D4C-A690-E7AE9C0F56CD}"/>
              </a:ext>
            </a:extLst>
          </p:cNvPr>
          <p:cNvSpPr txBox="1">
            <a:spLocks/>
          </p:cNvSpPr>
          <p:nvPr/>
        </p:nvSpPr>
        <p:spPr>
          <a:xfrm>
            <a:off x="16455357" y="6225503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6" name="Subtitle 2">
            <a:extLst>
              <a:ext uri="{FF2B5EF4-FFF2-40B4-BE49-F238E27FC236}">
                <a16:creationId xmlns:a16="http://schemas.microsoft.com/office/drawing/2014/main" id="{69CE2C0E-8E2B-9D45-B471-00D69B429EFC}"/>
              </a:ext>
            </a:extLst>
          </p:cNvPr>
          <p:cNvSpPr txBox="1">
            <a:spLocks/>
          </p:cNvSpPr>
          <p:nvPr/>
        </p:nvSpPr>
        <p:spPr>
          <a:xfrm>
            <a:off x="16455357" y="8452478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sp>
        <p:nvSpPr>
          <p:cNvPr id="57" name="Subtitle 2">
            <a:extLst>
              <a:ext uri="{FF2B5EF4-FFF2-40B4-BE49-F238E27FC236}">
                <a16:creationId xmlns:a16="http://schemas.microsoft.com/office/drawing/2014/main" id="{8A10DD30-C9B3-9047-AB2F-1E7F3AB83406}"/>
              </a:ext>
            </a:extLst>
          </p:cNvPr>
          <p:cNvSpPr txBox="1">
            <a:spLocks/>
          </p:cNvSpPr>
          <p:nvPr/>
        </p:nvSpPr>
        <p:spPr>
          <a:xfrm>
            <a:off x="16455356" y="10805563"/>
            <a:ext cx="6512079" cy="1097418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 summary of the business goals</a:t>
            </a:r>
          </a:p>
        </p:txBody>
      </p: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E687326C-6108-5C4B-8D9C-79F8F18A3B73}"/>
              </a:ext>
            </a:extLst>
          </p:cNvPr>
          <p:cNvCxnSpPr>
            <a:cxnSpLocks/>
          </p:cNvCxnSpPr>
          <p:nvPr/>
        </p:nvCxnSpPr>
        <p:spPr>
          <a:xfrm flipH="1">
            <a:off x="1521411" y="3238868"/>
            <a:ext cx="5089198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5502B50-5D5B-6B4F-832D-7BF38BC702AB}"/>
              </a:ext>
            </a:extLst>
          </p:cNvPr>
          <p:cNvCxnSpPr>
            <a:cxnSpLocks/>
          </p:cNvCxnSpPr>
          <p:nvPr/>
        </p:nvCxnSpPr>
        <p:spPr>
          <a:xfrm>
            <a:off x="6610608" y="3238868"/>
            <a:ext cx="0" cy="1368301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D77F4E6-5B4B-144C-A1BC-A0AA442D1368}"/>
              </a:ext>
            </a:extLst>
          </p:cNvPr>
          <p:cNvCxnSpPr>
            <a:cxnSpLocks/>
          </p:cNvCxnSpPr>
          <p:nvPr/>
        </p:nvCxnSpPr>
        <p:spPr>
          <a:xfrm>
            <a:off x="6610608" y="11242601"/>
            <a:ext cx="0" cy="952506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A9130210-DA5C-5941-B32B-1A7E86C4432B}"/>
              </a:ext>
            </a:extLst>
          </p:cNvPr>
          <p:cNvCxnSpPr>
            <a:cxnSpLocks/>
          </p:cNvCxnSpPr>
          <p:nvPr/>
        </p:nvCxnSpPr>
        <p:spPr>
          <a:xfrm flipH="1">
            <a:off x="1521411" y="12195107"/>
            <a:ext cx="5089198" cy="0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none" w="lg" len="lg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5BEC3C7B-2BB2-914C-BCEE-5B8B5F824ECB}"/>
              </a:ext>
            </a:extLst>
          </p:cNvPr>
          <p:cNvCxnSpPr>
            <a:cxnSpLocks/>
          </p:cNvCxnSpPr>
          <p:nvPr/>
        </p:nvCxnSpPr>
        <p:spPr>
          <a:xfrm>
            <a:off x="1521411" y="3238869"/>
            <a:ext cx="0" cy="8956238"/>
          </a:xfrm>
          <a:prstGeom prst="line">
            <a:avLst/>
          </a:prstGeom>
          <a:ln w="38100">
            <a:solidFill>
              <a:schemeClr val="tx1">
                <a:lumMod val="60000"/>
                <a:lumOff val="40000"/>
              </a:schemeClr>
            </a:solidFill>
            <a:prstDash val="dash"/>
            <a:headEnd type="arrow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AE936C30-8076-B34B-865E-37C43E438B87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DAC5FF3-EAC4-6D47-A35E-3432684FF0A1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10451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9">
            <a:extLst>
              <a:ext uri="{FF2B5EF4-FFF2-40B4-BE49-F238E27FC236}">
                <a16:creationId xmlns:a16="http://schemas.microsoft.com/office/drawing/2014/main" id="{3AB6FA01-12FF-5342-B15F-8002AB1188A7}"/>
              </a:ext>
            </a:extLst>
          </p:cNvPr>
          <p:cNvSpPr>
            <a:spLocks/>
          </p:cNvSpPr>
          <p:nvPr/>
        </p:nvSpPr>
        <p:spPr bwMode="auto">
          <a:xfrm>
            <a:off x="12327009" y="10577515"/>
            <a:ext cx="829656" cy="1027032"/>
          </a:xfrm>
          <a:custGeom>
            <a:avLst/>
            <a:gdLst>
              <a:gd name="T0" fmla="*/ 87 w 513"/>
              <a:gd name="T1" fmla="*/ 334 h 636"/>
              <a:gd name="T2" fmla="*/ 87 w 513"/>
              <a:gd name="T3" fmla="*/ 513 h 636"/>
              <a:gd name="T4" fmla="*/ 122 w 513"/>
              <a:gd name="T5" fmla="*/ 549 h 636"/>
              <a:gd name="T6" fmla="*/ 513 w 513"/>
              <a:gd name="T7" fmla="*/ 549 h 636"/>
              <a:gd name="T8" fmla="*/ 513 w 513"/>
              <a:gd name="T9" fmla="*/ 636 h 636"/>
              <a:gd name="T10" fmla="*/ 194 w 513"/>
              <a:gd name="T11" fmla="*/ 636 h 636"/>
              <a:gd name="T12" fmla="*/ 166 w 513"/>
              <a:gd name="T13" fmla="*/ 636 h 636"/>
              <a:gd name="T14" fmla="*/ 122 w 513"/>
              <a:gd name="T15" fmla="*/ 636 h 636"/>
              <a:gd name="T16" fmla="*/ 0 w 513"/>
              <a:gd name="T17" fmla="*/ 513 h 636"/>
              <a:gd name="T18" fmla="*/ 0 w 513"/>
              <a:gd name="T19" fmla="*/ 334 h 636"/>
              <a:gd name="T20" fmla="*/ 0 w 513"/>
              <a:gd name="T21" fmla="*/ 320 h 636"/>
              <a:gd name="T22" fmla="*/ 0 w 513"/>
              <a:gd name="T23" fmla="*/ 0 h 636"/>
              <a:gd name="T24" fmla="*/ 87 w 513"/>
              <a:gd name="T25" fmla="*/ 0 h 636"/>
              <a:gd name="T26" fmla="*/ 87 w 513"/>
              <a:gd name="T27" fmla="*/ 320 h 636"/>
              <a:gd name="T28" fmla="*/ 87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87" y="334"/>
                </a:moveTo>
                <a:cubicBezTo>
                  <a:pt x="87" y="513"/>
                  <a:pt x="87" y="513"/>
                  <a:pt x="87" y="513"/>
                </a:cubicBezTo>
                <a:cubicBezTo>
                  <a:pt x="87" y="533"/>
                  <a:pt x="103" y="549"/>
                  <a:pt x="122" y="549"/>
                </a:cubicBezTo>
                <a:cubicBezTo>
                  <a:pt x="513" y="549"/>
                  <a:pt x="513" y="549"/>
                  <a:pt x="513" y="549"/>
                </a:cubicBezTo>
                <a:cubicBezTo>
                  <a:pt x="513" y="636"/>
                  <a:pt x="513" y="636"/>
                  <a:pt x="513" y="636"/>
                </a:cubicBezTo>
                <a:cubicBezTo>
                  <a:pt x="194" y="636"/>
                  <a:pt x="194" y="636"/>
                  <a:pt x="194" y="636"/>
                </a:cubicBezTo>
                <a:cubicBezTo>
                  <a:pt x="166" y="636"/>
                  <a:pt x="166" y="636"/>
                  <a:pt x="166" y="636"/>
                </a:cubicBezTo>
                <a:cubicBezTo>
                  <a:pt x="122" y="636"/>
                  <a:pt x="122" y="636"/>
                  <a:pt x="122" y="636"/>
                </a:cubicBezTo>
                <a:cubicBezTo>
                  <a:pt x="55" y="636"/>
                  <a:pt x="0" y="581"/>
                  <a:pt x="0" y="513"/>
                </a:cubicBezTo>
                <a:cubicBezTo>
                  <a:pt x="0" y="334"/>
                  <a:pt x="0" y="334"/>
                  <a:pt x="0" y="334"/>
                </a:cubicBezTo>
                <a:cubicBezTo>
                  <a:pt x="0" y="320"/>
                  <a:pt x="0" y="320"/>
                  <a:pt x="0" y="320"/>
                </a:cubicBezTo>
                <a:cubicBezTo>
                  <a:pt x="0" y="0"/>
                  <a:pt x="0" y="0"/>
                  <a:pt x="0" y="0"/>
                </a:cubicBezTo>
                <a:cubicBezTo>
                  <a:pt x="87" y="0"/>
                  <a:pt x="87" y="0"/>
                  <a:pt x="87" y="0"/>
                </a:cubicBezTo>
                <a:cubicBezTo>
                  <a:pt x="87" y="320"/>
                  <a:pt x="87" y="320"/>
                  <a:pt x="87" y="320"/>
                </a:cubicBezTo>
                <a:lnTo>
                  <a:pt x="87" y="33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" name="Freeform 13">
            <a:extLst>
              <a:ext uri="{FF2B5EF4-FFF2-40B4-BE49-F238E27FC236}">
                <a16:creationId xmlns:a16="http://schemas.microsoft.com/office/drawing/2014/main" id="{DF146973-695D-E948-BD83-612927D733B7}"/>
              </a:ext>
            </a:extLst>
          </p:cNvPr>
          <p:cNvSpPr>
            <a:spLocks/>
          </p:cNvSpPr>
          <p:nvPr/>
        </p:nvSpPr>
        <p:spPr bwMode="auto">
          <a:xfrm>
            <a:off x="11244487" y="10581364"/>
            <a:ext cx="829656" cy="1027712"/>
          </a:xfrm>
          <a:custGeom>
            <a:avLst/>
            <a:gdLst>
              <a:gd name="T0" fmla="*/ 426 w 513"/>
              <a:gd name="T1" fmla="*/ 334 h 636"/>
              <a:gd name="T2" fmla="*/ 426 w 513"/>
              <a:gd name="T3" fmla="*/ 514 h 636"/>
              <a:gd name="T4" fmla="*/ 391 w 513"/>
              <a:gd name="T5" fmla="*/ 549 h 636"/>
              <a:gd name="T6" fmla="*/ 0 w 513"/>
              <a:gd name="T7" fmla="*/ 550 h 636"/>
              <a:gd name="T8" fmla="*/ 0 w 513"/>
              <a:gd name="T9" fmla="*/ 636 h 636"/>
              <a:gd name="T10" fmla="*/ 319 w 513"/>
              <a:gd name="T11" fmla="*/ 636 h 636"/>
              <a:gd name="T12" fmla="*/ 347 w 513"/>
              <a:gd name="T13" fmla="*/ 636 h 636"/>
              <a:gd name="T14" fmla="*/ 391 w 513"/>
              <a:gd name="T15" fmla="*/ 636 h 636"/>
              <a:gd name="T16" fmla="*/ 513 w 513"/>
              <a:gd name="T17" fmla="*/ 514 h 636"/>
              <a:gd name="T18" fmla="*/ 513 w 513"/>
              <a:gd name="T19" fmla="*/ 334 h 636"/>
              <a:gd name="T20" fmla="*/ 513 w 513"/>
              <a:gd name="T21" fmla="*/ 321 h 636"/>
              <a:gd name="T22" fmla="*/ 513 w 513"/>
              <a:gd name="T23" fmla="*/ 0 h 636"/>
              <a:gd name="T24" fmla="*/ 426 w 513"/>
              <a:gd name="T25" fmla="*/ 0 h 636"/>
              <a:gd name="T26" fmla="*/ 426 w 513"/>
              <a:gd name="T27" fmla="*/ 321 h 636"/>
              <a:gd name="T28" fmla="*/ 426 w 513"/>
              <a:gd name="T29" fmla="*/ 334 h 6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13" h="636">
                <a:moveTo>
                  <a:pt x="426" y="334"/>
                </a:moveTo>
                <a:cubicBezTo>
                  <a:pt x="426" y="514"/>
                  <a:pt x="426" y="514"/>
                  <a:pt x="426" y="514"/>
                </a:cubicBezTo>
                <a:cubicBezTo>
                  <a:pt x="426" y="533"/>
                  <a:pt x="410" y="549"/>
                  <a:pt x="391" y="549"/>
                </a:cubicBezTo>
                <a:cubicBezTo>
                  <a:pt x="0" y="550"/>
                  <a:pt x="0" y="550"/>
                  <a:pt x="0" y="550"/>
                </a:cubicBezTo>
                <a:cubicBezTo>
                  <a:pt x="0" y="636"/>
                  <a:pt x="0" y="636"/>
                  <a:pt x="0" y="636"/>
                </a:cubicBezTo>
                <a:cubicBezTo>
                  <a:pt x="319" y="636"/>
                  <a:pt x="319" y="636"/>
                  <a:pt x="319" y="636"/>
                </a:cubicBezTo>
                <a:cubicBezTo>
                  <a:pt x="347" y="636"/>
                  <a:pt x="347" y="636"/>
                  <a:pt x="347" y="636"/>
                </a:cubicBezTo>
                <a:cubicBezTo>
                  <a:pt x="391" y="636"/>
                  <a:pt x="391" y="636"/>
                  <a:pt x="391" y="636"/>
                </a:cubicBezTo>
                <a:cubicBezTo>
                  <a:pt x="458" y="636"/>
                  <a:pt x="513" y="581"/>
                  <a:pt x="513" y="514"/>
                </a:cubicBezTo>
                <a:cubicBezTo>
                  <a:pt x="513" y="334"/>
                  <a:pt x="513" y="334"/>
                  <a:pt x="513" y="334"/>
                </a:cubicBezTo>
                <a:cubicBezTo>
                  <a:pt x="513" y="321"/>
                  <a:pt x="513" y="321"/>
                  <a:pt x="513" y="321"/>
                </a:cubicBezTo>
                <a:cubicBezTo>
                  <a:pt x="513" y="0"/>
                  <a:pt x="513" y="0"/>
                  <a:pt x="513" y="0"/>
                </a:cubicBezTo>
                <a:cubicBezTo>
                  <a:pt x="426" y="0"/>
                  <a:pt x="426" y="0"/>
                  <a:pt x="426" y="0"/>
                </a:cubicBezTo>
                <a:cubicBezTo>
                  <a:pt x="426" y="321"/>
                  <a:pt x="426" y="321"/>
                  <a:pt x="426" y="321"/>
                </a:cubicBezTo>
                <a:lnTo>
                  <a:pt x="426" y="33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: Shape 288">
            <a:extLst>
              <a:ext uri="{FF2B5EF4-FFF2-40B4-BE49-F238E27FC236}">
                <a16:creationId xmlns:a16="http://schemas.microsoft.com/office/drawing/2014/main" id="{56A2D0D4-71A6-7440-91F6-FC2BC2239A61}"/>
              </a:ext>
            </a:extLst>
          </p:cNvPr>
          <p:cNvSpPr>
            <a:spLocks/>
          </p:cNvSpPr>
          <p:nvPr/>
        </p:nvSpPr>
        <p:spPr bwMode="auto">
          <a:xfrm>
            <a:off x="12730173" y="3309334"/>
            <a:ext cx="3627733" cy="1726542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Freeform: Shape 289">
            <a:extLst>
              <a:ext uri="{FF2B5EF4-FFF2-40B4-BE49-F238E27FC236}">
                <a16:creationId xmlns:a16="http://schemas.microsoft.com/office/drawing/2014/main" id="{867516EB-033B-464B-8226-DC6B7BB64A82}"/>
              </a:ext>
            </a:extLst>
          </p:cNvPr>
          <p:cNvSpPr>
            <a:spLocks/>
          </p:cNvSpPr>
          <p:nvPr/>
        </p:nvSpPr>
        <p:spPr bwMode="auto">
          <a:xfrm flipH="1">
            <a:off x="8019746" y="3305385"/>
            <a:ext cx="3627733" cy="1726542"/>
          </a:xfrm>
          <a:custGeom>
            <a:avLst/>
            <a:gdLst>
              <a:gd name="connsiteX0" fmla="*/ 960854 w 1814339"/>
              <a:gd name="connsiteY0" fmla="*/ 0 h 863496"/>
              <a:gd name="connsiteX1" fmla="*/ 1814339 w 1814339"/>
              <a:gd name="connsiteY1" fmla="*/ 0 h 863496"/>
              <a:gd name="connsiteX2" fmla="*/ 1814339 w 1814339"/>
              <a:gd name="connsiteY2" fmla="*/ 304945 h 863496"/>
              <a:gd name="connsiteX3" fmla="*/ 985884 w 1814339"/>
              <a:gd name="connsiteY3" fmla="*/ 304945 h 863496"/>
              <a:gd name="connsiteX4" fmla="*/ 985884 w 1814339"/>
              <a:gd name="connsiteY4" fmla="*/ 304959 h 863496"/>
              <a:gd name="connsiteX5" fmla="*/ 684806 w 1814339"/>
              <a:gd name="connsiteY5" fmla="*/ 306926 h 863496"/>
              <a:gd name="connsiteX6" fmla="*/ 430956 w 1814339"/>
              <a:gd name="connsiteY6" fmla="*/ 306926 h 863496"/>
              <a:gd name="connsiteX7" fmla="*/ 306982 w 1814339"/>
              <a:gd name="connsiteY7" fmla="*/ 432793 h 863496"/>
              <a:gd name="connsiteX8" fmla="*/ 306982 w 1814339"/>
              <a:gd name="connsiteY8" fmla="*/ 863496 h 863496"/>
              <a:gd name="connsiteX9" fmla="*/ 0 w 1814339"/>
              <a:gd name="connsiteY9" fmla="*/ 863496 h 863496"/>
              <a:gd name="connsiteX10" fmla="*/ 0 w 1814339"/>
              <a:gd name="connsiteY10" fmla="*/ 432793 h 863496"/>
              <a:gd name="connsiteX11" fmla="*/ 430956 w 1814339"/>
              <a:gd name="connsiteY11" fmla="*/ 124 h 863496"/>
              <a:gd name="connsiteX12" fmla="*/ 588382 w 1814339"/>
              <a:gd name="connsiteY12" fmla="*/ 124 h 863496"/>
              <a:gd name="connsiteX13" fmla="*/ 684806 w 1814339"/>
              <a:gd name="connsiteY13" fmla="*/ 124 h 863496"/>
              <a:gd name="connsiteX14" fmla="*/ 886505 w 1814339"/>
              <a:gd name="connsiteY14" fmla="*/ 124 h 863496"/>
              <a:gd name="connsiteX15" fmla="*/ 960854 w 1814339"/>
              <a:gd name="connsiteY15" fmla="*/ 124 h 8634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1814339" h="863496">
                <a:moveTo>
                  <a:pt x="960854" y="0"/>
                </a:moveTo>
                <a:lnTo>
                  <a:pt x="1814339" y="0"/>
                </a:lnTo>
                <a:lnTo>
                  <a:pt x="1814339" y="304945"/>
                </a:lnTo>
                <a:lnTo>
                  <a:pt x="985884" y="304945"/>
                </a:lnTo>
                <a:lnTo>
                  <a:pt x="985884" y="304959"/>
                </a:lnTo>
                <a:cubicBezTo>
                  <a:pt x="985884" y="304959"/>
                  <a:pt x="985884" y="304959"/>
                  <a:pt x="684806" y="306926"/>
                </a:cubicBezTo>
                <a:cubicBezTo>
                  <a:pt x="684806" y="306926"/>
                  <a:pt x="684806" y="306926"/>
                  <a:pt x="430956" y="306926"/>
                </a:cubicBezTo>
                <a:cubicBezTo>
                  <a:pt x="362081" y="306926"/>
                  <a:pt x="306982" y="363960"/>
                  <a:pt x="306982" y="432793"/>
                </a:cubicBezTo>
                <a:lnTo>
                  <a:pt x="306982" y="863496"/>
                </a:lnTo>
                <a:cubicBezTo>
                  <a:pt x="306982" y="863496"/>
                  <a:pt x="306982" y="863496"/>
                  <a:pt x="0" y="863496"/>
                </a:cubicBezTo>
                <a:cubicBezTo>
                  <a:pt x="0" y="863496"/>
                  <a:pt x="0" y="863496"/>
                  <a:pt x="0" y="432793"/>
                </a:cubicBezTo>
                <a:cubicBezTo>
                  <a:pt x="0" y="192859"/>
                  <a:pt x="192848" y="124"/>
                  <a:pt x="430956" y="124"/>
                </a:cubicBezTo>
                <a:cubicBezTo>
                  <a:pt x="430956" y="124"/>
                  <a:pt x="430956" y="124"/>
                  <a:pt x="588382" y="124"/>
                </a:cubicBezTo>
                <a:cubicBezTo>
                  <a:pt x="588382" y="124"/>
                  <a:pt x="588382" y="124"/>
                  <a:pt x="684806" y="124"/>
                </a:cubicBezTo>
                <a:cubicBezTo>
                  <a:pt x="684806" y="124"/>
                  <a:pt x="684806" y="124"/>
                  <a:pt x="886505" y="124"/>
                </a:cubicBezTo>
                <a:lnTo>
                  <a:pt x="960854" y="12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7" name="Arrow: Right 5">
            <a:extLst>
              <a:ext uri="{FF2B5EF4-FFF2-40B4-BE49-F238E27FC236}">
                <a16:creationId xmlns:a16="http://schemas.microsoft.com/office/drawing/2014/main" id="{0602AEBF-2E98-9245-BF86-994B51130D71}"/>
              </a:ext>
            </a:extLst>
          </p:cNvPr>
          <p:cNvSpPr/>
          <p:nvPr/>
        </p:nvSpPr>
        <p:spPr>
          <a:xfrm rot="5400000">
            <a:off x="11599723" y="3150912"/>
            <a:ext cx="1189774" cy="1004616"/>
          </a:xfrm>
          <a:prstGeom prst="rightArrow">
            <a:avLst/>
          </a:prstGeom>
          <a:solidFill>
            <a:schemeClr val="tx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sz="7198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F77192C-6F76-9B45-9763-3B5E2B45C55B}"/>
              </a:ext>
            </a:extLst>
          </p:cNvPr>
          <p:cNvGrpSpPr/>
          <p:nvPr/>
        </p:nvGrpSpPr>
        <p:grpSpPr>
          <a:xfrm>
            <a:off x="8998077" y="5025380"/>
            <a:ext cx="6395316" cy="5551888"/>
            <a:chOff x="4487216" y="2694503"/>
            <a:chExt cx="3198491" cy="2265839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88905B-3899-4041-AC6F-22A0B24D90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7216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555 w 1106"/>
                <a:gd name="T3" fmla="*/ 588 h 1567"/>
                <a:gd name="T4" fmla="*/ 907 w 1106"/>
                <a:gd name="T5" fmla="*/ 963 h 1567"/>
                <a:gd name="T6" fmla="*/ 963 w 1106"/>
                <a:gd name="T7" fmla="*/ 1567 h 1567"/>
                <a:gd name="T8" fmla="*/ 1106 w 1106"/>
                <a:gd name="T9" fmla="*/ 1567 h 1567"/>
                <a:gd name="T10" fmla="*/ 1106 w 1106"/>
                <a:gd name="T11" fmla="*/ 0 h 1567"/>
                <a:gd name="T12" fmla="*/ 0 w 1106"/>
                <a:gd name="T13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555" y="588"/>
                  </a:lnTo>
                  <a:lnTo>
                    <a:pt x="907" y="963"/>
                  </a:lnTo>
                  <a:lnTo>
                    <a:pt x="963" y="1567"/>
                  </a:lnTo>
                  <a:lnTo>
                    <a:pt x="1106" y="1567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0ACD52C2-FC22-E34B-BD94-74EF5E222E6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6462" y="2694503"/>
              <a:ext cx="1599245" cy="2265839"/>
            </a:xfrm>
            <a:custGeom>
              <a:avLst/>
              <a:gdLst>
                <a:gd name="T0" fmla="*/ 0 w 1106"/>
                <a:gd name="T1" fmla="*/ 0 h 1567"/>
                <a:gd name="T2" fmla="*/ 0 w 1106"/>
                <a:gd name="T3" fmla="*/ 1567 h 1567"/>
                <a:gd name="T4" fmla="*/ 25 w 1106"/>
                <a:gd name="T5" fmla="*/ 1567 h 1567"/>
                <a:gd name="T6" fmla="*/ 86 w 1106"/>
                <a:gd name="T7" fmla="*/ 1567 h 1567"/>
                <a:gd name="T8" fmla="*/ 144 w 1106"/>
                <a:gd name="T9" fmla="*/ 1567 h 1567"/>
                <a:gd name="T10" fmla="*/ 200 w 1106"/>
                <a:gd name="T11" fmla="*/ 963 h 1567"/>
                <a:gd name="T12" fmla="*/ 554 w 1106"/>
                <a:gd name="T13" fmla="*/ 588 h 1567"/>
                <a:gd name="T14" fmla="*/ 1106 w 1106"/>
                <a:gd name="T15" fmla="*/ 0 h 1567"/>
                <a:gd name="T16" fmla="*/ 0 w 1106"/>
                <a:gd name="T17" fmla="*/ 0 h 15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06" h="1567">
                  <a:moveTo>
                    <a:pt x="0" y="0"/>
                  </a:moveTo>
                  <a:lnTo>
                    <a:pt x="0" y="1567"/>
                  </a:lnTo>
                  <a:lnTo>
                    <a:pt x="25" y="1567"/>
                  </a:lnTo>
                  <a:lnTo>
                    <a:pt x="86" y="1567"/>
                  </a:lnTo>
                  <a:lnTo>
                    <a:pt x="144" y="1567"/>
                  </a:lnTo>
                  <a:lnTo>
                    <a:pt x="200" y="963"/>
                  </a:lnTo>
                  <a:lnTo>
                    <a:pt x="554" y="588"/>
                  </a:lnTo>
                  <a:lnTo>
                    <a:pt x="1106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 dirty="0"/>
            </a:p>
          </p:txBody>
        </p:sp>
      </p:grpSp>
      <p:sp>
        <p:nvSpPr>
          <p:cNvPr id="10" name="Freeform 1047">
            <a:extLst>
              <a:ext uri="{FF2B5EF4-FFF2-40B4-BE49-F238E27FC236}">
                <a16:creationId xmlns:a16="http://schemas.microsoft.com/office/drawing/2014/main" id="{2D06E6B3-23B1-AE49-9F8E-C2E270958F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74764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1" name="Freeform 1048">
            <a:extLst>
              <a:ext uri="{FF2B5EF4-FFF2-40B4-BE49-F238E27FC236}">
                <a16:creationId xmlns:a16="http://schemas.microsoft.com/office/drawing/2014/main" id="{1502F4E0-2D39-FB4E-8EDB-7408C13B2B4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98978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2" name="Freeform 1048">
            <a:extLst>
              <a:ext uri="{FF2B5EF4-FFF2-40B4-BE49-F238E27FC236}">
                <a16:creationId xmlns:a16="http://schemas.microsoft.com/office/drawing/2014/main" id="{13579271-30CB-D64A-845F-27188DB28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794839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3" name="Freeform 1048">
            <a:extLst>
              <a:ext uri="{FF2B5EF4-FFF2-40B4-BE49-F238E27FC236}">
                <a16:creationId xmlns:a16="http://schemas.microsoft.com/office/drawing/2014/main" id="{2A8FD868-7FC8-3E4C-B13B-3B5F977F03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890700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4" name="Freeform 1048">
            <a:extLst>
              <a:ext uri="{FF2B5EF4-FFF2-40B4-BE49-F238E27FC236}">
                <a16:creationId xmlns:a16="http://schemas.microsoft.com/office/drawing/2014/main" id="{C6F55C1A-E1D6-B94A-99FD-F632991831F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986561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5" name="Freeform 1048">
            <a:extLst>
              <a:ext uri="{FF2B5EF4-FFF2-40B4-BE49-F238E27FC236}">
                <a16:creationId xmlns:a16="http://schemas.microsoft.com/office/drawing/2014/main" id="{BCE3F2A5-8B17-E94F-80F6-BF383311211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082422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6" name="Freeform 1048">
            <a:extLst>
              <a:ext uri="{FF2B5EF4-FFF2-40B4-BE49-F238E27FC236}">
                <a16:creationId xmlns:a16="http://schemas.microsoft.com/office/drawing/2014/main" id="{1BABF809-32AE-E84C-B583-0347F3671E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1782832" y="3170437"/>
            <a:ext cx="866425" cy="886116"/>
          </a:xfrm>
          <a:custGeom>
            <a:avLst/>
            <a:gdLst>
              <a:gd name="T0" fmla="*/ 232587 w 279041"/>
              <a:gd name="T1" fmla="*/ 257945 h 285396"/>
              <a:gd name="T2" fmla="*/ 227992 w 279041"/>
              <a:gd name="T3" fmla="*/ 286814 h 285396"/>
              <a:gd name="T4" fmla="*/ 223396 w 279041"/>
              <a:gd name="T5" fmla="*/ 257945 h 285396"/>
              <a:gd name="T6" fmla="*/ 53885 w 279041"/>
              <a:gd name="T7" fmla="*/ 253667 h 285396"/>
              <a:gd name="T8" fmla="*/ 58672 w 279041"/>
              <a:gd name="T9" fmla="*/ 282538 h 285396"/>
              <a:gd name="T10" fmla="*/ 49466 w 279041"/>
              <a:gd name="T11" fmla="*/ 282538 h 285396"/>
              <a:gd name="T12" fmla="*/ 53885 w 279041"/>
              <a:gd name="T13" fmla="*/ 253667 h 285396"/>
              <a:gd name="T14" fmla="*/ 110098 w 279041"/>
              <a:gd name="T15" fmla="*/ 180972 h 285396"/>
              <a:gd name="T16" fmla="*/ 140059 w 279041"/>
              <a:gd name="T17" fmla="*/ 247075 h 285396"/>
              <a:gd name="T18" fmla="*/ 170743 w 279041"/>
              <a:gd name="T19" fmla="*/ 180972 h 285396"/>
              <a:gd name="T20" fmla="*/ 140059 w 279041"/>
              <a:gd name="T21" fmla="*/ 188558 h 285396"/>
              <a:gd name="T22" fmla="*/ 169434 w 279041"/>
              <a:gd name="T23" fmla="*/ 78791 h 285396"/>
              <a:gd name="T24" fmla="*/ 84108 w 279041"/>
              <a:gd name="T25" fmla="*/ 89221 h 285396"/>
              <a:gd name="T26" fmla="*/ 140059 w 279041"/>
              <a:gd name="T27" fmla="*/ 180249 h 285396"/>
              <a:gd name="T28" fmla="*/ 196372 w 279041"/>
              <a:gd name="T29" fmla="*/ 87777 h 285396"/>
              <a:gd name="T30" fmla="*/ 140059 w 279041"/>
              <a:gd name="T31" fmla="*/ 9030 h 285396"/>
              <a:gd name="T32" fmla="*/ 63532 w 279041"/>
              <a:gd name="T33" fmla="*/ 201923 h 285396"/>
              <a:gd name="T34" fmla="*/ 102157 w 279041"/>
              <a:gd name="T35" fmla="*/ 178805 h 285396"/>
              <a:gd name="T36" fmla="*/ 72918 w 279041"/>
              <a:gd name="T37" fmla="*/ 107644 h 285396"/>
              <a:gd name="T38" fmla="*/ 80138 w 279041"/>
              <a:gd name="T39" fmla="*/ 78746 h 285396"/>
              <a:gd name="T40" fmla="*/ 137532 w 279041"/>
              <a:gd name="T41" fmla="*/ 79468 h 285396"/>
              <a:gd name="T42" fmla="*/ 204314 w 279041"/>
              <a:gd name="T43" fmla="*/ 83804 h 285396"/>
              <a:gd name="T44" fmla="*/ 177962 w 279041"/>
              <a:gd name="T45" fmla="*/ 175192 h 285396"/>
              <a:gd name="T46" fmla="*/ 199982 w 279041"/>
              <a:gd name="T47" fmla="*/ 199033 h 285396"/>
              <a:gd name="T48" fmla="*/ 237523 w 279041"/>
              <a:gd name="T49" fmla="*/ 120287 h 285396"/>
              <a:gd name="T50" fmla="*/ 140059 w 279041"/>
              <a:gd name="T51" fmla="*/ 0 h 285396"/>
              <a:gd name="T52" fmla="*/ 226333 w 279041"/>
              <a:gd name="T53" fmla="*/ 203368 h 285396"/>
              <a:gd name="T54" fmla="*/ 280479 w 279041"/>
              <a:gd name="T55" fmla="*/ 265136 h 285396"/>
              <a:gd name="T56" fmla="*/ 276148 w 279041"/>
              <a:gd name="T57" fmla="*/ 286809 h 285396"/>
              <a:gd name="T58" fmla="*/ 272177 w 279041"/>
              <a:gd name="T59" fmla="*/ 265136 h 285396"/>
              <a:gd name="T60" fmla="*/ 205757 w 279041"/>
              <a:gd name="T61" fmla="*/ 208786 h 285396"/>
              <a:gd name="T62" fmla="*/ 144392 w 279041"/>
              <a:gd name="T63" fmla="*/ 282476 h 285396"/>
              <a:gd name="T64" fmla="*/ 136089 w 279041"/>
              <a:gd name="T65" fmla="*/ 282476 h 285396"/>
              <a:gd name="T66" fmla="*/ 74723 w 279041"/>
              <a:gd name="T67" fmla="*/ 208786 h 285396"/>
              <a:gd name="T68" fmla="*/ 9026 w 279041"/>
              <a:gd name="T69" fmla="*/ 265136 h 285396"/>
              <a:gd name="T70" fmla="*/ 4334 w 279041"/>
              <a:gd name="T71" fmla="*/ 286809 h 285396"/>
              <a:gd name="T72" fmla="*/ 0 w 279041"/>
              <a:gd name="T73" fmla="*/ 265136 h 285396"/>
              <a:gd name="T74" fmla="*/ 54146 w 279041"/>
              <a:gd name="T75" fmla="*/ 203368 h 285396"/>
              <a:gd name="T76" fmla="*/ 140059 w 279041"/>
              <a:gd name="T77" fmla="*/ 0 h 28539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279041" h="285396">
                <a:moveTo>
                  <a:pt x="226822" y="252413"/>
                </a:moveTo>
                <a:cubicBezTo>
                  <a:pt x="229489" y="252413"/>
                  <a:pt x="231394" y="254186"/>
                  <a:pt x="231394" y="256669"/>
                </a:cubicBezTo>
                <a:lnTo>
                  <a:pt x="231394" y="281140"/>
                </a:lnTo>
                <a:cubicBezTo>
                  <a:pt x="231394" y="283268"/>
                  <a:pt x="229489" y="285396"/>
                  <a:pt x="226822" y="285396"/>
                </a:cubicBezTo>
                <a:cubicBezTo>
                  <a:pt x="224155" y="285396"/>
                  <a:pt x="222250" y="283268"/>
                  <a:pt x="222250" y="281140"/>
                </a:cubicBezTo>
                <a:lnTo>
                  <a:pt x="222250" y="256669"/>
                </a:lnTo>
                <a:cubicBezTo>
                  <a:pt x="222250" y="254186"/>
                  <a:pt x="224155" y="252413"/>
                  <a:pt x="226822" y="252413"/>
                </a:cubicBezTo>
                <a:close/>
                <a:moveTo>
                  <a:pt x="53609" y="252413"/>
                </a:moveTo>
                <a:cubicBezTo>
                  <a:pt x="56174" y="252413"/>
                  <a:pt x="58372" y="254186"/>
                  <a:pt x="58372" y="256669"/>
                </a:cubicBezTo>
                <a:lnTo>
                  <a:pt x="58372" y="281140"/>
                </a:lnTo>
                <a:cubicBezTo>
                  <a:pt x="58372" y="283268"/>
                  <a:pt x="56174" y="285396"/>
                  <a:pt x="53609" y="285396"/>
                </a:cubicBezTo>
                <a:cubicBezTo>
                  <a:pt x="51045" y="285396"/>
                  <a:pt x="49213" y="283268"/>
                  <a:pt x="49213" y="281140"/>
                </a:cubicBezTo>
                <a:lnTo>
                  <a:pt x="49213" y="256669"/>
                </a:lnTo>
                <a:cubicBezTo>
                  <a:pt x="49213" y="254186"/>
                  <a:pt x="51045" y="252413"/>
                  <a:pt x="53609" y="252413"/>
                </a:cubicBezTo>
                <a:close/>
                <a:moveTo>
                  <a:pt x="110252" y="179358"/>
                </a:moveTo>
                <a:lnTo>
                  <a:pt x="109534" y="180077"/>
                </a:lnTo>
                <a:cubicBezTo>
                  <a:pt x="106301" y="193376"/>
                  <a:pt x="95887" y="203080"/>
                  <a:pt x="82958" y="205956"/>
                </a:cubicBezTo>
                <a:cubicBezTo>
                  <a:pt x="86909" y="223928"/>
                  <a:pt x="123539" y="240102"/>
                  <a:pt x="139341" y="245853"/>
                </a:cubicBezTo>
                <a:cubicBezTo>
                  <a:pt x="155502" y="240102"/>
                  <a:pt x="192133" y="223928"/>
                  <a:pt x="196801" y="205956"/>
                </a:cubicBezTo>
                <a:cubicBezTo>
                  <a:pt x="183514" y="203080"/>
                  <a:pt x="173099" y="193376"/>
                  <a:pt x="169867" y="180077"/>
                </a:cubicBezTo>
                <a:lnTo>
                  <a:pt x="169508" y="179358"/>
                </a:lnTo>
                <a:cubicBezTo>
                  <a:pt x="160529" y="185109"/>
                  <a:pt x="150474" y="187625"/>
                  <a:pt x="139341" y="187625"/>
                </a:cubicBezTo>
                <a:cubicBezTo>
                  <a:pt x="129285" y="187625"/>
                  <a:pt x="118512" y="185109"/>
                  <a:pt x="110252" y="179358"/>
                </a:cubicBezTo>
                <a:close/>
                <a:moveTo>
                  <a:pt x="168565" y="78402"/>
                </a:moveTo>
                <a:cubicBezTo>
                  <a:pt x="159721" y="78357"/>
                  <a:pt x="150833" y="81232"/>
                  <a:pt x="141496" y="86983"/>
                </a:cubicBezTo>
                <a:cubicBezTo>
                  <a:pt x="118871" y="100282"/>
                  <a:pt x="96246" y="95610"/>
                  <a:pt x="83676" y="88780"/>
                </a:cubicBezTo>
                <a:cubicBezTo>
                  <a:pt x="81881" y="94531"/>
                  <a:pt x="81163" y="100642"/>
                  <a:pt x="81163" y="107112"/>
                </a:cubicBezTo>
                <a:cubicBezTo>
                  <a:pt x="81163" y="146649"/>
                  <a:pt x="107738" y="179358"/>
                  <a:pt x="139341" y="179358"/>
                </a:cubicBezTo>
                <a:cubicBezTo>
                  <a:pt x="172021" y="179358"/>
                  <a:pt x="197879" y="146649"/>
                  <a:pt x="197879" y="107112"/>
                </a:cubicBezTo>
                <a:cubicBezTo>
                  <a:pt x="197879" y="99923"/>
                  <a:pt x="197160" y="93453"/>
                  <a:pt x="195365" y="87343"/>
                </a:cubicBezTo>
                <a:cubicBezTo>
                  <a:pt x="186207" y="81412"/>
                  <a:pt x="177408" y="78447"/>
                  <a:pt x="168565" y="78402"/>
                </a:cubicBezTo>
                <a:close/>
                <a:moveTo>
                  <a:pt x="139341" y="8986"/>
                </a:moveTo>
                <a:cubicBezTo>
                  <a:pt x="81163" y="8986"/>
                  <a:pt x="43095" y="52118"/>
                  <a:pt x="43095" y="119692"/>
                </a:cubicBezTo>
                <a:cubicBezTo>
                  <a:pt x="43095" y="152041"/>
                  <a:pt x="50996" y="184030"/>
                  <a:pt x="63206" y="200924"/>
                </a:cubicBezTo>
                <a:lnTo>
                  <a:pt x="80085" y="198048"/>
                </a:lnTo>
                <a:cubicBezTo>
                  <a:pt x="90141" y="195892"/>
                  <a:pt x="98760" y="188344"/>
                  <a:pt x="101633" y="177920"/>
                </a:cubicBezTo>
                <a:lnTo>
                  <a:pt x="102351" y="174326"/>
                </a:lnTo>
                <a:cubicBezTo>
                  <a:pt x="84395" y="159589"/>
                  <a:pt x="72544" y="135147"/>
                  <a:pt x="72544" y="107112"/>
                </a:cubicBezTo>
                <a:cubicBezTo>
                  <a:pt x="72544" y="97766"/>
                  <a:pt x="74339" y="88780"/>
                  <a:pt x="76853" y="80873"/>
                </a:cubicBezTo>
                <a:cubicBezTo>
                  <a:pt x="77212" y="80154"/>
                  <a:pt x="78290" y="78716"/>
                  <a:pt x="79726" y="78357"/>
                </a:cubicBezTo>
                <a:cubicBezTo>
                  <a:pt x="80803" y="77997"/>
                  <a:pt x="82599" y="78357"/>
                  <a:pt x="83317" y="78716"/>
                </a:cubicBezTo>
                <a:cubicBezTo>
                  <a:pt x="92296" y="84827"/>
                  <a:pt x="114920" y="92734"/>
                  <a:pt x="136827" y="79076"/>
                </a:cubicBezTo>
                <a:cubicBezTo>
                  <a:pt x="158734" y="66136"/>
                  <a:pt x="179922" y="66496"/>
                  <a:pt x="200752" y="80873"/>
                </a:cubicBezTo>
                <a:cubicBezTo>
                  <a:pt x="201829" y="81232"/>
                  <a:pt x="202906" y="81951"/>
                  <a:pt x="203265" y="83389"/>
                </a:cubicBezTo>
                <a:cubicBezTo>
                  <a:pt x="205420" y="90937"/>
                  <a:pt x="206857" y="98845"/>
                  <a:pt x="206857" y="107112"/>
                </a:cubicBezTo>
                <a:cubicBezTo>
                  <a:pt x="206857" y="135147"/>
                  <a:pt x="194646" y="159589"/>
                  <a:pt x="177049" y="174326"/>
                </a:cubicBezTo>
                <a:lnTo>
                  <a:pt x="178127" y="177920"/>
                </a:lnTo>
                <a:cubicBezTo>
                  <a:pt x="180281" y="188344"/>
                  <a:pt x="188541" y="195892"/>
                  <a:pt x="198956" y="198048"/>
                </a:cubicBezTo>
                <a:lnTo>
                  <a:pt x="216194" y="200924"/>
                </a:lnTo>
                <a:cubicBezTo>
                  <a:pt x="228404" y="184030"/>
                  <a:pt x="236305" y="152041"/>
                  <a:pt x="236305" y="119692"/>
                </a:cubicBezTo>
                <a:cubicBezTo>
                  <a:pt x="236305" y="52118"/>
                  <a:pt x="198238" y="8986"/>
                  <a:pt x="139341" y="8986"/>
                </a:cubicBezTo>
                <a:close/>
                <a:moveTo>
                  <a:pt x="139341" y="0"/>
                </a:moveTo>
                <a:cubicBezTo>
                  <a:pt x="203625" y="0"/>
                  <a:pt x="244924" y="46727"/>
                  <a:pt x="244924" y="119692"/>
                </a:cubicBezTo>
                <a:cubicBezTo>
                  <a:pt x="244924" y="152400"/>
                  <a:pt x="237382" y="183312"/>
                  <a:pt x="225172" y="202362"/>
                </a:cubicBezTo>
                <a:lnTo>
                  <a:pt x="228045" y="202721"/>
                </a:lnTo>
                <a:cubicBezTo>
                  <a:pt x="257493" y="207753"/>
                  <a:pt x="279041" y="233632"/>
                  <a:pt x="279041" y="263825"/>
                </a:cubicBezTo>
                <a:lnTo>
                  <a:pt x="279041" y="281078"/>
                </a:lnTo>
                <a:cubicBezTo>
                  <a:pt x="279041" y="283234"/>
                  <a:pt x="277605" y="285391"/>
                  <a:pt x="274732" y="285391"/>
                </a:cubicBezTo>
                <a:cubicBezTo>
                  <a:pt x="272577" y="285391"/>
                  <a:pt x="270781" y="283234"/>
                  <a:pt x="270781" y="281078"/>
                </a:cubicBezTo>
                <a:lnTo>
                  <a:pt x="270781" y="263825"/>
                </a:lnTo>
                <a:cubicBezTo>
                  <a:pt x="270781" y="237946"/>
                  <a:pt x="251747" y="216020"/>
                  <a:pt x="226249" y="211347"/>
                </a:cubicBezTo>
                <a:lnTo>
                  <a:pt x="204702" y="207753"/>
                </a:lnTo>
                <a:cubicBezTo>
                  <a:pt x="199315" y="231835"/>
                  <a:pt x="156579" y="248729"/>
                  <a:pt x="143651" y="253401"/>
                </a:cubicBezTo>
                <a:lnTo>
                  <a:pt x="143651" y="281078"/>
                </a:lnTo>
                <a:cubicBezTo>
                  <a:pt x="143651" y="283234"/>
                  <a:pt x="141855" y="285391"/>
                  <a:pt x="139341" y="285391"/>
                </a:cubicBezTo>
                <a:cubicBezTo>
                  <a:pt x="137186" y="285391"/>
                  <a:pt x="135391" y="283234"/>
                  <a:pt x="135391" y="281078"/>
                </a:cubicBezTo>
                <a:lnTo>
                  <a:pt x="135391" y="253401"/>
                </a:lnTo>
                <a:cubicBezTo>
                  <a:pt x="122821" y="248729"/>
                  <a:pt x="79726" y="231835"/>
                  <a:pt x="74339" y="207753"/>
                </a:cubicBezTo>
                <a:lnTo>
                  <a:pt x="52792" y="211347"/>
                </a:lnTo>
                <a:cubicBezTo>
                  <a:pt x="27294" y="216020"/>
                  <a:pt x="8978" y="237946"/>
                  <a:pt x="8978" y="263825"/>
                </a:cubicBezTo>
                <a:lnTo>
                  <a:pt x="8978" y="281078"/>
                </a:lnTo>
                <a:cubicBezTo>
                  <a:pt x="8978" y="283234"/>
                  <a:pt x="6464" y="285391"/>
                  <a:pt x="4310" y="285391"/>
                </a:cubicBezTo>
                <a:cubicBezTo>
                  <a:pt x="2155" y="285391"/>
                  <a:pt x="0" y="283234"/>
                  <a:pt x="0" y="281078"/>
                </a:cubicBezTo>
                <a:lnTo>
                  <a:pt x="0" y="263825"/>
                </a:lnTo>
                <a:cubicBezTo>
                  <a:pt x="0" y="233632"/>
                  <a:pt x="21907" y="207753"/>
                  <a:pt x="51714" y="202721"/>
                </a:cubicBezTo>
                <a:lnTo>
                  <a:pt x="53869" y="202362"/>
                </a:lnTo>
                <a:cubicBezTo>
                  <a:pt x="41659" y="183312"/>
                  <a:pt x="34476" y="152400"/>
                  <a:pt x="34476" y="119692"/>
                </a:cubicBezTo>
                <a:cubicBezTo>
                  <a:pt x="34476" y="47805"/>
                  <a:pt x="76853" y="0"/>
                  <a:pt x="139341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7" name="Freeform 1047">
            <a:extLst>
              <a:ext uri="{FF2B5EF4-FFF2-40B4-BE49-F238E27FC236}">
                <a16:creationId xmlns:a16="http://schemas.microsoft.com/office/drawing/2014/main" id="{5115B28C-D08E-2B47-93D5-6703A2DE888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657986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8" name="Freeform 1047">
            <a:extLst>
              <a:ext uri="{FF2B5EF4-FFF2-40B4-BE49-F238E27FC236}">
                <a16:creationId xmlns:a16="http://schemas.microsoft.com/office/drawing/2014/main" id="{929B76CA-E657-7B4E-BC00-A62E9DBCEE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640396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19" name="Freeform 1047">
            <a:extLst>
              <a:ext uri="{FF2B5EF4-FFF2-40B4-BE49-F238E27FC236}">
                <a16:creationId xmlns:a16="http://schemas.microsoft.com/office/drawing/2014/main" id="{81A1DDA2-DF63-BA4C-B2EB-2D88B76833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623618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0" name="Freeform 1047">
            <a:extLst>
              <a:ext uri="{FF2B5EF4-FFF2-40B4-BE49-F238E27FC236}">
                <a16:creationId xmlns:a16="http://schemas.microsoft.com/office/drawing/2014/main" id="{922A61FF-4954-0549-A27B-09EC3247F40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610318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1" name="Freeform 1047">
            <a:extLst>
              <a:ext uri="{FF2B5EF4-FFF2-40B4-BE49-F238E27FC236}">
                <a16:creationId xmlns:a16="http://schemas.microsoft.com/office/drawing/2014/main" id="{E20CBC3D-B218-7F4E-9C1E-B0804D516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593540" y="3170437"/>
            <a:ext cx="891037" cy="886116"/>
          </a:xfrm>
          <a:custGeom>
            <a:avLst/>
            <a:gdLst>
              <a:gd name="T0" fmla="*/ 229384 w 286977"/>
              <a:gd name="T1" fmla="*/ 251968 h 285393"/>
              <a:gd name="T2" fmla="*/ 224597 w 286977"/>
              <a:gd name="T3" fmla="*/ 286823 h 285393"/>
              <a:gd name="T4" fmla="*/ 220180 w 286977"/>
              <a:gd name="T5" fmla="*/ 251968 h 285393"/>
              <a:gd name="T6" fmla="*/ 63245 w 286977"/>
              <a:gd name="T7" fmla="*/ 247297 h 285393"/>
              <a:gd name="T8" fmla="*/ 68224 w 286977"/>
              <a:gd name="T9" fmla="*/ 282512 h 285393"/>
              <a:gd name="T10" fmla="*/ 59034 w 286977"/>
              <a:gd name="T11" fmla="*/ 282512 h 285393"/>
              <a:gd name="T12" fmla="*/ 63245 w 286977"/>
              <a:gd name="T13" fmla="*/ 247297 h 285393"/>
              <a:gd name="T14" fmla="*/ 151287 w 286977"/>
              <a:gd name="T15" fmla="*/ 193983 h 285393"/>
              <a:gd name="T16" fmla="*/ 200264 w 286977"/>
              <a:gd name="T17" fmla="*/ 182424 h 285393"/>
              <a:gd name="T18" fmla="*/ 103397 w 286977"/>
              <a:gd name="T19" fmla="*/ 171948 h 285393"/>
              <a:gd name="T20" fmla="*/ 111015 w 286977"/>
              <a:gd name="T21" fmla="*/ 217103 h 285393"/>
              <a:gd name="T22" fmla="*/ 103397 w 286977"/>
              <a:gd name="T23" fmla="*/ 171948 h 285393"/>
              <a:gd name="T24" fmla="*/ 111015 w 286977"/>
              <a:gd name="T25" fmla="*/ 158221 h 285393"/>
              <a:gd name="T26" fmla="*/ 144030 w 286977"/>
              <a:gd name="T27" fmla="*/ 188204 h 285393"/>
              <a:gd name="T28" fmla="*/ 177045 w 286977"/>
              <a:gd name="T29" fmla="*/ 158221 h 285393"/>
              <a:gd name="T30" fmla="*/ 144030 w 286977"/>
              <a:gd name="T31" fmla="*/ 156776 h 285393"/>
              <a:gd name="T32" fmla="*/ 167250 w 286977"/>
              <a:gd name="T33" fmla="*/ 38651 h 285393"/>
              <a:gd name="T34" fmla="*/ 164347 w 286977"/>
              <a:gd name="T35" fmla="*/ 52741 h 285393"/>
              <a:gd name="T36" fmla="*/ 87071 w 286977"/>
              <a:gd name="T37" fmla="*/ 44794 h 285393"/>
              <a:gd name="T38" fmla="*/ 144030 w 286977"/>
              <a:gd name="T39" fmla="*/ 148107 h 285393"/>
              <a:gd name="T40" fmla="*/ 198450 w 286977"/>
              <a:gd name="T41" fmla="*/ 39015 h 285393"/>
              <a:gd name="T42" fmla="*/ 179585 w 286977"/>
              <a:gd name="T43" fmla="*/ 46239 h 285393"/>
              <a:gd name="T44" fmla="*/ 144030 w 286977"/>
              <a:gd name="T45" fmla="*/ 9030 h 285393"/>
              <a:gd name="T46" fmla="*/ 158542 w 286977"/>
              <a:gd name="T47" fmla="*/ 45153 h 285393"/>
              <a:gd name="T48" fmla="*/ 160719 w 286977"/>
              <a:gd name="T49" fmla="*/ 27093 h 285393"/>
              <a:gd name="T50" fmla="*/ 182487 w 286977"/>
              <a:gd name="T51" fmla="*/ 37569 h 285393"/>
              <a:gd name="T52" fmla="*/ 144030 w 286977"/>
              <a:gd name="T53" fmla="*/ 9030 h 285393"/>
              <a:gd name="T54" fmla="*/ 214776 w 286977"/>
              <a:gd name="T55" fmla="*/ 72247 h 285393"/>
              <a:gd name="T56" fmla="*/ 185751 w 286977"/>
              <a:gd name="T57" fmla="*/ 155693 h 285393"/>
              <a:gd name="T58" fmla="*/ 245977 w 286977"/>
              <a:gd name="T59" fmla="*/ 182062 h 285393"/>
              <a:gd name="T60" fmla="*/ 288423 w 286977"/>
              <a:gd name="T61" fmla="*/ 282487 h 285393"/>
              <a:gd name="T62" fmla="*/ 279355 w 286977"/>
              <a:gd name="T63" fmla="*/ 282487 h 285393"/>
              <a:gd name="T64" fmla="*/ 244163 w 286977"/>
              <a:gd name="T65" fmla="*/ 190732 h 285393"/>
              <a:gd name="T66" fmla="*/ 181399 w 286977"/>
              <a:gd name="T67" fmla="*/ 225772 h 285393"/>
              <a:gd name="T68" fmla="*/ 178134 w 286977"/>
              <a:gd name="T69" fmla="*/ 227578 h 285393"/>
              <a:gd name="T70" fmla="*/ 148384 w 286977"/>
              <a:gd name="T71" fmla="*/ 203015 h 285393"/>
              <a:gd name="T72" fmla="*/ 144030 w 286977"/>
              <a:gd name="T73" fmla="*/ 286821 h 285393"/>
              <a:gd name="T74" fmla="*/ 139676 w 286977"/>
              <a:gd name="T75" fmla="*/ 203015 h 285393"/>
              <a:gd name="T76" fmla="*/ 109928 w 286977"/>
              <a:gd name="T77" fmla="*/ 227578 h 285393"/>
              <a:gd name="T78" fmla="*/ 106299 w 286977"/>
              <a:gd name="T79" fmla="*/ 225772 h 285393"/>
              <a:gd name="T80" fmla="*/ 43898 w 286977"/>
              <a:gd name="T81" fmla="*/ 190732 h 285393"/>
              <a:gd name="T82" fmla="*/ 8707 w 286977"/>
              <a:gd name="T83" fmla="*/ 282487 h 285393"/>
              <a:gd name="T84" fmla="*/ 0 w 286977"/>
              <a:gd name="T85" fmla="*/ 282487 h 285393"/>
              <a:gd name="T86" fmla="*/ 42446 w 286977"/>
              <a:gd name="T87" fmla="*/ 182062 h 285393"/>
              <a:gd name="T88" fmla="*/ 102309 w 286977"/>
              <a:gd name="T89" fmla="*/ 155693 h 285393"/>
              <a:gd name="T90" fmla="*/ 73647 w 286977"/>
              <a:gd name="T91" fmla="*/ 72247 h 285393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0" t="0" r="r" b="b"/>
            <a:pathLst>
              <a:path w="286977" h="285393">
                <a:moveTo>
                  <a:pt x="223471" y="246063"/>
                </a:moveTo>
                <a:cubicBezTo>
                  <a:pt x="226036" y="246063"/>
                  <a:pt x="228234" y="248208"/>
                  <a:pt x="228234" y="250711"/>
                </a:cubicBezTo>
                <a:lnTo>
                  <a:pt x="228234" y="281102"/>
                </a:lnTo>
                <a:cubicBezTo>
                  <a:pt x="228234" y="283247"/>
                  <a:pt x="226036" y="285393"/>
                  <a:pt x="223471" y="285393"/>
                </a:cubicBezTo>
                <a:cubicBezTo>
                  <a:pt x="221273" y="285393"/>
                  <a:pt x="219075" y="283247"/>
                  <a:pt x="219075" y="281102"/>
                </a:cubicBezTo>
                <a:lnTo>
                  <a:pt x="219075" y="250711"/>
                </a:lnTo>
                <a:cubicBezTo>
                  <a:pt x="219075" y="248208"/>
                  <a:pt x="221273" y="246063"/>
                  <a:pt x="223471" y="246063"/>
                </a:cubicBezTo>
                <a:close/>
                <a:moveTo>
                  <a:pt x="62929" y="246063"/>
                </a:moveTo>
                <a:cubicBezTo>
                  <a:pt x="65596" y="246063"/>
                  <a:pt x="67882" y="248208"/>
                  <a:pt x="67882" y="250711"/>
                </a:cubicBezTo>
                <a:lnTo>
                  <a:pt x="67882" y="281102"/>
                </a:lnTo>
                <a:cubicBezTo>
                  <a:pt x="67882" y="283247"/>
                  <a:pt x="65596" y="285393"/>
                  <a:pt x="62929" y="285393"/>
                </a:cubicBezTo>
                <a:cubicBezTo>
                  <a:pt x="61024" y="285393"/>
                  <a:pt x="58738" y="283247"/>
                  <a:pt x="58738" y="281102"/>
                </a:cubicBezTo>
                <a:lnTo>
                  <a:pt x="58738" y="250711"/>
                </a:lnTo>
                <a:cubicBezTo>
                  <a:pt x="58738" y="248208"/>
                  <a:pt x="61024" y="246063"/>
                  <a:pt x="62929" y="246063"/>
                </a:cubicBezTo>
                <a:close/>
                <a:moveTo>
                  <a:pt x="183376" y="171090"/>
                </a:moveTo>
                <a:lnTo>
                  <a:pt x="150528" y="193016"/>
                </a:lnTo>
                <a:lnTo>
                  <a:pt x="176518" y="216020"/>
                </a:lnTo>
                <a:lnTo>
                  <a:pt x="199259" y="181514"/>
                </a:lnTo>
                <a:cubicBezTo>
                  <a:pt x="193123" y="180076"/>
                  <a:pt x="188069" y="176122"/>
                  <a:pt x="183376" y="171090"/>
                </a:cubicBezTo>
                <a:close/>
                <a:moveTo>
                  <a:pt x="102878" y="171090"/>
                </a:moveTo>
                <a:cubicBezTo>
                  <a:pt x="98908" y="176122"/>
                  <a:pt x="93132" y="180076"/>
                  <a:pt x="86995" y="181514"/>
                </a:cubicBezTo>
                <a:lnTo>
                  <a:pt x="110459" y="216020"/>
                </a:lnTo>
                <a:lnTo>
                  <a:pt x="136088" y="193016"/>
                </a:lnTo>
                <a:lnTo>
                  <a:pt x="102878" y="171090"/>
                </a:lnTo>
                <a:close/>
                <a:moveTo>
                  <a:pt x="112986" y="147368"/>
                </a:moveTo>
                <a:lnTo>
                  <a:pt x="110459" y="157432"/>
                </a:lnTo>
                <a:cubicBezTo>
                  <a:pt x="110098" y="159588"/>
                  <a:pt x="108654" y="161745"/>
                  <a:pt x="107932" y="163902"/>
                </a:cubicBezTo>
                <a:lnTo>
                  <a:pt x="143308" y="187265"/>
                </a:lnTo>
                <a:lnTo>
                  <a:pt x="179045" y="163902"/>
                </a:lnTo>
                <a:cubicBezTo>
                  <a:pt x="177601" y="161745"/>
                  <a:pt x="176879" y="159588"/>
                  <a:pt x="176157" y="157432"/>
                </a:cubicBezTo>
                <a:lnTo>
                  <a:pt x="173630" y="147368"/>
                </a:lnTo>
                <a:cubicBezTo>
                  <a:pt x="164245" y="152759"/>
                  <a:pt x="154137" y="155994"/>
                  <a:pt x="143308" y="155994"/>
                </a:cubicBezTo>
                <a:cubicBezTo>
                  <a:pt x="132479" y="155994"/>
                  <a:pt x="122371" y="152759"/>
                  <a:pt x="112986" y="147368"/>
                </a:cubicBezTo>
                <a:close/>
                <a:moveTo>
                  <a:pt x="166411" y="38459"/>
                </a:moveTo>
                <a:lnTo>
                  <a:pt x="166411" y="48164"/>
                </a:lnTo>
                <a:cubicBezTo>
                  <a:pt x="166411" y="50321"/>
                  <a:pt x="164967" y="52118"/>
                  <a:pt x="163523" y="52477"/>
                </a:cubicBezTo>
                <a:cubicBezTo>
                  <a:pt x="151249" y="56071"/>
                  <a:pt x="140420" y="57509"/>
                  <a:pt x="130674" y="57509"/>
                </a:cubicBezTo>
                <a:cubicBezTo>
                  <a:pt x="108654" y="57509"/>
                  <a:pt x="93493" y="49961"/>
                  <a:pt x="86635" y="44570"/>
                </a:cubicBezTo>
                <a:cubicBezTo>
                  <a:pt x="83386" y="52837"/>
                  <a:pt x="81942" y="61822"/>
                  <a:pt x="81942" y="71887"/>
                </a:cubicBezTo>
                <a:cubicBezTo>
                  <a:pt x="81942" y="113221"/>
                  <a:pt x="109376" y="147368"/>
                  <a:pt x="143308" y="147368"/>
                </a:cubicBezTo>
                <a:cubicBezTo>
                  <a:pt x="177240" y="147368"/>
                  <a:pt x="205035" y="113221"/>
                  <a:pt x="205035" y="71887"/>
                </a:cubicBezTo>
                <a:cubicBezTo>
                  <a:pt x="205035" y="59306"/>
                  <a:pt x="202147" y="48164"/>
                  <a:pt x="197455" y="38819"/>
                </a:cubicBezTo>
                <a:cubicBezTo>
                  <a:pt x="191318" y="43132"/>
                  <a:pt x="182654" y="46007"/>
                  <a:pt x="182294" y="46367"/>
                </a:cubicBezTo>
                <a:cubicBezTo>
                  <a:pt x="180850" y="46726"/>
                  <a:pt x="179767" y="46367"/>
                  <a:pt x="178684" y="46007"/>
                </a:cubicBezTo>
                <a:lnTo>
                  <a:pt x="166411" y="38459"/>
                </a:lnTo>
                <a:close/>
                <a:moveTo>
                  <a:pt x="143308" y="8986"/>
                </a:moveTo>
                <a:cubicBezTo>
                  <a:pt x="118761" y="8986"/>
                  <a:pt x="100713" y="19050"/>
                  <a:pt x="89883" y="37021"/>
                </a:cubicBezTo>
                <a:cubicBezTo>
                  <a:pt x="97825" y="42054"/>
                  <a:pt x="120927" y="55712"/>
                  <a:pt x="157747" y="44929"/>
                </a:cubicBezTo>
                <a:lnTo>
                  <a:pt x="157747" y="30911"/>
                </a:lnTo>
                <a:cubicBezTo>
                  <a:pt x="157747" y="29114"/>
                  <a:pt x="158469" y="27676"/>
                  <a:pt x="159913" y="26957"/>
                </a:cubicBezTo>
                <a:cubicBezTo>
                  <a:pt x="161357" y="26238"/>
                  <a:pt x="163162" y="26238"/>
                  <a:pt x="164245" y="26957"/>
                </a:cubicBezTo>
                <a:lnTo>
                  <a:pt x="181572" y="37381"/>
                </a:lnTo>
                <a:cubicBezTo>
                  <a:pt x="184459" y="35943"/>
                  <a:pt x="189152" y="34146"/>
                  <a:pt x="192762" y="31630"/>
                </a:cubicBezTo>
                <a:cubicBezTo>
                  <a:pt x="182654" y="16893"/>
                  <a:pt x="164967" y="8986"/>
                  <a:pt x="143308" y="8986"/>
                </a:cubicBezTo>
                <a:close/>
                <a:moveTo>
                  <a:pt x="143308" y="0"/>
                </a:moveTo>
                <a:cubicBezTo>
                  <a:pt x="185542" y="0"/>
                  <a:pt x="213699" y="28754"/>
                  <a:pt x="213699" y="71887"/>
                </a:cubicBezTo>
                <a:cubicBezTo>
                  <a:pt x="213699" y="101001"/>
                  <a:pt x="200703" y="127239"/>
                  <a:pt x="181572" y="142336"/>
                </a:cubicBezTo>
                <a:lnTo>
                  <a:pt x="184820" y="154916"/>
                </a:lnTo>
                <a:cubicBezTo>
                  <a:pt x="186986" y="164980"/>
                  <a:pt x="195650" y="173247"/>
                  <a:pt x="206118" y="174685"/>
                </a:cubicBezTo>
                <a:lnTo>
                  <a:pt x="244743" y="181154"/>
                </a:lnTo>
                <a:cubicBezTo>
                  <a:pt x="268928" y="185468"/>
                  <a:pt x="286977" y="206674"/>
                  <a:pt x="286977" y="230756"/>
                </a:cubicBezTo>
                <a:lnTo>
                  <a:pt x="286977" y="281078"/>
                </a:lnTo>
                <a:cubicBezTo>
                  <a:pt x="286977" y="283234"/>
                  <a:pt x="284811" y="285391"/>
                  <a:pt x="282284" y="285391"/>
                </a:cubicBezTo>
                <a:cubicBezTo>
                  <a:pt x="279758" y="285391"/>
                  <a:pt x="277953" y="283234"/>
                  <a:pt x="277953" y="281078"/>
                </a:cubicBezTo>
                <a:lnTo>
                  <a:pt x="277953" y="230756"/>
                </a:lnTo>
                <a:cubicBezTo>
                  <a:pt x="277953" y="210628"/>
                  <a:pt x="263153" y="193375"/>
                  <a:pt x="242938" y="189781"/>
                </a:cubicBezTo>
                <a:lnTo>
                  <a:pt x="208645" y="184030"/>
                </a:lnTo>
                <a:lnTo>
                  <a:pt x="180489" y="224646"/>
                </a:lnTo>
                <a:cubicBezTo>
                  <a:pt x="180128" y="225724"/>
                  <a:pt x="179045" y="226443"/>
                  <a:pt x="177601" y="226443"/>
                </a:cubicBezTo>
                <a:cubicBezTo>
                  <a:pt x="177240" y="226443"/>
                  <a:pt x="177240" y="226443"/>
                  <a:pt x="177240" y="226443"/>
                </a:cubicBezTo>
                <a:cubicBezTo>
                  <a:pt x="176157" y="226443"/>
                  <a:pt x="175435" y="226443"/>
                  <a:pt x="174352" y="225724"/>
                </a:cubicBezTo>
                <a:lnTo>
                  <a:pt x="147640" y="202002"/>
                </a:lnTo>
                <a:lnTo>
                  <a:pt x="147640" y="281078"/>
                </a:lnTo>
                <a:cubicBezTo>
                  <a:pt x="147640" y="283234"/>
                  <a:pt x="145835" y="285391"/>
                  <a:pt x="143308" y="285391"/>
                </a:cubicBezTo>
                <a:cubicBezTo>
                  <a:pt x="141142" y="285391"/>
                  <a:pt x="138976" y="283234"/>
                  <a:pt x="138976" y="281078"/>
                </a:cubicBezTo>
                <a:lnTo>
                  <a:pt x="138976" y="202002"/>
                </a:lnTo>
                <a:lnTo>
                  <a:pt x="112264" y="225724"/>
                </a:lnTo>
                <a:cubicBezTo>
                  <a:pt x="111542" y="226443"/>
                  <a:pt x="110459" y="226443"/>
                  <a:pt x="109376" y="226443"/>
                </a:cubicBezTo>
                <a:cubicBezTo>
                  <a:pt x="109015" y="226443"/>
                  <a:pt x="109015" y="226443"/>
                  <a:pt x="108654" y="226443"/>
                </a:cubicBezTo>
                <a:cubicBezTo>
                  <a:pt x="107571" y="226443"/>
                  <a:pt x="106127" y="225724"/>
                  <a:pt x="105766" y="224646"/>
                </a:cubicBezTo>
                <a:lnTo>
                  <a:pt x="77610" y="184030"/>
                </a:lnTo>
                <a:lnTo>
                  <a:pt x="43678" y="189781"/>
                </a:lnTo>
                <a:cubicBezTo>
                  <a:pt x="23463" y="193375"/>
                  <a:pt x="8663" y="210628"/>
                  <a:pt x="8663" y="230756"/>
                </a:cubicBezTo>
                <a:lnTo>
                  <a:pt x="8663" y="281078"/>
                </a:lnTo>
                <a:cubicBezTo>
                  <a:pt x="8663" y="283234"/>
                  <a:pt x="6859" y="285391"/>
                  <a:pt x="4693" y="285391"/>
                </a:cubicBezTo>
                <a:cubicBezTo>
                  <a:pt x="2166" y="285391"/>
                  <a:pt x="0" y="283234"/>
                  <a:pt x="0" y="281078"/>
                </a:cubicBezTo>
                <a:lnTo>
                  <a:pt x="0" y="230756"/>
                </a:lnTo>
                <a:cubicBezTo>
                  <a:pt x="0" y="206674"/>
                  <a:pt x="17688" y="185468"/>
                  <a:pt x="42234" y="181154"/>
                </a:cubicBezTo>
                <a:lnTo>
                  <a:pt x="80498" y="174685"/>
                </a:lnTo>
                <a:cubicBezTo>
                  <a:pt x="90605" y="173247"/>
                  <a:pt x="99269" y="164980"/>
                  <a:pt x="101796" y="154916"/>
                </a:cubicBezTo>
                <a:lnTo>
                  <a:pt x="105044" y="142336"/>
                </a:lnTo>
                <a:cubicBezTo>
                  <a:pt x="85913" y="127239"/>
                  <a:pt x="73278" y="101001"/>
                  <a:pt x="73278" y="71887"/>
                </a:cubicBezTo>
                <a:cubicBezTo>
                  <a:pt x="73278" y="28754"/>
                  <a:pt x="101435" y="0"/>
                  <a:pt x="143308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A4934D-A24D-9F41-A9F3-D9A5DA5DE1B0}"/>
              </a:ext>
            </a:extLst>
          </p:cNvPr>
          <p:cNvSpPr txBox="1"/>
          <p:nvPr/>
        </p:nvSpPr>
        <p:spPr>
          <a:xfrm>
            <a:off x="15248329" y="6328847"/>
            <a:ext cx="2820003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STRUCTURE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80B7D-7541-DA45-9CC6-6E1DD53E846B}"/>
              </a:ext>
            </a:extLst>
          </p:cNvPr>
          <p:cNvSpPr txBox="1"/>
          <p:nvPr/>
        </p:nvSpPr>
        <p:spPr>
          <a:xfrm>
            <a:off x="15248329" y="7156898"/>
            <a:ext cx="4278735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6000" b="1" dirty="0">
                <a:solidFill>
                  <a:schemeClr val="accent3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$70,000.00</a:t>
            </a:r>
          </a:p>
        </p:txBody>
      </p:sp>
      <p:sp>
        <p:nvSpPr>
          <p:cNvPr id="25" name="Subtitle 2">
            <a:extLst>
              <a:ext uri="{FF2B5EF4-FFF2-40B4-BE49-F238E27FC236}">
                <a16:creationId xmlns:a16="http://schemas.microsoft.com/office/drawing/2014/main" id="{E374222E-FB5D-AE42-BBAF-5323BACBC530}"/>
              </a:ext>
            </a:extLst>
          </p:cNvPr>
          <p:cNvSpPr txBox="1">
            <a:spLocks/>
          </p:cNvSpPr>
          <p:nvPr/>
        </p:nvSpPr>
        <p:spPr>
          <a:xfrm>
            <a:off x="15132033" y="8246514"/>
            <a:ext cx="6650799" cy="2002794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47DFB95-FC00-D84A-A92E-D88CC03EB72A}"/>
              </a:ext>
            </a:extLst>
          </p:cNvPr>
          <p:cNvSpPr txBox="1"/>
          <p:nvPr/>
        </p:nvSpPr>
        <p:spPr>
          <a:xfrm>
            <a:off x="6340559" y="6328847"/>
            <a:ext cx="278954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MARKETING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F54CB68-684B-C447-8B82-0DEE3E47C207}"/>
              </a:ext>
            </a:extLst>
          </p:cNvPr>
          <p:cNvSpPr txBox="1"/>
          <p:nvPr/>
        </p:nvSpPr>
        <p:spPr>
          <a:xfrm>
            <a:off x="4864405" y="7156898"/>
            <a:ext cx="4278736" cy="101566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6000" b="1" dirty="0">
                <a:solidFill>
                  <a:schemeClr val="accent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$61,000.00</a:t>
            </a:r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7AD3DB64-476C-2D4B-876C-71ABAB16F6CD}"/>
              </a:ext>
            </a:extLst>
          </p:cNvPr>
          <p:cNvSpPr txBox="1">
            <a:spLocks/>
          </p:cNvSpPr>
          <p:nvPr/>
        </p:nvSpPr>
        <p:spPr>
          <a:xfrm>
            <a:off x="2590952" y="8246514"/>
            <a:ext cx="6650799" cy="2002794"/>
          </a:xfrm>
          <a:prstGeom prst="rect">
            <a:avLst/>
          </a:prstGeom>
        </p:spPr>
        <p:txBody>
          <a:bodyPr vert="horz" wrap="square" lIns="217490" tIns="108745" rIns="217490" bIns="108745" rtlCol="0" anchor="t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business plan is a written document that describes in detail how a business, usually a new one, is going to achieve its goals. A business plan lays out a written plan.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FF72D0-C737-EF43-A56B-3A703C5DBC9F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59A7BD1-896F-594F-B877-25C7B7B8FC99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1" name="Freeform 957">
            <a:extLst>
              <a:ext uri="{FF2B5EF4-FFF2-40B4-BE49-F238E27FC236}">
                <a16:creationId xmlns:a16="http://schemas.microsoft.com/office/drawing/2014/main" id="{D7FE3453-8F71-F342-927D-80117D3F5E4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557907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2" name="Freeform 957">
            <a:extLst>
              <a:ext uri="{FF2B5EF4-FFF2-40B4-BE49-F238E27FC236}">
                <a16:creationId xmlns:a16="http://schemas.microsoft.com/office/drawing/2014/main" id="{EA19DC3C-6ED9-1441-8709-9972E9CE874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544039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3" name="Freeform 957">
            <a:extLst>
              <a:ext uri="{FF2B5EF4-FFF2-40B4-BE49-F238E27FC236}">
                <a16:creationId xmlns:a16="http://schemas.microsoft.com/office/drawing/2014/main" id="{9B53CDC8-A9E8-9041-83B7-E75297C0F2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530171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4" name="Freeform 957">
            <a:extLst>
              <a:ext uri="{FF2B5EF4-FFF2-40B4-BE49-F238E27FC236}">
                <a16:creationId xmlns:a16="http://schemas.microsoft.com/office/drawing/2014/main" id="{341C354E-8157-AD43-916A-1517494FA82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6516303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5" name="Freeform 957">
            <a:extLst>
              <a:ext uri="{FF2B5EF4-FFF2-40B4-BE49-F238E27FC236}">
                <a16:creationId xmlns:a16="http://schemas.microsoft.com/office/drawing/2014/main" id="{3B3DC3F7-09F4-074D-BB66-BAD872CE5AF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995107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6" name="Freeform 957">
            <a:extLst>
              <a:ext uri="{FF2B5EF4-FFF2-40B4-BE49-F238E27FC236}">
                <a16:creationId xmlns:a16="http://schemas.microsoft.com/office/drawing/2014/main" id="{E17E8653-8546-2346-BB3B-95F659BDA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7981239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7" name="Freeform 957">
            <a:extLst>
              <a:ext uri="{FF2B5EF4-FFF2-40B4-BE49-F238E27FC236}">
                <a16:creationId xmlns:a16="http://schemas.microsoft.com/office/drawing/2014/main" id="{200E580C-1A5B-D248-9430-F25D3A35E3E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67371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  <p:sp>
        <p:nvSpPr>
          <p:cNvPr id="38" name="Freeform 957">
            <a:extLst>
              <a:ext uri="{FF2B5EF4-FFF2-40B4-BE49-F238E27FC236}">
                <a16:creationId xmlns:a16="http://schemas.microsoft.com/office/drawing/2014/main" id="{CC4E9C19-B607-D04C-A03B-5FC1694D53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953503" y="11139159"/>
            <a:ext cx="891037" cy="817598"/>
          </a:xfrm>
          <a:custGeom>
            <a:avLst/>
            <a:gdLst>
              <a:gd name="T0" fmla="*/ 226436 w 288440"/>
              <a:gd name="T1" fmla="*/ 234255 h 264755"/>
              <a:gd name="T2" fmla="*/ 217231 w 288440"/>
              <a:gd name="T3" fmla="*/ 234255 h 264755"/>
              <a:gd name="T4" fmla="*/ 69828 w 288440"/>
              <a:gd name="T5" fmla="*/ 229835 h 264755"/>
              <a:gd name="T6" fmla="*/ 69828 w 288440"/>
              <a:gd name="T7" fmla="*/ 239044 h 264755"/>
              <a:gd name="T8" fmla="*/ 69828 w 288440"/>
              <a:gd name="T9" fmla="*/ 229835 h 264755"/>
              <a:gd name="T10" fmla="*/ 196460 w 288440"/>
              <a:gd name="T11" fmla="*/ 232848 h 264755"/>
              <a:gd name="T12" fmla="*/ 246519 w 288440"/>
              <a:gd name="T13" fmla="*/ 232848 h 264755"/>
              <a:gd name="T14" fmla="*/ 68771 w 288440"/>
              <a:gd name="T15" fmla="*/ 208472 h 264755"/>
              <a:gd name="T16" fmla="*/ 68771 w 288440"/>
              <a:gd name="T17" fmla="*/ 257582 h 264755"/>
              <a:gd name="T18" fmla="*/ 68771 w 288440"/>
              <a:gd name="T19" fmla="*/ 208472 h 264755"/>
              <a:gd name="T20" fmla="*/ 102507 w 288440"/>
              <a:gd name="T21" fmla="*/ 228547 h 264755"/>
              <a:gd name="T22" fmla="*/ 221490 w 288440"/>
              <a:gd name="T23" fmla="*/ 199510 h 264755"/>
              <a:gd name="T24" fmla="*/ 221490 w 288440"/>
              <a:gd name="T25" fmla="*/ 266185 h 264755"/>
              <a:gd name="T26" fmla="*/ 102507 w 288440"/>
              <a:gd name="T27" fmla="*/ 237508 h 264755"/>
              <a:gd name="T28" fmla="*/ 35037 w 288440"/>
              <a:gd name="T29" fmla="*/ 232848 h 264755"/>
              <a:gd name="T30" fmla="*/ 94290 w 288440"/>
              <a:gd name="T31" fmla="*/ 146301 h 264755"/>
              <a:gd name="T32" fmla="*/ 38005 w 288440"/>
              <a:gd name="T33" fmla="*/ 159370 h 264755"/>
              <a:gd name="T34" fmla="*/ 99375 w 288440"/>
              <a:gd name="T35" fmla="*/ 176069 h 264755"/>
              <a:gd name="T36" fmla="*/ 172365 w 288440"/>
              <a:gd name="T37" fmla="*/ 141945 h 264755"/>
              <a:gd name="T38" fmla="*/ 108453 w 288440"/>
              <a:gd name="T39" fmla="*/ 176069 h 264755"/>
              <a:gd name="T40" fmla="*/ 172365 w 288440"/>
              <a:gd name="T41" fmla="*/ 141945 h 264755"/>
              <a:gd name="T42" fmla="*/ 181445 w 288440"/>
              <a:gd name="T43" fmla="*/ 141582 h 264755"/>
              <a:gd name="T44" fmla="*/ 221752 w 288440"/>
              <a:gd name="T45" fmla="*/ 176069 h 264755"/>
              <a:gd name="T46" fmla="*/ 246809 w 288440"/>
              <a:gd name="T47" fmla="*/ 138315 h 264755"/>
              <a:gd name="T48" fmla="*/ 22027 w 288440"/>
              <a:gd name="T49" fmla="*/ 113265 h 264755"/>
              <a:gd name="T50" fmla="*/ 93201 w 288440"/>
              <a:gd name="T51" fmla="*/ 137589 h 264755"/>
              <a:gd name="T52" fmla="*/ 168734 w 288440"/>
              <a:gd name="T53" fmla="*/ 98744 h 264755"/>
              <a:gd name="T54" fmla="*/ 101917 w 288440"/>
              <a:gd name="T55" fmla="*/ 136863 h 264755"/>
              <a:gd name="T56" fmla="*/ 168734 w 288440"/>
              <a:gd name="T57" fmla="*/ 98744 h 264755"/>
              <a:gd name="T58" fmla="*/ 177449 w 288440"/>
              <a:gd name="T59" fmla="*/ 98018 h 264755"/>
              <a:gd name="T60" fmla="*/ 246809 w 288440"/>
              <a:gd name="T61" fmla="*/ 129239 h 264755"/>
              <a:gd name="T62" fmla="*/ 81581 w 288440"/>
              <a:gd name="T63" fmla="*/ 68612 h 264755"/>
              <a:gd name="T64" fmla="*/ 19121 w 288440"/>
              <a:gd name="T65" fmla="*/ 104553 h 264755"/>
              <a:gd name="T66" fmla="*/ 81581 w 288440"/>
              <a:gd name="T67" fmla="*/ 68612 h 264755"/>
              <a:gd name="T68" fmla="*/ 90297 w 288440"/>
              <a:gd name="T69" fmla="*/ 67159 h 264755"/>
              <a:gd name="T70" fmla="*/ 168009 w 288440"/>
              <a:gd name="T71" fmla="*/ 90395 h 264755"/>
              <a:gd name="T72" fmla="*/ 246809 w 288440"/>
              <a:gd name="T73" fmla="*/ 44653 h 264755"/>
              <a:gd name="T74" fmla="*/ 176723 w 288440"/>
              <a:gd name="T75" fmla="*/ 89305 h 264755"/>
              <a:gd name="T76" fmla="*/ 246809 w 288440"/>
              <a:gd name="T77" fmla="*/ 44653 h 264755"/>
              <a:gd name="T78" fmla="*/ 290385 w 288440"/>
              <a:gd name="T79" fmla="*/ 4357 h 264755"/>
              <a:gd name="T80" fmla="*/ 255524 w 288440"/>
              <a:gd name="T81" fmla="*/ 39935 h 264755"/>
              <a:gd name="T82" fmla="*/ 221752 w 288440"/>
              <a:gd name="T83" fmla="*/ 184782 h 264755"/>
              <a:gd name="T84" fmla="*/ 30014 w 288440"/>
              <a:gd name="T85" fmla="*/ 162275 h 264755"/>
              <a:gd name="T86" fmla="*/ 601 w 288440"/>
              <a:gd name="T87" fmla="*/ 72607 h 264755"/>
              <a:gd name="T88" fmla="*/ 246809 w 288440"/>
              <a:gd name="T89" fmla="*/ 35578 h 264755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</a:gdLst>
            <a:ahLst/>
            <a:cxnLst>
              <a:cxn ang="T90">
                <a:pos x="T0" y="T1"/>
              </a:cxn>
              <a:cxn ang="T91">
                <a:pos x="T2" y="T3"/>
              </a:cxn>
              <a:cxn ang="T92">
                <a:pos x="T4" y="T5"/>
              </a:cxn>
              <a:cxn ang="T93">
                <a:pos x="T6" y="T7"/>
              </a:cxn>
              <a:cxn ang="T94">
                <a:pos x="T8" y="T9"/>
              </a:cxn>
              <a:cxn ang="T95">
                <a:pos x="T10" y="T11"/>
              </a:cxn>
              <a:cxn ang="T96">
                <a:pos x="T12" y="T13"/>
              </a:cxn>
              <a:cxn ang="T97">
                <a:pos x="T14" y="T15"/>
              </a:cxn>
              <a:cxn ang="T98">
                <a:pos x="T16" y="T17"/>
              </a:cxn>
              <a:cxn ang="T99">
                <a:pos x="T18" y="T19"/>
              </a:cxn>
              <a:cxn ang="T100">
                <a:pos x="T20" y="T21"/>
              </a:cxn>
              <a:cxn ang="T101">
                <a:pos x="T22" y="T23"/>
              </a:cxn>
              <a:cxn ang="T102">
                <a:pos x="T24" y="T25"/>
              </a:cxn>
              <a:cxn ang="T103">
                <a:pos x="T26" y="T27"/>
              </a:cxn>
              <a:cxn ang="T104">
                <a:pos x="T28" y="T29"/>
              </a:cxn>
              <a:cxn ang="T105">
                <a:pos x="T30" y="T31"/>
              </a:cxn>
              <a:cxn ang="T106">
                <a:pos x="T32" y="T33"/>
              </a:cxn>
              <a:cxn ang="T107">
                <a:pos x="T34" y="T35"/>
              </a:cxn>
              <a:cxn ang="T108">
                <a:pos x="T36" y="T37"/>
              </a:cxn>
              <a:cxn ang="T109">
                <a:pos x="T38" y="T39"/>
              </a:cxn>
              <a:cxn ang="T110">
                <a:pos x="T40" y="T41"/>
              </a:cxn>
              <a:cxn ang="T111">
                <a:pos x="T42" y="T43"/>
              </a:cxn>
              <a:cxn ang="T112">
                <a:pos x="T44" y="T45"/>
              </a:cxn>
              <a:cxn ang="T113">
                <a:pos x="T46" y="T47"/>
              </a:cxn>
              <a:cxn ang="T114">
                <a:pos x="T48" y="T49"/>
              </a:cxn>
              <a:cxn ang="T115">
                <a:pos x="T50" y="T51"/>
              </a:cxn>
              <a:cxn ang="T116">
                <a:pos x="T52" y="T53"/>
              </a:cxn>
              <a:cxn ang="T117">
                <a:pos x="T54" y="T55"/>
              </a:cxn>
              <a:cxn ang="T118">
                <a:pos x="T56" y="T57"/>
              </a:cxn>
              <a:cxn ang="T119">
                <a:pos x="T58" y="T59"/>
              </a:cxn>
              <a:cxn ang="T120">
                <a:pos x="T60" y="T61"/>
              </a:cxn>
              <a:cxn ang="T121">
                <a:pos x="T62" y="T63"/>
              </a:cxn>
              <a:cxn ang="T122">
                <a:pos x="T64" y="T65"/>
              </a:cxn>
              <a:cxn ang="T123">
                <a:pos x="T66" y="T67"/>
              </a:cxn>
              <a:cxn ang="T124">
                <a:pos x="T68" y="T69"/>
              </a:cxn>
              <a:cxn ang="T125">
                <a:pos x="T70" y="T71"/>
              </a:cxn>
              <a:cxn ang="T126">
                <a:pos x="T72" y="T73"/>
              </a:cxn>
              <a:cxn ang="T127">
                <a:pos x="T74" y="T75"/>
              </a:cxn>
              <a:cxn ang="T128">
                <a:pos x="T76" y="T77"/>
              </a:cxn>
              <a:cxn ang="T129">
                <a:pos x="T78" y="T79"/>
              </a:cxn>
              <a:cxn ang="T130">
                <a:pos x="T80" y="T81"/>
              </a:cxn>
              <a:cxn ang="T131">
                <a:pos x="T82" y="T83"/>
              </a:cxn>
              <a:cxn ang="T132">
                <a:pos x="T84" y="T85"/>
              </a:cxn>
              <a:cxn ang="T133">
                <a:pos x="T86" y="T87"/>
              </a:cxn>
              <a:cxn ang="T134">
                <a:pos x="T88" y="T89"/>
              </a:cxn>
            </a:cxnLst>
            <a:rect l="0" t="0" r="r" b="b"/>
            <a:pathLst>
              <a:path w="288440" h="264755">
                <a:moveTo>
                  <a:pt x="220348" y="228600"/>
                </a:moveTo>
                <a:cubicBezTo>
                  <a:pt x="223015" y="228600"/>
                  <a:pt x="224920" y="230432"/>
                  <a:pt x="224920" y="232996"/>
                </a:cubicBezTo>
                <a:cubicBezTo>
                  <a:pt x="224920" y="235561"/>
                  <a:pt x="223015" y="237759"/>
                  <a:pt x="220348" y="237759"/>
                </a:cubicBezTo>
                <a:cubicBezTo>
                  <a:pt x="217681" y="237759"/>
                  <a:pt x="215776" y="235561"/>
                  <a:pt x="215776" y="232996"/>
                </a:cubicBezTo>
                <a:cubicBezTo>
                  <a:pt x="215776" y="230432"/>
                  <a:pt x="217681" y="228600"/>
                  <a:pt x="220348" y="228600"/>
                </a:cubicBezTo>
                <a:close/>
                <a:moveTo>
                  <a:pt x="69360" y="228600"/>
                </a:moveTo>
                <a:cubicBezTo>
                  <a:pt x="71925" y="228600"/>
                  <a:pt x="74123" y="230432"/>
                  <a:pt x="74123" y="232996"/>
                </a:cubicBezTo>
                <a:cubicBezTo>
                  <a:pt x="74123" y="235561"/>
                  <a:pt x="71925" y="237759"/>
                  <a:pt x="69360" y="237759"/>
                </a:cubicBezTo>
                <a:cubicBezTo>
                  <a:pt x="66796" y="237759"/>
                  <a:pt x="64964" y="235561"/>
                  <a:pt x="64964" y="232996"/>
                </a:cubicBezTo>
                <a:cubicBezTo>
                  <a:pt x="64964" y="230432"/>
                  <a:pt x="66796" y="228600"/>
                  <a:pt x="69360" y="228600"/>
                </a:cubicBezTo>
                <a:close/>
                <a:moveTo>
                  <a:pt x="220006" y="207351"/>
                </a:moveTo>
                <a:cubicBezTo>
                  <a:pt x="206314" y="207351"/>
                  <a:pt x="195144" y="218047"/>
                  <a:pt x="195144" y="231596"/>
                </a:cubicBezTo>
                <a:cubicBezTo>
                  <a:pt x="195144" y="245145"/>
                  <a:pt x="206314" y="256198"/>
                  <a:pt x="220006" y="256198"/>
                </a:cubicBezTo>
                <a:cubicBezTo>
                  <a:pt x="233338" y="256198"/>
                  <a:pt x="244868" y="245145"/>
                  <a:pt x="244868" y="231596"/>
                </a:cubicBezTo>
                <a:cubicBezTo>
                  <a:pt x="244868" y="218047"/>
                  <a:pt x="233338" y="207351"/>
                  <a:pt x="220006" y="207351"/>
                </a:cubicBezTo>
                <a:close/>
                <a:moveTo>
                  <a:pt x="68311" y="207351"/>
                </a:moveTo>
                <a:cubicBezTo>
                  <a:pt x="54979" y="207351"/>
                  <a:pt x="43809" y="218047"/>
                  <a:pt x="43809" y="231596"/>
                </a:cubicBezTo>
                <a:cubicBezTo>
                  <a:pt x="43809" y="245145"/>
                  <a:pt x="54979" y="256198"/>
                  <a:pt x="68311" y="256198"/>
                </a:cubicBezTo>
                <a:cubicBezTo>
                  <a:pt x="82363" y="256198"/>
                  <a:pt x="93173" y="245145"/>
                  <a:pt x="93173" y="231596"/>
                </a:cubicBezTo>
                <a:cubicBezTo>
                  <a:pt x="93173" y="218047"/>
                  <a:pt x="82363" y="207351"/>
                  <a:pt x="68311" y="207351"/>
                </a:cubicBezTo>
                <a:close/>
                <a:moveTo>
                  <a:pt x="68311" y="198437"/>
                </a:moveTo>
                <a:cubicBezTo>
                  <a:pt x="85606" y="198437"/>
                  <a:pt x="99659" y="210916"/>
                  <a:pt x="101821" y="227318"/>
                </a:cubicBezTo>
                <a:lnTo>
                  <a:pt x="186856" y="227318"/>
                </a:lnTo>
                <a:cubicBezTo>
                  <a:pt x="189018" y="210916"/>
                  <a:pt x="203071" y="198437"/>
                  <a:pt x="220006" y="198437"/>
                </a:cubicBezTo>
                <a:cubicBezTo>
                  <a:pt x="238382" y="198437"/>
                  <a:pt x="253516" y="213412"/>
                  <a:pt x="253516" y="231596"/>
                </a:cubicBezTo>
                <a:cubicBezTo>
                  <a:pt x="253516" y="249424"/>
                  <a:pt x="238382" y="264755"/>
                  <a:pt x="220006" y="264755"/>
                </a:cubicBezTo>
                <a:cubicBezTo>
                  <a:pt x="203071" y="264755"/>
                  <a:pt x="189018" y="251920"/>
                  <a:pt x="186856" y="236231"/>
                </a:cubicBezTo>
                <a:lnTo>
                  <a:pt x="101821" y="236231"/>
                </a:lnTo>
                <a:cubicBezTo>
                  <a:pt x="99659" y="251920"/>
                  <a:pt x="85606" y="264755"/>
                  <a:pt x="68311" y="264755"/>
                </a:cubicBezTo>
                <a:cubicBezTo>
                  <a:pt x="49934" y="264755"/>
                  <a:pt x="34801" y="249424"/>
                  <a:pt x="34801" y="231596"/>
                </a:cubicBezTo>
                <a:cubicBezTo>
                  <a:pt x="34801" y="213412"/>
                  <a:pt x="49934" y="198437"/>
                  <a:pt x="68311" y="198437"/>
                </a:cubicBezTo>
                <a:close/>
                <a:moveTo>
                  <a:pt x="93659" y="145515"/>
                </a:moveTo>
                <a:lnTo>
                  <a:pt x="34143" y="148403"/>
                </a:lnTo>
                <a:lnTo>
                  <a:pt x="37750" y="158513"/>
                </a:lnTo>
                <a:cubicBezTo>
                  <a:pt x="40996" y="168624"/>
                  <a:pt x="50375" y="175123"/>
                  <a:pt x="61196" y="175123"/>
                </a:cubicBezTo>
                <a:lnTo>
                  <a:pt x="98709" y="175123"/>
                </a:lnTo>
                <a:lnTo>
                  <a:pt x="93659" y="145515"/>
                </a:lnTo>
                <a:close/>
                <a:moveTo>
                  <a:pt x="171211" y="141182"/>
                </a:moveTo>
                <a:lnTo>
                  <a:pt x="102677" y="144792"/>
                </a:lnTo>
                <a:lnTo>
                  <a:pt x="107727" y="175123"/>
                </a:lnTo>
                <a:lnTo>
                  <a:pt x="174457" y="175123"/>
                </a:lnTo>
                <a:lnTo>
                  <a:pt x="171211" y="141182"/>
                </a:lnTo>
                <a:close/>
                <a:moveTo>
                  <a:pt x="245156" y="137571"/>
                </a:moveTo>
                <a:lnTo>
                  <a:pt x="180229" y="140821"/>
                </a:lnTo>
                <a:lnTo>
                  <a:pt x="183475" y="175123"/>
                </a:lnTo>
                <a:lnTo>
                  <a:pt x="220267" y="175123"/>
                </a:lnTo>
                <a:cubicBezTo>
                  <a:pt x="233613" y="175123"/>
                  <a:pt x="245156" y="164291"/>
                  <a:pt x="245156" y="150570"/>
                </a:cubicBezTo>
                <a:lnTo>
                  <a:pt x="245156" y="137571"/>
                </a:lnTo>
                <a:close/>
                <a:moveTo>
                  <a:pt x="87167" y="106157"/>
                </a:moveTo>
                <a:lnTo>
                  <a:pt x="21879" y="112656"/>
                </a:lnTo>
                <a:lnTo>
                  <a:pt x="31257" y="139737"/>
                </a:lnTo>
                <a:lnTo>
                  <a:pt x="92577" y="136849"/>
                </a:lnTo>
                <a:lnTo>
                  <a:pt x="87167" y="106157"/>
                </a:lnTo>
                <a:close/>
                <a:moveTo>
                  <a:pt x="167604" y="98213"/>
                </a:moveTo>
                <a:lnTo>
                  <a:pt x="96184" y="105435"/>
                </a:lnTo>
                <a:lnTo>
                  <a:pt x="101234" y="136127"/>
                </a:lnTo>
                <a:lnTo>
                  <a:pt x="170850" y="132877"/>
                </a:lnTo>
                <a:lnTo>
                  <a:pt x="167604" y="98213"/>
                </a:lnTo>
                <a:close/>
                <a:moveTo>
                  <a:pt x="245156" y="90992"/>
                </a:moveTo>
                <a:lnTo>
                  <a:pt x="176261" y="97491"/>
                </a:lnTo>
                <a:lnTo>
                  <a:pt x="179507" y="131794"/>
                </a:lnTo>
                <a:lnTo>
                  <a:pt x="245156" y="128544"/>
                </a:lnTo>
                <a:lnTo>
                  <a:pt x="245156" y="90992"/>
                </a:lnTo>
                <a:close/>
                <a:moveTo>
                  <a:pt x="81035" y="68244"/>
                </a:moveTo>
                <a:lnTo>
                  <a:pt x="9976" y="77993"/>
                </a:lnTo>
                <a:lnTo>
                  <a:pt x="18993" y="103991"/>
                </a:lnTo>
                <a:lnTo>
                  <a:pt x="85724" y="97491"/>
                </a:lnTo>
                <a:lnTo>
                  <a:pt x="81035" y="68244"/>
                </a:lnTo>
                <a:close/>
                <a:moveTo>
                  <a:pt x="163636" y="56328"/>
                </a:moveTo>
                <a:lnTo>
                  <a:pt x="89692" y="66799"/>
                </a:lnTo>
                <a:lnTo>
                  <a:pt x="94741" y="96769"/>
                </a:lnTo>
                <a:lnTo>
                  <a:pt x="166883" y="89909"/>
                </a:lnTo>
                <a:lnTo>
                  <a:pt x="163636" y="56328"/>
                </a:lnTo>
                <a:close/>
                <a:moveTo>
                  <a:pt x="245156" y="44413"/>
                </a:moveTo>
                <a:lnTo>
                  <a:pt x="172293" y="55245"/>
                </a:lnTo>
                <a:lnTo>
                  <a:pt x="175539" y="88825"/>
                </a:lnTo>
                <a:lnTo>
                  <a:pt x="245156" y="81965"/>
                </a:lnTo>
                <a:lnTo>
                  <a:pt x="245156" y="44413"/>
                </a:lnTo>
                <a:close/>
                <a:moveTo>
                  <a:pt x="284473" y="0"/>
                </a:moveTo>
                <a:cubicBezTo>
                  <a:pt x="286637" y="0"/>
                  <a:pt x="288440" y="1805"/>
                  <a:pt x="288440" y="4333"/>
                </a:cubicBezTo>
                <a:cubicBezTo>
                  <a:pt x="288440" y="6860"/>
                  <a:pt x="286637" y="9027"/>
                  <a:pt x="284473" y="9027"/>
                </a:cubicBezTo>
                <a:cubicBezTo>
                  <a:pt x="267519" y="9027"/>
                  <a:pt x="253813" y="22748"/>
                  <a:pt x="253813" y="39719"/>
                </a:cubicBezTo>
                <a:lnTo>
                  <a:pt x="253813" y="150570"/>
                </a:lnTo>
                <a:cubicBezTo>
                  <a:pt x="253813" y="168985"/>
                  <a:pt x="238663" y="183789"/>
                  <a:pt x="220267" y="183789"/>
                </a:cubicBezTo>
                <a:lnTo>
                  <a:pt x="61196" y="183789"/>
                </a:lnTo>
                <a:cubicBezTo>
                  <a:pt x="46768" y="183789"/>
                  <a:pt x="34143" y="175123"/>
                  <a:pt x="29814" y="161402"/>
                </a:cubicBezTo>
                <a:lnTo>
                  <a:pt x="237" y="75826"/>
                </a:lnTo>
                <a:cubicBezTo>
                  <a:pt x="-124" y="74743"/>
                  <a:pt x="-124" y="72938"/>
                  <a:pt x="597" y="72216"/>
                </a:cubicBezTo>
                <a:cubicBezTo>
                  <a:pt x="958" y="71132"/>
                  <a:pt x="2401" y="70049"/>
                  <a:pt x="3483" y="70049"/>
                </a:cubicBezTo>
                <a:lnTo>
                  <a:pt x="245156" y="35386"/>
                </a:lnTo>
                <a:cubicBezTo>
                  <a:pt x="247320" y="15526"/>
                  <a:pt x="263912" y="0"/>
                  <a:pt x="284473" y="0"/>
                </a:cubicBezTo>
                <a:close/>
              </a:path>
            </a:pathLst>
          </a:custGeom>
          <a:solidFill>
            <a:srgbClr val="1A171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82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423ACF-EDCD-0642-AC42-8E0BE8BE4997}"/>
              </a:ext>
            </a:extLst>
          </p:cNvPr>
          <p:cNvGrpSpPr/>
          <p:nvPr/>
        </p:nvGrpSpPr>
        <p:grpSpPr>
          <a:xfrm>
            <a:off x="7099039" y="3805456"/>
            <a:ext cx="10179572" cy="7329165"/>
            <a:chOff x="3550444" y="1813407"/>
            <a:chExt cx="5091112" cy="366553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F8D1916C-8FA7-1B41-936B-465D9CBB9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1431" y="1813407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94582A04-BA0A-1C4A-A5F6-66163549F596}"/>
                </a:ext>
              </a:extLst>
            </p:cNvPr>
            <p:cNvGrpSpPr/>
            <p:nvPr/>
          </p:nvGrpSpPr>
          <p:grpSpPr>
            <a:xfrm>
              <a:off x="3550444" y="1813407"/>
              <a:ext cx="5091112" cy="3665537"/>
              <a:chOff x="3550444" y="1813407"/>
              <a:chExt cx="5091112" cy="3665537"/>
            </a:xfrm>
          </p:grpSpPr>
          <p:sp>
            <p:nvSpPr>
              <p:cNvPr id="5" name="Freeform 6">
                <a:extLst>
                  <a:ext uri="{FF2B5EF4-FFF2-40B4-BE49-F238E27FC236}">
                    <a16:creationId xmlns:a16="http://schemas.microsoft.com/office/drawing/2014/main" id="{062E92B3-9D8D-1242-9BB9-6BC65FF9750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63544" y="1813407"/>
                <a:ext cx="1878012" cy="3665537"/>
              </a:xfrm>
              <a:custGeom>
                <a:avLst/>
                <a:gdLst>
                  <a:gd name="T0" fmla="*/ 423 w 714"/>
                  <a:gd name="T1" fmla="*/ 269 h 1392"/>
                  <a:gd name="T2" fmla="*/ 1 w 714"/>
                  <a:gd name="T3" fmla="*/ 925 h 1392"/>
                  <a:gd name="T4" fmla="*/ 1 w 714"/>
                  <a:gd name="T5" fmla="*/ 1385 h 1392"/>
                  <a:gd name="T6" fmla="*/ 0 w 714"/>
                  <a:gd name="T7" fmla="*/ 1392 h 1392"/>
                  <a:gd name="T8" fmla="*/ 68 w 714"/>
                  <a:gd name="T9" fmla="*/ 1392 h 1392"/>
                  <a:gd name="T10" fmla="*/ 68 w 714"/>
                  <a:gd name="T11" fmla="*/ 995 h 1392"/>
                  <a:gd name="T12" fmla="*/ 428 w 714"/>
                  <a:gd name="T13" fmla="*/ 425 h 1392"/>
                  <a:gd name="T14" fmla="*/ 714 w 714"/>
                  <a:gd name="T15" fmla="*/ 0 h 1392"/>
                  <a:gd name="T16" fmla="*/ 609 w 714"/>
                  <a:gd name="T17" fmla="*/ 0 h 1392"/>
                  <a:gd name="T18" fmla="*/ 423 w 714"/>
                  <a:gd name="T19" fmla="*/ 26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14" h="1392">
                    <a:moveTo>
                      <a:pt x="423" y="269"/>
                    </a:moveTo>
                    <a:cubicBezTo>
                      <a:pt x="252" y="523"/>
                      <a:pt x="50" y="834"/>
                      <a:pt x="1" y="925"/>
                    </a:cubicBezTo>
                    <a:cubicBezTo>
                      <a:pt x="1" y="1385"/>
                      <a:pt x="1" y="1385"/>
                      <a:pt x="1" y="1385"/>
                    </a:cubicBezTo>
                    <a:cubicBezTo>
                      <a:pt x="1" y="1387"/>
                      <a:pt x="1" y="1390"/>
                      <a:pt x="0" y="1392"/>
                    </a:cubicBezTo>
                    <a:cubicBezTo>
                      <a:pt x="68" y="1392"/>
                      <a:pt x="68" y="1392"/>
                      <a:pt x="68" y="1392"/>
                    </a:cubicBezTo>
                    <a:cubicBezTo>
                      <a:pt x="68" y="995"/>
                      <a:pt x="68" y="995"/>
                      <a:pt x="68" y="995"/>
                    </a:cubicBezTo>
                    <a:cubicBezTo>
                      <a:pt x="114" y="910"/>
                      <a:pt x="265" y="673"/>
                      <a:pt x="428" y="425"/>
                    </a:cubicBezTo>
                    <a:cubicBezTo>
                      <a:pt x="526" y="277"/>
                      <a:pt x="628" y="126"/>
                      <a:pt x="714" y="0"/>
                    </a:cubicBezTo>
                    <a:cubicBezTo>
                      <a:pt x="609" y="0"/>
                      <a:pt x="609" y="0"/>
                      <a:pt x="609" y="0"/>
                    </a:cubicBezTo>
                    <a:cubicBezTo>
                      <a:pt x="561" y="66"/>
                      <a:pt x="495" y="163"/>
                      <a:pt x="423" y="26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/>
              </a:p>
            </p:txBody>
          </p:sp>
          <p:sp>
            <p:nvSpPr>
              <p:cNvPr id="6" name="Freeform 7">
                <a:extLst>
                  <a:ext uri="{FF2B5EF4-FFF2-40B4-BE49-F238E27FC236}">
                    <a16:creationId xmlns:a16="http://schemas.microsoft.com/office/drawing/2014/main" id="{03A5EEE6-FCA3-494E-8121-47D579DA09B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50444" y="1813407"/>
                <a:ext cx="1901825" cy="3665537"/>
              </a:xfrm>
              <a:custGeom>
                <a:avLst/>
                <a:gdLst>
                  <a:gd name="T0" fmla="*/ 722 w 723"/>
                  <a:gd name="T1" fmla="*/ 929 h 1392"/>
                  <a:gd name="T2" fmla="*/ 290 w 723"/>
                  <a:gd name="T3" fmla="*/ 269 h 1392"/>
                  <a:gd name="T4" fmla="*/ 107 w 723"/>
                  <a:gd name="T5" fmla="*/ 0 h 1392"/>
                  <a:gd name="T6" fmla="*/ 0 w 723"/>
                  <a:gd name="T7" fmla="*/ 0 h 1392"/>
                  <a:gd name="T8" fmla="*/ 179 w 723"/>
                  <a:gd name="T9" fmla="*/ 269 h 1392"/>
                  <a:gd name="T10" fmla="*/ 656 w 723"/>
                  <a:gd name="T11" fmla="*/ 999 h 1392"/>
                  <a:gd name="T12" fmla="*/ 657 w 723"/>
                  <a:gd name="T13" fmla="*/ 1392 h 1392"/>
                  <a:gd name="T14" fmla="*/ 723 w 723"/>
                  <a:gd name="T15" fmla="*/ 1392 h 1392"/>
                  <a:gd name="T16" fmla="*/ 723 w 723"/>
                  <a:gd name="T17" fmla="*/ 1385 h 1392"/>
                  <a:gd name="T18" fmla="*/ 722 w 723"/>
                  <a:gd name="T19" fmla="*/ 929 h 139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23" h="1392">
                    <a:moveTo>
                      <a:pt x="722" y="929"/>
                    </a:moveTo>
                    <a:cubicBezTo>
                      <a:pt x="721" y="929"/>
                      <a:pt x="484" y="560"/>
                      <a:pt x="290" y="269"/>
                    </a:cubicBezTo>
                    <a:cubicBezTo>
                      <a:pt x="218" y="162"/>
                      <a:pt x="153" y="64"/>
                      <a:pt x="107" y="0"/>
                    </a:cubicBezTo>
                    <a:cubicBezTo>
                      <a:pt x="0" y="0"/>
                      <a:pt x="0" y="0"/>
                      <a:pt x="0" y="0"/>
                    </a:cubicBezTo>
                    <a:cubicBezTo>
                      <a:pt x="55" y="81"/>
                      <a:pt x="116" y="174"/>
                      <a:pt x="179" y="269"/>
                    </a:cubicBezTo>
                    <a:cubicBezTo>
                      <a:pt x="409" y="616"/>
                      <a:pt x="656" y="999"/>
                      <a:pt x="656" y="999"/>
                    </a:cubicBezTo>
                    <a:cubicBezTo>
                      <a:pt x="656" y="1000"/>
                      <a:pt x="657" y="1223"/>
                      <a:pt x="657" y="1392"/>
                    </a:cubicBezTo>
                    <a:cubicBezTo>
                      <a:pt x="723" y="1392"/>
                      <a:pt x="723" y="1392"/>
                      <a:pt x="723" y="1392"/>
                    </a:cubicBezTo>
                    <a:cubicBezTo>
                      <a:pt x="723" y="1390"/>
                      <a:pt x="723" y="1387"/>
                      <a:pt x="723" y="1385"/>
                    </a:cubicBezTo>
                    <a:cubicBezTo>
                      <a:pt x="723" y="1385"/>
                      <a:pt x="722" y="929"/>
                      <a:pt x="722" y="929"/>
                    </a:cubicBezTo>
                    <a:close/>
                  </a:path>
                </a:pathLst>
              </a:custGeom>
              <a:solidFill>
                <a:schemeClr val="accent1">
                  <a:lumMod val="50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7198"/>
              </a:p>
            </p:txBody>
          </p:sp>
        </p:grpSp>
      </p:grpSp>
      <p:sp>
        <p:nvSpPr>
          <p:cNvPr id="7" name="Oval 8">
            <a:extLst>
              <a:ext uri="{FF2B5EF4-FFF2-40B4-BE49-F238E27FC236}">
                <a16:creationId xmlns:a16="http://schemas.microsoft.com/office/drawing/2014/main" id="{4D93EB11-1F76-1648-987B-9EBBFF885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56936" y="3814977"/>
            <a:ext cx="1961639" cy="1926722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Oval 9">
            <a:extLst>
              <a:ext uri="{FF2B5EF4-FFF2-40B4-BE49-F238E27FC236}">
                <a16:creationId xmlns:a16="http://schemas.microsoft.com/office/drawing/2014/main" id="{2F578B47-7223-E74E-8B0B-0C76B2DF3E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805" y="3814977"/>
            <a:ext cx="1964812" cy="1926722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9" name="Oval 10">
            <a:extLst>
              <a:ext uri="{FF2B5EF4-FFF2-40B4-BE49-F238E27FC236}">
                <a16:creationId xmlns:a16="http://schemas.microsoft.com/office/drawing/2014/main" id="{8C7AC20F-6EA5-EB41-A8A8-5E91354D0E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5080" y="3805456"/>
            <a:ext cx="1961639" cy="1929897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0" name="Oval 11">
            <a:extLst>
              <a:ext uri="{FF2B5EF4-FFF2-40B4-BE49-F238E27FC236}">
                <a16:creationId xmlns:a16="http://schemas.microsoft.com/office/drawing/2014/main" id="{8AAE6AAE-F5B7-AA4D-9E21-674358D4B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55183" y="5509987"/>
            <a:ext cx="1961639" cy="193307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1" name="Oval 12">
            <a:extLst>
              <a:ext uri="{FF2B5EF4-FFF2-40B4-BE49-F238E27FC236}">
                <a16:creationId xmlns:a16="http://schemas.microsoft.com/office/drawing/2014/main" id="{A6E8E3D6-DAF8-5642-9911-781BEE557D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12265" y="5503637"/>
            <a:ext cx="1961639" cy="192672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2" name="Oval 13">
            <a:extLst>
              <a:ext uri="{FF2B5EF4-FFF2-40B4-BE49-F238E27FC236}">
                <a16:creationId xmlns:a16="http://schemas.microsoft.com/office/drawing/2014/main" id="{D7B0C64D-016A-CB4C-8A4B-AE7F3AD3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58805" y="7195472"/>
            <a:ext cx="1961639" cy="1926722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3" name="Striped Right Arrow 22">
            <a:extLst>
              <a:ext uri="{FF2B5EF4-FFF2-40B4-BE49-F238E27FC236}">
                <a16:creationId xmlns:a16="http://schemas.microsoft.com/office/drawing/2014/main" id="{139F50A2-673F-2245-95BA-86CE61457A4D}"/>
              </a:ext>
            </a:extLst>
          </p:cNvPr>
          <p:cNvSpPr/>
          <p:nvPr/>
        </p:nvSpPr>
        <p:spPr>
          <a:xfrm rot="5400000">
            <a:off x="11429399" y="10893435"/>
            <a:ext cx="1518852" cy="883920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E46A217-8954-DE43-81D8-AE0F8A989A12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B16CF1-0C39-7943-9108-B8A09D45287D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6" name="Freeform 959">
            <a:extLst>
              <a:ext uri="{FF2B5EF4-FFF2-40B4-BE49-F238E27FC236}">
                <a16:creationId xmlns:a16="http://schemas.microsoft.com/office/drawing/2014/main" id="{2CAAA542-0F9E-3041-8B6E-566661DFDB7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103200" y="4286371"/>
            <a:ext cx="867213" cy="944186"/>
          </a:xfrm>
          <a:custGeom>
            <a:avLst/>
            <a:gdLst>
              <a:gd name="T0" fmla="*/ 86298 w 267928"/>
              <a:gd name="T1" fmla="*/ 247279 h 291740"/>
              <a:gd name="T2" fmla="*/ 86298 w 267928"/>
              <a:gd name="T3" fmla="*/ 256483 h 291740"/>
              <a:gd name="T4" fmla="*/ 28728 w 267928"/>
              <a:gd name="T5" fmla="*/ 252066 h 291740"/>
              <a:gd name="T6" fmla="*/ 138697 w 267928"/>
              <a:gd name="T7" fmla="*/ 212182 h 291740"/>
              <a:gd name="T8" fmla="*/ 179999 w 267928"/>
              <a:gd name="T9" fmla="*/ 216599 h 291740"/>
              <a:gd name="T10" fmla="*/ 138697 w 267928"/>
              <a:gd name="T11" fmla="*/ 221386 h 291740"/>
              <a:gd name="T12" fmla="*/ 138697 w 267928"/>
              <a:gd name="T13" fmla="*/ 212182 h 291740"/>
              <a:gd name="T14" fmla="*/ 108580 w 267928"/>
              <a:gd name="T15" fmla="*/ 212182 h 291740"/>
              <a:gd name="T16" fmla="*/ 108580 w 267928"/>
              <a:gd name="T17" fmla="*/ 221386 h 291740"/>
              <a:gd name="T18" fmla="*/ 28728 w 267928"/>
              <a:gd name="T19" fmla="*/ 216599 h 291740"/>
              <a:gd name="T20" fmla="*/ 96925 w 267928"/>
              <a:gd name="T21" fmla="*/ 177083 h 291740"/>
              <a:gd name="T22" fmla="*/ 179992 w 267928"/>
              <a:gd name="T23" fmla="*/ 181501 h 291740"/>
              <a:gd name="T24" fmla="*/ 96925 w 267928"/>
              <a:gd name="T25" fmla="*/ 186288 h 291740"/>
              <a:gd name="T26" fmla="*/ 96925 w 267928"/>
              <a:gd name="T27" fmla="*/ 177083 h 291740"/>
              <a:gd name="T28" fmla="*/ 66795 w 267928"/>
              <a:gd name="T29" fmla="*/ 177083 h 291740"/>
              <a:gd name="T30" fmla="*/ 66795 w 267928"/>
              <a:gd name="T31" fmla="*/ 186288 h 291740"/>
              <a:gd name="T32" fmla="*/ 28728 w 267928"/>
              <a:gd name="T33" fmla="*/ 181501 h 291740"/>
              <a:gd name="T34" fmla="*/ 147921 w 267928"/>
              <a:gd name="T35" fmla="*/ 141986 h 291740"/>
              <a:gd name="T36" fmla="*/ 179999 w 267928"/>
              <a:gd name="T37" fmla="*/ 146403 h 291740"/>
              <a:gd name="T38" fmla="*/ 147921 w 267928"/>
              <a:gd name="T39" fmla="*/ 151190 h 291740"/>
              <a:gd name="T40" fmla="*/ 147921 w 267928"/>
              <a:gd name="T41" fmla="*/ 141986 h 291740"/>
              <a:gd name="T42" fmla="*/ 118517 w 267928"/>
              <a:gd name="T43" fmla="*/ 141986 h 291740"/>
              <a:gd name="T44" fmla="*/ 118517 w 267928"/>
              <a:gd name="T45" fmla="*/ 151190 h 291740"/>
              <a:gd name="T46" fmla="*/ 28728 w 267928"/>
              <a:gd name="T47" fmla="*/ 146403 h 291740"/>
              <a:gd name="T48" fmla="*/ 33066 w 267928"/>
              <a:gd name="T49" fmla="*/ 105293 h 291740"/>
              <a:gd name="T50" fmla="*/ 132112 w 267928"/>
              <a:gd name="T51" fmla="*/ 109887 h 291740"/>
              <a:gd name="T52" fmla="*/ 33066 w 267928"/>
              <a:gd name="T53" fmla="*/ 114483 h 291740"/>
              <a:gd name="T54" fmla="*/ 33066 w 267928"/>
              <a:gd name="T55" fmla="*/ 105293 h 291740"/>
              <a:gd name="T56" fmla="*/ 162782 w 267928"/>
              <a:gd name="T57" fmla="*/ 106545 h 291740"/>
              <a:gd name="T58" fmla="*/ 162782 w 267928"/>
              <a:gd name="T59" fmla="*/ 74291 h 291740"/>
              <a:gd name="T60" fmla="*/ 8702 w 267928"/>
              <a:gd name="T61" fmla="*/ 284122 h 291740"/>
              <a:gd name="T62" fmla="*/ 201212 w 267928"/>
              <a:gd name="T63" fmla="*/ 115244 h 291740"/>
              <a:gd name="T64" fmla="*/ 154081 w 267928"/>
              <a:gd name="T65" fmla="*/ 110895 h 291740"/>
              <a:gd name="T66" fmla="*/ 8702 w 267928"/>
              <a:gd name="T67" fmla="*/ 68132 h 291740"/>
              <a:gd name="T68" fmla="*/ 38429 w 267928"/>
              <a:gd name="T69" fmla="*/ 59433 h 291740"/>
              <a:gd name="T70" fmla="*/ 161332 w 267928"/>
              <a:gd name="T71" fmla="*/ 60520 h 291740"/>
              <a:gd name="T72" fmla="*/ 210275 w 267928"/>
              <a:gd name="T73" fmla="*/ 110895 h 291740"/>
              <a:gd name="T74" fmla="*/ 230941 w 267928"/>
              <a:gd name="T75" fmla="*/ 254768 h 291740"/>
              <a:gd name="T76" fmla="*/ 38429 w 267928"/>
              <a:gd name="T77" fmla="*/ 38413 h 291740"/>
              <a:gd name="T78" fmla="*/ 67797 w 267928"/>
              <a:gd name="T79" fmla="*/ 29718 h 291740"/>
              <a:gd name="T80" fmla="*/ 239642 w 267928"/>
              <a:gd name="T81" fmla="*/ 34066 h 291740"/>
              <a:gd name="T82" fmla="*/ 260669 w 267928"/>
              <a:gd name="T83" fmla="*/ 225050 h 291740"/>
              <a:gd name="T84" fmla="*/ 67797 w 267928"/>
              <a:gd name="T85" fmla="*/ 8699 h 291740"/>
              <a:gd name="T86" fmla="*/ 265020 w 267928"/>
              <a:gd name="T87" fmla="*/ 0 h 291740"/>
              <a:gd name="T88" fmla="*/ 269370 w 267928"/>
              <a:gd name="T89" fmla="*/ 229400 h 291740"/>
              <a:gd name="T90" fmla="*/ 239642 w 267928"/>
              <a:gd name="T91" fmla="*/ 233748 h 291740"/>
              <a:gd name="T92" fmla="*/ 235291 w 267928"/>
              <a:gd name="T93" fmla="*/ 263466 h 291740"/>
              <a:gd name="T94" fmla="*/ 210275 w 267928"/>
              <a:gd name="T95" fmla="*/ 288471 h 291740"/>
              <a:gd name="T96" fmla="*/ 4351 w 267928"/>
              <a:gd name="T97" fmla="*/ 293182 h 291740"/>
              <a:gd name="T98" fmla="*/ 0 w 267928"/>
              <a:gd name="T99" fmla="*/ 63783 h 291740"/>
              <a:gd name="T100" fmla="*/ 29365 w 267928"/>
              <a:gd name="T101" fmla="*/ 59433 h 291740"/>
              <a:gd name="T102" fmla="*/ 33716 w 267928"/>
              <a:gd name="T103" fmla="*/ 29718 h 291740"/>
              <a:gd name="T104" fmla="*/ 59094 w 267928"/>
              <a:gd name="T105" fmla="*/ 4347 h 291740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</a:gdLst>
            <a:ahLst/>
            <a:cxnLst>
              <a:cxn ang="T106">
                <a:pos x="T0" y="T1"/>
              </a:cxn>
              <a:cxn ang="T107">
                <a:pos x="T2" y="T3"/>
              </a:cxn>
              <a:cxn ang="T108">
                <a:pos x="T4" y="T5"/>
              </a:cxn>
              <a:cxn ang="T109">
                <a:pos x="T6" y="T7"/>
              </a:cxn>
              <a:cxn ang="T110">
                <a:pos x="T8" y="T9"/>
              </a:cxn>
              <a:cxn ang="T111">
                <a:pos x="T10" y="T11"/>
              </a:cxn>
              <a:cxn ang="T112">
                <a:pos x="T12" y="T13"/>
              </a:cxn>
              <a:cxn ang="T113">
                <a:pos x="T14" y="T15"/>
              </a:cxn>
              <a:cxn ang="T114">
                <a:pos x="T16" y="T17"/>
              </a:cxn>
              <a:cxn ang="T115">
                <a:pos x="T18" y="T19"/>
              </a:cxn>
              <a:cxn ang="T116">
                <a:pos x="T20" y="T21"/>
              </a:cxn>
              <a:cxn ang="T117">
                <a:pos x="T22" y="T23"/>
              </a:cxn>
              <a:cxn ang="T118">
                <a:pos x="T24" y="T25"/>
              </a:cxn>
              <a:cxn ang="T119">
                <a:pos x="T26" y="T27"/>
              </a:cxn>
              <a:cxn ang="T120">
                <a:pos x="T28" y="T29"/>
              </a:cxn>
              <a:cxn ang="T121">
                <a:pos x="T30" y="T31"/>
              </a:cxn>
              <a:cxn ang="T122">
                <a:pos x="T32" y="T33"/>
              </a:cxn>
              <a:cxn ang="T123">
                <a:pos x="T34" y="T35"/>
              </a:cxn>
              <a:cxn ang="T124">
                <a:pos x="T36" y="T37"/>
              </a:cxn>
              <a:cxn ang="T125">
                <a:pos x="T38" y="T39"/>
              </a:cxn>
              <a:cxn ang="T126">
                <a:pos x="T40" y="T41"/>
              </a:cxn>
              <a:cxn ang="T127">
                <a:pos x="T42" y="T43"/>
              </a:cxn>
              <a:cxn ang="T128">
                <a:pos x="T44" y="T45"/>
              </a:cxn>
              <a:cxn ang="T129">
                <a:pos x="T46" y="T47"/>
              </a:cxn>
              <a:cxn ang="T130">
                <a:pos x="T48" y="T49"/>
              </a:cxn>
              <a:cxn ang="T131">
                <a:pos x="T50" y="T51"/>
              </a:cxn>
              <a:cxn ang="T132">
                <a:pos x="T52" y="T53"/>
              </a:cxn>
              <a:cxn ang="T133">
                <a:pos x="T54" y="T55"/>
              </a:cxn>
              <a:cxn ang="T134">
                <a:pos x="T56" y="T57"/>
              </a:cxn>
              <a:cxn ang="T135">
                <a:pos x="T58" y="T59"/>
              </a:cxn>
              <a:cxn ang="T136">
                <a:pos x="T60" y="T61"/>
              </a:cxn>
              <a:cxn ang="T137">
                <a:pos x="T62" y="T63"/>
              </a:cxn>
              <a:cxn ang="T138">
                <a:pos x="T64" y="T65"/>
              </a:cxn>
              <a:cxn ang="T139">
                <a:pos x="T66" y="T67"/>
              </a:cxn>
              <a:cxn ang="T140">
                <a:pos x="T68" y="T69"/>
              </a:cxn>
              <a:cxn ang="T141">
                <a:pos x="T70" y="T71"/>
              </a:cxn>
              <a:cxn ang="T142">
                <a:pos x="T72" y="T73"/>
              </a:cxn>
              <a:cxn ang="T143">
                <a:pos x="T74" y="T75"/>
              </a:cxn>
              <a:cxn ang="T144">
                <a:pos x="T76" y="T77"/>
              </a:cxn>
              <a:cxn ang="T145">
                <a:pos x="T78" y="T79"/>
              </a:cxn>
              <a:cxn ang="T146">
                <a:pos x="T80" y="T81"/>
              </a:cxn>
              <a:cxn ang="T147">
                <a:pos x="T82" y="T83"/>
              </a:cxn>
              <a:cxn ang="T148">
                <a:pos x="T84" y="T85"/>
              </a:cxn>
              <a:cxn ang="T149">
                <a:pos x="T86" y="T87"/>
              </a:cxn>
              <a:cxn ang="T150">
                <a:pos x="T88" y="T89"/>
              </a:cxn>
              <a:cxn ang="T151">
                <a:pos x="T90" y="T91"/>
              </a:cxn>
              <a:cxn ang="T152">
                <a:pos x="T92" y="T93"/>
              </a:cxn>
              <a:cxn ang="T153">
                <a:pos x="T94" y="T95"/>
              </a:cxn>
              <a:cxn ang="T154">
                <a:pos x="T96" y="T97"/>
              </a:cxn>
              <a:cxn ang="T155">
                <a:pos x="T98" y="T99"/>
              </a:cxn>
              <a:cxn ang="T156">
                <a:pos x="T100" y="T101"/>
              </a:cxn>
              <a:cxn ang="T157">
                <a:pos x="T102" y="T103"/>
              </a:cxn>
              <a:cxn ang="T158">
                <a:pos x="T104" y="T105"/>
              </a:cxn>
            </a:cxnLst>
            <a:rect l="0" t="0" r="r" b="b"/>
            <a:pathLst>
              <a:path w="267928" h="291740">
                <a:moveTo>
                  <a:pt x="32870" y="246062"/>
                </a:moveTo>
                <a:lnTo>
                  <a:pt x="85836" y="246062"/>
                </a:lnTo>
                <a:cubicBezTo>
                  <a:pt x="87983" y="246062"/>
                  <a:pt x="90130" y="247894"/>
                  <a:pt x="90130" y="250825"/>
                </a:cubicBezTo>
                <a:cubicBezTo>
                  <a:pt x="90130" y="253023"/>
                  <a:pt x="87983" y="255221"/>
                  <a:pt x="85836" y="255221"/>
                </a:cubicBezTo>
                <a:lnTo>
                  <a:pt x="32870" y="255221"/>
                </a:lnTo>
                <a:cubicBezTo>
                  <a:pt x="30722" y="255221"/>
                  <a:pt x="28575" y="253023"/>
                  <a:pt x="28575" y="250825"/>
                </a:cubicBezTo>
                <a:cubicBezTo>
                  <a:pt x="28575" y="247894"/>
                  <a:pt x="30722" y="246062"/>
                  <a:pt x="32870" y="246062"/>
                </a:cubicBezTo>
                <a:close/>
                <a:moveTo>
                  <a:pt x="137954" y="211137"/>
                </a:moveTo>
                <a:lnTo>
                  <a:pt x="174784" y="211137"/>
                </a:lnTo>
                <a:cubicBezTo>
                  <a:pt x="176909" y="211137"/>
                  <a:pt x="179034" y="213335"/>
                  <a:pt x="179034" y="215533"/>
                </a:cubicBezTo>
                <a:cubicBezTo>
                  <a:pt x="179034" y="218464"/>
                  <a:pt x="176909" y="220296"/>
                  <a:pt x="174784" y="220296"/>
                </a:cubicBezTo>
                <a:lnTo>
                  <a:pt x="137954" y="220296"/>
                </a:lnTo>
                <a:cubicBezTo>
                  <a:pt x="135475" y="220296"/>
                  <a:pt x="133350" y="218464"/>
                  <a:pt x="133350" y="215533"/>
                </a:cubicBezTo>
                <a:cubicBezTo>
                  <a:pt x="133350" y="213335"/>
                  <a:pt x="135475" y="211137"/>
                  <a:pt x="137954" y="211137"/>
                </a:cubicBezTo>
                <a:close/>
                <a:moveTo>
                  <a:pt x="32927" y="211137"/>
                </a:moveTo>
                <a:lnTo>
                  <a:pt x="107998" y="211137"/>
                </a:lnTo>
                <a:cubicBezTo>
                  <a:pt x="110537" y="211137"/>
                  <a:pt x="112350" y="213335"/>
                  <a:pt x="112350" y="215533"/>
                </a:cubicBezTo>
                <a:cubicBezTo>
                  <a:pt x="112350" y="218464"/>
                  <a:pt x="110537" y="220296"/>
                  <a:pt x="107998" y="220296"/>
                </a:cubicBezTo>
                <a:lnTo>
                  <a:pt x="32927" y="220296"/>
                </a:lnTo>
                <a:cubicBezTo>
                  <a:pt x="30751" y="220296"/>
                  <a:pt x="28575" y="218464"/>
                  <a:pt x="28575" y="215533"/>
                </a:cubicBezTo>
                <a:cubicBezTo>
                  <a:pt x="28575" y="213335"/>
                  <a:pt x="30751" y="211137"/>
                  <a:pt x="32927" y="211137"/>
                </a:cubicBezTo>
                <a:close/>
                <a:moveTo>
                  <a:pt x="96405" y="176212"/>
                </a:moveTo>
                <a:lnTo>
                  <a:pt x="174698" y="176212"/>
                </a:lnTo>
                <a:cubicBezTo>
                  <a:pt x="176863" y="176212"/>
                  <a:pt x="179027" y="178410"/>
                  <a:pt x="179027" y="180608"/>
                </a:cubicBezTo>
                <a:cubicBezTo>
                  <a:pt x="179027" y="183173"/>
                  <a:pt x="176863" y="185371"/>
                  <a:pt x="174698" y="185371"/>
                </a:cubicBezTo>
                <a:lnTo>
                  <a:pt x="96405" y="185371"/>
                </a:lnTo>
                <a:cubicBezTo>
                  <a:pt x="94240" y="185371"/>
                  <a:pt x="92075" y="183173"/>
                  <a:pt x="92075" y="180608"/>
                </a:cubicBezTo>
                <a:cubicBezTo>
                  <a:pt x="92075" y="178410"/>
                  <a:pt x="94240" y="176212"/>
                  <a:pt x="96405" y="176212"/>
                </a:cubicBezTo>
                <a:close/>
                <a:moveTo>
                  <a:pt x="32861" y="176212"/>
                </a:moveTo>
                <a:lnTo>
                  <a:pt x="66437" y="176212"/>
                </a:lnTo>
                <a:cubicBezTo>
                  <a:pt x="69295" y="176212"/>
                  <a:pt x="71081" y="178410"/>
                  <a:pt x="71081" y="180608"/>
                </a:cubicBezTo>
                <a:cubicBezTo>
                  <a:pt x="71081" y="183173"/>
                  <a:pt x="69295" y="185371"/>
                  <a:pt x="66437" y="185371"/>
                </a:cubicBezTo>
                <a:lnTo>
                  <a:pt x="32861" y="185371"/>
                </a:lnTo>
                <a:cubicBezTo>
                  <a:pt x="30718" y="185371"/>
                  <a:pt x="28575" y="183173"/>
                  <a:pt x="28575" y="180608"/>
                </a:cubicBezTo>
                <a:cubicBezTo>
                  <a:pt x="28575" y="178410"/>
                  <a:pt x="30718" y="176212"/>
                  <a:pt x="32861" y="176212"/>
                </a:cubicBezTo>
                <a:close/>
                <a:moveTo>
                  <a:pt x="147129" y="141287"/>
                </a:moveTo>
                <a:lnTo>
                  <a:pt x="174780" y="141287"/>
                </a:lnTo>
                <a:cubicBezTo>
                  <a:pt x="176907" y="141287"/>
                  <a:pt x="179034" y="143485"/>
                  <a:pt x="179034" y="145683"/>
                </a:cubicBezTo>
                <a:cubicBezTo>
                  <a:pt x="179034" y="148248"/>
                  <a:pt x="176907" y="150446"/>
                  <a:pt x="174780" y="150446"/>
                </a:cubicBezTo>
                <a:lnTo>
                  <a:pt x="147129" y="150446"/>
                </a:lnTo>
                <a:cubicBezTo>
                  <a:pt x="144648" y="150446"/>
                  <a:pt x="142875" y="148248"/>
                  <a:pt x="142875" y="145683"/>
                </a:cubicBezTo>
                <a:cubicBezTo>
                  <a:pt x="142875" y="143485"/>
                  <a:pt x="144648" y="141287"/>
                  <a:pt x="147129" y="141287"/>
                </a:cubicBezTo>
                <a:close/>
                <a:moveTo>
                  <a:pt x="32932" y="141287"/>
                </a:moveTo>
                <a:lnTo>
                  <a:pt x="117882" y="141287"/>
                </a:lnTo>
                <a:cubicBezTo>
                  <a:pt x="120060" y="141287"/>
                  <a:pt x="121875" y="143485"/>
                  <a:pt x="121875" y="145683"/>
                </a:cubicBezTo>
                <a:cubicBezTo>
                  <a:pt x="121875" y="148248"/>
                  <a:pt x="120060" y="150446"/>
                  <a:pt x="117882" y="150446"/>
                </a:cubicBezTo>
                <a:lnTo>
                  <a:pt x="32932" y="150446"/>
                </a:lnTo>
                <a:cubicBezTo>
                  <a:pt x="30753" y="150446"/>
                  <a:pt x="28575" y="148248"/>
                  <a:pt x="28575" y="145683"/>
                </a:cubicBezTo>
                <a:cubicBezTo>
                  <a:pt x="28575" y="143485"/>
                  <a:pt x="30753" y="141287"/>
                  <a:pt x="32932" y="141287"/>
                </a:cubicBezTo>
                <a:close/>
                <a:moveTo>
                  <a:pt x="32890" y="104775"/>
                </a:moveTo>
                <a:lnTo>
                  <a:pt x="127089" y="104775"/>
                </a:lnTo>
                <a:cubicBezTo>
                  <a:pt x="129606" y="104775"/>
                  <a:pt x="131404" y="107061"/>
                  <a:pt x="131404" y="109347"/>
                </a:cubicBezTo>
                <a:cubicBezTo>
                  <a:pt x="131404" y="112014"/>
                  <a:pt x="129606" y="113919"/>
                  <a:pt x="127089" y="113919"/>
                </a:cubicBezTo>
                <a:lnTo>
                  <a:pt x="32890" y="113919"/>
                </a:lnTo>
                <a:cubicBezTo>
                  <a:pt x="30732" y="113919"/>
                  <a:pt x="28575" y="112014"/>
                  <a:pt x="28575" y="109347"/>
                </a:cubicBezTo>
                <a:cubicBezTo>
                  <a:pt x="28575" y="107061"/>
                  <a:pt x="30732" y="104775"/>
                  <a:pt x="32890" y="104775"/>
                </a:cubicBezTo>
                <a:close/>
                <a:moveTo>
                  <a:pt x="161910" y="73926"/>
                </a:moveTo>
                <a:lnTo>
                  <a:pt x="161910" y="106021"/>
                </a:lnTo>
                <a:lnTo>
                  <a:pt x="194004" y="106021"/>
                </a:lnTo>
                <a:lnTo>
                  <a:pt x="161910" y="73926"/>
                </a:lnTo>
                <a:close/>
                <a:moveTo>
                  <a:pt x="8654" y="67796"/>
                </a:moveTo>
                <a:lnTo>
                  <a:pt x="8654" y="282724"/>
                </a:lnTo>
                <a:lnTo>
                  <a:pt x="200134" y="282724"/>
                </a:lnTo>
                <a:lnTo>
                  <a:pt x="200134" y="114676"/>
                </a:lnTo>
                <a:lnTo>
                  <a:pt x="157583" y="114676"/>
                </a:lnTo>
                <a:cubicBezTo>
                  <a:pt x="155059" y="114676"/>
                  <a:pt x="153256" y="112873"/>
                  <a:pt x="153256" y="110349"/>
                </a:cubicBezTo>
                <a:lnTo>
                  <a:pt x="153256" y="67796"/>
                </a:lnTo>
                <a:lnTo>
                  <a:pt x="8654" y="67796"/>
                </a:lnTo>
                <a:close/>
                <a:moveTo>
                  <a:pt x="38224" y="38225"/>
                </a:moveTo>
                <a:lnTo>
                  <a:pt x="38224" y="59141"/>
                </a:lnTo>
                <a:lnTo>
                  <a:pt x="157583" y="59141"/>
                </a:lnTo>
                <a:cubicBezTo>
                  <a:pt x="158665" y="59141"/>
                  <a:pt x="159747" y="59502"/>
                  <a:pt x="160468" y="60223"/>
                </a:cubicBezTo>
                <a:lnTo>
                  <a:pt x="207707" y="107103"/>
                </a:lnTo>
                <a:cubicBezTo>
                  <a:pt x="208789" y="108185"/>
                  <a:pt x="209149" y="109267"/>
                  <a:pt x="209149" y="110349"/>
                </a:cubicBezTo>
                <a:lnTo>
                  <a:pt x="209149" y="253514"/>
                </a:lnTo>
                <a:lnTo>
                  <a:pt x="229704" y="253514"/>
                </a:lnTo>
                <a:lnTo>
                  <a:pt x="229704" y="38225"/>
                </a:lnTo>
                <a:lnTo>
                  <a:pt x="38224" y="38225"/>
                </a:lnTo>
                <a:close/>
                <a:moveTo>
                  <a:pt x="67433" y="8655"/>
                </a:moveTo>
                <a:lnTo>
                  <a:pt x="67433" y="29571"/>
                </a:lnTo>
                <a:lnTo>
                  <a:pt x="234031" y="29571"/>
                </a:lnTo>
                <a:cubicBezTo>
                  <a:pt x="236555" y="29571"/>
                  <a:pt x="238358" y="31374"/>
                  <a:pt x="238358" y="33898"/>
                </a:cubicBezTo>
                <a:lnTo>
                  <a:pt x="238358" y="223943"/>
                </a:lnTo>
                <a:lnTo>
                  <a:pt x="259273" y="223943"/>
                </a:lnTo>
                <a:lnTo>
                  <a:pt x="259273" y="8655"/>
                </a:lnTo>
                <a:lnTo>
                  <a:pt x="67433" y="8655"/>
                </a:lnTo>
                <a:close/>
                <a:moveTo>
                  <a:pt x="63106" y="0"/>
                </a:moveTo>
                <a:lnTo>
                  <a:pt x="263600" y="0"/>
                </a:lnTo>
                <a:cubicBezTo>
                  <a:pt x="266125" y="0"/>
                  <a:pt x="267928" y="1803"/>
                  <a:pt x="267928" y="4327"/>
                </a:cubicBezTo>
                <a:lnTo>
                  <a:pt x="267928" y="228271"/>
                </a:lnTo>
                <a:cubicBezTo>
                  <a:pt x="267928" y="230795"/>
                  <a:pt x="266125" y="232598"/>
                  <a:pt x="263600" y="232598"/>
                </a:cubicBezTo>
                <a:lnTo>
                  <a:pt x="238358" y="232598"/>
                </a:lnTo>
                <a:lnTo>
                  <a:pt x="238358" y="257841"/>
                </a:lnTo>
                <a:cubicBezTo>
                  <a:pt x="238358" y="260005"/>
                  <a:pt x="236555" y="262169"/>
                  <a:pt x="234031" y="262169"/>
                </a:cubicBezTo>
                <a:lnTo>
                  <a:pt x="209149" y="262169"/>
                </a:lnTo>
                <a:lnTo>
                  <a:pt x="209149" y="287051"/>
                </a:lnTo>
                <a:cubicBezTo>
                  <a:pt x="209149" y="289576"/>
                  <a:pt x="206986" y="291740"/>
                  <a:pt x="204822" y="291740"/>
                </a:cubicBezTo>
                <a:lnTo>
                  <a:pt x="4327" y="291740"/>
                </a:lnTo>
                <a:cubicBezTo>
                  <a:pt x="1803" y="291740"/>
                  <a:pt x="0" y="289576"/>
                  <a:pt x="0" y="287051"/>
                </a:cubicBezTo>
                <a:lnTo>
                  <a:pt x="0" y="63469"/>
                </a:lnTo>
                <a:cubicBezTo>
                  <a:pt x="0" y="60944"/>
                  <a:pt x="1803" y="59141"/>
                  <a:pt x="4327" y="59141"/>
                </a:cubicBezTo>
                <a:lnTo>
                  <a:pt x="29209" y="59141"/>
                </a:lnTo>
                <a:lnTo>
                  <a:pt x="29209" y="33898"/>
                </a:lnTo>
                <a:cubicBezTo>
                  <a:pt x="29209" y="31374"/>
                  <a:pt x="31373" y="29571"/>
                  <a:pt x="33536" y="29571"/>
                </a:cubicBezTo>
                <a:lnTo>
                  <a:pt x="58778" y="29571"/>
                </a:lnTo>
                <a:lnTo>
                  <a:pt x="58778" y="4327"/>
                </a:lnTo>
                <a:cubicBezTo>
                  <a:pt x="58778" y="1803"/>
                  <a:pt x="60942" y="0"/>
                  <a:pt x="63106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7" name="Freeform 957">
            <a:extLst>
              <a:ext uri="{FF2B5EF4-FFF2-40B4-BE49-F238E27FC236}">
                <a16:creationId xmlns:a16="http://schemas.microsoft.com/office/drawing/2014/main" id="{87F3005F-2356-204B-81A7-BD16AFA149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363909" y="6004429"/>
            <a:ext cx="944186" cy="944186"/>
          </a:xfrm>
          <a:custGeom>
            <a:avLst/>
            <a:gdLst>
              <a:gd name="T0" fmla="*/ 121767 w 291740"/>
              <a:gd name="T1" fmla="*/ 273612 h 291740"/>
              <a:gd name="T2" fmla="*/ 172503 w 291740"/>
              <a:gd name="T3" fmla="*/ 273612 h 291740"/>
              <a:gd name="T4" fmla="*/ 132276 w 291740"/>
              <a:gd name="T5" fmla="*/ 257667 h 291740"/>
              <a:gd name="T6" fmla="*/ 149594 w 291740"/>
              <a:gd name="T7" fmla="*/ 178296 h 291740"/>
              <a:gd name="T8" fmla="*/ 266424 w 291740"/>
              <a:gd name="T9" fmla="*/ 135605 h 291740"/>
              <a:gd name="T10" fmla="*/ 266424 w 291740"/>
              <a:gd name="T11" fmla="*/ 179911 h 291740"/>
              <a:gd name="T12" fmla="*/ 266424 w 291740"/>
              <a:gd name="T13" fmla="*/ 135605 h 291740"/>
              <a:gd name="T14" fmla="*/ 33134 w 291740"/>
              <a:gd name="T15" fmla="*/ 175553 h 291740"/>
              <a:gd name="T16" fmla="*/ 23928 w 291740"/>
              <a:gd name="T17" fmla="*/ 139962 h 291740"/>
              <a:gd name="T18" fmla="*/ 248245 w 291740"/>
              <a:gd name="T19" fmla="*/ 122853 h 291740"/>
              <a:gd name="T20" fmla="*/ 259117 w 291740"/>
              <a:gd name="T21" fmla="*/ 201133 h 291740"/>
              <a:gd name="T22" fmla="*/ 259117 w 291740"/>
              <a:gd name="T23" fmla="*/ 115244 h 291740"/>
              <a:gd name="T24" fmla="*/ 9059 w 291740"/>
              <a:gd name="T25" fmla="*/ 140611 h 291740"/>
              <a:gd name="T26" fmla="*/ 40226 w 291740"/>
              <a:gd name="T27" fmla="*/ 201133 h 291740"/>
              <a:gd name="T28" fmla="*/ 40226 w 291740"/>
              <a:gd name="T29" fmla="*/ 115244 h 291740"/>
              <a:gd name="T30" fmla="*/ 174179 w 291740"/>
              <a:gd name="T31" fmla="*/ 110700 h 291740"/>
              <a:gd name="T32" fmla="*/ 154210 w 291740"/>
              <a:gd name="T33" fmla="*/ 151672 h 291740"/>
              <a:gd name="T34" fmla="*/ 145132 w 291740"/>
              <a:gd name="T35" fmla="*/ 148079 h 291740"/>
              <a:gd name="T36" fmla="*/ 153483 w 291740"/>
              <a:gd name="T37" fmla="*/ 100996 h 291740"/>
              <a:gd name="T38" fmla="*/ 128794 w 291740"/>
              <a:gd name="T39" fmla="*/ 121124 h 291740"/>
              <a:gd name="T40" fmla="*/ 155662 w 291740"/>
              <a:gd name="T41" fmla="*/ 92372 h 291740"/>
              <a:gd name="T42" fmla="*/ 117041 w 291740"/>
              <a:gd name="T43" fmla="*/ 187848 h 291740"/>
              <a:gd name="T44" fmla="*/ 172879 w 291740"/>
              <a:gd name="T45" fmla="*/ 188932 h 291740"/>
              <a:gd name="T46" fmla="*/ 201521 w 291740"/>
              <a:gd name="T47" fmla="*/ 72492 h 291740"/>
              <a:gd name="T48" fmla="*/ 205873 w 291740"/>
              <a:gd name="T49" fmla="*/ 63814 h 291740"/>
              <a:gd name="T50" fmla="*/ 205873 w 291740"/>
              <a:gd name="T51" fmla="*/ 196888 h 291740"/>
              <a:gd name="T52" fmla="*/ 146772 w 291740"/>
              <a:gd name="T53" fmla="*/ 226178 h 291740"/>
              <a:gd name="T54" fmla="*/ 87308 w 291740"/>
              <a:gd name="T55" fmla="*/ 196888 h 291740"/>
              <a:gd name="T56" fmla="*/ 87308 w 291740"/>
              <a:gd name="T57" fmla="*/ 63814 h 291740"/>
              <a:gd name="T58" fmla="*/ 270713 w 291740"/>
              <a:gd name="T59" fmla="*/ 87339 h 291740"/>
              <a:gd name="T60" fmla="*/ 293182 w 291740"/>
              <a:gd name="T61" fmla="*/ 176127 h 291740"/>
              <a:gd name="T62" fmla="*/ 132276 w 291740"/>
              <a:gd name="T63" fmla="*/ 293182 h 291740"/>
              <a:gd name="T64" fmla="*/ 132276 w 291740"/>
              <a:gd name="T65" fmla="*/ 248607 h 291740"/>
              <a:gd name="T66" fmla="*/ 181563 w 291740"/>
              <a:gd name="T67" fmla="*/ 273612 h 291740"/>
              <a:gd name="T68" fmla="*/ 261653 w 291740"/>
              <a:gd name="T69" fmla="*/ 210192 h 291740"/>
              <a:gd name="T70" fmla="*/ 239547 w 291740"/>
              <a:gd name="T71" fmla="*/ 193884 h 291740"/>
              <a:gd name="T72" fmla="*/ 259117 w 291740"/>
              <a:gd name="T73" fmla="*/ 106545 h 291740"/>
              <a:gd name="T74" fmla="*/ 182650 w 291740"/>
              <a:gd name="T75" fmla="*/ 8699 h 291740"/>
              <a:gd name="T76" fmla="*/ 31165 w 291740"/>
              <a:gd name="T77" fmla="*/ 106908 h 291740"/>
              <a:gd name="T78" fmla="*/ 56171 w 291740"/>
              <a:gd name="T79" fmla="*/ 122853 h 291740"/>
              <a:gd name="T80" fmla="*/ 34066 w 291740"/>
              <a:gd name="T81" fmla="*/ 210192 h 291740"/>
              <a:gd name="T82" fmla="*/ 22470 w 291740"/>
              <a:gd name="T83" fmla="*/ 108720 h 291740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</a:gdLst>
            <a:ahLst/>
            <a:cxnLst>
              <a:cxn ang="T84">
                <a:pos x="T0" y="T1"/>
              </a:cxn>
              <a:cxn ang="T85">
                <a:pos x="T2" y="T3"/>
              </a:cxn>
              <a:cxn ang="T86">
                <a:pos x="T4" y="T5"/>
              </a:cxn>
              <a:cxn ang="T87">
                <a:pos x="T6" y="T7"/>
              </a:cxn>
              <a:cxn ang="T88">
                <a:pos x="T8" y="T9"/>
              </a:cxn>
              <a:cxn ang="T89">
                <a:pos x="T10" y="T11"/>
              </a:cxn>
              <a:cxn ang="T90">
                <a:pos x="T12" y="T13"/>
              </a:cxn>
              <a:cxn ang="T91">
                <a:pos x="T14" y="T15"/>
              </a:cxn>
              <a:cxn ang="T92">
                <a:pos x="T16" y="T17"/>
              </a:cxn>
              <a:cxn ang="T93">
                <a:pos x="T18" y="T19"/>
              </a:cxn>
              <a:cxn ang="T94">
                <a:pos x="T20" y="T21"/>
              </a:cxn>
              <a:cxn ang="T95">
                <a:pos x="T22" y="T23"/>
              </a:cxn>
              <a:cxn ang="T96">
                <a:pos x="T24" y="T25"/>
              </a:cxn>
              <a:cxn ang="T97">
                <a:pos x="T26" y="T27"/>
              </a:cxn>
              <a:cxn ang="T98">
                <a:pos x="T28" y="T29"/>
              </a:cxn>
              <a:cxn ang="T99">
                <a:pos x="T30" y="T31"/>
              </a:cxn>
              <a:cxn ang="T100">
                <a:pos x="T32" y="T33"/>
              </a:cxn>
              <a:cxn ang="T101">
                <a:pos x="T34" y="T35"/>
              </a:cxn>
              <a:cxn ang="T102">
                <a:pos x="T36" y="T37"/>
              </a:cxn>
              <a:cxn ang="T103">
                <a:pos x="T38" y="T39"/>
              </a:cxn>
              <a:cxn ang="T104">
                <a:pos x="T40" y="T41"/>
              </a:cxn>
              <a:cxn ang="T105">
                <a:pos x="T42" y="T43"/>
              </a:cxn>
              <a:cxn ang="T106">
                <a:pos x="T44" y="T45"/>
              </a:cxn>
              <a:cxn ang="T107">
                <a:pos x="T46" y="T47"/>
              </a:cxn>
              <a:cxn ang="T108">
                <a:pos x="T48" y="T49"/>
              </a:cxn>
              <a:cxn ang="T109">
                <a:pos x="T50" y="T51"/>
              </a:cxn>
              <a:cxn ang="T110">
                <a:pos x="T52" y="T53"/>
              </a:cxn>
              <a:cxn ang="T111">
                <a:pos x="T54" y="T55"/>
              </a:cxn>
              <a:cxn ang="T112">
                <a:pos x="T56" y="T57"/>
              </a:cxn>
              <a:cxn ang="T113">
                <a:pos x="T58" y="T59"/>
              </a:cxn>
              <a:cxn ang="T114">
                <a:pos x="T60" y="T61"/>
              </a:cxn>
              <a:cxn ang="T115">
                <a:pos x="T62" y="T63"/>
              </a:cxn>
              <a:cxn ang="T116">
                <a:pos x="T64" y="T65"/>
              </a:cxn>
              <a:cxn ang="T117">
                <a:pos x="T66" y="T67"/>
              </a:cxn>
              <a:cxn ang="T118">
                <a:pos x="T68" y="T69"/>
              </a:cxn>
              <a:cxn ang="T119">
                <a:pos x="T70" y="T71"/>
              </a:cxn>
              <a:cxn ang="T120">
                <a:pos x="T72" y="T73"/>
              </a:cxn>
              <a:cxn ang="T121">
                <a:pos x="T74" y="T75"/>
              </a:cxn>
              <a:cxn ang="T122">
                <a:pos x="T76" y="T77"/>
              </a:cxn>
              <a:cxn ang="T123">
                <a:pos x="T78" y="T79"/>
              </a:cxn>
              <a:cxn ang="T124">
                <a:pos x="T80" y="T81"/>
              </a:cxn>
              <a:cxn ang="T125">
                <a:pos x="T82" y="T83"/>
              </a:cxn>
            </a:cxnLst>
            <a:rect l="0" t="0" r="r" b="b"/>
            <a:pathLst>
              <a:path w="291740" h="291740">
                <a:moveTo>
                  <a:pt x="131625" y="256399"/>
                </a:moveTo>
                <a:cubicBezTo>
                  <a:pt x="125855" y="256399"/>
                  <a:pt x="121167" y="261087"/>
                  <a:pt x="121167" y="266496"/>
                </a:cubicBezTo>
                <a:lnTo>
                  <a:pt x="121167" y="272266"/>
                </a:lnTo>
                <a:cubicBezTo>
                  <a:pt x="121167" y="278036"/>
                  <a:pt x="125855" y="282724"/>
                  <a:pt x="131625" y="282724"/>
                </a:cubicBezTo>
                <a:lnTo>
                  <a:pt x="161557" y="282724"/>
                </a:lnTo>
                <a:cubicBezTo>
                  <a:pt x="167327" y="282724"/>
                  <a:pt x="171654" y="278036"/>
                  <a:pt x="171654" y="272266"/>
                </a:cubicBezTo>
                <a:lnTo>
                  <a:pt x="171654" y="266496"/>
                </a:lnTo>
                <a:cubicBezTo>
                  <a:pt x="171654" y="261087"/>
                  <a:pt x="167327" y="256399"/>
                  <a:pt x="161557" y="256399"/>
                </a:cubicBezTo>
                <a:lnTo>
                  <a:pt x="131625" y="256399"/>
                </a:lnTo>
                <a:close/>
                <a:moveTo>
                  <a:pt x="148858" y="168275"/>
                </a:moveTo>
                <a:cubicBezTo>
                  <a:pt x="151423" y="168275"/>
                  <a:pt x="153621" y="170180"/>
                  <a:pt x="153621" y="172847"/>
                </a:cubicBezTo>
                <a:cubicBezTo>
                  <a:pt x="153621" y="175514"/>
                  <a:pt x="151423" y="177419"/>
                  <a:pt x="148858" y="177419"/>
                </a:cubicBezTo>
                <a:cubicBezTo>
                  <a:pt x="146660" y="177419"/>
                  <a:pt x="144462" y="175514"/>
                  <a:pt x="144462" y="172847"/>
                </a:cubicBezTo>
                <a:cubicBezTo>
                  <a:pt x="144462" y="170180"/>
                  <a:pt x="146660" y="168275"/>
                  <a:pt x="148858" y="168275"/>
                </a:cubicBezTo>
                <a:close/>
                <a:moveTo>
                  <a:pt x="265113" y="134937"/>
                </a:moveTo>
                <a:cubicBezTo>
                  <a:pt x="267311" y="134937"/>
                  <a:pt x="269509" y="136744"/>
                  <a:pt x="269509" y="139274"/>
                </a:cubicBezTo>
                <a:lnTo>
                  <a:pt x="269509" y="174689"/>
                </a:lnTo>
                <a:cubicBezTo>
                  <a:pt x="269509" y="177219"/>
                  <a:pt x="267311" y="179026"/>
                  <a:pt x="265113" y="179026"/>
                </a:cubicBezTo>
                <a:cubicBezTo>
                  <a:pt x="262548" y="179026"/>
                  <a:pt x="260350" y="177219"/>
                  <a:pt x="260350" y="174689"/>
                </a:cubicBezTo>
                <a:lnTo>
                  <a:pt x="260350" y="139274"/>
                </a:lnTo>
                <a:cubicBezTo>
                  <a:pt x="260350" y="136744"/>
                  <a:pt x="262548" y="134937"/>
                  <a:pt x="265113" y="134937"/>
                </a:cubicBezTo>
                <a:close/>
                <a:moveTo>
                  <a:pt x="28574" y="134937"/>
                </a:moveTo>
                <a:cubicBezTo>
                  <a:pt x="31139" y="134937"/>
                  <a:pt x="32970" y="136744"/>
                  <a:pt x="32970" y="139274"/>
                </a:cubicBezTo>
                <a:lnTo>
                  <a:pt x="32970" y="174689"/>
                </a:lnTo>
                <a:cubicBezTo>
                  <a:pt x="32970" y="177219"/>
                  <a:pt x="31139" y="179026"/>
                  <a:pt x="28574" y="179026"/>
                </a:cubicBezTo>
                <a:cubicBezTo>
                  <a:pt x="26010" y="179026"/>
                  <a:pt x="23812" y="177219"/>
                  <a:pt x="23812" y="174689"/>
                </a:cubicBezTo>
                <a:lnTo>
                  <a:pt x="23812" y="139274"/>
                </a:lnTo>
                <a:cubicBezTo>
                  <a:pt x="23812" y="136744"/>
                  <a:pt x="26010" y="134937"/>
                  <a:pt x="28574" y="134937"/>
                </a:cubicBezTo>
                <a:close/>
                <a:moveTo>
                  <a:pt x="254596" y="114676"/>
                </a:moveTo>
                <a:cubicBezTo>
                  <a:pt x="250269" y="114676"/>
                  <a:pt x="247023" y="118282"/>
                  <a:pt x="247023" y="122249"/>
                </a:cubicBezTo>
                <a:lnTo>
                  <a:pt x="247023" y="192930"/>
                </a:lnTo>
                <a:cubicBezTo>
                  <a:pt x="247023" y="196897"/>
                  <a:pt x="250269" y="200143"/>
                  <a:pt x="254596" y="200143"/>
                </a:cubicBezTo>
                <a:lnTo>
                  <a:pt x="257842" y="200143"/>
                </a:lnTo>
                <a:cubicBezTo>
                  <a:pt x="271545" y="200143"/>
                  <a:pt x="282724" y="188964"/>
                  <a:pt x="282724" y="175260"/>
                </a:cubicBezTo>
                <a:lnTo>
                  <a:pt x="282724" y="139919"/>
                </a:lnTo>
                <a:cubicBezTo>
                  <a:pt x="282724" y="126216"/>
                  <a:pt x="271545" y="114676"/>
                  <a:pt x="257842" y="114676"/>
                </a:cubicBezTo>
                <a:lnTo>
                  <a:pt x="254596" y="114676"/>
                </a:lnTo>
                <a:close/>
                <a:moveTo>
                  <a:pt x="33898" y="114676"/>
                </a:moveTo>
                <a:cubicBezTo>
                  <a:pt x="20194" y="114676"/>
                  <a:pt x="9015" y="126216"/>
                  <a:pt x="9015" y="139919"/>
                </a:cubicBezTo>
                <a:lnTo>
                  <a:pt x="9015" y="175260"/>
                </a:lnTo>
                <a:cubicBezTo>
                  <a:pt x="9015" y="188964"/>
                  <a:pt x="20194" y="200143"/>
                  <a:pt x="33898" y="200143"/>
                </a:cubicBezTo>
                <a:lnTo>
                  <a:pt x="40028" y="200143"/>
                </a:lnTo>
                <a:cubicBezTo>
                  <a:pt x="43995" y="200143"/>
                  <a:pt x="47241" y="196897"/>
                  <a:pt x="47241" y="192930"/>
                </a:cubicBezTo>
                <a:lnTo>
                  <a:pt x="47241" y="122249"/>
                </a:lnTo>
                <a:cubicBezTo>
                  <a:pt x="47241" y="118282"/>
                  <a:pt x="43995" y="114676"/>
                  <a:pt x="40028" y="114676"/>
                </a:cubicBezTo>
                <a:lnTo>
                  <a:pt x="33898" y="114676"/>
                </a:lnTo>
                <a:close/>
                <a:moveTo>
                  <a:pt x="154896" y="91917"/>
                </a:moveTo>
                <a:cubicBezTo>
                  <a:pt x="163928" y="94063"/>
                  <a:pt x="171515" y="101216"/>
                  <a:pt x="173322" y="110156"/>
                </a:cubicBezTo>
                <a:cubicBezTo>
                  <a:pt x="175851" y="122316"/>
                  <a:pt x="169709" y="134475"/>
                  <a:pt x="158509" y="139124"/>
                </a:cubicBezTo>
                <a:cubicBezTo>
                  <a:pt x="155257" y="140197"/>
                  <a:pt x="153451" y="143773"/>
                  <a:pt x="153451" y="147350"/>
                </a:cubicBezTo>
                <a:lnTo>
                  <a:pt x="153451" y="150926"/>
                </a:lnTo>
                <a:cubicBezTo>
                  <a:pt x="153451" y="153429"/>
                  <a:pt x="151283" y="155217"/>
                  <a:pt x="148754" y="155217"/>
                </a:cubicBezTo>
                <a:cubicBezTo>
                  <a:pt x="146586" y="155217"/>
                  <a:pt x="144418" y="153429"/>
                  <a:pt x="144418" y="150926"/>
                </a:cubicBezTo>
                <a:lnTo>
                  <a:pt x="144418" y="147350"/>
                </a:lnTo>
                <a:cubicBezTo>
                  <a:pt x="144418" y="140197"/>
                  <a:pt x="148754" y="133760"/>
                  <a:pt x="155257" y="130899"/>
                </a:cubicBezTo>
                <a:cubicBezTo>
                  <a:pt x="162483" y="128038"/>
                  <a:pt x="166457" y="120170"/>
                  <a:pt x="164651" y="112302"/>
                </a:cubicBezTo>
                <a:cubicBezTo>
                  <a:pt x="163206" y="106580"/>
                  <a:pt x="158509" y="101931"/>
                  <a:pt x="152728" y="100500"/>
                </a:cubicBezTo>
                <a:cubicBezTo>
                  <a:pt x="147670" y="99428"/>
                  <a:pt x="142612" y="100500"/>
                  <a:pt x="138999" y="103361"/>
                </a:cubicBezTo>
                <a:cubicBezTo>
                  <a:pt x="135025" y="106580"/>
                  <a:pt x="132857" y="111229"/>
                  <a:pt x="132857" y="116236"/>
                </a:cubicBezTo>
                <a:cubicBezTo>
                  <a:pt x="132857" y="118739"/>
                  <a:pt x="130689" y="120528"/>
                  <a:pt x="128160" y="120528"/>
                </a:cubicBezTo>
                <a:cubicBezTo>
                  <a:pt x="125631" y="120528"/>
                  <a:pt x="123825" y="118739"/>
                  <a:pt x="123825" y="116236"/>
                </a:cubicBezTo>
                <a:cubicBezTo>
                  <a:pt x="123825" y="108726"/>
                  <a:pt x="127076" y="101573"/>
                  <a:pt x="133218" y="96924"/>
                </a:cubicBezTo>
                <a:cubicBezTo>
                  <a:pt x="139360" y="91917"/>
                  <a:pt x="147309" y="90487"/>
                  <a:pt x="154896" y="91917"/>
                </a:cubicBezTo>
                <a:close/>
                <a:moveTo>
                  <a:pt x="91209" y="72136"/>
                </a:moveTo>
                <a:lnTo>
                  <a:pt x="91209" y="186923"/>
                </a:lnTo>
                <a:lnTo>
                  <a:pt x="116465" y="186923"/>
                </a:lnTo>
                <a:cubicBezTo>
                  <a:pt x="117547" y="186923"/>
                  <a:pt x="118629" y="187283"/>
                  <a:pt x="119351" y="188002"/>
                </a:cubicBezTo>
                <a:lnTo>
                  <a:pt x="146050" y="214270"/>
                </a:lnTo>
                <a:lnTo>
                  <a:pt x="172028" y="188002"/>
                </a:lnTo>
                <a:cubicBezTo>
                  <a:pt x="173110" y="187283"/>
                  <a:pt x="174192" y="186923"/>
                  <a:pt x="175275" y="186923"/>
                </a:cubicBezTo>
                <a:lnTo>
                  <a:pt x="200530" y="186923"/>
                </a:lnTo>
                <a:lnTo>
                  <a:pt x="200530" y="72136"/>
                </a:lnTo>
                <a:lnTo>
                  <a:pt x="91209" y="72136"/>
                </a:lnTo>
                <a:close/>
                <a:moveTo>
                  <a:pt x="86879" y="63500"/>
                </a:moveTo>
                <a:lnTo>
                  <a:pt x="204860" y="63500"/>
                </a:lnTo>
                <a:cubicBezTo>
                  <a:pt x="207025" y="63500"/>
                  <a:pt x="209189" y="65299"/>
                  <a:pt x="209189" y="67818"/>
                </a:cubicBezTo>
                <a:lnTo>
                  <a:pt x="209189" y="191241"/>
                </a:lnTo>
                <a:cubicBezTo>
                  <a:pt x="209189" y="193760"/>
                  <a:pt x="207025" y="195919"/>
                  <a:pt x="204860" y="195919"/>
                </a:cubicBezTo>
                <a:lnTo>
                  <a:pt x="177079" y="195919"/>
                </a:lnTo>
                <a:lnTo>
                  <a:pt x="148937" y="223986"/>
                </a:lnTo>
                <a:cubicBezTo>
                  <a:pt x="148215" y="224705"/>
                  <a:pt x="146772" y="225065"/>
                  <a:pt x="146050" y="225065"/>
                </a:cubicBezTo>
                <a:cubicBezTo>
                  <a:pt x="144607" y="225065"/>
                  <a:pt x="143524" y="224705"/>
                  <a:pt x="142803" y="223986"/>
                </a:cubicBezTo>
                <a:lnTo>
                  <a:pt x="114661" y="195919"/>
                </a:lnTo>
                <a:lnTo>
                  <a:pt x="86879" y="195919"/>
                </a:lnTo>
                <a:cubicBezTo>
                  <a:pt x="84354" y="195919"/>
                  <a:pt x="82550" y="193760"/>
                  <a:pt x="82550" y="191241"/>
                </a:cubicBezTo>
                <a:lnTo>
                  <a:pt x="82550" y="67818"/>
                </a:lnTo>
                <a:cubicBezTo>
                  <a:pt x="82550" y="65299"/>
                  <a:pt x="84354" y="63500"/>
                  <a:pt x="86879" y="63500"/>
                </a:cubicBezTo>
                <a:close/>
                <a:moveTo>
                  <a:pt x="110349" y="0"/>
                </a:moveTo>
                <a:lnTo>
                  <a:pt x="181751" y="0"/>
                </a:lnTo>
                <a:cubicBezTo>
                  <a:pt x="230074" y="0"/>
                  <a:pt x="269381" y="38947"/>
                  <a:pt x="269381" y="86909"/>
                </a:cubicBezTo>
                <a:lnTo>
                  <a:pt x="269381" y="108185"/>
                </a:lnTo>
                <a:cubicBezTo>
                  <a:pt x="282364" y="112873"/>
                  <a:pt x="291740" y="125134"/>
                  <a:pt x="291740" y="139919"/>
                </a:cubicBezTo>
                <a:lnTo>
                  <a:pt x="291740" y="175260"/>
                </a:lnTo>
                <a:cubicBezTo>
                  <a:pt x="291740" y="190045"/>
                  <a:pt x="282364" y="202306"/>
                  <a:pt x="269381" y="206994"/>
                </a:cubicBezTo>
                <a:cubicBezTo>
                  <a:pt x="267939" y="253875"/>
                  <a:pt x="229353" y="291740"/>
                  <a:pt x="181751" y="291740"/>
                </a:cubicBezTo>
                <a:lnTo>
                  <a:pt x="131625" y="291740"/>
                </a:lnTo>
                <a:cubicBezTo>
                  <a:pt x="120807" y="291740"/>
                  <a:pt x="112512" y="283085"/>
                  <a:pt x="112512" y="272266"/>
                </a:cubicBezTo>
                <a:lnTo>
                  <a:pt x="112512" y="266496"/>
                </a:lnTo>
                <a:cubicBezTo>
                  <a:pt x="112512" y="256038"/>
                  <a:pt x="120807" y="247384"/>
                  <a:pt x="131625" y="247384"/>
                </a:cubicBezTo>
                <a:lnTo>
                  <a:pt x="161557" y="247384"/>
                </a:lnTo>
                <a:cubicBezTo>
                  <a:pt x="172015" y="247384"/>
                  <a:pt x="180670" y="256038"/>
                  <a:pt x="180670" y="266496"/>
                </a:cubicBezTo>
                <a:lnTo>
                  <a:pt x="180670" y="272266"/>
                </a:lnTo>
                <a:cubicBezTo>
                  <a:pt x="180670" y="276233"/>
                  <a:pt x="179588" y="279839"/>
                  <a:pt x="177785" y="282724"/>
                </a:cubicBezTo>
                <a:lnTo>
                  <a:pt x="181751" y="282724"/>
                </a:lnTo>
                <a:cubicBezTo>
                  <a:pt x="223583" y="282724"/>
                  <a:pt x="258202" y="249908"/>
                  <a:pt x="260366" y="209158"/>
                </a:cubicBezTo>
                <a:cubicBezTo>
                  <a:pt x="259645" y="209158"/>
                  <a:pt x="258563" y="209158"/>
                  <a:pt x="257842" y="209158"/>
                </a:cubicBezTo>
                <a:lnTo>
                  <a:pt x="254596" y="209158"/>
                </a:lnTo>
                <a:cubicBezTo>
                  <a:pt x="245581" y="209158"/>
                  <a:pt x="238368" y="201946"/>
                  <a:pt x="238368" y="192930"/>
                </a:cubicBezTo>
                <a:lnTo>
                  <a:pt x="238368" y="122249"/>
                </a:lnTo>
                <a:cubicBezTo>
                  <a:pt x="238368" y="113234"/>
                  <a:pt x="245581" y="106021"/>
                  <a:pt x="254596" y="106021"/>
                </a:cubicBezTo>
                <a:lnTo>
                  <a:pt x="257842" y="106021"/>
                </a:lnTo>
                <a:cubicBezTo>
                  <a:pt x="258923" y="106021"/>
                  <a:pt x="259645" y="106382"/>
                  <a:pt x="260366" y="106382"/>
                </a:cubicBezTo>
                <a:lnTo>
                  <a:pt x="260366" y="86909"/>
                </a:lnTo>
                <a:cubicBezTo>
                  <a:pt x="260366" y="43995"/>
                  <a:pt x="225386" y="8655"/>
                  <a:pt x="181751" y="8655"/>
                </a:cubicBezTo>
                <a:lnTo>
                  <a:pt x="110349" y="8655"/>
                </a:lnTo>
                <a:cubicBezTo>
                  <a:pt x="66714" y="8655"/>
                  <a:pt x="31013" y="43995"/>
                  <a:pt x="31013" y="86909"/>
                </a:cubicBezTo>
                <a:lnTo>
                  <a:pt x="31013" y="106382"/>
                </a:lnTo>
                <a:cubicBezTo>
                  <a:pt x="32455" y="106382"/>
                  <a:pt x="33177" y="106021"/>
                  <a:pt x="33898" y="106021"/>
                </a:cubicBezTo>
                <a:lnTo>
                  <a:pt x="40028" y="106021"/>
                </a:lnTo>
                <a:cubicBezTo>
                  <a:pt x="48683" y="106021"/>
                  <a:pt x="55895" y="113234"/>
                  <a:pt x="55895" y="122249"/>
                </a:cubicBezTo>
                <a:lnTo>
                  <a:pt x="55895" y="192930"/>
                </a:lnTo>
                <a:cubicBezTo>
                  <a:pt x="55895" y="201946"/>
                  <a:pt x="48683" y="209158"/>
                  <a:pt x="40028" y="209158"/>
                </a:cubicBezTo>
                <a:lnTo>
                  <a:pt x="33898" y="209158"/>
                </a:lnTo>
                <a:cubicBezTo>
                  <a:pt x="15146" y="209158"/>
                  <a:pt x="0" y="194012"/>
                  <a:pt x="0" y="175260"/>
                </a:cubicBezTo>
                <a:lnTo>
                  <a:pt x="0" y="139919"/>
                </a:lnTo>
                <a:cubicBezTo>
                  <a:pt x="0" y="125134"/>
                  <a:pt x="9376" y="112873"/>
                  <a:pt x="22358" y="108185"/>
                </a:cubicBezTo>
                <a:lnTo>
                  <a:pt x="22358" y="86909"/>
                </a:lnTo>
                <a:cubicBezTo>
                  <a:pt x="22358" y="38947"/>
                  <a:pt x="62026" y="0"/>
                  <a:pt x="11034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8" name="Freeform 935">
            <a:extLst>
              <a:ext uri="{FF2B5EF4-FFF2-40B4-BE49-F238E27FC236}">
                <a16:creationId xmlns:a16="http://schemas.microsoft.com/office/drawing/2014/main" id="{EE06823A-7590-884C-8E32-67E22448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0359" y="4302435"/>
            <a:ext cx="918530" cy="918527"/>
          </a:xfrm>
          <a:custGeom>
            <a:avLst/>
            <a:gdLst>
              <a:gd name="T0" fmla="*/ 146954 w 283804"/>
              <a:gd name="T1" fmla="*/ 221695 h 283804"/>
              <a:gd name="T2" fmla="*/ 259246 w 283804"/>
              <a:gd name="T3" fmla="*/ 146954 h 283804"/>
              <a:gd name="T4" fmla="*/ 25997 w 283804"/>
              <a:gd name="T5" fmla="*/ 146954 h 283804"/>
              <a:gd name="T6" fmla="*/ 138288 w 283804"/>
              <a:gd name="T7" fmla="*/ 221695 h 283804"/>
              <a:gd name="T8" fmla="*/ 25997 w 283804"/>
              <a:gd name="T9" fmla="*/ 146954 h 283804"/>
              <a:gd name="T10" fmla="*/ 117150 w 283804"/>
              <a:gd name="T11" fmla="*/ 143576 h 283804"/>
              <a:gd name="T12" fmla="*/ 166183 w 283804"/>
              <a:gd name="T13" fmla="*/ 143576 h 283804"/>
              <a:gd name="T14" fmla="*/ 164741 w 283804"/>
              <a:gd name="T15" fmla="*/ 139611 h 283804"/>
              <a:gd name="T16" fmla="*/ 145993 w 283804"/>
              <a:gd name="T17" fmla="*/ 119781 h 283804"/>
              <a:gd name="T18" fmla="*/ 164741 w 283804"/>
              <a:gd name="T19" fmla="*/ 110768 h 283804"/>
              <a:gd name="T20" fmla="*/ 164741 w 283804"/>
              <a:gd name="T21" fmla="*/ 130957 h 283804"/>
              <a:gd name="T22" fmla="*/ 164741 w 283804"/>
              <a:gd name="T23" fmla="*/ 110768 h 283804"/>
              <a:gd name="T24" fmla="*/ 183128 w 283804"/>
              <a:gd name="T25" fmla="*/ 120862 h 283804"/>
              <a:gd name="T26" fmla="*/ 174836 w 283804"/>
              <a:gd name="T27" fmla="*/ 143576 h 283804"/>
              <a:gd name="T28" fmla="*/ 108498 w 283804"/>
              <a:gd name="T29" fmla="*/ 143576 h 283804"/>
              <a:gd name="T30" fmla="*/ 148517 w 283804"/>
              <a:gd name="T31" fmla="*/ 111489 h 283804"/>
              <a:gd name="T32" fmla="*/ 142622 w 283804"/>
              <a:gd name="T33" fmla="*/ 71853 h 283804"/>
              <a:gd name="T34" fmla="*/ 142622 w 283804"/>
              <a:gd name="T35" fmla="*/ 213029 h 283804"/>
              <a:gd name="T36" fmla="*/ 142622 w 283804"/>
              <a:gd name="T37" fmla="*/ 71853 h 283804"/>
              <a:gd name="T38" fmla="*/ 146954 w 283804"/>
              <a:gd name="T39" fmla="*/ 63547 h 283804"/>
              <a:gd name="T40" fmla="*/ 259246 w 283804"/>
              <a:gd name="T41" fmla="*/ 138288 h 283804"/>
              <a:gd name="T42" fmla="*/ 138288 w 283804"/>
              <a:gd name="T43" fmla="*/ 25998 h 283804"/>
              <a:gd name="T44" fmla="*/ 63547 w 283804"/>
              <a:gd name="T45" fmla="*/ 138288 h 283804"/>
              <a:gd name="T46" fmla="*/ 138288 w 283804"/>
              <a:gd name="T47" fmla="*/ 25998 h 283804"/>
              <a:gd name="T48" fmla="*/ 146954 w 283804"/>
              <a:gd name="T49" fmla="*/ 3972 h 283804"/>
              <a:gd name="T50" fmla="*/ 267911 w 283804"/>
              <a:gd name="T51" fmla="*/ 138288 h 283804"/>
              <a:gd name="T52" fmla="*/ 285242 w 283804"/>
              <a:gd name="T53" fmla="*/ 142260 h 283804"/>
              <a:gd name="T54" fmla="*/ 267911 w 283804"/>
              <a:gd name="T55" fmla="*/ 146954 h 283804"/>
              <a:gd name="T56" fmla="*/ 146954 w 283804"/>
              <a:gd name="T57" fmla="*/ 280549 h 283804"/>
              <a:gd name="T58" fmla="*/ 138288 w 283804"/>
              <a:gd name="T59" fmla="*/ 280549 h 283804"/>
              <a:gd name="T60" fmla="*/ 17332 w 283804"/>
              <a:gd name="T61" fmla="*/ 146954 h 283804"/>
              <a:gd name="T62" fmla="*/ 0 w 283804"/>
              <a:gd name="T63" fmla="*/ 142260 h 283804"/>
              <a:gd name="T64" fmla="*/ 17332 w 283804"/>
              <a:gd name="T65" fmla="*/ 138288 h 283804"/>
              <a:gd name="T66" fmla="*/ 138288 w 283804"/>
              <a:gd name="T67" fmla="*/ 3972 h 283804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</a:gdLst>
            <a:ahLst/>
            <a:cxnLst>
              <a:cxn ang="T68">
                <a:pos x="T0" y="T1"/>
              </a:cxn>
              <a:cxn ang="T69">
                <a:pos x="T2" y="T3"/>
              </a:cxn>
              <a:cxn ang="T70">
                <a:pos x="T4" y="T5"/>
              </a:cxn>
              <a:cxn ang="T71">
                <a:pos x="T6" y="T7"/>
              </a:cxn>
              <a:cxn ang="T72">
                <a:pos x="T8" y="T9"/>
              </a:cxn>
              <a:cxn ang="T73">
                <a:pos x="T10" y="T11"/>
              </a:cxn>
              <a:cxn ang="T74">
                <a:pos x="T12" y="T13"/>
              </a:cxn>
              <a:cxn ang="T75">
                <a:pos x="T14" y="T15"/>
              </a:cxn>
              <a:cxn ang="T76">
                <a:pos x="T16" y="T17"/>
              </a:cxn>
              <a:cxn ang="T77">
                <a:pos x="T18" y="T19"/>
              </a:cxn>
              <a:cxn ang="T78">
                <a:pos x="T20" y="T21"/>
              </a:cxn>
              <a:cxn ang="T79">
                <a:pos x="T22" y="T23"/>
              </a:cxn>
              <a:cxn ang="T80">
                <a:pos x="T24" y="T25"/>
              </a:cxn>
              <a:cxn ang="T81">
                <a:pos x="T26" y="T27"/>
              </a:cxn>
              <a:cxn ang="T82">
                <a:pos x="T28" y="T29"/>
              </a:cxn>
              <a:cxn ang="T83">
                <a:pos x="T30" y="T31"/>
              </a:cxn>
              <a:cxn ang="T84">
                <a:pos x="T32" y="T33"/>
              </a:cxn>
              <a:cxn ang="T85">
                <a:pos x="T34" y="T35"/>
              </a:cxn>
              <a:cxn ang="T86">
                <a:pos x="T36" y="T37"/>
              </a:cxn>
              <a:cxn ang="T87">
                <a:pos x="T38" y="T39"/>
              </a:cxn>
              <a:cxn ang="T88">
                <a:pos x="T40" y="T41"/>
              </a:cxn>
              <a:cxn ang="T89">
                <a:pos x="T42" y="T43"/>
              </a:cxn>
              <a:cxn ang="T90">
                <a:pos x="T44" y="T45"/>
              </a:cxn>
              <a:cxn ang="T91">
                <a:pos x="T46" y="T47"/>
              </a:cxn>
              <a:cxn ang="T92">
                <a:pos x="T48" y="T49"/>
              </a:cxn>
              <a:cxn ang="T93">
                <a:pos x="T50" y="T51"/>
              </a:cxn>
              <a:cxn ang="T94">
                <a:pos x="T52" y="T53"/>
              </a:cxn>
              <a:cxn ang="T95">
                <a:pos x="T54" y="T55"/>
              </a:cxn>
              <a:cxn ang="T96">
                <a:pos x="T56" y="T57"/>
              </a:cxn>
              <a:cxn ang="T97">
                <a:pos x="T58" y="T59"/>
              </a:cxn>
              <a:cxn ang="T98">
                <a:pos x="T60" y="T61"/>
              </a:cxn>
              <a:cxn ang="T99">
                <a:pos x="T62" y="T63"/>
              </a:cxn>
              <a:cxn ang="T100">
                <a:pos x="T64" y="T65"/>
              </a:cxn>
              <a:cxn ang="T101">
                <a:pos x="T66" y="T67"/>
              </a:cxn>
            </a:cxnLst>
            <a:rect l="0" t="0" r="r" b="b"/>
            <a:pathLst>
              <a:path w="283804" h="283804">
                <a:moveTo>
                  <a:pt x="220577" y="146213"/>
                </a:moveTo>
                <a:cubicBezTo>
                  <a:pt x="218421" y="186089"/>
                  <a:pt x="186449" y="218062"/>
                  <a:pt x="146213" y="220577"/>
                </a:cubicBezTo>
                <a:lnTo>
                  <a:pt x="146213" y="257579"/>
                </a:lnTo>
                <a:cubicBezTo>
                  <a:pt x="206926" y="255423"/>
                  <a:pt x="255424" y="206566"/>
                  <a:pt x="257938" y="146213"/>
                </a:cubicBezTo>
                <a:lnTo>
                  <a:pt x="220577" y="146213"/>
                </a:lnTo>
                <a:close/>
                <a:moveTo>
                  <a:pt x="25865" y="146213"/>
                </a:moveTo>
                <a:cubicBezTo>
                  <a:pt x="28380" y="206566"/>
                  <a:pt x="76878" y="255423"/>
                  <a:pt x="137591" y="257579"/>
                </a:cubicBezTo>
                <a:lnTo>
                  <a:pt x="137591" y="220577"/>
                </a:lnTo>
                <a:cubicBezTo>
                  <a:pt x="97355" y="218062"/>
                  <a:pt x="65382" y="186089"/>
                  <a:pt x="63227" y="146213"/>
                </a:cubicBezTo>
                <a:lnTo>
                  <a:pt x="25865" y="146213"/>
                </a:lnTo>
                <a:close/>
                <a:moveTo>
                  <a:pt x="140952" y="118818"/>
                </a:moveTo>
                <a:cubicBezTo>
                  <a:pt x="127680" y="118818"/>
                  <a:pt x="116559" y="129580"/>
                  <a:pt x="116559" y="142852"/>
                </a:cubicBezTo>
                <a:cubicBezTo>
                  <a:pt x="116559" y="156484"/>
                  <a:pt x="127680" y="167604"/>
                  <a:pt x="140952" y="167604"/>
                </a:cubicBezTo>
                <a:cubicBezTo>
                  <a:pt x="154225" y="167604"/>
                  <a:pt x="165345" y="156484"/>
                  <a:pt x="165345" y="142852"/>
                </a:cubicBezTo>
                <a:cubicBezTo>
                  <a:pt x="165345" y="141418"/>
                  <a:pt x="164986" y="139983"/>
                  <a:pt x="164627" y="138548"/>
                </a:cubicBezTo>
                <a:cubicBezTo>
                  <a:pt x="164269" y="138548"/>
                  <a:pt x="164269" y="138907"/>
                  <a:pt x="163910" y="138907"/>
                </a:cubicBezTo>
                <a:cubicBezTo>
                  <a:pt x="153507" y="138907"/>
                  <a:pt x="145257" y="130297"/>
                  <a:pt x="145257" y="120253"/>
                </a:cubicBezTo>
                <a:cubicBezTo>
                  <a:pt x="145257" y="119895"/>
                  <a:pt x="145257" y="119536"/>
                  <a:pt x="145257" y="119177"/>
                </a:cubicBezTo>
                <a:cubicBezTo>
                  <a:pt x="143822" y="119177"/>
                  <a:pt x="142387" y="118818"/>
                  <a:pt x="140952" y="118818"/>
                </a:cubicBezTo>
                <a:close/>
                <a:moveTo>
                  <a:pt x="163910" y="110209"/>
                </a:moveTo>
                <a:cubicBezTo>
                  <a:pt x="158171" y="110209"/>
                  <a:pt x="153866" y="114514"/>
                  <a:pt x="153866" y="120253"/>
                </a:cubicBezTo>
                <a:cubicBezTo>
                  <a:pt x="153866" y="125634"/>
                  <a:pt x="158171" y="130297"/>
                  <a:pt x="163910" y="130297"/>
                </a:cubicBezTo>
                <a:cubicBezTo>
                  <a:pt x="169291" y="130297"/>
                  <a:pt x="173954" y="125634"/>
                  <a:pt x="173954" y="120253"/>
                </a:cubicBezTo>
                <a:cubicBezTo>
                  <a:pt x="173954" y="114514"/>
                  <a:pt x="169291" y="110209"/>
                  <a:pt x="163910" y="110209"/>
                </a:cubicBezTo>
                <a:close/>
                <a:moveTo>
                  <a:pt x="163910" y="101600"/>
                </a:moveTo>
                <a:cubicBezTo>
                  <a:pt x="173954" y="101600"/>
                  <a:pt x="182205" y="109850"/>
                  <a:pt x="182205" y="120253"/>
                </a:cubicBezTo>
                <a:cubicBezTo>
                  <a:pt x="182205" y="127069"/>
                  <a:pt x="178617" y="132808"/>
                  <a:pt x="173237" y="136396"/>
                </a:cubicBezTo>
                <a:cubicBezTo>
                  <a:pt x="173595" y="138548"/>
                  <a:pt x="173954" y="140700"/>
                  <a:pt x="173954" y="142852"/>
                </a:cubicBezTo>
                <a:cubicBezTo>
                  <a:pt x="173954" y="161147"/>
                  <a:pt x="159247" y="175854"/>
                  <a:pt x="140952" y="175854"/>
                </a:cubicBezTo>
                <a:cubicBezTo>
                  <a:pt x="122658" y="175854"/>
                  <a:pt x="107950" y="161147"/>
                  <a:pt x="107950" y="142852"/>
                </a:cubicBezTo>
                <a:cubicBezTo>
                  <a:pt x="107950" y="124917"/>
                  <a:pt x="122658" y="110209"/>
                  <a:pt x="140952" y="110209"/>
                </a:cubicBezTo>
                <a:cubicBezTo>
                  <a:pt x="143463" y="110209"/>
                  <a:pt x="145257" y="110568"/>
                  <a:pt x="147768" y="110927"/>
                </a:cubicBezTo>
                <a:cubicBezTo>
                  <a:pt x="150996" y="105187"/>
                  <a:pt x="156736" y="101600"/>
                  <a:pt x="163910" y="101600"/>
                </a:cubicBezTo>
                <a:close/>
                <a:moveTo>
                  <a:pt x="141902" y="71490"/>
                </a:moveTo>
                <a:cubicBezTo>
                  <a:pt x="103103" y="71490"/>
                  <a:pt x="71849" y="103103"/>
                  <a:pt x="71849" y="141543"/>
                </a:cubicBezTo>
                <a:cubicBezTo>
                  <a:pt x="71849" y="180700"/>
                  <a:pt x="103103" y="211955"/>
                  <a:pt x="141902" y="211955"/>
                </a:cubicBezTo>
                <a:cubicBezTo>
                  <a:pt x="180701" y="211955"/>
                  <a:pt x="211955" y="180700"/>
                  <a:pt x="211955" y="141543"/>
                </a:cubicBezTo>
                <a:cubicBezTo>
                  <a:pt x="211955" y="103103"/>
                  <a:pt x="180701" y="71490"/>
                  <a:pt x="141902" y="71490"/>
                </a:cubicBezTo>
                <a:close/>
                <a:moveTo>
                  <a:pt x="146213" y="25866"/>
                </a:moveTo>
                <a:lnTo>
                  <a:pt x="146213" y="63227"/>
                </a:lnTo>
                <a:cubicBezTo>
                  <a:pt x="186449" y="65383"/>
                  <a:pt x="218421" y="97355"/>
                  <a:pt x="220577" y="137591"/>
                </a:cubicBezTo>
                <a:lnTo>
                  <a:pt x="257938" y="137591"/>
                </a:lnTo>
                <a:cubicBezTo>
                  <a:pt x="255424" y="76878"/>
                  <a:pt x="206926" y="28021"/>
                  <a:pt x="146213" y="25866"/>
                </a:cubicBezTo>
                <a:close/>
                <a:moveTo>
                  <a:pt x="137591" y="25866"/>
                </a:moveTo>
                <a:cubicBezTo>
                  <a:pt x="76878" y="28021"/>
                  <a:pt x="28380" y="76878"/>
                  <a:pt x="25865" y="137591"/>
                </a:cubicBezTo>
                <a:lnTo>
                  <a:pt x="63227" y="137591"/>
                </a:lnTo>
                <a:cubicBezTo>
                  <a:pt x="65382" y="97355"/>
                  <a:pt x="97355" y="65383"/>
                  <a:pt x="137591" y="63227"/>
                </a:cubicBezTo>
                <a:lnTo>
                  <a:pt x="137591" y="25866"/>
                </a:lnTo>
                <a:close/>
                <a:moveTo>
                  <a:pt x="141902" y="0"/>
                </a:moveTo>
                <a:cubicBezTo>
                  <a:pt x="144417" y="0"/>
                  <a:pt x="146213" y="1796"/>
                  <a:pt x="146213" y="3952"/>
                </a:cubicBezTo>
                <a:lnTo>
                  <a:pt x="146213" y="17244"/>
                </a:lnTo>
                <a:cubicBezTo>
                  <a:pt x="211596" y="19399"/>
                  <a:pt x="264045" y="72208"/>
                  <a:pt x="266560" y="137591"/>
                </a:cubicBezTo>
                <a:lnTo>
                  <a:pt x="279493" y="137591"/>
                </a:lnTo>
                <a:cubicBezTo>
                  <a:pt x="281649" y="137591"/>
                  <a:pt x="283804" y="139387"/>
                  <a:pt x="283804" y="141543"/>
                </a:cubicBezTo>
                <a:cubicBezTo>
                  <a:pt x="283804" y="144057"/>
                  <a:pt x="281649" y="146213"/>
                  <a:pt x="279493" y="146213"/>
                </a:cubicBezTo>
                <a:lnTo>
                  <a:pt x="266560" y="146213"/>
                </a:lnTo>
                <a:cubicBezTo>
                  <a:pt x="264045" y="211236"/>
                  <a:pt x="211596" y="264045"/>
                  <a:pt x="146213" y="266560"/>
                </a:cubicBezTo>
                <a:lnTo>
                  <a:pt x="146213" y="279134"/>
                </a:lnTo>
                <a:cubicBezTo>
                  <a:pt x="146213" y="281648"/>
                  <a:pt x="144417" y="283804"/>
                  <a:pt x="141902" y="283804"/>
                </a:cubicBezTo>
                <a:cubicBezTo>
                  <a:pt x="139387" y="283804"/>
                  <a:pt x="137591" y="281648"/>
                  <a:pt x="137591" y="279134"/>
                </a:cubicBezTo>
                <a:lnTo>
                  <a:pt x="137591" y="266560"/>
                </a:lnTo>
                <a:cubicBezTo>
                  <a:pt x="72208" y="264045"/>
                  <a:pt x="19399" y="211236"/>
                  <a:pt x="17244" y="146213"/>
                </a:cubicBezTo>
                <a:lnTo>
                  <a:pt x="4311" y="146213"/>
                </a:lnTo>
                <a:cubicBezTo>
                  <a:pt x="1796" y="146213"/>
                  <a:pt x="0" y="144057"/>
                  <a:pt x="0" y="141543"/>
                </a:cubicBezTo>
                <a:cubicBezTo>
                  <a:pt x="0" y="139387"/>
                  <a:pt x="1796" y="137591"/>
                  <a:pt x="4311" y="137591"/>
                </a:cubicBezTo>
                <a:lnTo>
                  <a:pt x="17244" y="137591"/>
                </a:lnTo>
                <a:cubicBezTo>
                  <a:pt x="19399" y="72208"/>
                  <a:pt x="72208" y="19399"/>
                  <a:pt x="137591" y="17244"/>
                </a:cubicBezTo>
                <a:lnTo>
                  <a:pt x="137591" y="3952"/>
                </a:lnTo>
                <a:cubicBezTo>
                  <a:pt x="137591" y="1796"/>
                  <a:pt x="139387" y="0"/>
                  <a:pt x="14190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9" name="Freeform 952">
            <a:extLst>
              <a:ext uri="{FF2B5EF4-FFF2-40B4-BE49-F238E27FC236}">
                <a16:creationId xmlns:a16="http://schemas.microsoft.com/office/drawing/2014/main" id="{8BCE4B87-4722-0F47-9283-F1CCFB6B3E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3031254" y="6018028"/>
            <a:ext cx="923660" cy="918527"/>
          </a:xfrm>
          <a:custGeom>
            <a:avLst/>
            <a:gdLst>
              <a:gd name="T0" fmla="*/ 129805 w 285390"/>
              <a:gd name="T1" fmla="*/ 228362 h 283806"/>
              <a:gd name="T2" fmla="*/ 155438 w 285390"/>
              <a:gd name="T3" fmla="*/ 228362 h 283806"/>
              <a:gd name="T4" fmla="*/ 167086 w 285390"/>
              <a:gd name="T5" fmla="*/ 196248 h 283806"/>
              <a:gd name="T6" fmla="*/ 286832 w 285390"/>
              <a:gd name="T7" fmla="*/ 200632 h 283806"/>
              <a:gd name="T8" fmla="*/ 282492 w 285390"/>
              <a:gd name="T9" fmla="*/ 261296 h 283806"/>
              <a:gd name="T10" fmla="*/ 162744 w 285390"/>
              <a:gd name="T11" fmla="*/ 256912 h 283806"/>
              <a:gd name="T12" fmla="*/ 278150 w 285390"/>
              <a:gd name="T13" fmla="*/ 252161 h 283806"/>
              <a:gd name="T14" fmla="*/ 167086 w 285390"/>
              <a:gd name="T15" fmla="*/ 205019 h 283806"/>
              <a:gd name="T16" fmla="*/ 167086 w 285390"/>
              <a:gd name="T17" fmla="*/ 196248 h 283806"/>
              <a:gd name="T18" fmla="*/ 119747 w 285390"/>
              <a:gd name="T19" fmla="*/ 196248 h 283806"/>
              <a:gd name="T20" fmla="*/ 119747 w 285390"/>
              <a:gd name="T21" fmla="*/ 204859 h 283806"/>
              <a:gd name="T22" fmla="*/ 8683 w 285390"/>
              <a:gd name="T23" fmla="*/ 273037 h 283806"/>
              <a:gd name="T24" fmla="*/ 44859 w 285390"/>
              <a:gd name="T25" fmla="*/ 251148 h 283806"/>
              <a:gd name="T26" fmla="*/ 124089 w 285390"/>
              <a:gd name="T27" fmla="*/ 255813 h 283806"/>
              <a:gd name="T28" fmla="*/ 45946 w 285390"/>
              <a:gd name="T29" fmla="*/ 260119 h 283806"/>
              <a:gd name="T30" fmla="*/ 4339 w 285390"/>
              <a:gd name="T31" fmla="*/ 285236 h 283806"/>
              <a:gd name="T32" fmla="*/ 0 w 285390"/>
              <a:gd name="T33" fmla="*/ 280572 h 283806"/>
              <a:gd name="T34" fmla="*/ 4339 w 285390"/>
              <a:gd name="T35" fmla="*/ 196248 h 283806"/>
              <a:gd name="T36" fmla="*/ 129805 w 285390"/>
              <a:gd name="T37" fmla="*/ 130034 h 283806"/>
              <a:gd name="T38" fmla="*/ 155438 w 285390"/>
              <a:gd name="T39" fmla="*/ 130034 h 283806"/>
              <a:gd name="T40" fmla="*/ 167086 w 285390"/>
              <a:gd name="T41" fmla="*/ 97326 h 283806"/>
              <a:gd name="T42" fmla="*/ 286832 w 285390"/>
              <a:gd name="T43" fmla="*/ 101650 h 283806"/>
              <a:gd name="T44" fmla="*/ 284663 w 285390"/>
              <a:gd name="T45" fmla="*/ 185954 h 283806"/>
              <a:gd name="T46" fmla="*/ 280321 w 285390"/>
              <a:gd name="T47" fmla="*/ 185954 h 283806"/>
              <a:gd name="T48" fmla="*/ 167086 w 285390"/>
              <a:gd name="T49" fmla="*/ 161095 h 283806"/>
              <a:gd name="T50" fmla="*/ 167086 w 285390"/>
              <a:gd name="T51" fmla="*/ 152449 h 283806"/>
              <a:gd name="T52" fmla="*/ 244143 w 285390"/>
              <a:gd name="T53" fmla="*/ 153529 h 283806"/>
              <a:gd name="T54" fmla="*/ 278150 w 285390"/>
              <a:gd name="T55" fmla="*/ 105973 h 283806"/>
              <a:gd name="T56" fmla="*/ 162744 w 285390"/>
              <a:gd name="T57" fmla="*/ 101650 h 283806"/>
              <a:gd name="T58" fmla="*/ 4339 w 285390"/>
              <a:gd name="T59" fmla="*/ 97326 h 283806"/>
              <a:gd name="T60" fmla="*/ 124089 w 285390"/>
              <a:gd name="T61" fmla="*/ 101629 h 283806"/>
              <a:gd name="T62" fmla="*/ 8683 w 285390"/>
              <a:gd name="T63" fmla="*/ 105932 h 283806"/>
              <a:gd name="T64" fmla="*/ 119747 w 285390"/>
              <a:gd name="T65" fmla="*/ 152183 h 283806"/>
              <a:gd name="T66" fmla="*/ 119747 w 285390"/>
              <a:gd name="T67" fmla="*/ 160787 h 283806"/>
              <a:gd name="T68" fmla="*/ 0 w 285390"/>
              <a:gd name="T69" fmla="*/ 156844 h 283806"/>
              <a:gd name="T70" fmla="*/ 4339 w 285390"/>
              <a:gd name="T71" fmla="*/ 97326 h 283806"/>
              <a:gd name="T72" fmla="*/ 129805 w 285390"/>
              <a:gd name="T73" fmla="*/ 31342 h 283806"/>
              <a:gd name="T74" fmla="*/ 155438 w 285390"/>
              <a:gd name="T75" fmla="*/ 31342 h 283806"/>
              <a:gd name="T76" fmla="*/ 142621 w 285390"/>
              <a:gd name="T77" fmla="*/ 9573 h 283806"/>
              <a:gd name="T78" fmla="*/ 146894 w 285390"/>
              <a:gd name="T79" fmla="*/ 52750 h 283806"/>
              <a:gd name="T80" fmla="*/ 163983 w 285390"/>
              <a:gd name="T81" fmla="*/ 130034 h 283806"/>
              <a:gd name="T82" fmla="*/ 146894 w 285390"/>
              <a:gd name="T83" fmla="*/ 206954 h 283806"/>
              <a:gd name="T84" fmla="*/ 142621 w 285390"/>
              <a:gd name="T85" fmla="*/ 250131 h 283806"/>
              <a:gd name="T86" fmla="*/ 138349 w 285390"/>
              <a:gd name="T87" fmla="*/ 206954 h 283806"/>
              <a:gd name="T88" fmla="*/ 121260 w 285390"/>
              <a:gd name="T89" fmla="*/ 130034 h 283806"/>
              <a:gd name="T90" fmla="*/ 138349 w 285390"/>
              <a:gd name="T91" fmla="*/ 52750 h 283806"/>
              <a:gd name="T92" fmla="*/ 142621 w 285390"/>
              <a:gd name="T93" fmla="*/ 9573 h 283806"/>
              <a:gd name="T94" fmla="*/ 282492 w 285390"/>
              <a:gd name="T95" fmla="*/ 0 h 283806"/>
              <a:gd name="T96" fmla="*/ 286832 w 285390"/>
              <a:gd name="T97" fmla="*/ 59158 h 283806"/>
              <a:gd name="T98" fmla="*/ 167086 w 285390"/>
              <a:gd name="T99" fmla="*/ 63462 h 283806"/>
              <a:gd name="T100" fmla="*/ 167086 w 285390"/>
              <a:gd name="T101" fmla="*/ 55214 h 283806"/>
              <a:gd name="T102" fmla="*/ 278150 w 285390"/>
              <a:gd name="T103" fmla="*/ 8606 h 283806"/>
              <a:gd name="T104" fmla="*/ 162744 w 285390"/>
              <a:gd name="T105" fmla="*/ 3944 h 283806"/>
              <a:gd name="T106" fmla="*/ 4339 w 285390"/>
              <a:gd name="T107" fmla="*/ 0 h 283806"/>
              <a:gd name="T108" fmla="*/ 124089 w 285390"/>
              <a:gd name="T109" fmla="*/ 3963 h 283806"/>
              <a:gd name="T110" fmla="*/ 8683 w 285390"/>
              <a:gd name="T111" fmla="*/ 8647 h 283806"/>
              <a:gd name="T112" fmla="*/ 42327 w 285390"/>
              <a:gd name="T113" fmla="*/ 55843 h 283806"/>
              <a:gd name="T114" fmla="*/ 119747 w 285390"/>
              <a:gd name="T115" fmla="*/ 55483 h 283806"/>
              <a:gd name="T116" fmla="*/ 119747 w 285390"/>
              <a:gd name="T117" fmla="*/ 63769 h 283806"/>
              <a:gd name="T118" fmla="*/ 6511 w 285390"/>
              <a:gd name="T119" fmla="*/ 88268 h 283806"/>
              <a:gd name="T120" fmla="*/ 2171 w 285390"/>
              <a:gd name="T121" fmla="*/ 88627 h 283806"/>
              <a:gd name="T122" fmla="*/ 0 w 285390"/>
              <a:gd name="T123" fmla="*/ 3963 h 28380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  <a:gd name="T177" fmla="*/ 0 60000 65536"/>
              <a:gd name="T178" fmla="*/ 0 60000 65536"/>
              <a:gd name="T179" fmla="*/ 0 60000 65536"/>
              <a:gd name="T180" fmla="*/ 0 60000 65536"/>
              <a:gd name="T181" fmla="*/ 0 60000 65536"/>
              <a:gd name="T182" fmla="*/ 0 60000 65536"/>
              <a:gd name="T183" fmla="*/ 0 60000 65536"/>
              <a:gd name="T184" fmla="*/ 0 60000 65536"/>
              <a:gd name="T185" fmla="*/ 0 60000 65536"/>
            </a:gdLst>
            <a:ahLst/>
            <a:cxnLst>
              <a:cxn ang="T124">
                <a:pos x="T0" y="T1"/>
              </a:cxn>
              <a:cxn ang="T125">
                <a:pos x="T2" y="T3"/>
              </a:cxn>
              <a:cxn ang="T126">
                <a:pos x="T4" y="T5"/>
              </a:cxn>
              <a:cxn ang="T127">
                <a:pos x="T6" y="T7"/>
              </a:cxn>
              <a:cxn ang="T128">
                <a:pos x="T8" y="T9"/>
              </a:cxn>
              <a:cxn ang="T129">
                <a:pos x="T10" y="T11"/>
              </a:cxn>
              <a:cxn ang="T130">
                <a:pos x="T12" y="T13"/>
              </a:cxn>
              <a:cxn ang="T131">
                <a:pos x="T14" y="T15"/>
              </a:cxn>
              <a:cxn ang="T132">
                <a:pos x="T16" y="T17"/>
              </a:cxn>
              <a:cxn ang="T133">
                <a:pos x="T18" y="T19"/>
              </a:cxn>
              <a:cxn ang="T134">
                <a:pos x="T20" y="T21"/>
              </a:cxn>
              <a:cxn ang="T135">
                <a:pos x="T22" y="T23"/>
              </a:cxn>
              <a:cxn ang="T136">
                <a:pos x="T24" y="T25"/>
              </a:cxn>
              <a:cxn ang="T137">
                <a:pos x="T26" y="T27"/>
              </a:cxn>
              <a:cxn ang="T138">
                <a:pos x="T28" y="T29"/>
              </a:cxn>
              <a:cxn ang="T139">
                <a:pos x="T30" y="T31"/>
              </a:cxn>
              <a:cxn ang="T140">
                <a:pos x="T32" y="T33"/>
              </a:cxn>
              <a:cxn ang="T141">
                <a:pos x="T34" y="T35"/>
              </a:cxn>
              <a:cxn ang="T142">
                <a:pos x="T36" y="T37"/>
              </a:cxn>
              <a:cxn ang="T143">
                <a:pos x="T38" y="T39"/>
              </a:cxn>
              <a:cxn ang="T144">
                <a:pos x="T40" y="T41"/>
              </a:cxn>
              <a:cxn ang="T145">
                <a:pos x="T42" y="T43"/>
              </a:cxn>
              <a:cxn ang="T146">
                <a:pos x="T44" y="T45"/>
              </a:cxn>
              <a:cxn ang="T147">
                <a:pos x="T46" y="T47"/>
              </a:cxn>
              <a:cxn ang="T148">
                <a:pos x="T48" y="T49"/>
              </a:cxn>
              <a:cxn ang="T149">
                <a:pos x="T50" y="T51"/>
              </a:cxn>
              <a:cxn ang="T150">
                <a:pos x="T52" y="T53"/>
              </a:cxn>
              <a:cxn ang="T151">
                <a:pos x="T54" y="T55"/>
              </a:cxn>
              <a:cxn ang="T152">
                <a:pos x="T56" y="T57"/>
              </a:cxn>
              <a:cxn ang="T153">
                <a:pos x="T58" y="T59"/>
              </a:cxn>
              <a:cxn ang="T154">
                <a:pos x="T60" y="T61"/>
              </a:cxn>
              <a:cxn ang="T155">
                <a:pos x="T62" y="T63"/>
              </a:cxn>
              <a:cxn ang="T156">
                <a:pos x="T64" y="T65"/>
              </a:cxn>
              <a:cxn ang="T157">
                <a:pos x="T66" y="T67"/>
              </a:cxn>
              <a:cxn ang="T158">
                <a:pos x="T68" y="T69"/>
              </a:cxn>
              <a:cxn ang="T159">
                <a:pos x="T70" y="T71"/>
              </a:cxn>
              <a:cxn ang="T160">
                <a:pos x="T72" y="T73"/>
              </a:cxn>
              <a:cxn ang="T161">
                <a:pos x="T74" y="T75"/>
              </a:cxn>
              <a:cxn ang="T162">
                <a:pos x="T76" y="T77"/>
              </a:cxn>
              <a:cxn ang="T163">
                <a:pos x="T78" y="T79"/>
              </a:cxn>
              <a:cxn ang="T164">
                <a:pos x="T80" y="T81"/>
              </a:cxn>
              <a:cxn ang="T165">
                <a:pos x="T82" y="T83"/>
              </a:cxn>
              <a:cxn ang="T166">
                <a:pos x="T84" y="T85"/>
              </a:cxn>
              <a:cxn ang="T167">
                <a:pos x="T86" y="T87"/>
              </a:cxn>
              <a:cxn ang="T168">
                <a:pos x="T88" y="T89"/>
              </a:cxn>
              <a:cxn ang="T169">
                <a:pos x="T90" y="T91"/>
              </a:cxn>
              <a:cxn ang="T170">
                <a:pos x="T92" y="T93"/>
              </a:cxn>
              <a:cxn ang="T171">
                <a:pos x="T94" y="T95"/>
              </a:cxn>
              <a:cxn ang="T172">
                <a:pos x="T96" y="T97"/>
              </a:cxn>
              <a:cxn ang="T173">
                <a:pos x="T98" y="T99"/>
              </a:cxn>
              <a:cxn ang="T174">
                <a:pos x="T100" y="T101"/>
              </a:cxn>
              <a:cxn ang="T175">
                <a:pos x="T102" y="T103"/>
              </a:cxn>
              <a:cxn ang="T176">
                <a:pos x="T104" y="T105"/>
              </a:cxn>
              <a:cxn ang="T177">
                <a:pos x="T106" y="T107"/>
              </a:cxn>
              <a:cxn ang="T178">
                <a:pos x="T108" y="T109"/>
              </a:cxn>
              <a:cxn ang="T179">
                <a:pos x="T110" y="T111"/>
              </a:cxn>
              <a:cxn ang="T180">
                <a:pos x="T112" y="T113"/>
              </a:cxn>
              <a:cxn ang="T181">
                <a:pos x="T114" y="T115"/>
              </a:cxn>
              <a:cxn ang="T182">
                <a:pos x="T116" y="T117"/>
              </a:cxn>
              <a:cxn ang="T183">
                <a:pos x="T118" y="T119"/>
              </a:cxn>
              <a:cxn ang="T184">
                <a:pos x="T120" y="T121"/>
              </a:cxn>
              <a:cxn ang="T185">
                <a:pos x="T122" y="T123"/>
              </a:cxn>
            </a:cxnLst>
            <a:rect l="0" t="0" r="r" b="b"/>
            <a:pathLst>
              <a:path w="285390" h="283806">
                <a:moveTo>
                  <a:pt x="141904" y="214220"/>
                </a:moveTo>
                <a:cubicBezTo>
                  <a:pt x="134820" y="214220"/>
                  <a:pt x="129152" y="219996"/>
                  <a:pt x="129152" y="227216"/>
                </a:cubicBezTo>
                <a:cubicBezTo>
                  <a:pt x="129152" y="234437"/>
                  <a:pt x="134820" y="240213"/>
                  <a:pt x="141904" y="240213"/>
                </a:cubicBezTo>
                <a:cubicBezTo>
                  <a:pt x="148989" y="240213"/>
                  <a:pt x="154656" y="234437"/>
                  <a:pt x="154656" y="227216"/>
                </a:cubicBezTo>
                <a:cubicBezTo>
                  <a:pt x="154656" y="219996"/>
                  <a:pt x="148989" y="214220"/>
                  <a:pt x="141904" y="214220"/>
                </a:cubicBezTo>
                <a:close/>
                <a:moveTo>
                  <a:pt x="166245" y="195263"/>
                </a:moveTo>
                <a:lnTo>
                  <a:pt x="281071" y="195263"/>
                </a:lnTo>
                <a:cubicBezTo>
                  <a:pt x="283231" y="195263"/>
                  <a:pt x="285390" y="197445"/>
                  <a:pt x="285390" y="199626"/>
                </a:cubicBezTo>
                <a:lnTo>
                  <a:pt x="285390" y="255623"/>
                </a:lnTo>
                <a:cubicBezTo>
                  <a:pt x="285390" y="257805"/>
                  <a:pt x="283231" y="259986"/>
                  <a:pt x="281071" y="259986"/>
                </a:cubicBezTo>
                <a:lnTo>
                  <a:pt x="166245" y="259986"/>
                </a:lnTo>
                <a:cubicBezTo>
                  <a:pt x="163725" y="259986"/>
                  <a:pt x="161925" y="257805"/>
                  <a:pt x="161925" y="255623"/>
                </a:cubicBezTo>
                <a:cubicBezTo>
                  <a:pt x="161925" y="253078"/>
                  <a:pt x="163725" y="250896"/>
                  <a:pt x="166245" y="250896"/>
                </a:cubicBezTo>
                <a:lnTo>
                  <a:pt x="276751" y="250896"/>
                </a:lnTo>
                <a:lnTo>
                  <a:pt x="276751" y="203990"/>
                </a:lnTo>
                <a:lnTo>
                  <a:pt x="166245" y="203990"/>
                </a:lnTo>
                <a:cubicBezTo>
                  <a:pt x="163725" y="203990"/>
                  <a:pt x="161925" y="202172"/>
                  <a:pt x="161925" y="199626"/>
                </a:cubicBezTo>
                <a:cubicBezTo>
                  <a:pt x="161925" y="197445"/>
                  <a:pt x="163725" y="195263"/>
                  <a:pt x="166245" y="195263"/>
                </a:cubicBezTo>
                <a:close/>
                <a:moveTo>
                  <a:pt x="4319" y="195263"/>
                </a:moveTo>
                <a:lnTo>
                  <a:pt x="119145" y="195263"/>
                </a:lnTo>
                <a:cubicBezTo>
                  <a:pt x="121666" y="195263"/>
                  <a:pt x="123465" y="197405"/>
                  <a:pt x="123465" y="199547"/>
                </a:cubicBezTo>
                <a:cubicBezTo>
                  <a:pt x="123465" y="202047"/>
                  <a:pt x="121666" y="203832"/>
                  <a:pt x="119145" y="203832"/>
                </a:cubicBezTo>
                <a:lnTo>
                  <a:pt x="8639" y="203832"/>
                </a:lnTo>
                <a:lnTo>
                  <a:pt x="8639" y="271667"/>
                </a:lnTo>
                <a:lnTo>
                  <a:pt x="42115" y="250602"/>
                </a:lnTo>
                <a:cubicBezTo>
                  <a:pt x="42835" y="250245"/>
                  <a:pt x="43914" y="249888"/>
                  <a:pt x="44634" y="249888"/>
                </a:cubicBezTo>
                <a:lnTo>
                  <a:pt x="119145" y="249888"/>
                </a:lnTo>
                <a:cubicBezTo>
                  <a:pt x="121666" y="249888"/>
                  <a:pt x="123465" y="252031"/>
                  <a:pt x="123465" y="254530"/>
                </a:cubicBezTo>
                <a:cubicBezTo>
                  <a:pt x="123465" y="256672"/>
                  <a:pt x="121666" y="258814"/>
                  <a:pt x="119145" y="258814"/>
                </a:cubicBezTo>
                <a:lnTo>
                  <a:pt x="45714" y="258814"/>
                </a:lnTo>
                <a:lnTo>
                  <a:pt x="6479" y="283092"/>
                </a:lnTo>
                <a:cubicBezTo>
                  <a:pt x="5759" y="283449"/>
                  <a:pt x="5039" y="283806"/>
                  <a:pt x="4319" y="283806"/>
                </a:cubicBezTo>
                <a:cubicBezTo>
                  <a:pt x="3599" y="283806"/>
                  <a:pt x="2879" y="283449"/>
                  <a:pt x="2159" y="283092"/>
                </a:cubicBezTo>
                <a:cubicBezTo>
                  <a:pt x="720" y="282378"/>
                  <a:pt x="0" y="280950"/>
                  <a:pt x="0" y="279165"/>
                </a:cubicBezTo>
                <a:lnTo>
                  <a:pt x="0" y="199547"/>
                </a:lnTo>
                <a:cubicBezTo>
                  <a:pt x="0" y="197405"/>
                  <a:pt x="1800" y="195263"/>
                  <a:pt x="4319" y="195263"/>
                </a:cubicBezTo>
                <a:close/>
                <a:moveTo>
                  <a:pt x="141904" y="116385"/>
                </a:moveTo>
                <a:cubicBezTo>
                  <a:pt x="134820" y="116385"/>
                  <a:pt x="129152" y="122161"/>
                  <a:pt x="129152" y="129382"/>
                </a:cubicBezTo>
                <a:cubicBezTo>
                  <a:pt x="129152" y="136602"/>
                  <a:pt x="134820" y="142378"/>
                  <a:pt x="141904" y="142378"/>
                </a:cubicBezTo>
                <a:cubicBezTo>
                  <a:pt x="148989" y="142378"/>
                  <a:pt x="154656" y="136602"/>
                  <a:pt x="154656" y="129382"/>
                </a:cubicBezTo>
                <a:cubicBezTo>
                  <a:pt x="154656" y="122161"/>
                  <a:pt x="148989" y="116385"/>
                  <a:pt x="141904" y="116385"/>
                </a:cubicBezTo>
                <a:close/>
                <a:moveTo>
                  <a:pt x="166245" y="96838"/>
                </a:moveTo>
                <a:lnTo>
                  <a:pt x="281071" y="96838"/>
                </a:lnTo>
                <a:cubicBezTo>
                  <a:pt x="283231" y="96838"/>
                  <a:pt x="285390" y="98630"/>
                  <a:pt x="285390" y="101140"/>
                </a:cubicBezTo>
                <a:lnTo>
                  <a:pt x="285390" y="181436"/>
                </a:lnTo>
                <a:cubicBezTo>
                  <a:pt x="285390" y="182870"/>
                  <a:pt x="284670" y="184304"/>
                  <a:pt x="283231" y="185021"/>
                </a:cubicBezTo>
                <a:cubicBezTo>
                  <a:pt x="282511" y="185380"/>
                  <a:pt x="281791" y="185380"/>
                  <a:pt x="281071" y="185380"/>
                </a:cubicBezTo>
                <a:cubicBezTo>
                  <a:pt x="280351" y="185380"/>
                  <a:pt x="279271" y="185380"/>
                  <a:pt x="278911" y="185021"/>
                </a:cubicBezTo>
                <a:lnTo>
                  <a:pt x="239676" y="160287"/>
                </a:lnTo>
                <a:lnTo>
                  <a:pt x="166245" y="160287"/>
                </a:lnTo>
                <a:cubicBezTo>
                  <a:pt x="163725" y="160287"/>
                  <a:pt x="161925" y="158495"/>
                  <a:pt x="161925" y="156344"/>
                </a:cubicBezTo>
                <a:cubicBezTo>
                  <a:pt x="161925" y="153834"/>
                  <a:pt x="163725" y="151684"/>
                  <a:pt x="166245" y="151684"/>
                </a:cubicBezTo>
                <a:lnTo>
                  <a:pt x="241116" y="151684"/>
                </a:lnTo>
                <a:cubicBezTo>
                  <a:pt x="241476" y="151684"/>
                  <a:pt x="242555" y="152042"/>
                  <a:pt x="242915" y="152759"/>
                </a:cubicBezTo>
                <a:lnTo>
                  <a:pt x="276751" y="173550"/>
                </a:lnTo>
                <a:lnTo>
                  <a:pt x="276751" y="105441"/>
                </a:lnTo>
                <a:lnTo>
                  <a:pt x="166245" y="105441"/>
                </a:lnTo>
                <a:cubicBezTo>
                  <a:pt x="163725" y="105441"/>
                  <a:pt x="161925" y="103649"/>
                  <a:pt x="161925" y="101140"/>
                </a:cubicBezTo>
                <a:cubicBezTo>
                  <a:pt x="161925" y="98630"/>
                  <a:pt x="163725" y="96838"/>
                  <a:pt x="166245" y="96838"/>
                </a:cubicBezTo>
                <a:close/>
                <a:moveTo>
                  <a:pt x="4319" y="96838"/>
                </a:moveTo>
                <a:lnTo>
                  <a:pt x="119145" y="96838"/>
                </a:lnTo>
                <a:cubicBezTo>
                  <a:pt x="121666" y="96838"/>
                  <a:pt x="123465" y="98622"/>
                  <a:pt x="123465" y="101119"/>
                </a:cubicBezTo>
                <a:cubicBezTo>
                  <a:pt x="123465" y="103616"/>
                  <a:pt x="121666" y="105400"/>
                  <a:pt x="119145" y="105400"/>
                </a:cubicBezTo>
                <a:lnTo>
                  <a:pt x="8639" y="105400"/>
                </a:lnTo>
                <a:lnTo>
                  <a:pt x="8639" y="151420"/>
                </a:lnTo>
                <a:lnTo>
                  <a:pt x="119145" y="151420"/>
                </a:lnTo>
                <a:cubicBezTo>
                  <a:pt x="121666" y="151420"/>
                  <a:pt x="123465" y="153560"/>
                  <a:pt x="123465" y="156057"/>
                </a:cubicBezTo>
                <a:cubicBezTo>
                  <a:pt x="123465" y="158198"/>
                  <a:pt x="121666" y="159981"/>
                  <a:pt x="119145" y="159981"/>
                </a:cubicBezTo>
                <a:lnTo>
                  <a:pt x="4319" y="159981"/>
                </a:lnTo>
                <a:cubicBezTo>
                  <a:pt x="1800" y="159981"/>
                  <a:pt x="0" y="158198"/>
                  <a:pt x="0" y="156057"/>
                </a:cubicBezTo>
                <a:lnTo>
                  <a:pt x="0" y="101119"/>
                </a:lnTo>
                <a:cubicBezTo>
                  <a:pt x="0" y="98622"/>
                  <a:pt x="1800" y="96838"/>
                  <a:pt x="4319" y="96838"/>
                </a:cubicBezTo>
                <a:close/>
                <a:moveTo>
                  <a:pt x="141904" y="18550"/>
                </a:moveTo>
                <a:cubicBezTo>
                  <a:pt x="134820" y="18550"/>
                  <a:pt x="129152" y="23966"/>
                  <a:pt x="129152" y="31186"/>
                </a:cubicBezTo>
                <a:cubicBezTo>
                  <a:pt x="129152" y="38406"/>
                  <a:pt x="134820" y="44182"/>
                  <a:pt x="141904" y="44182"/>
                </a:cubicBezTo>
                <a:cubicBezTo>
                  <a:pt x="148989" y="44182"/>
                  <a:pt x="154656" y="38406"/>
                  <a:pt x="154656" y="31186"/>
                </a:cubicBezTo>
                <a:cubicBezTo>
                  <a:pt x="154656" y="23966"/>
                  <a:pt x="148989" y="18550"/>
                  <a:pt x="141904" y="18550"/>
                </a:cubicBezTo>
                <a:close/>
                <a:moveTo>
                  <a:pt x="141904" y="9525"/>
                </a:moveTo>
                <a:cubicBezTo>
                  <a:pt x="153594" y="9525"/>
                  <a:pt x="163158" y="19272"/>
                  <a:pt x="163158" y="31186"/>
                </a:cubicBezTo>
                <a:cubicBezTo>
                  <a:pt x="163158" y="41655"/>
                  <a:pt x="156073" y="50681"/>
                  <a:pt x="146155" y="52486"/>
                </a:cubicBezTo>
                <a:lnTo>
                  <a:pt x="146155" y="108082"/>
                </a:lnTo>
                <a:cubicBezTo>
                  <a:pt x="156073" y="110248"/>
                  <a:pt x="163158" y="118912"/>
                  <a:pt x="163158" y="129382"/>
                </a:cubicBezTo>
                <a:cubicBezTo>
                  <a:pt x="163158" y="139490"/>
                  <a:pt x="156073" y="148154"/>
                  <a:pt x="146155" y="150320"/>
                </a:cubicBezTo>
                <a:lnTo>
                  <a:pt x="146155" y="205916"/>
                </a:lnTo>
                <a:cubicBezTo>
                  <a:pt x="156073" y="208083"/>
                  <a:pt x="163158" y="216747"/>
                  <a:pt x="163158" y="227216"/>
                </a:cubicBezTo>
                <a:cubicBezTo>
                  <a:pt x="163158" y="239130"/>
                  <a:pt x="153594" y="248877"/>
                  <a:pt x="141904" y="248877"/>
                </a:cubicBezTo>
                <a:cubicBezTo>
                  <a:pt x="130214" y="248877"/>
                  <a:pt x="120650" y="239130"/>
                  <a:pt x="120650" y="227216"/>
                </a:cubicBezTo>
                <a:cubicBezTo>
                  <a:pt x="120650" y="216747"/>
                  <a:pt x="128089" y="208083"/>
                  <a:pt x="137653" y="205916"/>
                </a:cubicBezTo>
                <a:lnTo>
                  <a:pt x="137653" y="150320"/>
                </a:lnTo>
                <a:cubicBezTo>
                  <a:pt x="128089" y="148154"/>
                  <a:pt x="120650" y="139490"/>
                  <a:pt x="120650" y="129382"/>
                </a:cubicBezTo>
                <a:cubicBezTo>
                  <a:pt x="120650" y="118912"/>
                  <a:pt x="128089" y="110248"/>
                  <a:pt x="137653" y="108082"/>
                </a:cubicBezTo>
                <a:lnTo>
                  <a:pt x="137653" y="52486"/>
                </a:lnTo>
                <a:cubicBezTo>
                  <a:pt x="128089" y="50681"/>
                  <a:pt x="120650" y="41655"/>
                  <a:pt x="120650" y="31186"/>
                </a:cubicBezTo>
                <a:cubicBezTo>
                  <a:pt x="120650" y="19272"/>
                  <a:pt x="130214" y="9525"/>
                  <a:pt x="141904" y="9525"/>
                </a:cubicBezTo>
                <a:close/>
                <a:moveTo>
                  <a:pt x="166245" y="0"/>
                </a:moveTo>
                <a:lnTo>
                  <a:pt x="281071" y="0"/>
                </a:lnTo>
                <a:cubicBezTo>
                  <a:pt x="283231" y="0"/>
                  <a:pt x="285390" y="1784"/>
                  <a:pt x="285390" y="3924"/>
                </a:cubicBezTo>
                <a:lnTo>
                  <a:pt x="285390" y="58862"/>
                </a:lnTo>
                <a:cubicBezTo>
                  <a:pt x="285390" y="61360"/>
                  <a:pt x="283231" y="63143"/>
                  <a:pt x="281071" y="63143"/>
                </a:cubicBezTo>
                <a:lnTo>
                  <a:pt x="166245" y="63143"/>
                </a:lnTo>
                <a:cubicBezTo>
                  <a:pt x="163725" y="63143"/>
                  <a:pt x="161925" y="61360"/>
                  <a:pt x="161925" y="58862"/>
                </a:cubicBezTo>
                <a:cubicBezTo>
                  <a:pt x="161925" y="56722"/>
                  <a:pt x="163725" y="54938"/>
                  <a:pt x="166245" y="54938"/>
                </a:cubicBezTo>
                <a:lnTo>
                  <a:pt x="276751" y="54938"/>
                </a:lnTo>
                <a:lnTo>
                  <a:pt x="276751" y="8562"/>
                </a:lnTo>
                <a:lnTo>
                  <a:pt x="166245" y="8562"/>
                </a:lnTo>
                <a:cubicBezTo>
                  <a:pt x="163725" y="8562"/>
                  <a:pt x="161925" y="6421"/>
                  <a:pt x="161925" y="3924"/>
                </a:cubicBezTo>
                <a:cubicBezTo>
                  <a:pt x="161925" y="1784"/>
                  <a:pt x="163725" y="0"/>
                  <a:pt x="166245" y="0"/>
                </a:cubicBezTo>
                <a:close/>
                <a:moveTo>
                  <a:pt x="4319" y="0"/>
                </a:moveTo>
                <a:lnTo>
                  <a:pt x="119145" y="0"/>
                </a:lnTo>
                <a:cubicBezTo>
                  <a:pt x="121666" y="0"/>
                  <a:pt x="123465" y="1792"/>
                  <a:pt x="123465" y="3943"/>
                </a:cubicBezTo>
                <a:cubicBezTo>
                  <a:pt x="123465" y="6452"/>
                  <a:pt x="121666" y="8603"/>
                  <a:pt x="119145" y="8603"/>
                </a:cubicBezTo>
                <a:lnTo>
                  <a:pt x="8639" y="8603"/>
                </a:lnTo>
                <a:lnTo>
                  <a:pt x="8639" y="76712"/>
                </a:lnTo>
                <a:lnTo>
                  <a:pt x="42115" y="55563"/>
                </a:lnTo>
                <a:cubicBezTo>
                  <a:pt x="42835" y="55204"/>
                  <a:pt x="43914" y="55204"/>
                  <a:pt x="44634" y="55204"/>
                </a:cubicBezTo>
                <a:lnTo>
                  <a:pt x="119145" y="55204"/>
                </a:lnTo>
                <a:cubicBezTo>
                  <a:pt x="121666" y="55204"/>
                  <a:pt x="123465" y="56996"/>
                  <a:pt x="123465" y="59147"/>
                </a:cubicBezTo>
                <a:cubicBezTo>
                  <a:pt x="123465" y="61657"/>
                  <a:pt x="121666" y="63449"/>
                  <a:pt x="119145" y="63449"/>
                </a:cubicBezTo>
                <a:lnTo>
                  <a:pt x="45714" y="63449"/>
                </a:lnTo>
                <a:lnTo>
                  <a:pt x="6479" y="87825"/>
                </a:lnTo>
                <a:cubicBezTo>
                  <a:pt x="5759" y="88183"/>
                  <a:pt x="5039" y="88542"/>
                  <a:pt x="4319" y="88542"/>
                </a:cubicBezTo>
                <a:cubicBezTo>
                  <a:pt x="3599" y="88542"/>
                  <a:pt x="2879" y="88183"/>
                  <a:pt x="2159" y="88183"/>
                </a:cubicBezTo>
                <a:cubicBezTo>
                  <a:pt x="720" y="87108"/>
                  <a:pt x="0" y="85674"/>
                  <a:pt x="0" y="84240"/>
                </a:cubicBezTo>
                <a:lnTo>
                  <a:pt x="0" y="3943"/>
                </a:lnTo>
                <a:cubicBezTo>
                  <a:pt x="0" y="1792"/>
                  <a:pt x="1800" y="0"/>
                  <a:pt x="4319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0" name="Freeform 953">
            <a:extLst>
              <a:ext uri="{FF2B5EF4-FFF2-40B4-BE49-F238E27FC236}">
                <a16:creationId xmlns:a16="http://schemas.microsoft.com/office/drawing/2014/main" id="{770BB56B-C2C9-2C40-818D-FA0DA2ABAA0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412555" y="4320054"/>
            <a:ext cx="846687" cy="918527"/>
          </a:xfrm>
          <a:custGeom>
            <a:avLst/>
            <a:gdLst>
              <a:gd name="T0" fmla="*/ 101711 w 262269"/>
              <a:gd name="T1" fmla="*/ 115499 h 283804"/>
              <a:gd name="T2" fmla="*/ 130117 w 262269"/>
              <a:gd name="T3" fmla="*/ 115499 h 283804"/>
              <a:gd name="T4" fmla="*/ 115915 w 262269"/>
              <a:gd name="T5" fmla="*/ 92542 h 283804"/>
              <a:gd name="T6" fmla="*/ 115915 w 262269"/>
              <a:gd name="T7" fmla="*/ 138454 h 283804"/>
              <a:gd name="T8" fmla="*/ 115915 w 262269"/>
              <a:gd name="T9" fmla="*/ 92542 h 283804"/>
              <a:gd name="T10" fmla="*/ 77752 w 262269"/>
              <a:gd name="T11" fmla="*/ 116065 h 283804"/>
              <a:gd name="T12" fmla="*/ 101087 w 262269"/>
              <a:gd name="T13" fmla="*/ 154465 h 283804"/>
              <a:gd name="T14" fmla="*/ 115805 w 262269"/>
              <a:gd name="T15" fmla="*/ 274736 h 283804"/>
              <a:gd name="T16" fmla="*/ 121906 w 262269"/>
              <a:gd name="T17" fmla="*/ 257347 h 283804"/>
              <a:gd name="T18" fmla="*/ 127651 w 262269"/>
              <a:gd name="T19" fmla="*/ 238872 h 283804"/>
              <a:gd name="T20" fmla="*/ 122266 w 262269"/>
              <a:gd name="T21" fmla="*/ 220759 h 283804"/>
              <a:gd name="T22" fmla="*/ 122266 w 262269"/>
              <a:gd name="T23" fmla="*/ 209890 h 283804"/>
              <a:gd name="T24" fmla="*/ 122266 w 262269"/>
              <a:gd name="T25" fmla="*/ 197212 h 283804"/>
              <a:gd name="T26" fmla="*/ 131959 w 262269"/>
              <a:gd name="T27" fmla="*/ 154465 h 283804"/>
              <a:gd name="T28" fmla="*/ 155291 w 262269"/>
              <a:gd name="T29" fmla="*/ 116065 h 283804"/>
              <a:gd name="T30" fmla="*/ 116522 w 262269"/>
              <a:gd name="T31" fmla="*/ 68609 h 283804"/>
              <a:gd name="T32" fmla="*/ 140574 w 262269"/>
              <a:gd name="T33" fmla="*/ 157363 h 283804"/>
              <a:gd name="T34" fmla="*/ 139138 w 262269"/>
              <a:gd name="T35" fmla="*/ 192503 h 283804"/>
              <a:gd name="T36" fmla="*/ 131600 w 262269"/>
              <a:gd name="T37" fmla="*/ 206994 h 283804"/>
              <a:gd name="T38" fmla="*/ 136984 w 262269"/>
              <a:gd name="T39" fmla="*/ 218585 h 283804"/>
              <a:gd name="T40" fmla="*/ 131600 w 262269"/>
              <a:gd name="T41" fmla="*/ 230540 h 283804"/>
              <a:gd name="T42" fmla="*/ 138061 w 262269"/>
              <a:gd name="T43" fmla="*/ 238872 h 283804"/>
              <a:gd name="T44" fmla="*/ 128010 w 262269"/>
              <a:gd name="T45" fmla="*/ 250826 h 283804"/>
              <a:gd name="T46" fmla="*/ 137701 w 262269"/>
              <a:gd name="T47" fmla="*/ 262782 h 283804"/>
              <a:gd name="T48" fmla="*/ 118676 w 262269"/>
              <a:gd name="T49" fmla="*/ 283793 h 283804"/>
              <a:gd name="T50" fmla="*/ 112574 w 262269"/>
              <a:gd name="T51" fmla="*/ 283793 h 283804"/>
              <a:gd name="T52" fmla="*/ 92471 w 262269"/>
              <a:gd name="T53" fmla="*/ 261694 h 283804"/>
              <a:gd name="T54" fmla="*/ 69498 w 262269"/>
              <a:gd name="T55" fmla="*/ 116065 h 283804"/>
              <a:gd name="T56" fmla="*/ 116524 w 262269"/>
              <a:gd name="T57" fmla="*/ 39888 h 283804"/>
              <a:gd name="T58" fmla="*/ 192339 w 262269"/>
              <a:gd name="T59" fmla="*/ 116027 h 283804"/>
              <a:gd name="T60" fmla="*/ 166948 w 262269"/>
              <a:gd name="T61" fmla="*/ 171598 h 283804"/>
              <a:gd name="T62" fmla="*/ 163729 w 262269"/>
              <a:gd name="T63" fmla="*/ 164020 h 283804"/>
              <a:gd name="T64" fmla="*/ 163729 w 262269"/>
              <a:gd name="T65" fmla="*/ 68036 h 283804"/>
              <a:gd name="T66" fmla="*/ 68960 w 262269"/>
              <a:gd name="T67" fmla="*/ 68036 h 283804"/>
              <a:gd name="T68" fmla="*/ 68960 w 262269"/>
              <a:gd name="T69" fmla="*/ 164020 h 283804"/>
              <a:gd name="T70" fmla="*/ 62880 w 262269"/>
              <a:gd name="T71" fmla="*/ 170154 h 283804"/>
              <a:gd name="T72" fmla="*/ 62880 w 262269"/>
              <a:gd name="T73" fmla="*/ 62261 h 283804"/>
              <a:gd name="T74" fmla="*/ 115895 w 262269"/>
              <a:gd name="T75" fmla="*/ 0 h 283804"/>
              <a:gd name="T76" fmla="*/ 255396 w 262269"/>
              <a:gd name="T77" fmla="*/ 155620 h 283804"/>
              <a:gd name="T78" fmla="*/ 252893 w 262269"/>
              <a:gd name="T79" fmla="*/ 181255 h 283804"/>
              <a:gd name="T80" fmla="*/ 231788 w 262269"/>
              <a:gd name="T81" fmla="*/ 232166 h 283804"/>
              <a:gd name="T82" fmla="*/ 177062 w 262269"/>
              <a:gd name="T83" fmla="*/ 259968 h 283804"/>
              <a:gd name="T84" fmla="*/ 172768 w 262269"/>
              <a:gd name="T85" fmla="*/ 285242 h 283804"/>
              <a:gd name="T86" fmla="*/ 168476 w 262269"/>
              <a:gd name="T87" fmla="*/ 259968 h 283804"/>
              <a:gd name="T88" fmla="*/ 223204 w 262269"/>
              <a:gd name="T89" fmla="*/ 230721 h 283804"/>
              <a:gd name="T90" fmla="*/ 225350 w 262269"/>
              <a:gd name="T91" fmla="*/ 184867 h 283804"/>
              <a:gd name="T92" fmla="*/ 252178 w 262269"/>
              <a:gd name="T93" fmla="*/ 169340 h 283804"/>
              <a:gd name="T94" fmla="*/ 223563 w 262269"/>
              <a:gd name="T95" fmla="*/ 117708 h 283804"/>
              <a:gd name="T96" fmla="*/ 115895 w 262269"/>
              <a:gd name="T97" fmla="*/ 8666 h 283804"/>
              <a:gd name="T98" fmla="*/ 22893 w 262269"/>
              <a:gd name="T99" fmla="*/ 170423 h 283804"/>
              <a:gd name="T100" fmla="*/ 33982 w 262269"/>
              <a:gd name="T101" fmla="*/ 189199 h 283804"/>
              <a:gd name="T102" fmla="*/ 60450 w 262269"/>
              <a:gd name="T103" fmla="*/ 280549 h 283804"/>
              <a:gd name="T104" fmla="*/ 51866 w 262269"/>
              <a:gd name="T105" fmla="*/ 280910 h 283804"/>
              <a:gd name="T106" fmla="*/ 26827 w 262269"/>
              <a:gd name="T107" fmla="*/ 193893 h 283804"/>
              <a:gd name="T108" fmla="*/ 15380 w 262269"/>
              <a:gd name="T109" fmla="*/ 175117 h 283804"/>
              <a:gd name="T110" fmla="*/ 115895 w 262269"/>
              <a:gd name="T111" fmla="*/ 0 h 283804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</a:gdLst>
            <a:ahLst/>
            <a:cxnLst>
              <a:cxn ang="T112">
                <a:pos x="T0" y="T1"/>
              </a:cxn>
              <a:cxn ang="T113">
                <a:pos x="T2" y="T3"/>
              </a:cxn>
              <a:cxn ang="T114">
                <a:pos x="T4" y="T5"/>
              </a:cxn>
              <a:cxn ang="T115">
                <a:pos x="T6" y="T7"/>
              </a:cxn>
              <a:cxn ang="T116">
                <a:pos x="T8" y="T9"/>
              </a:cxn>
              <a:cxn ang="T117">
                <a:pos x="T10" y="T11"/>
              </a:cxn>
              <a:cxn ang="T118">
                <a:pos x="T12" y="T13"/>
              </a:cxn>
              <a:cxn ang="T119">
                <a:pos x="T14" y="T15"/>
              </a:cxn>
              <a:cxn ang="T120">
                <a:pos x="T16" y="T17"/>
              </a:cxn>
              <a:cxn ang="T121">
                <a:pos x="T18" y="T19"/>
              </a:cxn>
              <a:cxn ang="T122">
                <a:pos x="T20" y="T21"/>
              </a:cxn>
              <a:cxn ang="T123">
                <a:pos x="T22" y="T23"/>
              </a:cxn>
              <a:cxn ang="T124">
                <a:pos x="T24" y="T25"/>
              </a:cxn>
              <a:cxn ang="T125">
                <a:pos x="T26" y="T27"/>
              </a:cxn>
              <a:cxn ang="T126">
                <a:pos x="T28" y="T29"/>
              </a:cxn>
              <a:cxn ang="T127">
                <a:pos x="T30" y="T31"/>
              </a:cxn>
              <a:cxn ang="T128">
                <a:pos x="T32" y="T33"/>
              </a:cxn>
              <a:cxn ang="T129">
                <a:pos x="T34" y="T35"/>
              </a:cxn>
              <a:cxn ang="T130">
                <a:pos x="T36" y="T37"/>
              </a:cxn>
              <a:cxn ang="T131">
                <a:pos x="T38" y="T39"/>
              </a:cxn>
              <a:cxn ang="T132">
                <a:pos x="T40" y="T41"/>
              </a:cxn>
              <a:cxn ang="T133">
                <a:pos x="T42" y="T43"/>
              </a:cxn>
              <a:cxn ang="T134">
                <a:pos x="T44" y="T45"/>
              </a:cxn>
              <a:cxn ang="T135">
                <a:pos x="T46" y="T47"/>
              </a:cxn>
              <a:cxn ang="T136">
                <a:pos x="T48" y="T49"/>
              </a:cxn>
              <a:cxn ang="T137">
                <a:pos x="T50" y="T51"/>
              </a:cxn>
              <a:cxn ang="T138">
                <a:pos x="T52" y="T53"/>
              </a:cxn>
              <a:cxn ang="T139">
                <a:pos x="T54" y="T55"/>
              </a:cxn>
              <a:cxn ang="T140">
                <a:pos x="T56" y="T57"/>
              </a:cxn>
              <a:cxn ang="T141">
                <a:pos x="T58" y="T59"/>
              </a:cxn>
              <a:cxn ang="T142">
                <a:pos x="T60" y="T61"/>
              </a:cxn>
              <a:cxn ang="T143">
                <a:pos x="T62" y="T63"/>
              </a:cxn>
              <a:cxn ang="T144">
                <a:pos x="T64" y="T65"/>
              </a:cxn>
              <a:cxn ang="T145">
                <a:pos x="T66" y="T67"/>
              </a:cxn>
              <a:cxn ang="T146">
                <a:pos x="T68" y="T69"/>
              </a:cxn>
              <a:cxn ang="T147">
                <a:pos x="T70" y="T71"/>
              </a:cxn>
              <a:cxn ang="T148">
                <a:pos x="T72" y="T73"/>
              </a:cxn>
              <a:cxn ang="T149">
                <a:pos x="T74" y="T75"/>
              </a:cxn>
              <a:cxn ang="T150">
                <a:pos x="T76" y="T77"/>
              </a:cxn>
              <a:cxn ang="T151">
                <a:pos x="T78" y="T79"/>
              </a:cxn>
              <a:cxn ang="T152">
                <a:pos x="T80" y="T81"/>
              </a:cxn>
              <a:cxn ang="T153">
                <a:pos x="T82" y="T83"/>
              </a:cxn>
              <a:cxn ang="T154">
                <a:pos x="T84" y="T85"/>
              </a:cxn>
              <a:cxn ang="T155">
                <a:pos x="T86" y="T87"/>
              </a:cxn>
              <a:cxn ang="T156">
                <a:pos x="T88" y="T89"/>
              </a:cxn>
              <a:cxn ang="T157">
                <a:pos x="T90" y="T91"/>
              </a:cxn>
              <a:cxn ang="T158">
                <a:pos x="T92" y="T93"/>
              </a:cxn>
              <a:cxn ang="T159">
                <a:pos x="T94" y="T95"/>
              </a:cxn>
              <a:cxn ang="T160">
                <a:pos x="T96" y="T97"/>
              </a:cxn>
              <a:cxn ang="T161">
                <a:pos x="T98" y="T99"/>
              </a:cxn>
              <a:cxn ang="T162">
                <a:pos x="T100" y="T101"/>
              </a:cxn>
              <a:cxn ang="T163">
                <a:pos x="T102" y="T103"/>
              </a:cxn>
              <a:cxn ang="T164">
                <a:pos x="T104" y="T105"/>
              </a:cxn>
              <a:cxn ang="T165">
                <a:pos x="T106" y="T107"/>
              </a:cxn>
              <a:cxn ang="T166">
                <a:pos x="T108" y="T109"/>
              </a:cxn>
              <a:cxn ang="T167">
                <a:pos x="T110" y="T111"/>
              </a:cxn>
            </a:cxnLst>
            <a:rect l="0" t="0" r="r" b="b"/>
            <a:pathLst>
              <a:path w="262269" h="283804">
                <a:moveTo>
                  <a:pt x="116503" y="100640"/>
                </a:moveTo>
                <a:cubicBezTo>
                  <a:pt x="108651" y="100640"/>
                  <a:pt x="102227" y="107064"/>
                  <a:pt x="102227" y="114916"/>
                </a:cubicBezTo>
                <a:cubicBezTo>
                  <a:pt x="102227" y="123124"/>
                  <a:pt x="108651" y="129191"/>
                  <a:pt x="116503" y="129191"/>
                </a:cubicBezTo>
                <a:cubicBezTo>
                  <a:pt x="124354" y="129191"/>
                  <a:pt x="130778" y="123124"/>
                  <a:pt x="130778" y="114916"/>
                </a:cubicBezTo>
                <a:cubicBezTo>
                  <a:pt x="130778" y="107064"/>
                  <a:pt x="124354" y="100640"/>
                  <a:pt x="116503" y="100640"/>
                </a:cubicBezTo>
                <a:close/>
                <a:moveTo>
                  <a:pt x="116503" y="92075"/>
                </a:moveTo>
                <a:cubicBezTo>
                  <a:pt x="129351" y="92075"/>
                  <a:pt x="139343" y="102425"/>
                  <a:pt x="139343" y="114916"/>
                </a:cubicBezTo>
                <a:cubicBezTo>
                  <a:pt x="139343" y="127407"/>
                  <a:pt x="129351" y="137756"/>
                  <a:pt x="116503" y="137756"/>
                </a:cubicBezTo>
                <a:cubicBezTo>
                  <a:pt x="104012" y="137756"/>
                  <a:pt x="93662" y="127407"/>
                  <a:pt x="93662" y="114916"/>
                </a:cubicBezTo>
                <a:cubicBezTo>
                  <a:pt x="93662" y="102425"/>
                  <a:pt x="104012" y="92075"/>
                  <a:pt x="116503" y="92075"/>
                </a:cubicBezTo>
                <a:close/>
                <a:moveTo>
                  <a:pt x="117114" y="76913"/>
                </a:moveTo>
                <a:cubicBezTo>
                  <a:pt x="95828" y="76913"/>
                  <a:pt x="78148" y="94214"/>
                  <a:pt x="78148" y="115480"/>
                </a:cubicBezTo>
                <a:cubicBezTo>
                  <a:pt x="78148" y="130258"/>
                  <a:pt x="86446" y="143233"/>
                  <a:pt x="99435" y="150082"/>
                </a:cubicBezTo>
                <a:cubicBezTo>
                  <a:pt x="100879" y="150802"/>
                  <a:pt x="101600" y="152605"/>
                  <a:pt x="101600" y="153686"/>
                </a:cubicBezTo>
                <a:lnTo>
                  <a:pt x="101600" y="258572"/>
                </a:lnTo>
                <a:lnTo>
                  <a:pt x="116393" y="273350"/>
                </a:lnTo>
                <a:lnTo>
                  <a:pt x="127938" y="261456"/>
                </a:lnTo>
                <a:lnTo>
                  <a:pt x="122526" y="256049"/>
                </a:lnTo>
                <a:cubicBezTo>
                  <a:pt x="119279" y="252445"/>
                  <a:pt x="119279" y="247038"/>
                  <a:pt x="122526" y="243794"/>
                </a:cubicBezTo>
                <a:lnTo>
                  <a:pt x="128299" y="237667"/>
                </a:lnTo>
                <a:lnTo>
                  <a:pt x="122887" y="232261"/>
                </a:lnTo>
                <a:cubicBezTo>
                  <a:pt x="119640" y="228656"/>
                  <a:pt x="119640" y="223250"/>
                  <a:pt x="122887" y="219645"/>
                </a:cubicBezTo>
                <a:lnTo>
                  <a:pt x="128299" y="214239"/>
                </a:lnTo>
                <a:lnTo>
                  <a:pt x="122887" y="208832"/>
                </a:lnTo>
                <a:cubicBezTo>
                  <a:pt x="121083" y="207391"/>
                  <a:pt x="120362" y="204868"/>
                  <a:pt x="120362" y="202705"/>
                </a:cubicBezTo>
                <a:cubicBezTo>
                  <a:pt x="120362" y="200182"/>
                  <a:pt x="121083" y="198019"/>
                  <a:pt x="122887" y="196217"/>
                </a:cubicBezTo>
                <a:lnTo>
                  <a:pt x="132629" y="186846"/>
                </a:lnTo>
                <a:lnTo>
                  <a:pt x="132629" y="153686"/>
                </a:lnTo>
                <a:cubicBezTo>
                  <a:pt x="132629" y="152605"/>
                  <a:pt x="133711" y="150802"/>
                  <a:pt x="134793" y="150082"/>
                </a:cubicBezTo>
                <a:cubicBezTo>
                  <a:pt x="148143" y="143233"/>
                  <a:pt x="156080" y="130258"/>
                  <a:pt x="156080" y="115480"/>
                </a:cubicBezTo>
                <a:cubicBezTo>
                  <a:pt x="156080" y="94214"/>
                  <a:pt x="138762" y="76913"/>
                  <a:pt x="117114" y="76913"/>
                </a:cubicBezTo>
                <a:close/>
                <a:moveTo>
                  <a:pt x="117114" y="68263"/>
                </a:moveTo>
                <a:cubicBezTo>
                  <a:pt x="143092" y="68263"/>
                  <a:pt x="164739" y="89168"/>
                  <a:pt x="164739" y="115480"/>
                </a:cubicBezTo>
                <a:cubicBezTo>
                  <a:pt x="164739" y="132420"/>
                  <a:pt x="155720" y="147919"/>
                  <a:pt x="141288" y="156569"/>
                </a:cubicBezTo>
                <a:lnTo>
                  <a:pt x="141288" y="188648"/>
                </a:lnTo>
                <a:cubicBezTo>
                  <a:pt x="141288" y="189729"/>
                  <a:pt x="140927" y="190811"/>
                  <a:pt x="139845" y="191532"/>
                </a:cubicBezTo>
                <a:lnTo>
                  <a:pt x="129021" y="202345"/>
                </a:lnTo>
                <a:lnTo>
                  <a:pt x="132268" y="205949"/>
                </a:lnTo>
                <a:lnTo>
                  <a:pt x="137680" y="211355"/>
                </a:lnTo>
                <a:cubicBezTo>
                  <a:pt x="139123" y="212797"/>
                  <a:pt x="139123" y="215681"/>
                  <a:pt x="137680" y="217483"/>
                </a:cubicBezTo>
                <a:lnTo>
                  <a:pt x="129021" y="225773"/>
                </a:lnTo>
                <a:lnTo>
                  <a:pt x="132268" y="229377"/>
                </a:lnTo>
                <a:lnTo>
                  <a:pt x="137680" y="234423"/>
                </a:lnTo>
                <a:cubicBezTo>
                  <a:pt x="138401" y="235504"/>
                  <a:pt x="138762" y="236586"/>
                  <a:pt x="138762" y="237667"/>
                </a:cubicBezTo>
                <a:cubicBezTo>
                  <a:pt x="138762" y="238748"/>
                  <a:pt x="138401" y="239830"/>
                  <a:pt x="137680" y="240551"/>
                </a:cubicBezTo>
                <a:lnTo>
                  <a:pt x="128660" y="249561"/>
                </a:lnTo>
                <a:lnTo>
                  <a:pt x="137319" y="258572"/>
                </a:lnTo>
                <a:cubicBezTo>
                  <a:pt x="138041" y="259293"/>
                  <a:pt x="138401" y="260374"/>
                  <a:pt x="138401" y="261456"/>
                </a:cubicBezTo>
                <a:cubicBezTo>
                  <a:pt x="138401" y="262537"/>
                  <a:pt x="138041" y="263618"/>
                  <a:pt x="137319" y="264700"/>
                </a:cubicBezTo>
                <a:lnTo>
                  <a:pt x="119279" y="282361"/>
                </a:lnTo>
                <a:cubicBezTo>
                  <a:pt x="118558" y="283082"/>
                  <a:pt x="117475" y="283803"/>
                  <a:pt x="116393" y="283803"/>
                </a:cubicBezTo>
                <a:cubicBezTo>
                  <a:pt x="115310" y="283803"/>
                  <a:pt x="113867" y="283082"/>
                  <a:pt x="113146" y="282361"/>
                </a:cubicBezTo>
                <a:lnTo>
                  <a:pt x="94384" y="263618"/>
                </a:lnTo>
                <a:cubicBezTo>
                  <a:pt x="93663" y="262537"/>
                  <a:pt x="92941" y="261816"/>
                  <a:pt x="92941" y="260374"/>
                </a:cubicBezTo>
                <a:lnTo>
                  <a:pt x="92941" y="156569"/>
                </a:lnTo>
                <a:cubicBezTo>
                  <a:pt x="78870" y="147919"/>
                  <a:pt x="69850" y="132420"/>
                  <a:pt x="69850" y="115480"/>
                </a:cubicBezTo>
                <a:cubicBezTo>
                  <a:pt x="69850" y="89168"/>
                  <a:pt x="90776" y="68263"/>
                  <a:pt x="117114" y="68263"/>
                </a:cubicBezTo>
                <a:close/>
                <a:moveTo>
                  <a:pt x="117116" y="39688"/>
                </a:moveTo>
                <a:cubicBezTo>
                  <a:pt x="137604" y="39688"/>
                  <a:pt x="156294" y="47586"/>
                  <a:pt x="170671" y="61947"/>
                </a:cubicBezTo>
                <a:cubicBezTo>
                  <a:pt x="185049" y="76308"/>
                  <a:pt x="193316" y="95337"/>
                  <a:pt x="193316" y="115442"/>
                </a:cubicBezTo>
                <a:cubicBezTo>
                  <a:pt x="193316" y="135907"/>
                  <a:pt x="185049" y="154935"/>
                  <a:pt x="170671" y="169296"/>
                </a:cubicBezTo>
                <a:cubicBezTo>
                  <a:pt x="169953" y="170014"/>
                  <a:pt x="168874" y="170732"/>
                  <a:pt x="167796" y="170732"/>
                </a:cubicBezTo>
                <a:cubicBezTo>
                  <a:pt x="166718" y="170732"/>
                  <a:pt x="165639" y="170014"/>
                  <a:pt x="164561" y="169296"/>
                </a:cubicBezTo>
                <a:cubicBezTo>
                  <a:pt x="163123" y="167501"/>
                  <a:pt x="163123" y="164988"/>
                  <a:pt x="164561" y="163193"/>
                </a:cubicBezTo>
                <a:cubicBezTo>
                  <a:pt x="177501" y="150268"/>
                  <a:pt x="184689" y="133393"/>
                  <a:pt x="184689" y="115442"/>
                </a:cubicBezTo>
                <a:cubicBezTo>
                  <a:pt x="184689" y="97491"/>
                  <a:pt x="177501" y="80617"/>
                  <a:pt x="164561" y="67692"/>
                </a:cubicBezTo>
                <a:cubicBezTo>
                  <a:pt x="151981" y="55126"/>
                  <a:pt x="135088" y="48305"/>
                  <a:pt x="117116" y="48305"/>
                </a:cubicBezTo>
                <a:cubicBezTo>
                  <a:pt x="99144" y="48305"/>
                  <a:pt x="82250" y="55126"/>
                  <a:pt x="69311" y="67692"/>
                </a:cubicBezTo>
                <a:cubicBezTo>
                  <a:pt x="56730" y="80617"/>
                  <a:pt x="49542" y="97491"/>
                  <a:pt x="49542" y="115442"/>
                </a:cubicBezTo>
                <a:cubicBezTo>
                  <a:pt x="49542" y="133393"/>
                  <a:pt x="56730" y="150268"/>
                  <a:pt x="69311" y="163193"/>
                </a:cubicBezTo>
                <a:cubicBezTo>
                  <a:pt x="71108" y="164988"/>
                  <a:pt x="71108" y="167501"/>
                  <a:pt x="69311" y="169296"/>
                </a:cubicBezTo>
                <a:cubicBezTo>
                  <a:pt x="67873" y="171091"/>
                  <a:pt x="64997" y="171091"/>
                  <a:pt x="63200" y="169296"/>
                </a:cubicBezTo>
                <a:cubicBezTo>
                  <a:pt x="49182" y="154935"/>
                  <a:pt x="41275" y="135907"/>
                  <a:pt x="41275" y="115442"/>
                </a:cubicBezTo>
                <a:cubicBezTo>
                  <a:pt x="41275" y="95337"/>
                  <a:pt x="49182" y="76308"/>
                  <a:pt x="63200" y="61947"/>
                </a:cubicBezTo>
                <a:cubicBezTo>
                  <a:pt x="77578" y="47586"/>
                  <a:pt x="96628" y="39688"/>
                  <a:pt x="117116" y="39688"/>
                </a:cubicBezTo>
                <a:close/>
                <a:moveTo>
                  <a:pt x="116483" y="0"/>
                </a:moveTo>
                <a:cubicBezTo>
                  <a:pt x="180837" y="0"/>
                  <a:pt x="232966" y="51731"/>
                  <a:pt x="233326" y="116036"/>
                </a:cubicBezTo>
                <a:cubicBezTo>
                  <a:pt x="233685" y="118192"/>
                  <a:pt x="238359" y="132921"/>
                  <a:pt x="256694" y="154835"/>
                </a:cubicBezTo>
                <a:cubicBezTo>
                  <a:pt x="259211" y="157709"/>
                  <a:pt x="263166" y="163457"/>
                  <a:pt x="262087" y="170282"/>
                </a:cubicBezTo>
                <a:cubicBezTo>
                  <a:pt x="261368" y="173156"/>
                  <a:pt x="259930" y="177108"/>
                  <a:pt x="254178" y="180341"/>
                </a:cubicBezTo>
                <a:cubicBezTo>
                  <a:pt x="246268" y="185011"/>
                  <a:pt x="237281" y="188604"/>
                  <a:pt x="232966" y="190759"/>
                </a:cubicBezTo>
                <a:cubicBezTo>
                  <a:pt x="233685" y="198303"/>
                  <a:pt x="235483" y="217703"/>
                  <a:pt x="232966" y="230995"/>
                </a:cubicBezTo>
                <a:cubicBezTo>
                  <a:pt x="229731" y="246442"/>
                  <a:pt x="203486" y="248957"/>
                  <a:pt x="188386" y="248957"/>
                </a:cubicBezTo>
                <a:cubicBezTo>
                  <a:pt x="184432" y="248957"/>
                  <a:pt x="177961" y="250035"/>
                  <a:pt x="177961" y="258657"/>
                </a:cubicBezTo>
                <a:lnTo>
                  <a:pt x="177961" y="279134"/>
                </a:lnTo>
                <a:cubicBezTo>
                  <a:pt x="177961" y="281648"/>
                  <a:pt x="175803" y="283804"/>
                  <a:pt x="173646" y="283804"/>
                </a:cubicBezTo>
                <a:cubicBezTo>
                  <a:pt x="171130" y="283804"/>
                  <a:pt x="169332" y="281648"/>
                  <a:pt x="169332" y="279134"/>
                </a:cubicBezTo>
                <a:lnTo>
                  <a:pt x="169332" y="258657"/>
                </a:lnTo>
                <a:cubicBezTo>
                  <a:pt x="169332" y="247520"/>
                  <a:pt x="176522" y="240335"/>
                  <a:pt x="188386" y="240335"/>
                </a:cubicBezTo>
                <a:cubicBezTo>
                  <a:pt x="208879" y="240335"/>
                  <a:pt x="223259" y="235665"/>
                  <a:pt x="224338" y="229558"/>
                </a:cubicBezTo>
                <a:cubicBezTo>
                  <a:pt x="227214" y="214110"/>
                  <a:pt x="223979" y="188604"/>
                  <a:pt x="223979" y="188604"/>
                </a:cubicBezTo>
                <a:cubicBezTo>
                  <a:pt x="223619" y="186448"/>
                  <a:pt x="224698" y="184652"/>
                  <a:pt x="226495" y="183934"/>
                </a:cubicBezTo>
                <a:cubicBezTo>
                  <a:pt x="226855" y="183934"/>
                  <a:pt x="239438" y="178904"/>
                  <a:pt x="249864" y="172797"/>
                </a:cubicBezTo>
                <a:cubicBezTo>
                  <a:pt x="253099" y="171001"/>
                  <a:pt x="253459" y="169205"/>
                  <a:pt x="253459" y="168486"/>
                </a:cubicBezTo>
                <a:cubicBezTo>
                  <a:pt x="254178" y="165971"/>
                  <a:pt x="252021" y="162379"/>
                  <a:pt x="250223" y="160223"/>
                </a:cubicBezTo>
                <a:cubicBezTo>
                  <a:pt x="228652" y="134717"/>
                  <a:pt x="224698" y="117833"/>
                  <a:pt x="224698" y="117114"/>
                </a:cubicBezTo>
                <a:lnTo>
                  <a:pt x="224698" y="116396"/>
                </a:lnTo>
                <a:cubicBezTo>
                  <a:pt x="224698" y="56761"/>
                  <a:pt x="176163" y="8622"/>
                  <a:pt x="116483" y="8622"/>
                </a:cubicBezTo>
                <a:cubicBezTo>
                  <a:pt x="57163" y="8622"/>
                  <a:pt x="8628" y="56761"/>
                  <a:pt x="8628" y="116396"/>
                </a:cubicBezTo>
                <a:cubicBezTo>
                  <a:pt x="8628" y="135076"/>
                  <a:pt x="13661" y="153757"/>
                  <a:pt x="23009" y="169564"/>
                </a:cubicBezTo>
                <a:cubicBezTo>
                  <a:pt x="23009" y="169923"/>
                  <a:pt x="23009" y="169923"/>
                  <a:pt x="23009" y="169923"/>
                </a:cubicBezTo>
                <a:cubicBezTo>
                  <a:pt x="26604" y="176030"/>
                  <a:pt x="30199" y="182137"/>
                  <a:pt x="34154" y="188245"/>
                </a:cubicBezTo>
                <a:cubicBezTo>
                  <a:pt x="40985" y="199022"/>
                  <a:pt x="47096" y="209081"/>
                  <a:pt x="51051" y="217703"/>
                </a:cubicBezTo>
                <a:cubicBezTo>
                  <a:pt x="60039" y="237461"/>
                  <a:pt x="60398" y="277697"/>
                  <a:pt x="60758" y="279134"/>
                </a:cubicBezTo>
                <a:cubicBezTo>
                  <a:pt x="60758" y="281648"/>
                  <a:pt x="58601" y="283804"/>
                  <a:pt x="56444" y="283804"/>
                </a:cubicBezTo>
                <a:cubicBezTo>
                  <a:pt x="53927" y="283804"/>
                  <a:pt x="52130" y="281648"/>
                  <a:pt x="52130" y="279493"/>
                </a:cubicBezTo>
                <a:cubicBezTo>
                  <a:pt x="52130" y="279134"/>
                  <a:pt x="51410" y="239257"/>
                  <a:pt x="43142" y="221295"/>
                </a:cubicBezTo>
                <a:cubicBezTo>
                  <a:pt x="39546" y="213033"/>
                  <a:pt x="33435" y="203333"/>
                  <a:pt x="26963" y="192915"/>
                </a:cubicBezTo>
                <a:cubicBezTo>
                  <a:pt x="23009" y="186808"/>
                  <a:pt x="19054" y="180341"/>
                  <a:pt x="15818" y="174593"/>
                </a:cubicBezTo>
                <a:cubicBezTo>
                  <a:pt x="15818" y="174234"/>
                  <a:pt x="15818" y="174234"/>
                  <a:pt x="15459" y="174234"/>
                </a:cubicBezTo>
                <a:cubicBezTo>
                  <a:pt x="5752" y="156990"/>
                  <a:pt x="0" y="136873"/>
                  <a:pt x="0" y="116396"/>
                </a:cubicBezTo>
                <a:cubicBezTo>
                  <a:pt x="0" y="52090"/>
                  <a:pt x="52489" y="0"/>
                  <a:pt x="11648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31" name="Freeform 1043">
            <a:extLst>
              <a:ext uri="{FF2B5EF4-FFF2-40B4-BE49-F238E27FC236}">
                <a16:creationId xmlns:a16="http://schemas.microsoft.com/office/drawing/2014/main" id="{51121F24-6A0C-E444-8A0A-3832F412DA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1680359" y="7699569"/>
            <a:ext cx="923660" cy="918527"/>
          </a:xfrm>
          <a:custGeom>
            <a:avLst/>
            <a:gdLst>
              <a:gd name="T0" fmla="*/ 20455 w 285392"/>
              <a:gd name="T1" fmla="*/ 276592 h 283805"/>
              <a:gd name="T2" fmla="*/ 68893 w 285392"/>
              <a:gd name="T3" fmla="*/ 216065 h 283805"/>
              <a:gd name="T4" fmla="*/ 4304 w 285392"/>
              <a:gd name="T5" fmla="*/ 207418 h 283805"/>
              <a:gd name="T6" fmla="*/ 88987 w 285392"/>
              <a:gd name="T7" fmla="*/ 211742 h 283805"/>
              <a:gd name="T8" fmla="*/ 77506 w 285392"/>
              <a:gd name="T9" fmla="*/ 216065 h 283805"/>
              <a:gd name="T10" fmla="*/ 73200 w 285392"/>
              <a:gd name="T11" fmla="*/ 285239 h 283805"/>
              <a:gd name="T12" fmla="*/ 11481 w 285392"/>
              <a:gd name="T13" fmla="*/ 280916 h 283805"/>
              <a:gd name="T14" fmla="*/ 4304 w 285392"/>
              <a:gd name="T15" fmla="*/ 216065 h 283805"/>
              <a:gd name="T16" fmla="*/ 4304 w 285392"/>
              <a:gd name="T17" fmla="*/ 207418 h 283805"/>
              <a:gd name="T18" fmla="*/ 218014 w 285392"/>
              <a:gd name="T19" fmla="*/ 276522 h 283805"/>
              <a:gd name="T20" fmla="*/ 266651 w 285392"/>
              <a:gd name="T21" fmla="*/ 181030 h 283805"/>
              <a:gd name="T22" fmla="*/ 202163 w 285392"/>
              <a:gd name="T23" fmla="*/ 172317 h 283805"/>
              <a:gd name="T24" fmla="*/ 286826 w 285392"/>
              <a:gd name="T25" fmla="*/ 176311 h 283805"/>
              <a:gd name="T26" fmla="*/ 275298 w 285392"/>
              <a:gd name="T27" fmla="*/ 181030 h 283805"/>
              <a:gd name="T28" fmla="*/ 270974 w 285392"/>
              <a:gd name="T29" fmla="*/ 285236 h 283805"/>
              <a:gd name="T30" fmla="*/ 209368 w 285392"/>
              <a:gd name="T31" fmla="*/ 280880 h 283805"/>
              <a:gd name="T32" fmla="*/ 202163 w 285392"/>
              <a:gd name="T33" fmla="*/ 181030 h 283805"/>
              <a:gd name="T34" fmla="*/ 202163 w 285392"/>
              <a:gd name="T35" fmla="*/ 172317 h 283805"/>
              <a:gd name="T36" fmla="*/ 118735 w 285392"/>
              <a:gd name="T37" fmla="*/ 276507 h 283805"/>
              <a:gd name="T38" fmla="*/ 167731 w 285392"/>
              <a:gd name="T39" fmla="*/ 145944 h 283805"/>
              <a:gd name="T40" fmla="*/ 45290 w 285392"/>
              <a:gd name="T41" fmla="*/ 145424 h 283805"/>
              <a:gd name="T42" fmla="*/ 45290 w 285392"/>
              <a:gd name="T43" fmla="*/ 182541 h 283805"/>
              <a:gd name="T44" fmla="*/ 45290 w 285392"/>
              <a:gd name="T45" fmla="*/ 145424 h 283805"/>
              <a:gd name="T46" fmla="*/ 183583 w 285392"/>
              <a:gd name="T47" fmla="*/ 137215 h 283805"/>
              <a:gd name="T48" fmla="*/ 183583 w 285392"/>
              <a:gd name="T49" fmla="*/ 145580 h 283805"/>
              <a:gd name="T50" fmla="*/ 176378 w 285392"/>
              <a:gd name="T51" fmla="*/ 280872 h 283805"/>
              <a:gd name="T52" fmla="*/ 114772 w 285392"/>
              <a:gd name="T53" fmla="*/ 285235 h 283805"/>
              <a:gd name="T54" fmla="*/ 110448 w 285392"/>
              <a:gd name="T55" fmla="*/ 145580 h 283805"/>
              <a:gd name="T56" fmla="*/ 98920 w 285392"/>
              <a:gd name="T57" fmla="*/ 141579 h 283805"/>
              <a:gd name="T58" fmla="*/ 45290 w 285392"/>
              <a:gd name="T59" fmla="*/ 137215 h 283805"/>
              <a:gd name="T60" fmla="*/ 45290 w 285392"/>
              <a:gd name="T61" fmla="*/ 191106 h 283805"/>
              <a:gd name="T62" fmla="*/ 45290 w 285392"/>
              <a:gd name="T63" fmla="*/ 137215 h 283805"/>
              <a:gd name="T64" fmla="*/ 217748 w 285392"/>
              <a:gd name="T65" fmla="*/ 124270 h 283805"/>
              <a:gd name="T66" fmla="*/ 266913 w 285392"/>
              <a:gd name="T67" fmla="*/ 124270 h 283805"/>
              <a:gd name="T68" fmla="*/ 242513 w 285392"/>
              <a:gd name="T69" fmla="*/ 90945 h 283805"/>
              <a:gd name="T70" fmla="*/ 242513 w 285392"/>
              <a:gd name="T71" fmla="*/ 157596 h 283805"/>
              <a:gd name="T72" fmla="*/ 242513 w 285392"/>
              <a:gd name="T73" fmla="*/ 90945 h 283805"/>
              <a:gd name="T74" fmla="*/ 183112 w 285392"/>
              <a:gd name="T75" fmla="*/ 62034 h 283805"/>
              <a:gd name="T76" fmla="*/ 173907 w 285392"/>
              <a:gd name="T77" fmla="*/ 62034 h 283805"/>
              <a:gd name="T78" fmla="*/ 109897 w 285392"/>
              <a:gd name="T79" fmla="*/ 57438 h 283805"/>
              <a:gd name="T80" fmla="*/ 109897 w 285392"/>
              <a:gd name="T81" fmla="*/ 66630 h 283805"/>
              <a:gd name="T82" fmla="*/ 109897 w 285392"/>
              <a:gd name="T83" fmla="*/ 57438 h 283805"/>
              <a:gd name="T84" fmla="*/ 147741 w 285392"/>
              <a:gd name="T85" fmla="*/ 23522 h 283805"/>
              <a:gd name="T86" fmla="*/ 162530 w 285392"/>
              <a:gd name="T87" fmla="*/ 39192 h 283805"/>
              <a:gd name="T88" fmla="*/ 154594 w 285392"/>
              <a:gd name="T89" fmla="*/ 42839 h 283805"/>
              <a:gd name="T90" fmla="*/ 131509 w 285392"/>
              <a:gd name="T91" fmla="*/ 46483 h 283805"/>
              <a:gd name="T92" fmla="*/ 163973 w 285392"/>
              <a:gd name="T93" fmla="*/ 76008 h 283805"/>
              <a:gd name="T94" fmla="*/ 147741 w 285392"/>
              <a:gd name="T95" fmla="*/ 98971 h 283805"/>
              <a:gd name="T96" fmla="*/ 139084 w 285392"/>
              <a:gd name="T97" fmla="*/ 98971 h 283805"/>
              <a:gd name="T98" fmla="*/ 124295 w 285392"/>
              <a:gd name="T99" fmla="*/ 82932 h 283805"/>
              <a:gd name="T100" fmla="*/ 132230 w 285392"/>
              <a:gd name="T101" fmla="*/ 79652 h 283805"/>
              <a:gd name="T102" fmla="*/ 155316 w 285392"/>
              <a:gd name="T103" fmla="*/ 76008 h 283805"/>
              <a:gd name="T104" fmla="*/ 122852 w 285392"/>
              <a:gd name="T105" fmla="*/ 46483 h 283805"/>
              <a:gd name="T106" fmla="*/ 139084 w 285392"/>
              <a:gd name="T107" fmla="*/ 23522 h 283805"/>
              <a:gd name="T108" fmla="*/ 143412 w 285392"/>
              <a:gd name="T109" fmla="*/ 8683 h 283805"/>
              <a:gd name="T110" fmla="*/ 143412 w 285392"/>
              <a:gd name="T111" fmla="*/ 115406 h 283805"/>
              <a:gd name="T112" fmla="*/ 143412 w 285392"/>
              <a:gd name="T113" fmla="*/ 8683 h 283805"/>
              <a:gd name="T114" fmla="*/ 205455 w 285392"/>
              <a:gd name="T115" fmla="*/ 61864 h 283805"/>
              <a:gd name="T116" fmla="*/ 81370 w 285392"/>
              <a:gd name="T117" fmla="*/ 61864 h 283805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60000 65536"/>
              <a:gd name="T175" fmla="*/ 0 60000 65536"/>
              <a:gd name="T176" fmla="*/ 0 60000 65536"/>
            </a:gdLst>
            <a:ahLst/>
            <a:cxnLst>
              <a:cxn ang="T118">
                <a:pos x="T0" y="T1"/>
              </a:cxn>
              <a:cxn ang="T119">
                <a:pos x="T2" y="T3"/>
              </a:cxn>
              <a:cxn ang="T120">
                <a:pos x="T4" y="T5"/>
              </a:cxn>
              <a:cxn ang="T121">
                <a:pos x="T6" y="T7"/>
              </a:cxn>
              <a:cxn ang="T122">
                <a:pos x="T8" y="T9"/>
              </a:cxn>
              <a:cxn ang="T123">
                <a:pos x="T10" y="T11"/>
              </a:cxn>
              <a:cxn ang="T124">
                <a:pos x="T12" y="T13"/>
              </a:cxn>
              <a:cxn ang="T125">
                <a:pos x="T14" y="T15"/>
              </a:cxn>
              <a:cxn ang="T126">
                <a:pos x="T16" y="T17"/>
              </a:cxn>
              <a:cxn ang="T127">
                <a:pos x="T18" y="T19"/>
              </a:cxn>
              <a:cxn ang="T128">
                <a:pos x="T20" y="T21"/>
              </a:cxn>
              <a:cxn ang="T129">
                <a:pos x="T22" y="T23"/>
              </a:cxn>
              <a:cxn ang="T130">
                <a:pos x="T24" y="T25"/>
              </a:cxn>
              <a:cxn ang="T131">
                <a:pos x="T26" y="T27"/>
              </a:cxn>
              <a:cxn ang="T132">
                <a:pos x="T28" y="T29"/>
              </a:cxn>
              <a:cxn ang="T133">
                <a:pos x="T30" y="T31"/>
              </a:cxn>
              <a:cxn ang="T134">
                <a:pos x="T32" y="T33"/>
              </a:cxn>
              <a:cxn ang="T135">
                <a:pos x="T34" y="T35"/>
              </a:cxn>
              <a:cxn ang="T136">
                <a:pos x="T36" y="T37"/>
              </a:cxn>
              <a:cxn ang="T137">
                <a:pos x="T38" y="T39"/>
              </a:cxn>
              <a:cxn ang="T138">
                <a:pos x="T40" y="T41"/>
              </a:cxn>
              <a:cxn ang="T139">
                <a:pos x="T42" y="T43"/>
              </a:cxn>
              <a:cxn ang="T140">
                <a:pos x="T44" y="T45"/>
              </a:cxn>
              <a:cxn ang="T141">
                <a:pos x="T46" y="T47"/>
              </a:cxn>
              <a:cxn ang="T142">
                <a:pos x="T48" y="T49"/>
              </a:cxn>
              <a:cxn ang="T143">
                <a:pos x="T50" y="T51"/>
              </a:cxn>
              <a:cxn ang="T144">
                <a:pos x="T52" y="T53"/>
              </a:cxn>
              <a:cxn ang="T145">
                <a:pos x="T54" y="T55"/>
              </a:cxn>
              <a:cxn ang="T146">
                <a:pos x="T56" y="T57"/>
              </a:cxn>
              <a:cxn ang="T147">
                <a:pos x="T58" y="T59"/>
              </a:cxn>
              <a:cxn ang="T148">
                <a:pos x="T60" y="T61"/>
              </a:cxn>
              <a:cxn ang="T149">
                <a:pos x="T62" y="T63"/>
              </a:cxn>
              <a:cxn ang="T150">
                <a:pos x="T64" y="T65"/>
              </a:cxn>
              <a:cxn ang="T151">
                <a:pos x="T66" y="T67"/>
              </a:cxn>
              <a:cxn ang="T152">
                <a:pos x="T68" y="T69"/>
              </a:cxn>
              <a:cxn ang="T153">
                <a:pos x="T70" y="T71"/>
              </a:cxn>
              <a:cxn ang="T154">
                <a:pos x="T72" y="T73"/>
              </a:cxn>
              <a:cxn ang="T155">
                <a:pos x="T74" y="T75"/>
              </a:cxn>
              <a:cxn ang="T156">
                <a:pos x="T76" y="T77"/>
              </a:cxn>
              <a:cxn ang="T157">
                <a:pos x="T78" y="T79"/>
              </a:cxn>
              <a:cxn ang="T158">
                <a:pos x="T80" y="T81"/>
              </a:cxn>
              <a:cxn ang="T159">
                <a:pos x="T82" y="T83"/>
              </a:cxn>
              <a:cxn ang="T160">
                <a:pos x="T84" y="T85"/>
              </a:cxn>
              <a:cxn ang="T161">
                <a:pos x="T86" y="T87"/>
              </a:cxn>
              <a:cxn ang="T162">
                <a:pos x="T88" y="T89"/>
              </a:cxn>
              <a:cxn ang="T163">
                <a:pos x="T90" y="T91"/>
              </a:cxn>
              <a:cxn ang="T164">
                <a:pos x="T92" y="T93"/>
              </a:cxn>
              <a:cxn ang="T165">
                <a:pos x="T94" y="T95"/>
              </a:cxn>
              <a:cxn ang="T166">
                <a:pos x="T96" y="T97"/>
              </a:cxn>
              <a:cxn ang="T167">
                <a:pos x="T98" y="T99"/>
              </a:cxn>
              <a:cxn ang="T168">
                <a:pos x="T100" y="T101"/>
              </a:cxn>
              <a:cxn ang="T169">
                <a:pos x="T102" y="T103"/>
              </a:cxn>
              <a:cxn ang="T170">
                <a:pos x="T104" y="T105"/>
              </a:cxn>
              <a:cxn ang="T171">
                <a:pos x="T106" y="T107"/>
              </a:cxn>
              <a:cxn ang="T172">
                <a:pos x="T108" y="T109"/>
              </a:cxn>
              <a:cxn ang="T173">
                <a:pos x="T110" y="T111"/>
              </a:cxn>
              <a:cxn ang="T174">
                <a:pos x="T112" y="T113"/>
              </a:cxn>
              <a:cxn ang="T175">
                <a:pos x="T114" y="T115"/>
              </a:cxn>
              <a:cxn ang="T176">
                <a:pos x="T116" y="T117"/>
              </a:cxn>
            </a:cxnLst>
            <a:rect l="0" t="0" r="r" b="b"/>
            <a:pathLst>
              <a:path w="285392" h="283805">
                <a:moveTo>
                  <a:pt x="20351" y="214978"/>
                </a:moveTo>
                <a:lnTo>
                  <a:pt x="20351" y="275201"/>
                </a:lnTo>
                <a:lnTo>
                  <a:pt x="68549" y="275201"/>
                </a:lnTo>
                <a:lnTo>
                  <a:pt x="68549" y="214978"/>
                </a:lnTo>
                <a:lnTo>
                  <a:pt x="20351" y="214978"/>
                </a:lnTo>
                <a:close/>
                <a:moveTo>
                  <a:pt x="4284" y="206375"/>
                </a:moveTo>
                <a:lnTo>
                  <a:pt x="84259" y="206375"/>
                </a:lnTo>
                <a:cubicBezTo>
                  <a:pt x="86401" y="206375"/>
                  <a:pt x="88543" y="208526"/>
                  <a:pt x="88543" y="210677"/>
                </a:cubicBezTo>
                <a:cubicBezTo>
                  <a:pt x="88543" y="213186"/>
                  <a:pt x="86401" y="214978"/>
                  <a:pt x="84259" y="214978"/>
                </a:cubicBezTo>
                <a:lnTo>
                  <a:pt x="77118" y="214978"/>
                </a:lnTo>
                <a:lnTo>
                  <a:pt x="77118" y="279503"/>
                </a:lnTo>
                <a:cubicBezTo>
                  <a:pt x="77118" y="281654"/>
                  <a:pt x="75333" y="283805"/>
                  <a:pt x="72834" y="283805"/>
                </a:cubicBezTo>
                <a:lnTo>
                  <a:pt x="15709" y="283805"/>
                </a:lnTo>
                <a:cubicBezTo>
                  <a:pt x="13567" y="283805"/>
                  <a:pt x="11425" y="281654"/>
                  <a:pt x="11425" y="279503"/>
                </a:cubicBezTo>
                <a:lnTo>
                  <a:pt x="11425" y="214978"/>
                </a:lnTo>
                <a:lnTo>
                  <a:pt x="4284" y="214978"/>
                </a:lnTo>
                <a:cubicBezTo>
                  <a:pt x="2142" y="214978"/>
                  <a:pt x="0" y="213186"/>
                  <a:pt x="0" y="210677"/>
                </a:cubicBezTo>
                <a:cubicBezTo>
                  <a:pt x="0" y="208526"/>
                  <a:pt x="2142" y="206375"/>
                  <a:pt x="4284" y="206375"/>
                </a:cubicBezTo>
                <a:close/>
                <a:moveTo>
                  <a:pt x="216924" y="180120"/>
                </a:moveTo>
                <a:lnTo>
                  <a:pt x="216924" y="275132"/>
                </a:lnTo>
                <a:lnTo>
                  <a:pt x="265317" y="275132"/>
                </a:lnTo>
                <a:lnTo>
                  <a:pt x="265317" y="180120"/>
                </a:lnTo>
                <a:lnTo>
                  <a:pt x="216924" y="180120"/>
                </a:lnTo>
                <a:close/>
                <a:moveTo>
                  <a:pt x="201152" y="171450"/>
                </a:moveTo>
                <a:lnTo>
                  <a:pt x="281090" y="171450"/>
                </a:lnTo>
                <a:cubicBezTo>
                  <a:pt x="283599" y="171450"/>
                  <a:pt x="285392" y="173256"/>
                  <a:pt x="285392" y="175424"/>
                </a:cubicBezTo>
                <a:cubicBezTo>
                  <a:pt x="285392" y="177953"/>
                  <a:pt x="283599" y="180120"/>
                  <a:pt x="281090" y="180120"/>
                </a:cubicBezTo>
                <a:lnTo>
                  <a:pt x="273921" y="180120"/>
                </a:lnTo>
                <a:lnTo>
                  <a:pt x="273921" y="279467"/>
                </a:lnTo>
                <a:cubicBezTo>
                  <a:pt x="273921" y="281634"/>
                  <a:pt x="272128" y="283802"/>
                  <a:pt x="269619" y="283802"/>
                </a:cubicBezTo>
                <a:lnTo>
                  <a:pt x="212623" y="283802"/>
                </a:lnTo>
                <a:cubicBezTo>
                  <a:pt x="210113" y="283802"/>
                  <a:pt x="208321" y="281634"/>
                  <a:pt x="208321" y="279467"/>
                </a:cubicBezTo>
                <a:lnTo>
                  <a:pt x="208321" y="180120"/>
                </a:lnTo>
                <a:lnTo>
                  <a:pt x="201152" y="180120"/>
                </a:lnTo>
                <a:cubicBezTo>
                  <a:pt x="198642" y="180120"/>
                  <a:pt x="196850" y="177953"/>
                  <a:pt x="196850" y="175424"/>
                </a:cubicBezTo>
                <a:cubicBezTo>
                  <a:pt x="196850" y="173256"/>
                  <a:pt x="198642" y="171450"/>
                  <a:pt x="201152" y="171450"/>
                </a:cubicBezTo>
                <a:close/>
                <a:moveTo>
                  <a:pt x="118141" y="145210"/>
                </a:moveTo>
                <a:lnTo>
                  <a:pt x="118141" y="275117"/>
                </a:lnTo>
                <a:lnTo>
                  <a:pt x="166892" y="275117"/>
                </a:lnTo>
                <a:lnTo>
                  <a:pt x="166892" y="145210"/>
                </a:lnTo>
                <a:lnTo>
                  <a:pt x="118141" y="145210"/>
                </a:lnTo>
                <a:close/>
                <a:moveTo>
                  <a:pt x="45062" y="144692"/>
                </a:moveTo>
                <a:cubicBezTo>
                  <a:pt x="34530" y="144692"/>
                  <a:pt x="26178" y="153215"/>
                  <a:pt x="26178" y="163513"/>
                </a:cubicBezTo>
                <a:cubicBezTo>
                  <a:pt x="26178" y="173455"/>
                  <a:pt x="34530" y="181623"/>
                  <a:pt x="45062" y="181623"/>
                </a:cubicBezTo>
                <a:cubicBezTo>
                  <a:pt x="55593" y="181623"/>
                  <a:pt x="63946" y="173455"/>
                  <a:pt x="63946" y="163513"/>
                </a:cubicBezTo>
                <a:cubicBezTo>
                  <a:pt x="63946" y="153215"/>
                  <a:pt x="55593" y="144692"/>
                  <a:pt x="45062" y="144692"/>
                </a:cubicBezTo>
                <a:close/>
                <a:moveTo>
                  <a:pt x="102727" y="136525"/>
                </a:moveTo>
                <a:lnTo>
                  <a:pt x="182665" y="136525"/>
                </a:lnTo>
                <a:cubicBezTo>
                  <a:pt x="185174" y="136525"/>
                  <a:pt x="186967" y="138334"/>
                  <a:pt x="186967" y="140867"/>
                </a:cubicBezTo>
                <a:cubicBezTo>
                  <a:pt x="186967" y="143039"/>
                  <a:pt x="185174" y="144848"/>
                  <a:pt x="182665" y="144848"/>
                </a:cubicBezTo>
                <a:lnTo>
                  <a:pt x="175496" y="144848"/>
                </a:lnTo>
                <a:lnTo>
                  <a:pt x="175496" y="279459"/>
                </a:lnTo>
                <a:cubicBezTo>
                  <a:pt x="175496" y="281630"/>
                  <a:pt x="173703" y="283801"/>
                  <a:pt x="171194" y="283801"/>
                </a:cubicBezTo>
                <a:lnTo>
                  <a:pt x="114198" y="283801"/>
                </a:lnTo>
                <a:cubicBezTo>
                  <a:pt x="111688" y="283801"/>
                  <a:pt x="109896" y="281630"/>
                  <a:pt x="109896" y="279459"/>
                </a:cubicBezTo>
                <a:lnTo>
                  <a:pt x="109896" y="144848"/>
                </a:lnTo>
                <a:lnTo>
                  <a:pt x="102727" y="144848"/>
                </a:lnTo>
                <a:cubicBezTo>
                  <a:pt x="100217" y="144848"/>
                  <a:pt x="98425" y="143039"/>
                  <a:pt x="98425" y="140867"/>
                </a:cubicBezTo>
                <a:cubicBezTo>
                  <a:pt x="98425" y="138334"/>
                  <a:pt x="100217" y="136525"/>
                  <a:pt x="102727" y="136525"/>
                </a:cubicBezTo>
                <a:close/>
                <a:moveTo>
                  <a:pt x="45062" y="136525"/>
                </a:moveTo>
                <a:cubicBezTo>
                  <a:pt x="60315" y="136525"/>
                  <a:pt x="72662" y="148598"/>
                  <a:pt x="72662" y="163513"/>
                </a:cubicBezTo>
                <a:cubicBezTo>
                  <a:pt x="72662" y="178072"/>
                  <a:pt x="60315" y="190145"/>
                  <a:pt x="45062" y="190145"/>
                </a:cubicBezTo>
                <a:cubicBezTo>
                  <a:pt x="29809" y="190145"/>
                  <a:pt x="17462" y="178072"/>
                  <a:pt x="17462" y="163513"/>
                </a:cubicBezTo>
                <a:cubicBezTo>
                  <a:pt x="17462" y="148598"/>
                  <a:pt x="29809" y="136525"/>
                  <a:pt x="45062" y="136525"/>
                </a:cubicBezTo>
                <a:close/>
                <a:moveTo>
                  <a:pt x="241300" y="99138"/>
                </a:moveTo>
                <a:cubicBezTo>
                  <a:pt x="227530" y="99138"/>
                  <a:pt x="216659" y="110310"/>
                  <a:pt x="216659" y="123645"/>
                </a:cubicBezTo>
                <a:cubicBezTo>
                  <a:pt x="216659" y="136980"/>
                  <a:pt x="227530" y="148153"/>
                  <a:pt x="241300" y="148153"/>
                </a:cubicBezTo>
                <a:cubicBezTo>
                  <a:pt x="254707" y="148153"/>
                  <a:pt x="265578" y="136980"/>
                  <a:pt x="265578" y="123645"/>
                </a:cubicBezTo>
                <a:cubicBezTo>
                  <a:pt x="265578" y="110310"/>
                  <a:pt x="254707" y="99138"/>
                  <a:pt x="241300" y="99138"/>
                </a:cubicBezTo>
                <a:close/>
                <a:moveTo>
                  <a:pt x="241300" y="90488"/>
                </a:moveTo>
                <a:cubicBezTo>
                  <a:pt x="259418" y="90488"/>
                  <a:pt x="274275" y="105265"/>
                  <a:pt x="274275" y="123645"/>
                </a:cubicBezTo>
                <a:cubicBezTo>
                  <a:pt x="274275" y="142026"/>
                  <a:pt x="259418" y="156803"/>
                  <a:pt x="241300" y="156803"/>
                </a:cubicBezTo>
                <a:cubicBezTo>
                  <a:pt x="222819" y="156803"/>
                  <a:pt x="207962" y="142026"/>
                  <a:pt x="207962" y="123645"/>
                </a:cubicBezTo>
                <a:cubicBezTo>
                  <a:pt x="207962" y="105265"/>
                  <a:pt x="222819" y="90488"/>
                  <a:pt x="241300" y="90488"/>
                </a:cubicBezTo>
                <a:close/>
                <a:moveTo>
                  <a:pt x="177800" y="57150"/>
                </a:moveTo>
                <a:cubicBezTo>
                  <a:pt x="179998" y="57150"/>
                  <a:pt x="182196" y="59436"/>
                  <a:pt x="182196" y="61722"/>
                </a:cubicBezTo>
                <a:cubicBezTo>
                  <a:pt x="182196" y="64389"/>
                  <a:pt x="179998" y="66294"/>
                  <a:pt x="177800" y="66294"/>
                </a:cubicBezTo>
                <a:cubicBezTo>
                  <a:pt x="175235" y="66294"/>
                  <a:pt x="173037" y="64389"/>
                  <a:pt x="173037" y="61722"/>
                </a:cubicBezTo>
                <a:cubicBezTo>
                  <a:pt x="173037" y="59436"/>
                  <a:pt x="175235" y="57150"/>
                  <a:pt x="177800" y="57150"/>
                </a:cubicBezTo>
                <a:close/>
                <a:moveTo>
                  <a:pt x="109347" y="57150"/>
                </a:moveTo>
                <a:cubicBezTo>
                  <a:pt x="112014" y="57150"/>
                  <a:pt x="113919" y="59436"/>
                  <a:pt x="113919" y="61722"/>
                </a:cubicBezTo>
                <a:cubicBezTo>
                  <a:pt x="113919" y="64389"/>
                  <a:pt x="112014" y="66294"/>
                  <a:pt x="109347" y="66294"/>
                </a:cubicBezTo>
                <a:cubicBezTo>
                  <a:pt x="107061" y="66294"/>
                  <a:pt x="104775" y="64389"/>
                  <a:pt x="104775" y="61722"/>
                </a:cubicBezTo>
                <a:cubicBezTo>
                  <a:pt x="104775" y="59436"/>
                  <a:pt x="107061" y="57150"/>
                  <a:pt x="109347" y="57150"/>
                </a:cubicBezTo>
                <a:close/>
                <a:moveTo>
                  <a:pt x="142695" y="19050"/>
                </a:moveTo>
                <a:cubicBezTo>
                  <a:pt x="145207" y="19050"/>
                  <a:pt x="147002" y="20863"/>
                  <a:pt x="147002" y="23402"/>
                </a:cubicBezTo>
                <a:lnTo>
                  <a:pt x="147002" y="27391"/>
                </a:lnTo>
                <a:cubicBezTo>
                  <a:pt x="153462" y="28842"/>
                  <a:pt x="159205" y="33194"/>
                  <a:pt x="161717" y="38996"/>
                </a:cubicBezTo>
                <a:cubicBezTo>
                  <a:pt x="162435" y="41535"/>
                  <a:pt x="161359" y="43711"/>
                  <a:pt x="159564" y="45162"/>
                </a:cubicBezTo>
                <a:cubicBezTo>
                  <a:pt x="157052" y="45887"/>
                  <a:pt x="154539" y="44799"/>
                  <a:pt x="153821" y="42623"/>
                </a:cubicBezTo>
                <a:cubicBezTo>
                  <a:pt x="152027" y="38634"/>
                  <a:pt x="147720" y="35732"/>
                  <a:pt x="142695" y="35732"/>
                </a:cubicBezTo>
                <a:cubicBezTo>
                  <a:pt x="136235" y="35732"/>
                  <a:pt x="130851" y="40447"/>
                  <a:pt x="130851" y="46250"/>
                </a:cubicBezTo>
                <a:cubicBezTo>
                  <a:pt x="130851" y="53140"/>
                  <a:pt x="134799" y="56404"/>
                  <a:pt x="142695" y="56404"/>
                </a:cubicBezTo>
                <a:cubicBezTo>
                  <a:pt x="157769" y="56404"/>
                  <a:pt x="163153" y="66559"/>
                  <a:pt x="163153" y="75625"/>
                </a:cubicBezTo>
                <a:cubicBezTo>
                  <a:pt x="163153" y="84692"/>
                  <a:pt x="156334" y="92671"/>
                  <a:pt x="147002" y="94484"/>
                </a:cubicBezTo>
                <a:lnTo>
                  <a:pt x="147002" y="98473"/>
                </a:lnTo>
                <a:cubicBezTo>
                  <a:pt x="147002" y="101012"/>
                  <a:pt x="145207" y="102825"/>
                  <a:pt x="142695" y="102825"/>
                </a:cubicBezTo>
                <a:cubicBezTo>
                  <a:pt x="140183" y="102825"/>
                  <a:pt x="138388" y="101012"/>
                  <a:pt x="138388" y="98473"/>
                </a:cubicBezTo>
                <a:lnTo>
                  <a:pt x="138388" y="94121"/>
                </a:lnTo>
                <a:cubicBezTo>
                  <a:pt x="131569" y="93033"/>
                  <a:pt x="126185" y="88681"/>
                  <a:pt x="123673" y="82516"/>
                </a:cubicBezTo>
                <a:cubicBezTo>
                  <a:pt x="122955" y="80340"/>
                  <a:pt x="123673" y="77801"/>
                  <a:pt x="126185" y="77076"/>
                </a:cubicBezTo>
                <a:cubicBezTo>
                  <a:pt x="127980" y="75988"/>
                  <a:pt x="130851" y="77076"/>
                  <a:pt x="131569" y="79252"/>
                </a:cubicBezTo>
                <a:cubicBezTo>
                  <a:pt x="133363" y="83241"/>
                  <a:pt x="138029" y="86143"/>
                  <a:pt x="142695" y="86143"/>
                </a:cubicBezTo>
                <a:cubicBezTo>
                  <a:pt x="149155" y="86143"/>
                  <a:pt x="154539" y="81428"/>
                  <a:pt x="154539" y="75625"/>
                </a:cubicBezTo>
                <a:cubicBezTo>
                  <a:pt x="154539" y="68735"/>
                  <a:pt x="150591" y="65108"/>
                  <a:pt x="142695" y="65108"/>
                </a:cubicBezTo>
                <a:cubicBezTo>
                  <a:pt x="127621" y="65108"/>
                  <a:pt x="122237" y="55316"/>
                  <a:pt x="122237" y="46250"/>
                </a:cubicBezTo>
                <a:cubicBezTo>
                  <a:pt x="122237" y="37183"/>
                  <a:pt x="129415" y="29567"/>
                  <a:pt x="138388" y="27391"/>
                </a:cubicBezTo>
                <a:lnTo>
                  <a:pt x="138388" y="23402"/>
                </a:lnTo>
                <a:cubicBezTo>
                  <a:pt x="138388" y="20863"/>
                  <a:pt x="140183" y="19050"/>
                  <a:pt x="142695" y="19050"/>
                </a:cubicBezTo>
                <a:close/>
                <a:moveTo>
                  <a:pt x="142695" y="8639"/>
                </a:moveTo>
                <a:cubicBezTo>
                  <a:pt x="113264" y="8639"/>
                  <a:pt x="89935" y="32396"/>
                  <a:pt x="89935" y="61552"/>
                </a:cubicBezTo>
                <a:cubicBezTo>
                  <a:pt x="89935" y="90709"/>
                  <a:pt x="113264" y="114826"/>
                  <a:pt x="142695" y="114826"/>
                </a:cubicBezTo>
                <a:cubicBezTo>
                  <a:pt x="171767" y="114826"/>
                  <a:pt x="195814" y="90709"/>
                  <a:pt x="195814" y="61552"/>
                </a:cubicBezTo>
                <a:cubicBezTo>
                  <a:pt x="195814" y="32396"/>
                  <a:pt x="171767" y="8639"/>
                  <a:pt x="142695" y="8639"/>
                </a:cubicBezTo>
                <a:close/>
                <a:moveTo>
                  <a:pt x="142695" y="0"/>
                </a:moveTo>
                <a:cubicBezTo>
                  <a:pt x="176792" y="0"/>
                  <a:pt x="204428" y="27717"/>
                  <a:pt x="204428" y="61552"/>
                </a:cubicBezTo>
                <a:cubicBezTo>
                  <a:pt x="204428" y="95748"/>
                  <a:pt x="176792" y="123465"/>
                  <a:pt x="142695" y="123465"/>
                </a:cubicBezTo>
                <a:cubicBezTo>
                  <a:pt x="108957" y="123465"/>
                  <a:pt x="80962" y="95748"/>
                  <a:pt x="80962" y="61552"/>
                </a:cubicBezTo>
                <a:cubicBezTo>
                  <a:pt x="80962" y="27717"/>
                  <a:pt x="108957" y="0"/>
                  <a:pt x="142695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anchor="ctr"/>
          <a:lstStyle/>
          <a:p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B3516-5250-1B4B-85BA-F5BDA0BD43BB}"/>
              </a:ext>
            </a:extLst>
          </p:cNvPr>
          <p:cNvSpPr txBox="1"/>
          <p:nvPr/>
        </p:nvSpPr>
        <p:spPr>
          <a:xfrm>
            <a:off x="18098972" y="9570845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812A867F-23B7-204E-A9BA-FCFAF2084D5D}"/>
              </a:ext>
            </a:extLst>
          </p:cNvPr>
          <p:cNvSpPr txBox="1">
            <a:spLocks/>
          </p:cNvSpPr>
          <p:nvPr/>
        </p:nvSpPr>
        <p:spPr>
          <a:xfrm>
            <a:off x="17968783" y="10206420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BA71573-F207-7B42-8AAC-B56693337F2E}"/>
              </a:ext>
            </a:extLst>
          </p:cNvPr>
          <p:cNvSpPr txBox="1"/>
          <p:nvPr/>
        </p:nvSpPr>
        <p:spPr>
          <a:xfrm>
            <a:off x="18102178" y="408843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4" name="Subtitle 2">
            <a:extLst>
              <a:ext uri="{FF2B5EF4-FFF2-40B4-BE49-F238E27FC236}">
                <a16:creationId xmlns:a16="http://schemas.microsoft.com/office/drawing/2014/main" id="{2509A7BA-5475-A24D-97FB-29C27A57F14B}"/>
              </a:ext>
            </a:extLst>
          </p:cNvPr>
          <p:cNvSpPr txBox="1">
            <a:spLocks/>
          </p:cNvSpPr>
          <p:nvPr/>
        </p:nvSpPr>
        <p:spPr>
          <a:xfrm>
            <a:off x="17968783" y="472400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DB4DB7-6B5C-8E4C-9A76-88425EB16194}"/>
              </a:ext>
            </a:extLst>
          </p:cNvPr>
          <p:cNvSpPr txBox="1"/>
          <p:nvPr/>
        </p:nvSpPr>
        <p:spPr>
          <a:xfrm>
            <a:off x="18102638" y="682963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462C2B0B-BFE5-614B-ACB8-AC13DEB1600A}"/>
              </a:ext>
            </a:extLst>
          </p:cNvPr>
          <p:cNvSpPr txBox="1">
            <a:spLocks/>
          </p:cNvSpPr>
          <p:nvPr/>
        </p:nvSpPr>
        <p:spPr>
          <a:xfrm>
            <a:off x="17968783" y="746521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1BA5F124-1C0D-E347-B7B8-EC6F3D0C7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4242403"/>
            <a:ext cx="359906" cy="359906"/>
          </a:xfrm>
          <a:prstGeom prst="ellipse">
            <a:avLst/>
          </a:prstGeom>
          <a:solidFill>
            <a:schemeClr val="accent4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409FC73-8814-9D4B-9AB8-D945ADBCD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6946725"/>
            <a:ext cx="359906" cy="359906"/>
          </a:xfrm>
          <a:prstGeom prst="ellipse">
            <a:avLst/>
          </a:prstGeom>
          <a:solidFill>
            <a:schemeClr val="accent5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74392058-C1AA-5C48-9322-FDE84ACC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82038" y="9668711"/>
            <a:ext cx="359906" cy="359906"/>
          </a:xfrm>
          <a:prstGeom prst="ellipse">
            <a:avLst/>
          </a:prstGeom>
          <a:solidFill>
            <a:schemeClr val="accent6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9491975-529F-5946-A180-C2E63FB43AD7}"/>
              </a:ext>
            </a:extLst>
          </p:cNvPr>
          <p:cNvSpPr txBox="1"/>
          <p:nvPr/>
        </p:nvSpPr>
        <p:spPr>
          <a:xfrm>
            <a:off x="3670197" y="9570845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60331775-9D2A-1348-B16B-5B4685A603BB}"/>
              </a:ext>
            </a:extLst>
          </p:cNvPr>
          <p:cNvSpPr txBox="1">
            <a:spLocks/>
          </p:cNvSpPr>
          <p:nvPr/>
        </p:nvSpPr>
        <p:spPr>
          <a:xfrm>
            <a:off x="1271649" y="10206420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7B74F7F-5480-C74A-9EE4-BDA7FD3FCDBF}"/>
              </a:ext>
            </a:extLst>
          </p:cNvPr>
          <p:cNvSpPr txBox="1"/>
          <p:nvPr/>
        </p:nvSpPr>
        <p:spPr>
          <a:xfrm>
            <a:off x="3673402" y="4088431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3" name="Subtitle 2">
            <a:extLst>
              <a:ext uri="{FF2B5EF4-FFF2-40B4-BE49-F238E27FC236}">
                <a16:creationId xmlns:a16="http://schemas.microsoft.com/office/drawing/2014/main" id="{D1E6744C-1BD4-E243-964C-8840B5E12DC0}"/>
              </a:ext>
            </a:extLst>
          </p:cNvPr>
          <p:cNvSpPr txBox="1">
            <a:spLocks/>
          </p:cNvSpPr>
          <p:nvPr/>
        </p:nvSpPr>
        <p:spPr>
          <a:xfrm>
            <a:off x="1271649" y="472400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ABDEAD3-67F0-5744-B844-FEA11FEF0DEC}"/>
              </a:ext>
            </a:extLst>
          </p:cNvPr>
          <p:cNvSpPr txBox="1"/>
          <p:nvPr/>
        </p:nvSpPr>
        <p:spPr>
          <a:xfrm>
            <a:off x="3677585" y="682963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5" name="Subtitle 2">
            <a:extLst>
              <a:ext uri="{FF2B5EF4-FFF2-40B4-BE49-F238E27FC236}">
                <a16:creationId xmlns:a16="http://schemas.microsoft.com/office/drawing/2014/main" id="{7580BF78-3F2A-CC4C-ACCE-D78D2861082D}"/>
              </a:ext>
            </a:extLst>
          </p:cNvPr>
          <p:cNvSpPr txBox="1">
            <a:spLocks/>
          </p:cNvSpPr>
          <p:nvPr/>
        </p:nvSpPr>
        <p:spPr>
          <a:xfrm>
            <a:off x="1271649" y="746521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41AD98EF-393A-3646-8B2C-D26304F109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4242403"/>
            <a:ext cx="359906" cy="359906"/>
          </a:xfrm>
          <a:prstGeom prst="ellipse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A49A5C16-147A-F445-B0AD-01E38C495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6946725"/>
            <a:ext cx="359906" cy="359906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62228F23-2F32-6341-B245-D9D3F15247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4219" y="9668711"/>
            <a:ext cx="359906" cy="359906"/>
          </a:xfrm>
          <a:prstGeom prst="ellipse">
            <a:avLst/>
          </a:prstGeom>
          <a:solidFill>
            <a:schemeClr val="accent3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</p:spTree>
    <p:extLst>
      <p:ext uri="{BB962C8B-B14F-4D97-AF65-F5344CB8AC3E}">
        <p14:creationId xmlns:p14="http://schemas.microsoft.com/office/powerpoint/2010/main" val="8681251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A637C51-D48B-2245-ABFA-6FC58A63F51E}"/>
              </a:ext>
            </a:extLst>
          </p:cNvPr>
          <p:cNvGrpSpPr/>
          <p:nvPr/>
        </p:nvGrpSpPr>
        <p:grpSpPr>
          <a:xfrm>
            <a:off x="1676784" y="3285036"/>
            <a:ext cx="7650245" cy="5324697"/>
            <a:chOff x="1808367" y="2201918"/>
            <a:chExt cx="5091112" cy="3665537"/>
          </a:xfrm>
        </p:grpSpPr>
        <p:sp>
          <p:nvSpPr>
            <p:cNvPr id="3" name="Freeform 5">
              <a:extLst>
                <a:ext uri="{FF2B5EF4-FFF2-40B4-BE49-F238E27FC236}">
                  <a16:creationId xmlns:a16="http://schemas.microsoft.com/office/drawing/2014/main" id="{1FA5F0BD-6C7D-2A41-8F67-21A080D99C2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4" name="Freeform 6">
              <a:extLst>
                <a:ext uri="{FF2B5EF4-FFF2-40B4-BE49-F238E27FC236}">
                  <a16:creationId xmlns:a16="http://schemas.microsoft.com/office/drawing/2014/main" id="{F54F654D-5317-424E-912E-404A3E82692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5" name="Freeform 7">
              <a:extLst>
                <a:ext uri="{FF2B5EF4-FFF2-40B4-BE49-F238E27FC236}">
                  <a16:creationId xmlns:a16="http://schemas.microsoft.com/office/drawing/2014/main" id="{D5A9BB53-B6C9-5B48-B364-686667EF9695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6" name="Freeform 10">
            <a:extLst>
              <a:ext uri="{FF2B5EF4-FFF2-40B4-BE49-F238E27FC236}">
                <a16:creationId xmlns:a16="http://schemas.microsoft.com/office/drawing/2014/main" id="{CD15C9D6-0451-E84D-8CE9-58C3CFD09CBC}"/>
              </a:ext>
            </a:extLst>
          </p:cNvPr>
          <p:cNvSpPr>
            <a:spLocks/>
          </p:cNvSpPr>
          <p:nvPr/>
        </p:nvSpPr>
        <p:spPr bwMode="auto">
          <a:xfrm>
            <a:off x="3316754" y="1856234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320D513-7FE9-B540-875B-79CA40839302}"/>
              </a:ext>
            </a:extLst>
          </p:cNvPr>
          <p:cNvSpPr>
            <a:spLocks/>
          </p:cNvSpPr>
          <p:nvPr/>
        </p:nvSpPr>
        <p:spPr bwMode="auto">
          <a:xfrm>
            <a:off x="3316754" y="2682214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B8AB6BC0-1984-DE47-9513-1A6B769D4F66}"/>
              </a:ext>
            </a:extLst>
          </p:cNvPr>
          <p:cNvSpPr>
            <a:spLocks/>
          </p:cNvSpPr>
          <p:nvPr/>
        </p:nvSpPr>
        <p:spPr bwMode="auto">
          <a:xfrm>
            <a:off x="3316754" y="3509335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5F69CBA-641B-6A49-A1D2-4D2CCC1F1CFB}"/>
              </a:ext>
            </a:extLst>
          </p:cNvPr>
          <p:cNvGrpSpPr/>
          <p:nvPr/>
        </p:nvGrpSpPr>
        <p:grpSpPr>
          <a:xfrm>
            <a:off x="8301114" y="4875705"/>
            <a:ext cx="7650247" cy="5324697"/>
            <a:chOff x="1808367" y="2201918"/>
            <a:chExt cx="5091112" cy="3665537"/>
          </a:xfrm>
        </p:grpSpPr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BFED8400-88A4-8A41-800E-D4ECCDAB4010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9354" y="2201918"/>
              <a:ext cx="4533900" cy="366553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349DB27-42A8-8A41-99B7-0692B02E7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021467" y="2201918"/>
              <a:ext cx="1878012" cy="366553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BA4DBD0E-4AD4-0D42-B715-B0F753099E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8367" y="2201918"/>
              <a:ext cx="1901825" cy="366553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13" name="Freeform 10">
            <a:extLst>
              <a:ext uri="{FF2B5EF4-FFF2-40B4-BE49-F238E27FC236}">
                <a16:creationId xmlns:a16="http://schemas.microsoft.com/office/drawing/2014/main" id="{0344A6F2-F85C-D446-85CD-B12269B04F2D}"/>
              </a:ext>
            </a:extLst>
          </p:cNvPr>
          <p:cNvSpPr>
            <a:spLocks/>
          </p:cNvSpPr>
          <p:nvPr/>
        </p:nvSpPr>
        <p:spPr bwMode="auto">
          <a:xfrm>
            <a:off x="9917704" y="406309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4" name="Freeform 10">
            <a:extLst>
              <a:ext uri="{FF2B5EF4-FFF2-40B4-BE49-F238E27FC236}">
                <a16:creationId xmlns:a16="http://schemas.microsoft.com/office/drawing/2014/main" id="{809FD8C6-4E04-534D-A7DB-B129D9AF297C}"/>
              </a:ext>
            </a:extLst>
          </p:cNvPr>
          <p:cNvSpPr>
            <a:spLocks/>
          </p:cNvSpPr>
          <p:nvPr/>
        </p:nvSpPr>
        <p:spPr bwMode="auto">
          <a:xfrm>
            <a:off x="9917704" y="4889078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BE5CE58A-0EA1-874B-9A8F-717DEC26E3DB}"/>
              </a:ext>
            </a:extLst>
          </p:cNvPr>
          <p:cNvSpPr>
            <a:spLocks/>
          </p:cNvSpPr>
          <p:nvPr/>
        </p:nvSpPr>
        <p:spPr bwMode="auto">
          <a:xfrm>
            <a:off x="9917704" y="5716199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D9FBF98-FD64-C14E-888F-5BA86D222FB6}"/>
              </a:ext>
            </a:extLst>
          </p:cNvPr>
          <p:cNvGrpSpPr/>
          <p:nvPr/>
        </p:nvGrpSpPr>
        <p:grpSpPr>
          <a:xfrm>
            <a:off x="15099564" y="6230660"/>
            <a:ext cx="7650245" cy="5324697"/>
            <a:chOff x="6646156" y="3614757"/>
            <a:chExt cx="3528245" cy="2455717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C80DE68B-030B-2F40-86A9-D4838B4E8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40886" y="3614757"/>
              <a:ext cx="3142086" cy="2455717"/>
            </a:xfrm>
            <a:custGeom>
              <a:avLst/>
              <a:gdLst>
                <a:gd name="T0" fmla="*/ 1115 w 1723"/>
                <a:gd name="T1" fmla="*/ 925 h 1392"/>
                <a:gd name="T2" fmla="*/ 1537 w 1723"/>
                <a:gd name="T3" fmla="*/ 269 h 1392"/>
                <a:gd name="T4" fmla="*/ 1723 w 1723"/>
                <a:gd name="T5" fmla="*/ 0 h 1392"/>
                <a:gd name="T6" fmla="*/ 0 w 1723"/>
                <a:gd name="T7" fmla="*/ 0 h 1392"/>
                <a:gd name="T8" fmla="*/ 183 w 1723"/>
                <a:gd name="T9" fmla="*/ 269 h 1392"/>
                <a:gd name="T10" fmla="*/ 615 w 1723"/>
                <a:gd name="T11" fmla="*/ 929 h 1392"/>
                <a:gd name="T12" fmla="*/ 616 w 1723"/>
                <a:gd name="T13" fmla="*/ 1385 h 1392"/>
                <a:gd name="T14" fmla="*/ 616 w 1723"/>
                <a:gd name="T15" fmla="*/ 1392 h 1392"/>
                <a:gd name="T16" fmla="*/ 1114 w 1723"/>
                <a:gd name="T17" fmla="*/ 1392 h 1392"/>
                <a:gd name="T18" fmla="*/ 1115 w 1723"/>
                <a:gd name="T19" fmla="*/ 1385 h 1392"/>
                <a:gd name="T20" fmla="*/ 1115 w 1723"/>
                <a:gd name="T21" fmla="*/ 925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23" h="1392">
                  <a:moveTo>
                    <a:pt x="1115" y="925"/>
                  </a:moveTo>
                  <a:cubicBezTo>
                    <a:pt x="1164" y="834"/>
                    <a:pt x="1366" y="523"/>
                    <a:pt x="1537" y="269"/>
                  </a:cubicBezTo>
                  <a:cubicBezTo>
                    <a:pt x="1609" y="163"/>
                    <a:pt x="1675" y="66"/>
                    <a:pt x="1723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46" y="64"/>
                    <a:pt x="111" y="162"/>
                    <a:pt x="183" y="269"/>
                  </a:cubicBezTo>
                  <a:cubicBezTo>
                    <a:pt x="377" y="560"/>
                    <a:pt x="614" y="929"/>
                    <a:pt x="615" y="929"/>
                  </a:cubicBezTo>
                  <a:cubicBezTo>
                    <a:pt x="615" y="929"/>
                    <a:pt x="616" y="1385"/>
                    <a:pt x="616" y="1385"/>
                  </a:cubicBezTo>
                  <a:cubicBezTo>
                    <a:pt x="616" y="1387"/>
                    <a:pt x="616" y="1390"/>
                    <a:pt x="616" y="1392"/>
                  </a:cubicBezTo>
                  <a:cubicBezTo>
                    <a:pt x="1114" y="1392"/>
                    <a:pt x="1114" y="1392"/>
                    <a:pt x="1114" y="1392"/>
                  </a:cubicBezTo>
                  <a:cubicBezTo>
                    <a:pt x="1115" y="1390"/>
                    <a:pt x="1115" y="1387"/>
                    <a:pt x="1115" y="1385"/>
                  </a:cubicBezTo>
                  <a:lnTo>
                    <a:pt x="1115" y="925"/>
                  </a:ln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269EF474-8945-A444-B496-9A70DA672EC0}"/>
                </a:ext>
              </a:extLst>
            </p:cNvPr>
            <p:cNvSpPr>
              <a:spLocks/>
            </p:cNvSpPr>
            <p:nvPr/>
          </p:nvSpPr>
          <p:spPr bwMode="auto">
            <a:xfrm>
              <a:off x="8872900" y="3614757"/>
              <a:ext cx="1301501" cy="2455717"/>
            </a:xfrm>
            <a:custGeom>
              <a:avLst/>
              <a:gdLst>
                <a:gd name="T0" fmla="*/ 423 w 714"/>
                <a:gd name="T1" fmla="*/ 269 h 1392"/>
                <a:gd name="T2" fmla="*/ 1 w 714"/>
                <a:gd name="T3" fmla="*/ 925 h 1392"/>
                <a:gd name="T4" fmla="*/ 1 w 714"/>
                <a:gd name="T5" fmla="*/ 1385 h 1392"/>
                <a:gd name="T6" fmla="*/ 0 w 714"/>
                <a:gd name="T7" fmla="*/ 1392 h 1392"/>
                <a:gd name="T8" fmla="*/ 68 w 714"/>
                <a:gd name="T9" fmla="*/ 1392 h 1392"/>
                <a:gd name="T10" fmla="*/ 68 w 714"/>
                <a:gd name="T11" fmla="*/ 995 h 1392"/>
                <a:gd name="T12" fmla="*/ 428 w 714"/>
                <a:gd name="T13" fmla="*/ 425 h 1392"/>
                <a:gd name="T14" fmla="*/ 714 w 714"/>
                <a:gd name="T15" fmla="*/ 0 h 1392"/>
                <a:gd name="T16" fmla="*/ 609 w 714"/>
                <a:gd name="T17" fmla="*/ 0 h 1392"/>
                <a:gd name="T18" fmla="*/ 423 w 714"/>
                <a:gd name="T19" fmla="*/ 26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14" h="1392">
                  <a:moveTo>
                    <a:pt x="423" y="269"/>
                  </a:moveTo>
                  <a:cubicBezTo>
                    <a:pt x="252" y="523"/>
                    <a:pt x="50" y="834"/>
                    <a:pt x="1" y="925"/>
                  </a:cubicBezTo>
                  <a:cubicBezTo>
                    <a:pt x="1" y="1385"/>
                    <a:pt x="1" y="1385"/>
                    <a:pt x="1" y="1385"/>
                  </a:cubicBezTo>
                  <a:cubicBezTo>
                    <a:pt x="1" y="1387"/>
                    <a:pt x="1" y="1390"/>
                    <a:pt x="0" y="1392"/>
                  </a:cubicBezTo>
                  <a:cubicBezTo>
                    <a:pt x="68" y="1392"/>
                    <a:pt x="68" y="1392"/>
                    <a:pt x="68" y="1392"/>
                  </a:cubicBezTo>
                  <a:cubicBezTo>
                    <a:pt x="68" y="995"/>
                    <a:pt x="68" y="995"/>
                    <a:pt x="68" y="995"/>
                  </a:cubicBezTo>
                  <a:cubicBezTo>
                    <a:pt x="114" y="910"/>
                    <a:pt x="265" y="673"/>
                    <a:pt x="428" y="425"/>
                  </a:cubicBezTo>
                  <a:cubicBezTo>
                    <a:pt x="526" y="277"/>
                    <a:pt x="628" y="126"/>
                    <a:pt x="714" y="0"/>
                  </a:cubicBezTo>
                  <a:cubicBezTo>
                    <a:pt x="609" y="0"/>
                    <a:pt x="609" y="0"/>
                    <a:pt x="609" y="0"/>
                  </a:cubicBezTo>
                  <a:cubicBezTo>
                    <a:pt x="561" y="66"/>
                    <a:pt x="495" y="163"/>
                    <a:pt x="423" y="26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  <p:sp>
          <p:nvSpPr>
            <p:cNvPr id="19" name="Freeform 7">
              <a:extLst>
                <a:ext uri="{FF2B5EF4-FFF2-40B4-BE49-F238E27FC236}">
                  <a16:creationId xmlns:a16="http://schemas.microsoft.com/office/drawing/2014/main" id="{3572C2C6-5843-2D4A-B49C-BBF4206BD7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6156" y="3614757"/>
              <a:ext cx="1318004" cy="2455717"/>
            </a:xfrm>
            <a:custGeom>
              <a:avLst/>
              <a:gdLst>
                <a:gd name="T0" fmla="*/ 722 w 723"/>
                <a:gd name="T1" fmla="*/ 929 h 1392"/>
                <a:gd name="T2" fmla="*/ 290 w 723"/>
                <a:gd name="T3" fmla="*/ 269 h 1392"/>
                <a:gd name="T4" fmla="*/ 107 w 723"/>
                <a:gd name="T5" fmla="*/ 0 h 1392"/>
                <a:gd name="T6" fmla="*/ 0 w 723"/>
                <a:gd name="T7" fmla="*/ 0 h 1392"/>
                <a:gd name="T8" fmla="*/ 179 w 723"/>
                <a:gd name="T9" fmla="*/ 269 h 1392"/>
                <a:gd name="T10" fmla="*/ 656 w 723"/>
                <a:gd name="T11" fmla="*/ 999 h 1392"/>
                <a:gd name="T12" fmla="*/ 657 w 723"/>
                <a:gd name="T13" fmla="*/ 1392 h 1392"/>
                <a:gd name="T14" fmla="*/ 723 w 723"/>
                <a:gd name="T15" fmla="*/ 1392 h 1392"/>
                <a:gd name="T16" fmla="*/ 723 w 723"/>
                <a:gd name="T17" fmla="*/ 1385 h 1392"/>
                <a:gd name="T18" fmla="*/ 722 w 723"/>
                <a:gd name="T19" fmla="*/ 929 h 1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723" h="1392">
                  <a:moveTo>
                    <a:pt x="722" y="929"/>
                  </a:moveTo>
                  <a:cubicBezTo>
                    <a:pt x="721" y="929"/>
                    <a:pt x="484" y="560"/>
                    <a:pt x="290" y="269"/>
                  </a:cubicBezTo>
                  <a:cubicBezTo>
                    <a:pt x="218" y="162"/>
                    <a:pt x="153" y="64"/>
                    <a:pt x="107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55" y="81"/>
                    <a:pt x="116" y="174"/>
                    <a:pt x="179" y="269"/>
                  </a:cubicBezTo>
                  <a:cubicBezTo>
                    <a:pt x="409" y="616"/>
                    <a:pt x="656" y="999"/>
                    <a:pt x="656" y="999"/>
                  </a:cubicBezTo>
                  <a:cubicBezTo>
                    <a:pt x="656" y="1000"/>
                    <a:pt x="657" y="1223"/>
                    <a:pt x="657" y="1392"/>
                  </a:cubicBezTo>
                  <a:cubicBezTo>
                    <a:pt x="723" y="1392"/>
                    <a:pt x="723" y="1392"/>
                    <a:pt x="723" y="1392"/>
                  </a:cubicBezTo>
                  <a:cubicBezTo>
                    <a:pt x="723" y="1390"/>
                    <a:pt x="723" y="1387"/>
                    <a:pt x="723" y="1385"/>
                  </a:cubicBezTo>
                  <a:cubicBezTo>
                    <a:pt x="723" y="1385"/>
                    <a:pt x="722" y="929"/>
                    <a:pt x="722" y="929"/>
                  </a:cubicBez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 vert="horz" wrap="square" lIns="182832" tIns="91416" rIns="182832" bIns="91416" numCol="1" anchor="t" anchorCtr="0" compatLnSpc="1">
              <a:prstTxWarp prst="textNoShape">
                <a:avLst/>
              </a:prstTxWarp>
            </a:bodyPr>
            <a:lstStyle/>
            <a:p>
              <a:endParaRPr lang="id-ID" sz="7198"/>
            </a:p>
          </p:txBody>
        </p:sp>
      </p:grpSp>
      <p:sp>
        <p:nvSpPr>
          <p:cNvPr id="20" name="Freeform 10">
            <a:extLst>
              <a:ext uri="{FF2B5EF4-FFF2-40B4-BE49-F238E27FC236}">
                <a16:creationId xmlns:a16="http://schemas.microsoft.com/office/drawing/2014/main" id="{4FB2ABAB-5415-DC4C-90F3-64E9D33CF426}"/>
              </a:ext>
            </a:extLst>
          </p:cNvPr>
          <p:cNvSpPr>
            <a:spLocks/>
          </p:cNvSpPr>
          <p:nvPr/>
        </p:nvSpPr>
        <p:spPr bwMode="auto">
          <a:xfrm>
            <a:off x="16732676" y="6012856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7198"/>
          </a:p>
        </p:txBody>
      </p:sp>
      <p:sp>
        <p:nvSpPr>
          <p:cNvPr id="21" name="Freeform 10">
            <a:extLst>
              <a:ext uri="{FF2B5EF4-FFF2-40B4-BE49-F238E27FC236}">
                <a16:creationId xmlns:a16="http://schemas.microsoft.com/office/drawing/2014/main" id="{4E58C6D3-7E3F-1840-A859-A73F149D0902}"/>
              </a:ext>
            </a:extLst>
          </p:cNvPr>
          <p:cNvSpPr>
            <a:spLocks/>
          </p:cNvSpPr>
          <p:nvPr/>
        </p:nvSpPr>
        <p:spPr bwMode="auto">
          <a:xfrm>
            <a:off x="16732676" y="683883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pPr algn="ctr"/>
            <a:endParaRPr lang="id-ID" sz="7198"/>
          </a:p>
        </p:txBody>
      </p:sp>
      <p:sp>
        <p:nvSpPr>
          <p:cNvPr id="22" name="Freeform 10">
            <a:extLst>
              <a:ext uri="{FF2B5EF4-FFF2-40B4-BE49-F238E27FC236}">
                <a16:creationId xmlns:a16="http://schemas.microsoft.com/office/drawing/2014/main" id="{2D9426B9-4045-9B45-B272-A023F1EDAC78}"/>
              </a:ext>
            </a:extLst>
          </p:cNvPr>
          <p:cNvSpPr>
            <a:spLocks/>
          </p:cNvSpPr>
          <p:nvPr/>
        </p:nvSpPr>
        <p:spPr bwMode="auto">
          <a:xfrm>
            <a:off x="3316754" y="4345257"/>
            <a:ext cx="4427560" cy="763784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C05855F-DB3C-CC45-AFA1-FF2931909949}"/>
              </a:ext>
            </a:extLst>
          </p:cNvPr>
          <p:cNvSpPr txBox="1"/>
          <p:nvPr/>
        </p:nvSpPr>
        <p:spPr>
          <a:xfrm>
            <a:off x="4634091" y="193034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A68E42-FF4D-2C4B-A127-09E8AE71F83D}"/>
              </a:ext>
            </a:extLst>
          </p:cNvPr>
          <p:cNvSpPr txBox="1"/>
          <p:nvPr/>
        </p:nvSpPr>
        <p:spPr>
          <a:xfrm>
            <a:off x="4634091" y="275632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DBA1EDC-D989-004A-88C0-B88CE241864F}"/>
              </a:ext>
            </a:extLst>
          </p:cNvPr>
          <p:cNvSpPr txBox="1"/>
          <p:nvPr/>
        </p:nvSpPr>
        <p:spPr>
          <a:xfrm>
            <a:off x="4634091" y="3583450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2824DA-24D3-B448-A5B6-2A582C524E38}"/>
              </a:ext>
            </a:extLst>
          </p:cNvPr>
          <p:cNvSpPr txBox="1"/>
          <p:nvPr/>
        </p:nvSpPr>
        <p:spPr>
          <a:xfrm>
            <a:off x="4634091" y="441937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4F4714D-22B8-0D42-9F18-845779E76D39}"/>
              </a:ext>
            </a:extLst>
          </p:cNvPr>
          <p:cNvSpPr txBox="1"/>
          <p:nvPr/>
        </p:nvSpPr>
        <p:spPr>
          <a:xfrm>
            <a:off x="11260863" y="4139426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411E63-0E3B-B648-891D-5C0EA0EA5FD5}"/>
              </a:ext>
            </a:extLst>
          </p:cNvPr>
          <p:cNvSpPr txBox="1"/>
          <p:nvPr/>
        </p:nvSpPr>
        <p:spPr>
          <a:xfrm>
            <a:off x="11260863" y="4965406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38120AB-AF88-6B4A-89D1-257BA384336C}"/>
              </a:ext>
            </a:extLst>
          </p:cNvPr>
          <p:cNvSpPr txBox="1"/>
          <p:nvPr/>
        </p:nvSpPr>
        <p:spPr>
          <a:xfrm>
            <a:off x="11260863" y="5792527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2304CAC-220A-1646-ABEE-E956FE6B49A3}"/>
              </a:ext>
            </a:extLst>
          </p:cNvPr>
          <p:cNvSpPr txBox="1"/>
          <p:nvPr/>
        </p:nvSpPr>
        <p:spPr>
          <a:xfrm>
            <a:off x="18080329" y="608464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AE1A31-C5B4-DE4D-8D85-C92E6024F8F0}"/>
              </a:ext>
            </a:extLst>
          </p:cNvPr>
          <p:cNvSpPr txBox="1"/>
          <p:nvPr/>
        </p:nvSpPr>
        <p:spPr>
          <a:xfrm>
            <a:off x="18080329" y="691062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4" name="Striped Right Arrow 33">
            <a:extLst>
              <a:ext uri="{FF2B5EF4-FFF2-40B4-BE49-F238E27FC236}">
                <a16:creationId xmlns:a16="http://schemas.microsoft.com/office/drawing/2014/main" id="{1857C844-95A8-C247-8EDF-B7FC80412BA7}"/>
              </a:ext>
            </a:extLst>
          </p:cNvPr>
          <p:cNvSpPr/>
          <p:nvPr/>
        </p:nvSpPr>
        <p:spPr>
          <a:xfrm rot="5400000">
            <a:off x="11549262" y="9817134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Striped Right Arrow 34">
            <a:extLst>
              <a:ext uri="{FF2B5EF4-FFF2-40B4-BE49-F238E27FC236}">
                <a16:creationId xmlns:a16="http://schemas.microsoft.com/office/drawing/2014/main" id="{87290AE2-6A58-0147-81DE-2E0CCBC28B89}"/>
              </a:ext>
            </a:extLst>
          </p:cNvPr>
          <p:cNvSpPr/>
          <p:nvPr/>
        </p:nvSpPr>
        <p:spPr>
          <a:xfrm rot="5400000">
            <a:off x="18331945" y="11116568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Striped Right Arrow 35">
            <a:extLst>
              <a:ext uri="{FF2B5EF4-FFF2-40B4-BE49-F238E27FC236}">
                <a16:creationId xmlns:a16="http://schemas.microsoft.com/office/drawing/2014/main" id="{9DC29A6D-57BB-E84C-9FD9-B4C661769811}"/>
              </a:ext>
            </a:extLst>
          </p:cNvPr>
          <p:cNvSpPr/>
          <p:nvPr/>
        </p:nvSpPr>
        <p:spPr>
          <a:xfrm rot="5400000">
            <a:off x="4928549" y="8222605"/>
            <a:ext cx="1158794" cy="674379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5A39BF7-AAB3-344F-AD45-8F9C202AF20F}"/>
              </a:ext>
            </a:extLst>
          </p:cNvPr>
          <p:cNvSpPr txBox="1"/>
          <p:nvPr/>
        </p:nvSpPr>
        <p:spPr>
          <a:xfrm>
            <a:off x="7139391" y="600473"/>
            <a:ext cx="100976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DIAGRAMS SLIDE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997583-8080-8B45-B205-035D4F6C6543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9" name="Subtitle 2">
            <a:extLst>
              <a:ext uri="{FF2B5EF4-FFF2-40B4-BE49-F238E27FC236}">
                <a16:creationId xmlns:a16="http://schemas.microsoft.com/office/drawing/2014/main" id="{41EA92C9-6847-7645-9B0E-D0F9AE8BE351}"/>
              </a:ext>
            </a:extLst>
          </p:cNvPr>
          <p:cNvSpPr txBox="1">
            <a:spLocks/>
          </p:cNvSpPr>
          <p:nvPr/>
        </p:nvSpPr>
        <p:spPr>
          <a:xfrm>
            <a:off x="3521437" y="9175453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531BCAA7-4667-2843-B0B7-0F15F7C8B8E6}"/>
              </a:ext>
            </a:extLst>
          </p:cNvPr>
          <p:cNvSpPr txBox="1">
            <a:spLocks/>
          </p:cNvSpPr>
          <p:nvPr/>
        </p:nvSpPr>
        <p:spPr>
          <a:xfrm>
            <a:off x="10134673" y="10778957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  <p:sp>
        <p:nvSpPr>
          <p:cNvPr id="41" name="Subtitle 2">
            <a:extLst>
              <a:ext uri="{FF2B5EF4-FFF2-40B4-BE49-F238E27FC236}">
                <a16:creationId xmlns:a16="http://schemas.microsoft.com/office/drawing/2014/main" id="{8F93A55F-6E4B-F240-9B82-41FDF27662B4}"/>
              </a:ext>
            </a:extLst>
          </p:cNvPr>
          <p:cNvSpPr txBox="1">
            <a:spLocks/>
          </p:cNvSpPr>
          <p:nvPr/>
        </p:nvSpPr>
        <p:spPr>
          <a:xfrm>
            <a:off x="16924340" y="12072911"/>
            <a:ext cx="3987972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Lato Light" panose="020F0502020204030203" pitchFamily="34" charset="0"/>
                <a:cs typeface="Mukta ExtraLight" panose="020B0000000000000000" pitchFamily="34" charset="77"/>
              </a:rPr>
              <a:t>A good business plan starts with an executive</a:t>
            </a:r>
          </a:p>
        </p:txBody>
      </p:sp>
    </p:spTree>
    <p:extLst>
      <p:ext uri="{BB962C8B-B14F-4D97-AF65-F5344CB8AC3E}">
        <p14:creationId xmlns:p14="http://schemas.microsoft.com/office/powerpoint/2010/main" val="293587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>
            <a:extLst>
              <a:ext uri="{FF2B5EF4-FFF2-40B4-BE49-F238E27FC236}">
                <a16:creationId xmlns:a16="http://schemas.microsoft.com/office/drawing/2014/main" id="{BFD12738-9864-4E41-B22C-37565EDDD330}"/>
              </a:ext>
            </a:extLst>
          </p:cNvPr>
          <p:cNvSpPr>
            <a:spLocks/>
          </p:cNvSpPr>
          <p:nvPr/>
        </p:nvSpPr>
        <p:spPr bwMode="auto">
          <a:xfrm>
            <a:off x="7383110" y="3723880"/>
            <a:ext cx="8657643" cy="9149083"/>
          </a:xfrm>
          <a:custGeom>
            <a:avLst/>
            <a:gdLst>
              <a:gd name="T0" fmla="*/ 1084 w 2167"/>
              <a:gd name="T1" fmla="*/ 0 h 2287"/>
              <a:gd name="T2" fmla="*/ 2167 w 2167"/>
              <a:gd name="T3" fmla="*/ 0 h 2287"/>
              <a:gd name="T4" fmla="*/ 1624 w 2167"/>
              <a:gd name="T5" fmla="*/ 1145 h 2287"/>
              <a:gd name="T6" fmla="*/ 1084 w 2167"/>
              <a:gd name="T7" fmla="*/ 2287 h 2287"/>
              <a:gd name="T8" fmla="*/ 542 w 2167"/>
              <a:gd name="T9" fmla="*/ 1145 h 2287"/>
              <a:gd name="T10" fmla="*/ 0 w 2167"/>
              <a:gd name="T11" fmla="*/ 0 h 2287"/>
              <a:gd name="T12" fmla="*/ 1084 w 2167"/>
              <a:gd name="T13" fmla="*/ 0 h 228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67" h="2287">
                <a:moveTo>
                  <a:pt x="1084" y="0"/>
                </a:moveTo>
                <a:lnTo>
                  <a:pt x="2167" y="0"/>
                </a:lnTo>
                <a:lnTo>
                  <a:pt x="1624" y="1145"/>
                </a:lnTo>
                <a:lnTo>
                  <a:pt x="1084" y="2287"/>
                </a:lnTo>
                <a:lnTo>
                  <a:pt x="542" y="1145"/>
                </a:lnTo>
                <a:lnTo>
                  <a:pt x="0" y="0"/>
                </a:lnTo>
                <a:lnTo>
                  <a:pt x="1084" y="0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442C3316-612B-CD47-ACBE-B8F3E248C0FA}"/>
              </a:ext>
            </a:extLst>
          </p:cNvPr>
          <p:cNvSpPr>
            <a:spLocks/>
          </p:cNvSpPr>
          <p:nvPr/>
        </p:nvSpPr>
        <p:spPr bwMode="auto">
          <a:xfrm>
            <a:off x="6941250" y="3373386"/>
            <a:ext cx="9533341" cy="1007738"/>
          </a:xfrm>
          <a:custGeom>
            <a:avLst/>
            <a:gdLst>
              <a:gd name="T0" fmla="*/ 840 w 880"/>
              <a:gd name="T1" fmla="*/ 0 h 81"/>
              <a:gd name="T2" fmla="*/ 840 w 880"/>
              <a:gd name="T3" fmla="*/ 0 h 81"/>
              <a:gd name="T4" fmla="*/ 442 w 880"/>
              <a:gd name="T5" fmla="*/ 0 h 81"/>
              <a:gd name="T6" fmla="*/ 438 w 880"/>
              <a:gd name="T7" fmla="*/ 0 h 81"/>
              <a:gd name="T8" fmla="*/ 40 w 880"/>
              <a:gd name="T9" fmla="*/ 0 h 81"/>
              <a:gd name="T10" fmla="*/ 40 w 880"/>
              <a:gd name="T11" fmla="*/ 0 h 81"/>
              <a:gd name="T12" fmla="*/ 0 w 880"/>
              <a:gd name="T13" fmla="*/ 40 h 81"/>
              <a:gd name="T14" fmla="*/ 40 w 880"/>
              <a:gd name="T15" fmla="*/ 81 h 81"/>
              <a:gd name="T16" fmla="*/ 40 w 880"/>
              <a:gd name="T17" fmla="*/ 81 h 81"/>
              <a:gd name="T18" fmla="*/ 438 w 880"/>
              <a:gd name="T19" fmla="*/ 81 h 81"/>
              <a:gd name="T20" fmla="*/ 442 w 880"/>
              <a:gd name="T21" fmla="*/ 81 h 81"/>
              <a:gd name="T22" fmla="*/ 840 w 880"/>
              <a:gd name="T23" fmla="*/ 81 h 81"/>
              <a:gd name="T24" fmla="*/ 840 w 880"/>
              <a:gd name="T25" fmla="*/ 81 h 81"/>
              <a:gd name="T26" fmla="*/ 880 w 880"/>
              <a:gd name="T27" fmla="*/ 40 h 81"/>
              <a:gd name="T28" fmla="*/ 840 w 880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880" h="81">
                <a:moveTo>
                  <a:pt x="840" y="0"/>
                </a:moveTo>
                <a:cubicBezTo>
                  <a:pt x="840" y="0"/>
                  <a:pt x="840" y="0"/>
                  <a:pt x="840" y="0"/>
                </a:cubicBezTo>
                <a:cubicBezTo>
                  <a:pt x="442" y="0"/>
                  <a:pt x="442" y="0"/>
                  <a:pt x="442" y="0"/>
                </a:cubicBezTo>
                <a:cubicBezTo>
                  <a:pt x="438" y="0"/>
                  <a:pt x="438" y="0"/>
                  <a:pt x="438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40" y="0"/>
                  <a:pt x="40" y="0"/>
                  <a:pt x="40" y="0"/>
                </a:cubicBezTo>
                <a:cubicBezTo>
                  <a:pt x="18" y="1"/>
                  <a:pt x="0" y="19"/>
                  <a:pt x="0" y="40"/>
                </a:cubicBezTo>
                <a:cubicBezTo>
                  <a:pt x="0" y="62"/>
                  <a:pt x="18" y="79"/>
                  <a:pt x="40" y="81"/>
                </a:cubicBezTo>
                <a:cubicBezTo>
                  <a:pt x="40" y="81"/>
                  <a:pt x="40" y="81"/>
                  <a:pt x="40" y="81"/>
                </a:cubicBezTo>
                <a:cubicBezTo>
                  <a:pt x="438" y="81"/>
                  <a:pt x="438" y="81"/>
                  <a:pt x="438" y="81"/>
                </a:cubicBezTo>
                <a:cubicBezTo>
                  <a:pt x="442" y="81"/>
                  <a:pt x="442" y="81"/>
                  <a:pt x="442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40" y="81"/>
                  <a:pt x="840" y="81"/>
                  <a:pt x="840" y="81"/>
                </a:cubicBezTo>
                <a:cubicBezTo>
                  <a:pt x="862" y="79"/>
                  <a:pt x="880" y="62"/>
                  <a:pt x="880" y="40"/>
                </a:cubicBezTo>
                <a:cubicBezTo>
                  <a:pt x="880" y="19"/>
                  <a:pt x="862" y="1"/>
                  <a:pt x="84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4" name="Freeform 8">
            <a:extLst>
              <a:ext uri="{FF2B5EF4-FFF2-40B4-BE49-F238E27FC236}">
                <a16:creationId xmlns:a16="http://schemas.microsoft.com/office/drawing/2014/main" id="{D8285E07-24BC-144B-BC41-1FCBF3FFC0DC}"/>
              </a:ext>
            </a:extLst>
          </p:cNvPr>
          <p:cNvSpPr>
            <a:spLocks/>
          </p:cNvSpPr>
          <p:nvPr/>
        </p:nvSpPr>
        <p:spPr bwMode="auto">
          <a:xfrm>
            <a:off x="7609132" y="4878412"/>
            <a:ext cx="8179277" cy="1007738"/>
          </a:xfrm>
          <a:custGeom>
            <a:avLst/>
            <a:gdLst>
              <a:gd name="T0" fmla="*/ 713 w 755"/>
              <a:gd name="T1" fmla="*/ 0 h 81"/>
              <a:gd name="T2" fmla="*/ 713 w 755"/>
              <a:gd name="T3" fmla="*/ 0 h 81"/>
              <a:gd name="T4" fmla="*/ 380 w 755"/>
              <a:gd name="T5" fmla="*/ 0 h 81"/>
              <a:gd name="T6" fmla="*/ 376 w 755"/>
              <a:gd name="T7" fmla="*/ 0 h 81"/>
              <a:gd name="T8" fmla="*/ 43 w 755"/>
              <a:gd name="T9" fmla="*/ 0 h 81"/>
              <a:gd name="T10" fmla="*/ 43 w 755"/>
              <a:gd name="T11" fmla="*/ 0 h 81"/>
              <a:gd name="T12" fmla="*/ 0 w 755"/>
              <a:gd name="T13" fmla="*/ 41 h 81"/>
              <a:gd name="T14" fmla="*/ 43 w 755"/>
              <a:gd name="T15" fmla="*/ 81 h 81"/>
              <a:gd name="T16" fmla="*/ 376 w 755"/>
              <a:gd name="T17" fmla="*/ 81 h 81"/>
              <a:gd name="T18" fmla="*/ 380 w 755"/>
              <a:gd name="T19" fmla="*/ 81 h 81"/>
              <a:gd name="T20" fmla="*/ 713 w 755"/>
              <a:gd name="T21" fmla="*/ 81 h 81"/>
              <a:gd name="T22" fmla="*/ 755 w 755"/>
              <a:gd name="T23" fmla="*/ 41 h 81"/>
              <a:gd name="T24" fmla="*/ 713 w 755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55" h="81">
                <a:moveTo>
                  <a:pt x="713" y="0"/>
                </a:moveTo>
                <a:cubicBezTo>
                  <a:pt x="713" y="0"/>
                  <a:pt x="713" y="0"/>
                  <a:pt x="713" y="0"/>
                </a:cubicBezTo>
                <a:cubicBezTo>
                  <a:pt x="380" y="0"/>
                  <a:pt x="380" y="0"/>
                  <a:pt x="380" y="0"/>
                </a:cubicBezTo>
                <a:cubicBezTo>
                  <a:pt x="376" y="0"/>
                  <a:pt x="376" y="0"/>
                  <a:pt x="376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20" y="0"/>
                  <a:pt x="0" y="18"/>
                  <a:pt x="0" y="41"/>
                </a:cubicBezTo>
                <a:cubicBezTo>
                  <a:pt x="0" y="63"/>
                  <a:pt x="20" y="81"/>
                  <a:pt x="43" y="81"/>
                </a:cubicBezTo>
                <a:cubicBezTo>
                  <a:pt x="376" y="81"/>
                  <a:pt x="376" y="81"/>
                  <a:pt x="376" y="81"/>
                </a:cubicBezTo>
                <a:cubicBezTo>
                  <a:pt x="380" y="81"/>
                  <a:pt x="380" y="81"/>
                  <a:pt x="380" y="81"/>
                </a:cubicBezTo>
                <a:cubicBezTo>
                  <a:pt x="713" y="81"/>
                  <a:pt x="713" y="81"/>
                  <a:pt x="713" y="81"/>
                </a:cubicBezTo>
                <a:cubicBezTo>
                  <a:pt x="736" y="81"/>
                  <a:pt x="755" y="63"/>
                  <a:pt x="755" y="41"/>
                </a:cubicBezTo>
                <a:cubicBezTo>
                  <a:pt x="755" y="18"/>
                  <a:pt x="736" y="0"/>
                  <a:pt x="7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5" name="Freeform 9">
            <a:extLst>
              <a:ext uri="{FF2B5EF4-FFF2-40B4-BE49-F238E27FC236}">
                <a16:creationId xmlns:a16="http://schemas.microsoft.com/office/drawing/2014/main" id="{67175FDA-DC2D-5241-A7A0-BF0FEAC1D975}"/>
              </a:ext>
            </a:extLst>
          </p:cNvPr>
          <p:cNvSpPr>
            <a:spLocks/>
          </p:cNvSpPr>
          <p:nvPr/>
        </p:nvSpPr>
        <p:spPr bwMode="auto">
          <a:xfrm>
            <a:off x="8414252" y="6388009"/>
            <a:ext cx="6573612" cy="1007738"/>
          </a:xfrm>
          <a:custGeom>
            <a:avLst/>
            <a:gdLst>
              <a:gd name="T0" fmla="*/ 566 w 607"/>
              <a:gd name="T1" fmla="*/ 0 h 81"/>
              <a:gd name="T2" fmla="*/ 566 w 607"/>
              <a:gd name="T3" fmla="*/ 0 h 81"/>
              <a:gd name="T4" fmla="*/ 306 w 607"/>
              <a:gd name="T5" fmla="*/ 0 h 81"/>
              <a:gd name="T6" fmla="*/ 302 w 607"/>
              <a:gd name="T7" fmla="*/ 0 h 81"/>
              <a:gd name="T8" fmla="*/ 41 w 607"/>
              <a:gd name="T9" fmla="*/ 0 h 81"/>
              <a:gd name="T10" fmla="*/ 41 w 607"/>
              <a:gd name="T11" fmla="*/ 0 h 81"/>
              <a:gd name="T12" fmla="*/ 0 w 607"/>
              <a:gd name="T13" fmla="*/ 41 h 81"/>
              <a:gd name="T14" fmla="*/ 41 w 607"/>
              <a:gd name="T15" fmla="*/ 81 h 81"/>
              <a:gd name="T16" fmla="*/ 41 w 607"/>
              <a:gd name="T17" fmla="*/ 81 h 81"/>
              <a:gd name="T18" fmla="*/ 302 w 607"/>
              <a:gd name="T19" fmla="*/ 81 h 81"/>
              <a:gd name="T20" fmla="*/ 306 w 607"/>
              <a:gd name="T21" fmla="*/ 81 h 81"/>
              <a:gd name="T22" fmla="*/ 566 w 607"/>
              <a:gd name="T23" fmla="*/ 81 h 81"/>
              <a:gd name="T24" fmla="*/ 566 w 607"/>
              <a:gd name="T25" fmla="*/ 81 h 81"/>
              <a:gd name="T26" fmla="*/ 607 w 607"/>
              <a:gd name="T27" fmla="*/ 41 h 81"/>
              <a:gd name="T28" fmla="*/ 566 w 607"/>
              <a:gd name="T29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607" h="81">
                <a:moveTo>
                  <a:pt x="566" y="0"/>
                </a:moveTo>
                <a:cubicBezTo>
                  <a:pt x="566" y="0"/>
                  <a:pt x="566" y="0"/>
                  <a:pt x="566" y="0"/>
                </a:cubicBezTo>
                <a:cubicBezTo>
                  <a:pt x="306" y="0"/>
                  <a:pt x="306" y="0"/>
                  <a:pt x="306" y="0"/>
                </a:cubicBezTo>
                <a:cubicBezTo>
                  <a:pt x="302" y="0"/>
                  <a:pt x="302" y="0"/>
                  <a:pt x="302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41" y="0"/>
                  <a:pt x="41" y="0"/>
                  <a:pt x="41" y="0"/>
                </a:cubicBezTo>
                <a:cubicBezTo>
                  <a:pt x="18" y="1"/>
                  <a:pt x="0" y="19"/>
                  <a:pt x="0" y="41"/>
                </a:cubicBezTo>
                <a:cubicBezTo>
                  <a:pt x="0" y="63"/>
                  <a:pt x="18" y="80"/>
                  <a:pt x="41" y="81"/>
                </a:cubicBezTo>
                <a:cubicBezTo>
                  <a:pt x="41" y="81"/>
                  <a:pt x="41" y="81"/>
                  <a:pt x="41" y="81"/>
                </a:cubicBezTo>
                <a:cubicBezTo>
                  <a:pt x="302" y="81"/>
                  <a:pt x="302" y="81"/>
                  <a:pt x="302" y="81"/>
                </a:cubicBezTo>
                <a:cubicBezTo>
                  <a:pt x="306" y="81"/>
                  <a:pt x="306" y="81"/>
                  <a:pt x="30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66" y="81"/>
                  <a:pt x="566" y="81"/>
                  <a:pt x="566" y="81"/>
                </a:cubicBezTo>
                <a:cubicBezTo>
                  <a:pt x="589" y="80"/>
                  <a:pt x="607" y="63"/>
                  <a:pt x="607" y="41"/>
                </a:cubicBezTo>
                <a:cubicBezTo>
                  <a:pt x="607" y="19"/>
                  <a:pt x="589" y="1"/>
                  <a:pt x="56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FAA054F-624C-354E-84F5-DA5A35153A82}"/>
              </a:ext>
            </a:extLst>
          </p:cNvPr>
          <p:cNvSpPr>
            <a:spLocks/>
          </p:cNvSpPr>
          <p:nvPr/>
        </p:nvSpPr>
        <p:spPr bwMode="auto">
          <a:xfrm>
            <a:off x="9159901" y="7902180"/>
            <a:ext cx="5091460" cy="1007738"/>
          </a:xfrm>
          <a:custGeom>
            <a:avLst/>
            <a:gdLst>
              <a:gd name="T0" fmla="*/ 427 w 470"/>
              <a:gd name="T1" fmla="*/ 0 h 81"/>
              <a:gd name="T2" fmla="*/ 237 w 470"/>
              <a:gd name="T3" fmla="*/ 0 h 81"/>
              <a:gd name="T4" fmla="*/ 233 w 470"/>
              <a:gd name="T5" fmla="*/ 0 h 81"/>
              <a:gd name="T6" fmla="*/ 43 w 470"/>
              <a:gd name="T7" fmla="*/ 0 h 81"/>
              <a:gd name="T8" fmla="*/ 0 w 470"/>
              <a:gd name="T9" fmla="*/ 40 h 81"/>
              <a:gd name="T10" fmla="*/ 43 w 470"/>
              <a:gd name="T11" fmla="*/ 81 h 81"/>
              <a:gd name="T12" fmla="*/ 233 w 470"/>
              <a:gd name="T13" fmla="*/ 81 h 81"/>
              <a:gd name="T14" fmla="*/ 237 w 470"/>
              <a:gd name="T15" fmla="*/ 81 h 81"/>
              <a:gd name="T16" fmla="*/ 427 w 470"/>
              <a:gd name="T17" fmla="*/ 81 h 81"/>
              <a:gd name="T18" fmla="*/ 470 w 470"/>
              <a:gd name="T19" fmla="*/ 40 h 81"/>
              <a:gd name="T20" fmla="*/ 427 w 470"/>
              <a:gd name="T21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70" h="81">
                <a:moveTo>
                  <a:pt x="427" y="0"/>
                </a:moveTo>
                <a:cubicBezTo>
                  <a:pt x="237" y="0"/>
                  <a:pt x="237" y="0"/>
                  <a:pt x="237" y="0"/>
                </a:cubicBezTo>
                <a:cubicBezTo>
                  <a:pt x="233" y="0"/>
                  <a:pt x="233" y="0"/>
                  <a:pt x="23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0"/>
                </a:cubicBezTo>
                <a:cubicBezTo>
                  <a:pt x="0" y="63"/>
                  <a:pt x="19" y="81"/>
                  <a:pt x="43" y="81"/>
                </a:cubicBezTo>
                <a:cubicBezTo>
                  <a:pt x="233" y="81"/>
                  <a:pt x="233" y="81"/>
                  <a:pt x="233" y="81"/>
                </a:cubicBezTo>
                <a:cubicBezTo>
                  <a:pt x="237" y="81"/>
                  <a:pt x="237" y="81"/>
                  <a:pt x="237" y="81"/>
                </a:cubicBezTo>
                <a:cubicBezTo>
                  <a:pt x="427" y="81"/>
                  <a:pt x="427" y="81"/>
                  <a:pt x="427" y="81"/>
                </a:cubicBezTo>
                <a:cubicBezTo>
                  <a:pt x="450" y="81"/>
                  <a:pt x="470" y="63"/>
                  <a:pt x="470" y="40"/>
                </a:cubicBezTo>
                <a:cubicBezTo>
                  <a:pt x="470" y="18"/>
                  <a:pt x="450" y="0"/>
                  <a:pt x="427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7" name="Freeform 11">
            <a:extLst>
              <a:ext uri="{FF2B5EF4-FFF2-40B4-BE49-F238E27FC236}">
                <a16:creationId xmlns:a16="http://schemas.microsoft.com/office/drawing/2014/main" id="{E3B8C22D-B758-DB4C-BBC5-ECAF61872601}"/>
              </a:ext>
            </a:extLst>
          </p:cNvPr>
          <p:cNvSpPr>
            <a:spLocks/>
          </p:cNvSpPr>
          <p:nvPr/>
        </p:nvSpPr>
        <p:spPr bwMode="auto">
          <a:xfrm>
            <a:off x="9818635" y="9411777"/>
            <a:ext cx="3773995" cy="1007738"/>
          </a:xfrm>
          <a:custGeom>
            <a:avLst/>
            <a:gdLst>
              <a:gd name="T0" fmla="*/ 305 w 348"/>
              <a:gd name="T1" fmla="*/ 0 h 81"/>
              <a:gd name="T2" fmla="*/ 305 w 348"/>
              <a:gd name="T3" fmla="*/ 0 h 81"/>
              <a:gd name="T4" fmla="*/ 176 w 348"/>
              <a:gd name="T5" fmla="*/ 0 h 81"/>
              <a:gd name="T6" fmla="*/ 172 w 348"/>
              <a:gd name="T7" fmla="*/ 0 h 81"/>
              <a:gd name="T8" fmla="*/ 43 w 348"/>
              <a:gd name="T9" fmla="*/ 0 h 81"/>
              <a:gd name="T10" fmla="*/ 43 w 348"/>
              <a:gd name="T11" fmla="*/ 0 h 81"/>
              <a:gd name="T12" fmla="*/ 0 w 348"/>
              <a:gd name="T13" fmla="*/ 41 h 81"/>
              <a:gd name="T14" fmla="*/ 43 w 348"/>
              <a:gd name="T15" fmla="*/ 81 h 81"/>
              <a:gd name="T16" fmla="*/ 172 w 348"/>
              <a:gd name="T17" fmla="*/ 81 h 81"/>
              <a:gd name="T18" fmla="*/ 176 w 348"/>
              <a:gd name="T19" fmla="*/ 81 h 81"/>
              <a:gd name="T20" fmla="*/ 305 w 348"/>
              <a:gd name="T21" fmla="*/ 81 h 81"/>
              <a:gd name="T22" fmla="*/ 348 w 348"/>
              <a:gd name="T23" fmla="*/ 41 h 81"/>
              <a:gd name="T24" fmla="*/ 305 w 348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348" h="81">
                <a:moveTo>
                  <a:pt x="305" y="0"/>
                </a:moveTo>
                <a:cubicBezTo>
                  <a:pt x="305" y="0"/>
                  <a:pt x="305" y="0"/>
                  <a:pt x="305" y="0"/>
                </a:cubicBezTo>
                <a:cubicBezTo>
                  <a:pt x="176" y="0"/>
                  <a:pt x="176" y="0"/>
                  <a:pt x="176" y="0"/>
                </a:cubicBezTo>
                <a:cubicBezTo>
                  <a:pt x="172" y="0"/>
                  <a:pt x="172" y="0"/>
                  <a:pt x="172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8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72" y="81"/>
                  <a:pt x="172" y="81"/>
                  <a:pt x="172" y="81"/>
                </a:cubicBezTo>
                <a:cubicBezTo>
                  <a:pt x="176" y="81"/>
                  <a:pt x="176" y="81"/>
                  <a:pt x="176" y="81"/>
                </a:cubicBezTo>
                <a:cubicBezTo>
                  <a:pt x="305" y="81"/>
                  <a:pt x="305" y="81"/>
                  <a:pt x="305" y="81"/>
                </a:cubicBezTo>
                <a:cubicBezTo>
                  <a:pt x="329" y="81"/>
                  <a:pt x="348" y="63"/>
                  <a:pt x="348" y="41"/>
                </a:cubicBezTo>
                <a:cubicBezTo>
                  <a:pt x="348" y="18"/>
                  <a:pt x="329" y="0"/>
                  <a:pt x="30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sp>
        <p:nvSpPr>
          <p:cNvPr id="8" name="Freeform 12">
            <a:extLst>
              <a:ext uri="{FF2B5EF4-FFF2-40B4-BE49-F238E27FC236}">
                <a16:creationId xmlns:a16="http://schemas.microsoft.com/office/drawing/2014/main" id="{85EBA1F2-AC65-4541-B5B0-BE92626E690F}"/>
              </a:ext>
            </a:extLst>
          </p:cNvPr>
          <p:cNvSpPr>
            <a:spLocks/>
          </p:cNvSpPr>
          <p:nvPr/>
        </p:nvSpPr>
        <p:spPr bwMode="auto">
          <a:xfrm>
            <a:off x="10395026" y="10916803"/>
            <a:ext cx="2621209" cy="1007738"/>
          </a:xfrm>
          <a:custGeom>
            <a:avLst/>
            <a:gdLst>
              <a:gd name="T0" fmla="*/ 199 w 242"/>
              <a:gd name="T1" fmla="*/ 0 h 81"/>
              <a:gd name="T2" fmla="*/ 199 w 242"/>
              <a:gd name="T3" fmla="*/ 0 h 81"/>
              <a:gd name="T4" fmla="*/ 123 w 242"/>
              <a:gd name="T5" fmla="*/ 0 h 81"/>
              <a:gd name="T6" fmla="*/ 119 w 242"/>
              <a:gd name="T7" fmla="*/ 0 h 81"/>
              <a:gd name="T8" fmla="*/ 43 w 242"/>
              <a:gd name="T9" fmla="*/ 0 h 81"/>
              <a:gd name="T10" fmla="*/ 43 w 242"/>
              <a:gd name="T11" fmla="*/ 0 h 81"/>
              <a:gd name="T12" fmla="*/ 0 w 242"/>
              <a:gd name="T13" fmla="*/ 41 h 81"/>
              <a:gd name="T14" fmla="*/ 43 w 242"/>
              <a:gd name="T15" fmla="*/ 81 h 81"/>
              <a:gd name="T16" fmla="*/ 119 w 242"/>
              <a:gd name="T17" fmla="*/ 81 h 81"/>
              <a:gd name="T18" fmla="*/ 123 w 242"/>
              <a:gd name="T19" fmla="*/ 81 h 81"/>
              <a:gd name="T20" fmla="*/ 199 w 242"/>
              <a:gd name="T21" fmla="*/ 81 h 81"/>
              <a:gd name="T22" fmla="*/ 242 w 242"/>
              <a:gd name="T23" fmla="*/ 41 h 81"/>
              <a:gd name="T24" fmla="*/ 199 w 242"/>
              <a:gd name="T25" fmla="*/ 0 h 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242" h="81">
                <a:moveTo>
                  <a:pt x="199" y="0"/>
                </a:moveTo>
                <a:cubicBezTo>
                  <a:pt x="199" y="0"/>
                  <a:pt x="199" y="0"/>
                  <a:pt x="199" y="0"/>
                </a:cubicBezTo>
                <a:cubicBezTo>
                  <a:pt x="123" y="0"/>
                  <a:pt x="123" y="0"/>
                  <a:pt x="123" y="0"/>
                </a:cubicBezTo>
                <a:cubicBezTo>
                  <a:pt x="119" y="0"/>
                  <a:pt x="119" y="0"/>
                  <a:pt x="119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43" y="0"/>
                  <a:pt x="43" y="0"/>
                  <a:pt x="43" y="0"/>
                </a:cubicBezTo>
                <a:cubicBezTo>
                  <a:pt x="19" y="0"/>
                  <a:pt x="0" y="19"/>
                  <a:pt x="0" y="41"/>
                </a:cubicBezTo>
                <a:cubicBezTo>
                  <a:pt x="0" y="63"/>
                  <a:pt x="19" y="81"/>
                  <a:pt x="43" y="81"/>
                </a:cubicBezTo>
                <a:cubicBezTo>
                  <a:pt x="119" y="81"/>
                  <a:pt x="119" y="81"/>
                  <a:pt x="119" y="81"/>
                </a:cubicBezTo>
                <a:cubicBezTo>
                  <a:pt x="123" y="81"/>
                  <a:pt x="123" y="81"/>
                  <a:pt x="123" y="81"/>
                </a:cubicBezTo>
                <a:cubicBezTo>
                  <a:pt x="199" y="81"/>
                  <a:pt x="199" y="81"/>
                  <a:pt x="199" y="81"/>
                </a:cubicBezTo>
                <a:cubicBezTo>
                  <a:pt x="223" y="81"/>
                  <a:pt x="242" y="63"/>
                  <a:pt x="242" y="41"/>
                </a:cubicBezTo>
                <a:cubicBezTo>
                  <a:pt x="242" y="19"/>
                  <a:pt x="223" y="0"/>
                  <a:pt x="199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</a:bodyPr>
          <a:lstStyle/>
          <a:p>
            <a:endParaRPr lang="id-ID" sz="7198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0306637-2036-5C4A-AFC7-B1E6A378451D}"/>
              </a:ext>
            </a:extLst>
          </p:cNvPr>
          <p:cNvGrpSpPr/>
          <p:nvPr/>
        </p:nvGrpSpPr>
        <p:grpSpPr>
          <a:xfrm>
            <a:off x="16592182" y="3408408"/>
            <a:ext cx="751648" cy="2477741"/>
            <a:chOff x="614680" y="1625600"/>
            <a:chExt cx="375922" cy="105203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FABDB11-3927-614C-96F8-538155412D8C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340940-FF0E-0B44-9736-3D0BF5F6EEC5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FD4443-E5C7-8E42-BF81-AD88870D3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2" y="1625600"/>
              <a:ext cx="0" cy="1052030"/>
            </a:xfrm>
            <a:prstGeom prst="line">
              <a:avLst/>
            </a:prstGeom>
            <a:ln w="3810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4968106-A3F6-B34E-840B-9DE2ACD25019}"/>
              </a:ext>
            </a:extLst>
          </p:cNvPr>
          <p:cNvGrpSpPr/>
          <p:nvPr/>
        </p:nvGrpSpPr>
        <p:grpSpPr>
          <a:xfrm rot="10800000">
            <a:off x="7383105" y="6432178"/>
            <a:ext cx="751648" cy="2477741"/>
            <a:chOff x="614680" y="1625600"/>
            <a:chExt cx="375922" cy="1052030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A954316-1AFF-C844-A759-EF70BAEBF0E7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87DFBD7-8732-4C48-8551-42EC63D8D65C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21C4F44-088D-594D-94A9-8A24DA5FAB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2" y="1625600"/>
              <a:ext cx="0" cy="1052030"/>
            </a:xfrm>
            <a:prstGeom prst="line">
              <a:avLst/>
            </a:prstGeom>
            <a:ln w="38100" cap="rnd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8297D70-D313-C14B-ACA1-70A28320CF3D}"/>
              </a:ext>
            </a:extLst>
          </p:cNvPr>
          <p:cNvGrpSpPr/>
          <p:nvPr/>
        </p:nvGrpSpPr>
        <p:grpSpPr>
          <a:xfrm>
            <a:off x="13784399" y="9411778"/>
            <a:ext cx="751644" cy="2512763"/>
            <a:chOff x="614680" y="1625600"/>
            <a:chExt cx="375920" cy="1052030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4B48A2C-31F4-1F43-943C-6393A7C53628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1625600"/>
              <a:ext cx="375920" cy="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AFFF5B-C782-2A47-BDBF-5D1722927D7F}"/>
                </a:ext>
              </a:extLst>
            </p:cNvPr>
            <p:cNvCxnSpPr>
              <a:cxnSpLocks/>
            </p:cNvCxnSpPr>
            <p:nvPr/>
          </p:nvCxnSpPr>
          <p:spPr>
            <a:xfrm>
              <a:off x="614680" y="2677630"/>
              <a:ext cx="375920" cy="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871DF094-8223-BF43-8629-F5A2DAAECB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0600" y="1625600"/>
              <a:ext cx="0" cy="1052030"/>
            </a:xfrm>
            <a:prstGeom prst="line">
              <a:avLst/>
            </a:prstGeom>
            <a:ln w="38100" cap="rnd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3611F184-71ED-ED4A-8EBD-80482AC6C7C7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285BFE-5B38-6D49-ABC5-83A5D2DECDBD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E66B7-751A-1345-85E1-E7B55F49F302}"/>
              </a:ext>
            </a:extLst>
          </p:cNvPr>
          <p:cNvSpPr txBox="1"/>
          <p:nvPr/>
        </p:nvSpPr>
        <p:spPr>
          <a:xfrm>
            <a:off x="17654123" y="3675650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7F21EDCC-5BDF-194C-8E50-623AC3D9C6DA}"/>
              </a:ext>
            </a:extLst>
          </p:cNvPr>
          <p:cNvSpPr txBox="1">
            <a:spLocks/>
          </p:cNvSpPr>
          <p:nvPr/>
        </p:nvSpPr>
        <p:spPr>
          <a:xfrm>
            <a:off x="17543577" y="4311225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9A98B26-2185-2B4E-BA2B-EE33DDB64D13}"/>
              </a:ext>
            </a:extLst>
          </p:cNvPr>
          <p:cNvSpPr txBox="1"/>
          <p:nvPr/>
        </p:nvSpPr>
        <p:spPr>
          <a:xfrm>
            <a:off x="4443192" y="6532158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2" name="Subtitle 2">
            <a:extLst>
              <a:ext uri="{FF2B5EF4-FFF2-40B4-BE49-F238E27FC236}">
                <a16:creationId xmlns:a16="http://schemas.microsoft.com/office/drawing/2014/main" id="{48DDF384-931C-314C-877D-19F8BED4B6CB}"/>
              </a:ext>
            </a:extLst>
          </p:cNvPr>
          <p:cNvSpPr txBox="1">
            <a:spLocks/>
          </p:cNvSpPr>
          <p:nvPr/>
        </p:nvSpPr>
        <p:spPr>
          <a:xfrm>
            <a:off x="1887161" y="7167733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EDF7ED2-AF2B-EF44-ADBD-E6DDE02DDFE4}"/>
              </a:ext>
            </a:extLst>
          </p:cNvPr>
          <p:cNvSpPr txBox="1"/>
          <p:nvPr/>
        </p:nvSpPr>
        <p:spPr>
          <a:xfrm>
            <a:off x="10827377" y="3569478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7AE8E55-CA5A-4A4A-AF39-BE14FD68B0A0}"/>
              </a:ext>
            </a:extLst>
          </p:cNvPr>
          <p:cNvSpPr txBox="1"/>
          <p:nvPr/>
        </p:nvSpPr>
        <p:spPr>
          <a:xfrm>
            <a:off x="10827377" y="5074504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0BFAF5-2EDC-3140-9201-AA47D6090DA6}"/>
              </a:ext>
            </a:extLst>
          </p:cNvPr>
          <p:cNvSpPr txBox="1"/>
          <p:nvPr/>
        </p:nvSpPr>
        <p:spPr>
          <a:xfrm>
            <a:off x="10827377" y="658638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AD4305D-E8BF-D14A-8EC7-E7FAE09E6801}"/>
              </a:ext>
            </a:extLst>
          </p:cNvPr>
          <p:cNvSpPr txBox="1"/>
          <p:nvPr/>
        </p:nvSpPr>
        <p:spPr>
          <a:xfrm>
            <a:off x="10827377" y="8098272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66404E4-D914-F543-8148-DDB7269D7E2F}"/>
              </a:ext>
            </a:extLst>
          </p:cNvPr>
          <p:cNvSpPr txBox="1"/>
          <p:nvPr/>
        </p:nvSpPr>
        <p:spPr>
          <a:xfrm>
            <a:off x="10827377" y="9607869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5B0CB15-3253-0447-B5A0-CA5BFBB2C5C5}"/>
              </a:ext>
            </a:extLst>
          </p:cNvPr>
          <p:cNvSpPr txBox="1"/>
          <p:nvPr/>
        </p:nvSpPr>
        <p:spPr>
          <a:xfrm>
            <a:off x="10827377" y="11112895"/>
            <a:ext cx="174278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6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27BDB1F-3FBC-874F-8D6B-8B7274D5F8FD}"/>
              </a:ext>
            </a:extLst>
          </p:cNvPr>
          <p:cNvSpPr txBox="1"/>
          <p:nvPr/>
        </p:nvSpPr>
        <p:spPr>
          <a:xfrm>
            <a:off x="14884272" y="966952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74C2A018-A93F-6945-A3F9-521645D73343}"/>
              </a:ext>
            </a:extLst>
          </p:cNvPr>
          <p:cNvSpPr txBox="1">
            <a:spLocks/>
          </p:cNvSpPr>
          <p:nvPr/>
        </p:nvSpPr>
        <p:spPr>
          <a:xfrm>
            <a:off x="14773726" y="10305096"/>
            <a:ext cx="5313248" cy="1553954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</p:spTree>
    <p:extLst>
      <p:ext uri="{BB962C8B-B14F-4D97-AF65-F5344CB8AC3E}">
        <p14:creationId xmlns:p14="http://schemas.microsoft.com/office/powerpoint/2010/main" val="3829556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A7D728-64E8-2B4D-8B8C-D1D56794231B}"/>
              </a:ext>
            </a:extLst>
          </p:cNvPr>
          <p:cNvGrpSpPr/>
          <p:nvPr/>
        </p:nvGrpSpPr>
        <p:grpSpPr>
          <a:xfrm>
            <a:off x="8213795" y="3100619"/>
            <a:ext cx="7979024" cy="7886987"/>
            <a:chOff x="4138078" y="2365589"/>
            <a:chExt cx="3321686" cy="328337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BE125C72-F597-EC4C-B598-F2511D111938}"/>
                </a:ext>
              </a:extLst>
            </p:cNvPr>
            <p:cNvGrpSpPr/>
            <p:nvPr/>
          </p:nvGrpSpPr>
          <p:grpSpPr>
            <a:xfrm>
              <a:off x="4138078" y="2365589"/>
              <a:ext cx="3321686" cy="257569"/>
              <a:chOff x="4138078" y="2365589"/>
              <a:chExt cx="3321686" cy="257569"/>
            </a:xfrm>
          </p:grpSpPr>
          <p:sp>
            <p:nvSpPr>
              <p:cNvPr id="10" name="Rectangle 5">
                <a:extLst>
                  <a:ext uri="{FF2B5EF4-FFF2-40B4-BE49-F238E27FC236}">
                    <a16:creationId xmlns:a16="http://schemas.microsoft.com/office/drawing/2014/main" id="{4E8386BE-CB82-5642-8552-A195F4D7FD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38078" y="2365589"/>
                <a:ext cx="3321686" cy="257569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38BDAC01-2DA0-6343-A17D-90D47671A2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454" y="2365589"/>
                <a:ext cx="1666310" cy="25756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E6B8886C-B4BF-B94C-A3AA-C8F653FA4731}"/>
                </a:ext>
              </a:extLst>
            </p:cNvPr>
            <p:cNvGrpSpPr/>
            <p:nvPr/>
          </p:nvGrpSpPr>
          <p:grpSpPr>
            <a:xfrm>
              <a:off x="4138078" y="2698484"/>
              <a:ext cx="3321686" cy="2513427"/>
              <a:chOff x="4138078" y="2698484"/>
              <a:chExt cx="3321686" cy="2513427"/>
            </a:xfrm>
          </p:grpSpPr>
          <p:sp>
            <p:nvSpPr>
              <p:cNvPr id="8" name="Freeform 6">
                <a:extLst>
                  <a:ext uri="{FF2B5EF4-FFF2-40B4-BE49-F238E27FC236}">
                    <a16:creationId xmlns:a16="http://schemas.microsoft.com/office/drawing/2014/main" id="{C91DF59D-DA53-934A-9406-E13AF3E4EA74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4138078" y="2698484"/>
                <a:ext cx="3321686" cy="2513427"/>
              </a:xfrm>
              <a:custGeom>
                <a:avLst/>
                <a:gdLst>
                  <a:gd name="T0" fmla="*/ 0 w 3038"/>
                  <a:gd name="T1" fmla="*/ 0 h 2059"/>
                  <a:gd name="T2" fmla="*/ 3038 w 3038"/>
                  <a:gd name="T3" fmla="*/ 0 h 2059"/>
                  <a:gd name="T4" fmla="*/ 1697 w 3038"/>
                  <a:gd name="T5" fmla="*/ 2059 h 2059"/>
                  <a:gd name="T6" fmla="*/ 1328 w 3038"/>
                  <a:gd name="T7" fmla="*/ 2059 h 2059"/>
                  <a:gd name="T8" fmla="*/ 0 w 3038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038" h="2059">
                    <a:moveTo>
                      <a:pt x="0" y="0"/>
                    </a:moveTo>
                    <a:lnTo>
                      <a:pt x="3038" y="0"/>
                    </a:lnTo>
                    <a:lnTo>
                      <a:pt x="1697" y="2059"/>
                    </a:lnTo>
                    <a:lnTo>
                      <a:pt x="1328" y="205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9" name="Freeform 9">
                <a:extLst>
                  <a:ext uri="{FF2B5EF4-FFF2-40B4-BE49-F238E27FC236}">
                    <a16:creationId xmlns:a16="http://schemas.microsoft.com/office/drawing/2014/main" id="{F9D18851-1CE7-C049-9D2A-9A371EC53B38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5793454" y="2698484"/>
                <a:ext cx="1666310" cy="2513427"/>
              </a:xfrm>
              <a:custGeom>
                <a:avLst/>
                <a:gdLst>
                  <a:gd name="T0" fmla="*/ 1524 w 1524"/>
                  <a:gd name="T1" fmla="*/ 0 h 2059"/>
                  <a:gd name="T2" fmla="*/ 0 w 1524"/>
                  <a:gd name="T3" fmla="*/ 0 h 2059"/>
                  <a:gd name="T4" fmla="*/ 1328 w 1524"/>
                  <a:gd name="T5" fmla="*/ 2059 h 2059"/>
                  <a:gd name="T6" fmla="*/ 1524 w 1524"/>
                  <a:gd name="T7" fmla="*/ 2059 h 2059"/>
                  <a:gd name="T8" fmla="*/ 1524 w 1524"/>
                  <a:gd name="T9" fmla="*/ 0 h 20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1524" h="2059">
                    <a:moveTo>
                      <a:pt x="1524" y="0"/>
                    </a:moveTo>
                    <a:lnTo>
                      <a:pt x="0" y="0"/>
                    </a:lnTo>
                    <a:lnTo>
                      <a:pt x="1328" y="2059"/>
                    </a:lnTo>
                    <a:lnTo>
                      <a:pt x="1524" y="2059"/>
                    </a:lnTo>
                    <a:lnTo>
                      <a:pt x="1524" y="0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742C0CC-1525-2848-BC24-5308DE681EAB}"/>
                </a:ext>
              </a:extLst>
            </p:cNvPr>
            <p:cNvGrpSpPr/>
            <p:nvPr/>
          </p:nvGrpSpPr>
          <p:grpSpPr>
            <a:xfrm>
              <a:off x="5597924" y="5270542"/>
              <a:ext cx="406204" cy="378418"/>
              <a:chOff x="5597924" y="5270542"/>
              <a:chExt cx="406204" cy="37841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01BB1C1-163E-9740-B6B0-C8D1B07565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97924" y="5270542"/>
                <a:ext cx="406204" cy="378418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  <p:sp>
            <p:nvSpPr>
              <p:cNvPr id="7" name="Rectangle 10">
                <a:extLst>
                  <a:ext uri="{FF2B5EF4-FFF2-40B4-BE49-F238E27FC236}">
                    <a16:creationId xmlns:a16="http://schemas.microsoft.com/office/drawing/2014/main" id="{DF578137-203C-F140-B5E0-468AC3B4F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93454" y="5270542"/>
                <a:ext cx="210674" cy="378418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vert="horz" wrap="square" lIns="182832" tIns="91416" rIns="182832" bIns="91416" numCol="1" anchor="t" anchorCtr="0" compatLnSpc="1">
                <a:prstTxWarp prst="textNoShape">
                  <a:avLst/>
                </a:prstTxWarp>
              </a:bodyPr>
              <a:lstStyle/>
              <a:p>
                <a:endParaRPr lang="en-US" sz="7198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B606C6-7A4C-B24A-AF97-C6D2F9440967}"/>
              </a:ext>
            </a:extLst>
          </p:cNvPr>
          <p:cNvCxnSpPr/>
          <p:nvPr/>
        </p:nvCxnSpPr>
        <p:spPr>
          <a:xfrm>
            <a:off x="7630347" y="4740835"/>
            <a:ext cx="4000327" cy="0"/>
          </a:xfrm>
          <a:prstGeom prst="line">
            <a:avLst/>
          </a:prstGeom>
          <a:ln w="38100">
            <a:solidFill>
              <a:schemeClr val="accent2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0A33256-0A4E-BB4D-9CC9-C31D5B50340A}"/>
              </a:ext>
            </a:extLst>
          </p:cNvPr>
          <p:cNvCxnSpPr/>
          <p:nvPr/>
        </p:nvCxnSpPr>
        <p:spPr>
          <a:xfrm>
            <a:off x="12719984" y="6197976"/>
            <a:ext cx="4000327" cy="0"/>
          </a:xfrm>
          <a:prstGeom prst="line">
            <a:avLst/>
          </a:prstGeom>
          <a:ln w="38100">
            <a:solidFill>
              <a:schemeClr val="accent3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5A9F27-CD73-5640-92DE-98AF040BE6AD}"/>
              </a:ext>
            </a:extLst>
          </p:cNvPr>
          <p:cNvCxnSpPr/>
          <p:nvPr/>
        </p:nvCxnSpPr>
        <p:spPr>
          <a:xfrm>
            <a:off x="7630347" y="7655118"/>
            <a:ext cx="4000327" cy="0"/>
          </a:xfrm>
          <a:prstGeom prst="line">
            <a:avLst/>
          </a:prstGeom>
          <a:ln w="38100">
            <a:solidFill>
              <a:schemeClr val="accent4"/>
            </a:solidFill>
            <a:prstDash val="solid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560EFC3-8ABF-2248-9E45-D3B3DF4D766B}"/>
              </a:ext>
            </a:extLst>
          </p:cNvPr>
          <p:cNvCxnSpPr/>
          <p:nvPr/>
        </p:nvCxnSpPr>
        <p:spPr>
          <a:xfrm>
            <a:off x="12719984" y="9112256"/>
            <a:ext cx="4000327" cy="0"/>
          </a:xfrm>
          <a:prstGeom prst="line">
            <a:avLst/>
          </a:prstGeom>
          <a:ln w="38100">
            <a:solidFill>
              <a:schemeClr val="accent5"/>
            </a:solidFill>
            <a:prstDash val="solid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7DDDCF69-A7CB-3E47-BBA0-B4684DB73260}"/>
              </a:ext>
            </a:extLst>
          </p:cNvPr>
          <p:cNvSpPr/>
          <p:nvPr/>
        </p:nvSpPr>
        <p:spPr>
          <a:xfrm>
            <a:off x="11585602" y="4136803"/>
            <a:ext cx="1208064" cy="1208064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68CB54-19E3-7549-AA60-F1AE760E5658}"/>
              </a:ext>
            </a:extLst>
          </p:cNvPr>
          <p:cNvSpPr/>
          <p:nvPr/>
        </p:nvSpPr>
        <p:spPr>
          <a:xfrm>
            <a:off x="11585600" y="5593945"/>
            <a:ext cx="1208064" cy="1208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5D2524F-8579-D74F-8A60-B73332AF468C}"/>
              </a:ext>
            </a:extLst>
          </p:cNvPr>
          <p:cNvSpPr/>
          <p:nvPr/>
        </p:nvSpPr>
        <p:spPr>
          <a:xfrm>
            <a:off x="11585600" y="7051087"/>
            <a:ext cx="1208064" cy="1208064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26DC54-C47E-0B4A-8B13-5F5B6F61DE1A}"/>
              </a:ext>
            </a:extLst>
          </p:cNvPr>
          <p:cNvSpPr/>
          <p:nvPr/>
        </p:nvSpPr>
        <p:spPr>
          <a:xfrm>
            <a:off x="11585600" y="8508228"/>
            <a:ext cx="1208064" cy="1208064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7198">
              <a:solidFill>
                <a:schemeClr val="bg2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C7A18BD-93A8-1340-B94E-0ABBA3B7ACB9}"/>
              </a:ext>
            </a:extLst>
          </p:cNvPr>
          <p:cNvSpPr txBox="1"/>
          <p:nvPr/>
        </p:nvSpPr>
        <p:spPr>
          <a:xfrm>
            <a:off x="6048549" y="600473"/>
            <a:ext cx="1227932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SALES FUNNEL DIAGRAM SLIDE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5C664EC-9E90-794B-A6F8-793A278E37E6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FA7B1B-3BF9-A442-AECA-192D2E7D4DE6}"/>
              </a:ext>
            </a:extLst>
          </p:cNvPr>
          <p:cNvSpPr txBox="1"/>
          <p:nvPr/>
        </p:nvSpPr>
        <p:spPr>
          <a:xfrm>
            <a:off x="11836009" y="4433058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D9BF7C-EFAC-404E-8BB7-16FB16BDA63B}"/>
              </a:ext>
            </a:extLst>
          </p:cNvPr>
          <p:cNvSpPr txBox="1"/>
          <p:nvPr/>
        </p:nvSpPr>
        <p:spPr>
          <a:xfrm>
            <a:off x="11836009" y="589019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F67F81-4EAA-B94C-A880-683E216B22CD}"/>
              </a:ext>
            </a:extLst>
          </p:cNvPr>
          <p:cNvSpPr txBox="1"/>
          <p:nvPr/>
        </p:nvSpPr>
        <p:spPr>
          <a:xfrm>
            <a:off x="11836009" y="7347341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08AC31A-FC96-FB48-8C93-EB9B77B33244}"/>
              </a:ext>
            </a:extLst>
          </p:cNvPr>
          <p:cNvSpPr txBox="1"/>
          <p:nvPr/>
        </p:nvSpPr>
        <p:spPr>
          <a:xfrm>
            <a:off x="11836009" y="8804479"/>
            <a:ext cx="707245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04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DD153B-3F59-C74A-9178-F648C73A5CE2}"/>
              </a:ext>
            </a:extLst>
          </p:cNvPr>
          <p:cNvSpPr txBox="1"/>
          <p:nvPr/>
        </p:nvSpPr>
        <p:spPr>
          <a:xfrm>
            <a:off x="17088962" y="5890281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16D09F82-7B51-2B4E-8776-E295A9497F4E}"/>
              </a:ext>
            </a:extLst>
          </p:cNvPr>
          <p:cNvSpPr txBox="1">
            <a:spLocks/>
          </p:cNvSpPr>
          <p:nvPr/>
        </p:nvSpPr>
        <p:spPr>
          <a:xfrm>
            <a:off x="16955567" y="6525856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73A0B0-6262-6946-B904-E9AAFBB2C67A}"/>
              </a:ext>
            </a:extLst>
          </p:cNvPr>
          <p:cNvSpPr txBox="1"/>
          <p:nvPr/>
        </p:nvSpPr>
        <p:spPr>
          <a:xfrm>
            <a:off x="17088962" y="8807317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38" name="Subtitle 2">
            <a:extLst>
              <a:ext uri="{FF2B5EF4-FFF2-40B4-BE49-F238E27FC236}">
                <a16:creationId xmlns:a16="http://schemas.microsoft.com/office/drawing/2014/main" id="{29D736D7-ACD8-8A41-9B8C-E6EA26BB9E6A}"/>
              </a:ext>
            </a:extLst>
          </p:cNvPr>
          <p:cNvSpPr txBox="1">
            <a:spLocks/>
          </p:cNvSpPr>
          <p:nvPr/>
        </p:nvSpPr>
        <p:spPr>
          <a:xfrm>
            <a:off x="16955567" y="9442892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C34942A-8DDC-0346-ACED-67F520064A67}"/>
              </a:ext>
            </a:extLst>
          </p:cNvPr>
          <p:cNvSpPr txBox="1"/>
          <p:nvPr/>
        </p:nvSpPr>
        <p:spPr>
          <a:xfrm>
            <a:off x="4656778" y="7334778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0" name="Subtitle 2">
            <a:extLst>
              <a:ext uri="{FF2B5EF4-FFF2-40B4-BE49-F238E27FC236}">
                <a16:creationId xmlns:a16="http://schemas.microsoft.com/office/drawing/2014/main" id="{241161DE-2B6F-A849-946D-B52907FC6B3E}"/>
              </a:ext>
            </a:extLst>
          </p:cNvPr>
          <p:cNvSpPr txBox="1">
            <a:spLocks/>
          </p:cNvSpPr>
          <p:nvPr/>
        </p:nvSpPr>
        <p:spPr>
          <a:xfrm>
            <a:off x="2260830" y="7970353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D3551CA-3806-DF4A-A47C-12D5FF17640C}"/>
              </a:ext>
            </a:extLst>
          </p:cNvPr>
          <p:cNvSpPr txBox="1"/>
          <p:nvPr/>
        </p:nvSpPr>
        <p:spPr>
          <a:xfrm>
            <a:off x="4656778" y="4429856"/>
            <a:ext cx="2640466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r"/>
            <a:r>
              <a:rPr lang="en-US" sz="3400" b="1" dirty="0">
                <a:solidFill>
                  <a:schemeClr val="tx2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42" name="Subtitle 2">
            <a:extLst>
              <a:ext uri="{FF2B5EF4-FFF2-40B4-BE49-F238E27FC236}">
                <a16:creationId xmlns:a16="http://schemas.microsoft.com/office/drawing/2014/main" id="{DE1FEF5D-7B02-B647-9363-914542A0CB08}"/>
              </a:ext>
            </a:extLst>
          </p:cNvPr>
          <p:cNvSpPr txBox="1">
            <a:spLocks/>
          </p:cNvSpPr>
          <p:nvPr/>
        </p:nvSpPr>
        <p:spPr>
          <a:xfrm>
            <a:off x="2260830" y="5065431"/>
            <a:ext cx="5170618" cy="1105113"/>
          </a:xfrm>
          <a:prstGeom prst="rect">
            <a:avLst/>
          </a:prstGeom>
        </p:spPr>
        <p:txBody>
          <a:bodyPr vert="horz" wrap="square" lIns="217490" tIns="108745" rIns="217490" bIns="108745" rtlCol="0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3A2C991-3AD2-FA4D-A54F-7ECADFC53F3D}"/>
              </a:ext>
            </a:extLst>
          </p:cNvPr>
          <p:cNvSpPr txBox="1"/>
          <p:nvPr/>
        </p:nvSpPr>
        <p:spPr>
          <a:xfrm>
            <a:off x="10755637" y="11347150"/>
            <a:ext cx="2895344" cy="1323439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8000" b="1" dirty="0">
                <a:solidFill>
                  <a:schemeClr val="accent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$40M</a:t>
            </a:r>
          </a:p>
        </p:txBody>
      </p:sp>
    </p:spTree>
    <p:extLst>
      <p:ext uri="{BB962C8B-B14F-4D97-AF65-F5344CB8AC3E}">
        <p14:creationId xmlns:p14="http://schemas.microsoft.com/office/powerpoint/2010/main" val="27005648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57244BC-3D68-844F-932B-F4845298B544}"/>
              </a:ext>
            </a:extLst>
          </p:cNvPr>
          <p:cNvSpPr txBox="1"/>
          <p:nvPr/>
        </p:nvSpPr>
        <p:spPr>
          <a:xfrm>
            <a:off x="7389460" y="600473"/>
            <a:ext cx="95974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tx2"/>
                </a:solidFill>
                <a:latin typeface="Nunito Sans ExtraBold" pitchFamily="2" charset="77"/>
              </a:rPr>
              <a:t>FUNNEL DIAGRAM SLIDE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7961BCB-141A-AC4C-A1E2-DBC74F436B33}"/>
              </a:ext>
            </a:extLst>
          </p:cNvPr>
          <p:cNvSpPr txBox="1"/>
          <p:nvPr/>
        </p:nvSpPr>
        <p:spPr>
          <a:xfrm>
            <a:off x="10635339" y="1545203"/>
            <a:ext cx="31165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spc="600" dirty="0">
                <a:solidFill>
                  <a:schemeClr val="bg1">
                    <a:lumMod val="65000"/>
                  </a:schemeClr>
                </a:solidFill>
                <a:latin typeface="Nunito Sans SemiBold" pitchFamily="2" charset="77"/>
              </a:rPr>
              <a:t>SUBTITLE HERE</a:t>
            </a:r>
          </a:p>
        </p:txBody>
      </p:sp>
      <p:sp>
        <p:nvSpPr>
          <p:cNvPr id="25" name="Freeform 24">
            <a:extLst>
              <a:ext uri="{FF2B5EF4-FFF2-40B4-BE49-F238E27FC236}">
                <a16:creationId xmlns:a16="http://schemas.microsoft.com/office/drawing/2014/main" id="{A22710E6-7B4C-4540-A0DE-6860D9E2296C}"/>
              </a:ext>
            </a:extLst>
          </p:cNvPr>
          <p:cNvSpPr>
            <a:spLocks/>
          </p:cNvSpPr>
          <p:nvPr/>
        </p:nvSpPr>
        <p:spPr bwMode="auto">
          <a:xfrm>
            <a:off x="6173106" y="3025577"/>
            <a:ext cx="12057996" cy="1913109"/>
          </a:xfrm>
          <a:custGeom>
            <a:avLst/>
            <a:gdLst>
              <a:gd name="connsiteX0" fmla="*/ 0 w 12057996"/>
              <a:gd name="connsiteY0" fmla="*/ 0 h 1913109"/>
              <a:gd name="connsiteX1" fmla="*/ 12057996 w 12057996"/>
              <a:gd name="connsiteY1" fmla="*/ 0 h 1913109"/>
              <a:gd name="connsiteX2" fmla="*/ 11089158 w 12057996"/>
              <a:gd name="connsiteY2" fmla="*/ 1913109 h 1913109"/>
              <a:gd name="connsiteX3" fmla="*/ 968833 w 12057996"/>
              <a:gd name="connsiteY3" fmla="*/ 1913109 h 1913109"/>
              <a:gd name="connsiteX4" fmla="*/ 0 w 12057996"/>
              <a:gd name="connsiteY4" fmla="*/ 10 h 19131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057996" h="1913109">
                <a:moveTo>
                  <a:pt x="0" y="0"/>
                </a:moveTo>
                <a:lnTo>
                  <a:pt x="12057996" y="0"/>
                </a:lnTo>
                <a:lnTo>
                  <a:pt x="11089158" y="1913109"/>
                </a:lnTo>
                <a:lnTo>
                  <a:pt x="968833" y="1913109"/>
                </a:lnTo>
                <a:lnTo>
                  <a:pt x="0" y="10"/>
                </a:lnTo>
                <a:close/>
              </a:path>
            </a:pathLst>
          </a:custGeom>
          <a:solidFill>
            <a:schemeClr val="accent1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E09015C7-AFF9-0548-AC88-CA9701E21280}"/>
              </a:ext>
            </a:extLst>
          </p:cNvPr>
          <p:cNvSpPr>
            <a:spLocks/>
          </p:cNvSpPr>
          <p:nvPr/>
        </p:nvSpPr>
        <p:spPr bwMode="auto">
          <a:xfrm>
            <a:off x="7141937" y="4938683"/>
            <a:ext cx="10120329" cy="1911096"/>
          </a:xfrm>
          <a:custGeom>
            <a:avLst/>
            <a:gdLst>
              <a:gd name="connsiteX0" fmla="*/ 0 w 10120329"/>
              <a:gd name="connsiteY0" fmla="*/ 0 h 1911096"/>
              <a:gd name="connsiteX1" fmla="*/ 10120329 w 10120329"/>
              <a:gd name="connsiteY1" fmla="*/ 0 h 1911096"/>
              <a:gd name="connsiteX2" fmla="*/ 9152511 w 10120329"/>
              <a:gd name="connsiteY2" fmla="*/ 1911096 h 1911096"/>
              <a:gd name="connsiteX3" fmla="*/ 967818 w 10120329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20329" h="1911096">
                <a:moveTo>
                  <a:pt x="0" y="0"/>
                </a:moveTo>
                <a:lnTo>
                  <a:pt x="10120329" y="0"/>
                </a:lnTo>
                <a:lnTo>
                  <a:pt x="9152511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2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19" name="Freeform 18">
            <a:extLst>
              <a:ext uri="{FF2B5EF4-FFF2-40B4-BE49-F238E27FC236}">
                <a16:creationId xmlns:a16="http://schemas.microsoft.com/office/drawing/2014/main" id="{B7C46488-7095-BA44-BF3B-30A70D10FDB9}"/>
              </a:ext>
            </a:extLst>
          </p:cNvPr>
          <p:cNvSpPr>
            <a:spLocks/>
          </p:cNvSpPr>
          <p:nvPr/>
        </p:nvSpPr>
        <p:spPr bwMode="auto">
          <a:xfrm>
            <a:off x="9078591" y="8762885"/>
            <a:ext cx="6247021" cy="1911096"/>
          </a:xfrm>
          <a:custGeom>
            <a:avLst/>
            <a:gdLst>
              <a:gd name="connsiteX0" fmla="*/ 0 w 6247021"/>
              <a:gd name="connsiteY0" fmla="*/ 0 h 1911096"/>
              <a:gd name="connsiteX1" fmla="*/ 6247021 w 6247021"/>
              <a:gd name="connsiteY1" fmla="*/ 0 h 1911096"/>
              <a:gd name="connsiteX2" fmla="*/ 5279203 w 6247021"/>
              <a:gd name="connsiteY2" fmla="*/ 1911096 h 1911096"/>
              <a:gd name="connsiteX3" fmla="*/ 967818 w 6247021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47021" h="1911096">
                <a:moveTo>
                  <a:pt x="0" y="0"/>
                </a:moveTo>
                <a:lnTo>
                  <a:pt x="6247021" y="0"/>
                </a:lnTo>
                <a:lnTo>
                  <a:pt x="5279203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4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73BD5DE5-2DCF-6C49-BF44-7D42B810FF0C}"/>
              </a:ext>
            </a:extLst>
          </p:cNvPr>
          <p:cNvSpPr>
            <a:spLocks/>
          </p:cNvSpPr>
          <p:nvPr/>
        </p:nvSpPr>
        <p:spPr bwMode="auto">
          <a:xfrm>
            <a:off x="8110773" y="6851789"/>
            <a:ext cx="8182657" cy="1911096"/>
          </a:xfrm>
          <a:custGeom>
            <a:avLst/>
            <a:gdLst>
              <a:gd name="connsiteX0" fmla="*/ 0 w 8182657"/>
              <a:gd name="connsiteY0" fmla="*/ 0 h 1911096"/>
              <a:gd name="connsiteX1" fmla="*/ 8182657 w 8182657"/>
              <a:gd name="connsiteY1" fmla="*/ 0 h 1911096"/>
              <a:gd name="connsiteX2" fmla="*/ 7214839 w 8182657"/>
              <a:gd name="connsiteY2" fmla="*/ 1911096 h 1911096"/>
              <a:gd name="connsiteX3" fmla="*/ 967818 w 8182657"/>
              <a:gd name="connsiteY3" fmla="*/ 1911096 h 1911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182657" h="1911096">
                <a:moveTo>
                  <a:pt x="0" y="0"/>
                </a:moveTo>
                <a:lnTo>
                  <a:pt x="8182657" y="0"/>
                </a:lnTo>
                <a:lnTo>
                  <a:pt x="7214839" y="1911096"/>
                </a:lnTo>
                <a:lnTo>
                  <a:pt x="967818" y="1911096"/>
                </a:lnTo>
                <a:close/>
              </a:path>
            </a:pathLst>
          </a:custGeom>
          <a:solidFill>
            <a:schemeClr val="accent3"/>
          </a:solidFill>
          <a:ln w="9525">
            <a:noFill/>
            <a:round/>
            <a:headEnd/>
            <a:tailEnd/>
          </a:ln>
        </p:spPr>
        <p:txBody>
          <a:bodyPr vert="horz" wrap="square" lIns="182832" tIns="91416" rIns="182832" bIns="91416" numCol="1" anchor="t" anchorCtr="0" compatLnSpc="1">
            <a:prstTxWarp prst="textNoShape">
              <a:avLst/>
            </a:prstTxWarp>
            <a:noAutofit/>
          </a:bodyPr>
          <a:lstStyle/>
          <a:p>
            <a:endParaRPr lang="id-ID" sz="7198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90C5A-4980-0E46-A352-C45F8BE2CE1E}"/>
              </a:ext>
            </a:extLst>
          </p:cNvPr>
          <p:cNvSpPr txBox="1"/>
          <p:nvPr/>
        </p:nvSpPr>
        <p:spPr>
          <a:xfrm>
            <a:off x="10882831" y="3674353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AD1B568-42F7-A340-9964-ECB7E86CE689}"/>
              </a:ext>
            </a:extLst>
          </p:cNvPr>
          <p:cNvSpPr txBox="1"/>
          <p:nvPr/>
        </p:nvSpPr>
        <p:spPr>
          <a:xfrm>
            <a:off x="10882831" y="5583348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A8106F-6796-3B4E-98AD-FA0EF83DA059}"/>
              </a:ext>
            </a:extLst>
          </p:cNvPr>
          <p:cNvSpPr txBox="1"/>
          <p:nvPr/>
        </p:nvSpPr>
        <p:spPr>
          <a:xfrm>
            <a:off x="10882831" y="7499560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ABBD25-BC71-6945-BA23-50AD3CC39E7E}"/>
              </a:ext>
            </a:extLst>
          </p:cNvPr>
          <p:cNvSpPr txBox="1"/>
          <p:nvPr/>
        </p:nvSpPr>
        <p:spPr>
          <a:xfrm>
            <a:off x="10882831" y="9410656"/>
            <a:ext cx="2640467" cy="615553"/>
          </a:xfrm>
          <a:prstGeom prst="rect">
            <a:avLst/>
          </a:prstGeom>
          <a:noFill/>
        </p:spPr>
        <p:txBody>
          <a:bodyPr wrap="none" rtlCol="0" anchor="ctr" anchorCtr="0">
            <a:spAutoFit/>
          </a:bodyPr>
          <a:lstStyle/>
          <a:p>
            <a:pPr algn="ctr"/>
            <a:r>
              <a:rPr lang="en-US" sz="3400" b="1" dirty="0">
                <a:solidFill>
                  <a:schemeClr val="bg1"/>
                </a:solidFill>
                <a:latin typeface="Nunito Sans ExtraBold" pitchFamily="2" charset="77"/>
                <a:ea typeface="League Spartan" charset="0"/>
                <a:cs typeface="Poppins" pitchFamily="2" charset="77"/>
              </a:rPr>
              <a:t>TITLE HERE</a:t>
            </a:r>
          </a:p>
        </p:txBody>
      </p:sp>
      <p:sp>
        <p:nvSpPr>
          <p:cNvPr id="14" name="Subtitle 2">
            <a:extLst>
              <a:ext uri="{FF2B5EF4-FFF2-40B4-BE49-F238E27FC236}">
                <a16:creationId xmlns:a16="http://schemas.microsoft.com/office/drawing/2014/main" id="{B225F6DA-9DFC-F343-B4BD-B8F59178F702}"/>
              </a:ext>
            </a:extLst>
          </p:cNvPr>
          <p:cNvSpPr txBox="1">
            <a:spLocks/>
          </p:cNvSpPr>
          <p:nvPr/>
        </p:nvSpPr>
        <p:spPr>
          <a:xfrm>
            <a:off x="18231102" y="3205153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5" name="Subtitle 2">
            <a:extLst>
              <a:ext uri="{FF2B5EF4-FFF2-40B4-BE49-F238E27FC236}">
                <a16:creationId xmlns:a16="http://schemas.microsoft.com/office/drawing/2014/main" id="{1537CD9A-BC11-744E-BDB4-FA8AD55A03BF}"/>
              </a:ext>
            </a:extLst>
          </p:cNvPr>
          <p:cNvSpPr txBox="1">
            <a:spLocks/>
          </p:cNvSpPr>
          <p:nvPr/>
        </p:nvSpPr>
        <p:spPr>
          <a:xfrm>
            <a:off x="16293430" y="7030360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6" name="Subtitle 2">
            <a:extLst>
              <a:ext uri="{FF2B5EF4-FFF2-40B4-BE49-F238E27FC236}">
                <a16:creationId xmlns:a16="http://schemas.microsoft.com/office/drawing/2014/main" id="{6D09093A-3604-BC49-B227-E1D36993D207}"/>
              </a:ext>
            </a:extLst>
          </p:cNvPr>
          <p:cNvSpPr txBox="1">
            <a:spLocks/>
          </p:cNvSpPr>
          <p:nvPr/>
        </p:nvSpPr>
        <p:spPr>
          <a:xfrm>
            <a:off x="4076864" y="8949428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2E7366F-4B77-B14B-889C-607FDF24522B}"/>
              </a:ext>
            </a:extLst>
          </p:cNvPr>
          <p:cNvSpPr txBox="1">
            <a:spLocks/>
          </p:cNvSpPr>
          <p:nvPr/>
        </p:nvSpPr>
        <p:spPr>
          <a:xfrm>
            <a:off x="2133901" y="5119271"/>
            <a:ext cx="5008036" cy="1553954"/>
          </a:xfrm>
          <a:prstGeom prst="rect">
            <a:avLst/>
          </a:prstGeom>
        </p:spPr>
        <p:txBody>
          <a:bodyPr vert="horz" wrap="square" lIns="217490" tIns="108745" rIns="217490" bIns="108745" rtlCol="0" anchor="ctr">
            <a:spAutoFit/>
          </a:bodyPr>
          <a:lstStyle>
            <a:lvl1pPr marL="0" indent="0" algn="ctr" defTabSz="1087636" rtl="0" eaLnBrk="1" latinLnBrk="0" hangingPunct="1">
              <a:lnSpc>
                <a:spcPct val="120000"/>
              </a:lnSpc>
              <a:spcBef>
                <a:spcPct val="20000"/>
              </a:spcBef>
              <a:buFont typeface="Arial"/>
              <a:buNone/>
              <a:defRPr sz="2400" kern="1200">
                <a:solidFill>
                  <a:schemeClr val="tx2"/>
                </a:solidFill>
                <a:latin typeface="Open Sans Light"/>
                <a:ea typeface="+mn-ea"/>
                <a:cs typeface="Open Sans Light"/>
              </a:defRPr>
            </a:lvl1pPr>
            <a:lvl2pPr marL="108763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2pPr>
            <a:lvl3pPr marL="2175271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3pPr>
            <a:lvl4pPr marL="3262912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4pPr>
            <a:lvl5pPr marL="4350546" indent="0" algn="ctr" defTabSz="1087636" rtl="0" eaLnBrk="1" latinLnBrk="0" hangingPunct="1">
              <a:lnSpc>
                <a:spcPct val="130000"/>
              </a:lnSpc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Open Sans"/>
                <a:ea typeface="+mn-ea"/>
                <a:cs typeface="Open Sans"/>
              </a:defRPr>
            </a:lvl5pPr>
            <a:lvl6pPr marL="5438184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6525820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7613455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8701091" indent="0" algn="ctr" defTabSz="1087636" rtl="0" eaLnBrk="1" latinLnBrk="0" hangingPunct="1">
              <a:spcBef>
                <a:spcPct val="20000"/>
              </a:spcBef>
              <a:buFont typeface="Arial"/>
              <a:buNone/>
              <a:defRPr sz="4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lnSpc>
                <a:spcPts val="3500"/>
              </a:lnSpc>
            </a:pPr>
            <a:r>
              <a:rPr lang="en-US" sz="2600" dirty="0">
                <a:solidFill>
                  <a:schemeClr val="tx1"/>
                </a:solidFill>
                <a:latin typeface="Nunito Sans ExtraLight" pitchFamily="2" charset="77"/>
                <a:ea typeface="Open Sans Light" panose="020B0306030504020204" pitchFamily="34" charset="0"/>
                <a:cs typeface="Open Sans Light" panose="020B0306030504020204" pitchFamily="34" charset="0"/>
              </a:rPr>
              <a:t>A good business plan starts with an executive summary of the business goals</a:t>
            </a:r>
          </a:p>
        </p:txBody>
      </p:sp>
      <p:sp>
        <p:nvSpPr>
          <p:cNvPr id="26" name="Striped Right Arrow 25">
            <a:extLst>
              <a:ext uri="{FF2B5EF4-FFF2-40B4-BE49-F238E27FC236}">
                <a16:creationId xmlns:a16="http://schemas.microsoft.com/office/drawing/2014/main" id="{81B991C0-6E0F-944D-90B4-A9A66C833923}"/>
              </a:ext>
            </a:extLst>
          </p:cNvPr>
          <p:cNvSpPr/>
          <p:nvPr/>
        </p:nvSpPr>
        <p:spPr>
          <a:xfrm rot="5400000">
            <a:off x="11429399" y="11379210"/>
            <a:ext cx="1518852" cy="883920"/>
          </a:xfrm>
          <a:prstGeom prst="stripedRightArrow">
            <a:avLst>
              <a:gd name="adj1" fmla="val 61244"/>
              <a:gd name="adj2" fmla="val 5000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975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TIFY - FunnelV3 - Light">
      <a:dk1>
        <a:srgbClr val="2F2F2F"/>
      </a:dk1>
      <a:lt1>
        <a:srgbClr val="FFFFFF"/>
      </a:lt1>
      <a:dk2>
        <a:srgbClr val="0C0C0C"/>
      </a:dk2>
      <a:lt2>
        <a:srgbClr val="FFFFFF"/>
      </a:lt2>
      <a:accent1>
        <a:srgbClr val="52808D"/>
      </a:accent1>
      <a:accent2>
        <a:srgbClr val="528990"/>
      </a:accent2>
      <a:accent3>
        <a:srgbClr val="6BA297"/>
      </a:accent3>
      <a:accent4>
        <a:srgbClr val="85B39F"/>
      </a:accent4>
      <a:accent5>
        <a:srgbClr val="A4C8A9"/>
      </a:accent5>
      <a:accent6>
        <a:srgbClr val="646464"/>
      </a:accent6>
      <a:hlink>
        <a:srgbClr val="FFB990"/>
      </a:hlink>
      <a:folHlink>
        <a:srgbClr val="DF57DB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{9BB6B025-EE7B-B14D-8EC8-5D2DE61B865A}tf16401378</Template>
  <TotalTime>84515</TotalTime>
  <Words>469</Words>
  <Application>Microsoft Macintosh PowerPoint</Application>
  <PresentationFormat>Custom</PresentationFormat>
  <Paragraphs>89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8" baseType="lpstr">
      <vt:lpstr>Arial</vt:lpstr>
      <vt:lpstr>Calibri</vt:lpstr>
      <vt:lpstr>Lato Light</vt:lpstr>
      <vt:lpstr>League Spartan</vt:lpstr>
      <vt:lpstr>Mukta ExtraLight</vt:lpstr>
      <vt:lpstr>Nunito Sans ExtraBold</vt:lpstr>
      <vt:lpstr>Nunito Sans ExtraLight</vt:lpstr>
      <vt:lpstr>Nunito Sans SemiBold</vt:lpstr>
      <vt:lpstr>Open Sans Light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16.0012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Jetfabrik Design</cp:lastModifiedBy>
  <cp:revision>15162</cp:revision>
  <dcterms:created xsi:type="dcterms:W3CDTF">2014-11-12T21:47:38Z</dcterms:created>
  <dcterms:modified xsi:type="dcterms:W3CDTF">2019-04-09T18:45:40Z</dcterms:modified>
  <cp:category/>
</cp:coreProperties>
</file>