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60" orient="horz" pos="8160" userDrawn="1">
          <p15:clr>
            <a:srgbClr val="A4A3A4"/>
          </p15:clr>
        </p15:guide>
        <p15:guide id="61" orient="horz" pos="480" userDrawn="1">
          <p15:clr>
            <a:srgbClr val="A4A3A4"/>
          </p15:clr>
        </p15:guide>
        <p15:guide id="62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52" y="224"/>
      </p:cViewPr>
      <p:guideLst>
        <p:guide pos="14398"/>
        <p:guide orient="horz" pos="8160"/>
        <p:guide orient="horz" pos="48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oto Sans ExtraLight" panose="020B03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oto Sans ExtraLight" panose="020B030204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oto Sans ExtraLight" panose="020B03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oto Sans ExtraLight" panose="020B030204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oto Sans ExtraLight" panose="020B030204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08000" y="1256891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77"/>
              </a:rPr>
              <a:pPr algn="r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Oswald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 spc="600">
          <a:solidFill>
            <a:schemeClr val="tx2"/>
          </a:solidFill>
          <a:latin typeface="Oswald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oto Sans ExtraLight" panose="020B030204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>
            <a:extLst>
              <a:ext uri="{FF2B5EF4-FFF2-40B4-BE49-F238E27FC236}">
                <a16:creationId xmlns:a16="http://schemas.microsoft.com/office/drawing/2014/main" id="{BA7800D8-F601-E043-AC23-DF21A60B1311}"/>
              </a:ext>
            </a:extLst>
          </p:cNvPr>
          <p:cNvSpPr/>
          <p:nvPr/>
        </p:nvSpPr>
        <p:spPr bwMode="auto">
          <a:xfrm>
            <a:off x="4848550" y="10379196"/>
            <a:ext cx="1415682" cy="1496807"/>
          </a:xfrm>
          <a:custGeom>
            <a:avLst/>
            <a:gdLst>
              <a:gd name="connsiteX0" fmla="*/ 10749 w 1415682"/>
              <a:gd name="connsiteY0" fmla="*/ 0 h 2107651"/>
              <a:gd name="connsiteX1" fmla="*/ 1415681 w 1415682"/>
              <a:gd name="connsiteY1" fmla="*/ 0 h 2107651"/>
              <a:gd name="connsiteX2" fmla="*/ 1415681 w 1415682"/>
              <a:gd name="connsiteY2" fmla="*/ 1744203 h 2107651"/>
              <a:gd name="connsiteX3" fmla="*/ 1415682 w 1415682"/>
              <a:gd name="connsiteY3" fmla="*/ 1744208 h 2107651"/>
              <a:gd name="connsiteX4" fmla="*/ 1415681 w 1415682"/>
              <a:gd name="connsiteY4" fmla="*/ 1744213 h 2107651"/>
              <a:gd name="connsiteX5" fmla="*/ 1415681 w 1415682"/>
              <a:gd name="connsiteY5" fmla="*/ 1766428 h 2107651"/>
              <a:gd name="connsiteX6" fmla="*/ 1411320 w 1415682"/>
              <a:gd name="connsiteY6" fmla="*/ 1766428 h 2107651"/>
              <a:gd name="connsiteX7" fmla="*/ 1401301 w 1415682"/>
              <a:gd name="connsiteY7" fmla="*/ 1817454 h 2107651"/>
              <a:gd name="connsiteX8" fmla="*/ 707841 w 1415682"/>
              <a:gd name="connsiteY8" fmla="*/ 2107651 h 2107651"/>
              <a:gd name="connsiteX9" fmla="*/ 14381 w 1415682"/>
              <a:gd name="connsiteY9" fmla="*/ 1817454 h 2107651"/>
              <a:gd name="connsiteX10" fmla="*/ 4363 w 1415682"/>
              <a:gd name="connsiteY10" fmla="*/ 1766428 h 2107651"/>
              <a:gd name="connsiteX11" fmla="*/ 0 w 1415682"/>
              <a:gd name="connsiteY11" fmla="*/ 1766428 h 2107651"/>
              <a:gd name="connsiteX12" fmla="*/ 131 w 1415682"/>
              <a:gd name="connsiteY12" fmla="*/ 1744876 h 2107651"/>
              <a:gd name="connsiteX13" fmla="*/ 0 w 1415682"/>
              <a:gd name="connsiteY13" fmla="*/ 1744208 h 2107651"/>
              <a:gd name="connsiteX14" fmla="*/ 140 w 1415682"/>
              <a:gd name="connsiteY14" fmla="*/ 1743497 h 21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5682" h="2107651">
                <a:moveTo>
                  <a:pt x="10749" y="0"/>
                </a:moveTo>
                <a:lnTo>
                  <a:pt x="1415681" y="0"/>
                </a:lnTo>
                <a:lnTo>
                  <a:pt x="1415681" y="1744203"/>
                </a:lnTo>
                <a:lnTo>
                  <a:pt x="1415682" y="1744208"/>
                </a:lnTo>
                <a:lnTo>
                  <a:pt x="1415681" y="1744213"/>
                </a:lnTo>
                <a:lnTo>
                  <a:pt x="1415681" y="1766428"/>
                </a:lnTo>
                <a:lnTo>
                  <a:pt x="1411320" y="1766428"/>
                </a:lnTo>
                <a:lnTo>
                  <a:pt x="1401301" y="1817454"/>
                </a:lnTo>
                <a:cubicBezTo>
                  <a:pt x="1335298" y="1983069"/>
                  <a:pt x="1049905" y="2107651"/>
                  <a:pt x="707841" y="2107651"/>
                </a:cubicBezTo>
                <a:cubicBezTo>
                  <a:pt x="365778" y="2107651"/>
                  <a:pt x="80385" y="1983069"/>
                  <a:pt x="14381" y="1817454"/>
                </a:cubicBezTo>
                <a:lnTo>
                  <a:pt x="4363" y="1766428"/>
                </a:lnTo>
                <a:lnTo>
                  <a:pt x="0" y="1766428"/>
                </a:lnTo>
                <a:lnTo>
                  <a:pt x="131" y="1744876"/>
                </a:lnTo>
                <a:lnTo>
                  <a:pt x="0" y="1744208"/>
                </a:lnTo>
                <a:lnTo>
                  <a:pt x="140" y="1743497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5" name="Овал">
            <a:extLst>
              <a:ext uri="{FF2B5EF4-FFF2-40B4-BE49-F238E27FC236}">
                <a16:creationId xmlns:a16="http://schemas.microsoft.com/office/drawing/2014/main" id="{64127E05-D13C-7343-ADCF-B57C6584423C}"/>
              </a:ext>
            </a:extLst>
          </p:cNvPr>
          <p:cNvSpPr/>
          <p:nvPr/>
        </p:nvSpPr>
        <p:spPr bwMode="auto">
          <a:xfrm>
            <a:off x="4859660" y="10114790"/>
            <a:ext cx="1407747" cy="5072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A2157347-3444-284D-A34C-C11C0457BD7E}"/>
              </a:ext>
            </a:extLst>
          </p:cNvPr>
          <p:cNvSpPr/>
          <p:nvPr/>
        </p:nvSpPr>
        <p:spPr bwMode="auto">
          <a:xfrm>
            <a:off x="4261328" y="8900668"/>
            <a:ext cx="2621867" cy="1349024"/>
          </a:xfrm>
          <a:custGeom>
            <a:avLst/>
            <a:gdLst>
              <a:gd name="connsiteX0" fmla="*/ 2621867 w 2621867"/>
              <a:gd name="connsiteY0" fmla="*/ 0 h 1349024"/>
              <a:gd name="connsiteX1" fmla="*/ 2200305 w 2621867"/>
              <a:gd name="connsiteY1" fmla="*/ 1044519 h 1349024"/>
              <a:gd name="connsiteX2" fmla="*/ 2199211 w 2621867"/>
              <a:gd name="connsiteY2" fmla="*/ 1044521 h 1349024"/>
              <a:gd name="connsiteX3" fmla="*/ 2195624 w 2621867"/>
              <a:gd name="connsiteY3" fmla="*/ 1058827 h 1349024"/>
              <a:gd name="connsiteX4" fmla="*/ 1310141 w 2621867"/>
              <a:gd name="connsiteY4" fmla="*/ 1349024 h 1349024"/>
              <a:gd name="connsiteX5" fmla="*/ 424658 w 2621867"/>
              <a:gd name="connsiteY5" fmla="*/ 1058827 h 1349024"/>
              <a:gd name="connsiteX6" fmla="*/ 421813 w 2621867"/>
              <a:gd name="connsiteY6" fmla="*/ 1047476 h 1349024"/>
              <a:gd name="connsiteX7" fmla="*/ 421441 w 2621867"/>
              <a:gd name="connsiteY7" fmla="*/ 1047477 h 1349024"/>
              <a:gd name="connsiteX8" fmla="*/ 0 w 2621867"/>
              <a:gd name="connsiteY8" fmla="*/ 5189 h 134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1867" h="1349024">
                <a:moveTo>
                  <a:pt x="2621867" y="0"/>
                </a:moveTo>
                <a:lnTo>
                  <a:pt x="2200305" y="1044519"/>
                </a:lnTo>
                <a:lnTo>
                  <a:pt x="2199211" y="1044521"/>
                </a:lnTo>
                <a:lnTo>
                  <a:pt x="2195624" y="1058827"/>
                </a:lnTo>
                <a:cubicBezTo>
                  <a:pt x="2111344" y="1224442"/>
                  <a:pt x="1746924" y="1349024"/>
                  <a:pt x="1310141" y="1349024"/>
                </a:cubicBezTo>
                <a:cubicBezTo>
                  <a:pt x="873359" y="1349024"/>
                  <a:pt x="508939" y="1224442"/>
                  <a:pt x="424658" y="1058827"/>
                </a:cubicBezTo>
                <a:lnTo>
                  <a:pt x="421813" y="1047476"/>
                </a:lnTo>
                <a:lnTo>
                  <a:pt x="421441" y="1047477"/>
                </a:lnTo>
                <a:lnTo>
                  <a:pt x="0" y="518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24" name="Овал">
            <a:extLst>
              <a:ext uri="{FF2B5EF4-FFF2-40B4-BE49-F238E27FC236}">
                <a16:creationId xmlns:a16="http://schemas.microsoft.com/office/drawing/2014/main" id="{2E68FDD9-9400-7444-9842-0569DDD35A82}"/>
              </a:ext>
            </a:extLst>
          </p:cNvPr>
          <p:cNvSpPr/>
          <p:nvPr/>
        </p:nvSpPr>
        <p:spPr bwMode="auto">
          <a:xfrm>
            <a:off x="4258155" y="8541987"/>
            <a:ext cx="2626628" cy="6713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698B711-BC54-0440-A764-388702B75569}"/>
              </a:ext>
            </a:extLst>
          </p:cNvPr>
          <p:cNvSpPr>
            <a:spLocks/>
          </p:cNvSpPr>
          <p:nvPr/>
        </p:nvSpPr>
        <p:spPr bwMode="auto">
          <a:xfrm>
            <a:off x="3775937" y="7526298"/>
            <a:ext cx="3592112" cy="1291959"/>
          </a:xfrm>
          <a:custGeom>
            <a:avLst/>
            <a:gdLst>
              <a:gd name="connsiteX0" fmla="*/ 3592112 w 3592112"/>
              <a:gd name="connsiteY0" fmla="*/ 0 h 1291959"/>
              <a:gd name="connsiteX1" fmla="*/ 3220096 w 3592112"/>
              <a:gd name="connsiteY1" fmla="*/ 989519 h 1291959"/>
              <a:gd name="connsiteX2" fmla="*/ 3215992 w 3592112"/>
              <a:gd name="connsiteY2" fmla="*/ 989522 h 1291959"/>
              <a:gd name="connsiteX3" fmla="*/ 3195602 w 3592112"/>
              <a:gd name="connsiteY3" fmla="*/ 1034861 h 1291959"/>
              <a:gd name="connsiteX4" fmla="*/ 1788290 w 3592112"/>
              <a:gd name="connsiteY4" fmla="*/ 1291959 h 1291959"/>
              <a:gd name="connsiteX5" fmla="*/ 380979 w 3592112"/>
              <a:gd name="connsiteY5" fmla="*/ 1034861 h 1291959"/>
              <a:gd name="connsiteX6" fmla="*/ 361308 w 3592112"/>
              <a:gd name="connsiteY6" fmla="*/ 991123 h 1291959"/>
              <a:gd name="connsiteX7" fmla="*/ 357548 w 3592112"/>
              <a:gd name="connsiteY7" fmla="*/ 991125 h 1291959"/>
              <a:gd name="connsiteX8" fmla="*/ 0 w 3592112"/>
              <a:gd name="connsiteY8" fmla="*/ 2753 h 12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2" h="1291959">
                <a:moveTo>
                  <a:pt x="3592112" y="0"/>
                </a:moveTo>
                <a:lnTo>
                  <a:pt x="3220096" y="989519"/>
                </a:lnTo>
                <a:lnTo>
                  <a:pt x="3215992" y="989522"/>
                </a:lnTo>
                <a:lnTo>
                  <a:pt x="3195602" y="1034861"/>
                </a:lnTo>
                <a:cubicBezTo>
                  <a:pt x="3061654" y="1181587"/>
                  <a:pt x="2482476" y="1291959"/>
                  <a:pt x="1788290" y="1291959"/>
                </a:cubicBezTo>
                <a:cubicBezTo>
                  <a:pt x="1094105" y="1291959"/>
                  <a:pt x="514927" y="1181587"/>
                  <a:pt x="380979" y="1034861"/>
                </a:cubicBezTo>
                <a:lnTo>
                  <a:pt x="361308" y="991123"/>
                </a:lnTo>
                <a:lnTo>
                  <a:pt x="357548" y="991125"/>
                </a:lnTo>
                <a:lnTo>
                  <a:pt x="0" y="27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ru-RU" sz="3599" dirty="0">
              <a:latin typeface="Noto Sans ExtraLight" panose="020B0302040504020204" pitchFamily="34" charset="0"/>
            </a:endParaRPr>
          </a:p>
        </p:txBody>
      </p:sp>
      <p:sp>
        <p:nvSpPr>
          <p:cNvPr id="22" name="Овал">
            <a:extLst>
              <a:ext uri="{FF2B5EF4-FFF2-40B4-BE49-F238E27FC236}">
                <a16:creationId xmlns:a16="http://schemas.microsoft.com/office/drawing/2014/main" id="{8DF2E87E-7AE2-1045-8E54-2A2EA7F0D607}"/>
              </a:ext>
            </a:extLst>
          </p:cNvPr>
          <p:cNvSpPr/>
          <p:nvPr/>
        </p:nvSpPr>
        <p:spPr bwMode="auto">
          <a:xfrm>
            <a:off x="3777267" y="7247961"/>
            <a:ext cx="3588403" cy="5396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67AA1D9-8D56-D647-B99E-A74E5DDB7FA7}"/>
              </a:ext>
            </a:extLst>
          </p:cNvPr>
          <p:cNvSpPr/>
          <p:nvPr/>
        </p:nvSpPr>
        <p:spPr bwMode="auto">
          <a:xfrm>
            <a:off x="3212261" y="6127479"/>
            <a:ext cx="4705712" cy="1314107"/>
          </a:xfrm>
          <a:custGeom>
            <a:avLst/>
            <a:gdLst>
              <a:gd name="connsiteX0" fmla="*/ 0 w 4705712"/>
              <a:gd name="connsiteY0" fmla="*/ 0 h 1314107"/>
              <a:gd name="connsiteX1" fmla="*/ 4705712 w 4705712"/>
              <a:gd name="connsiteY1" fmla="*/ 9339 h 1314107"/>
              <a:gd name="connsiteX2" fmla="*/ 4315312 w 4705712"/>
              <a:gd name="connsiteY2" fmla="*/ 981489 h 1314107"/>
              <a:gd name="connsiteX3" fmla="*/ 4305024 w 4705712"/>
              <a:gd name="connsiteY3" fmla="*/ 981495 h 1314107"/>
              <a:gd name="connsiteX4" fmla="*/ 4275274 w 4705712"/>
              <a:gd name="connsiteY4" fmla="*/ 1034049 h 1314107"/>
              <a:gd name="connsiteX5" fmla="*/ 2345714 w 4705712"/>
              <a:gd name="connsiteY5" fmla="*/ 1314107 h 1314107"/>
              <a:gd name="connsiteX6" fmla="*/ 416154 w 4705712"/>
              <a:gd name="connsiteY6" fmla="*/ 1034049 h 1314107"/>
              <a:gd name="connsiteX7" fmla="*/ 387817 w 4705712"/>
              <a:gd name="connsiteY7" fmla="*/ 983990 h 1314107"/>
              <a:gd name="connsiteX8" fmla="*/ 380814 w 4705712"/>
              <a:gd name="connsiteY8" fmla="*/ 983994 h 131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712" h="1314107">
                <a:moveTo>
                  <a:pt x="0" y="0"/>
                </a:moveTo>
                <a:lnTo>
                  <a:pt x="4705712" y="9339"/>
                </a:lnTo>
                <a:lnTo>
                  <a:pt x="4315312" y="981489"/>
                </a:lnTo>
                <a:lnTo>
                  <a:pt x="4305024" y="981495"/>
                </a:lnTo>
                <a:lnTo>
                  <a:pt x="4275274" y="1034049"/>
                </a:lnTo>
                <a:cubicBezTo>
                  <a:pt x="4091619" y="1193878"/>
                  <a:pt x="3297510" y="1314107"/>
                  <a:pt x="2345714" y="1314107"/>
                </a:cubicBezTo>
                <a:cubicBezTo>
                  <a:pt x="1393919" y="1314107"/>
                  <a:pt x="599810" y="1193878"/>
                  <a:pt x="416154" y="1034049"/>
                </a:cubicBezTo>
                <a:lnTo>
                  <a:pt x="387817" y="983990"/>
                </a:lnTo>
                <a:lnTo>
                  <a:pt x="380814" y="983994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28" name="Овал">
            <a:extLst>
              <a:ext uri="{FF2B5EF4-FFF2-40B4-BE49-F238E27FC236}">
                <a16:creationId xmlns:a16="http://schemas.microsoft.com/office/drawing/2014/main" id="{8B8758AE-321A-E745-B6B7-EE90557CF548}"/>
              </a:ext>
            </a:extLst>
          </p:cNvPr>
          <p:cNvSpPr/>
          <p:nvPr/>
        </p:nvSpPr>
        <p:spPr bwMode="auto">
          <a:xfrm>
            <a:off x="3221787" y="5805301"/>
            <a:ext cx="4716821" cy="6046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470BCAD-1D56-B14A-B0F0-BF7F349905B9}"/>
              </a:ext>
            </a:extLst>
          </p:cNvPr>
          <p:cNvSpPr/>
          <p:nvPr/>
        </p:nvSpPr>
        <p:spPr bwMode="auto">
          <a:xfrm>
            <a:off x="2642501" y="4681643"/>
            <a:ext cx="5848413" cy="1376003"/>
          </a:xfrm>
          <a:custGeom>
            <a:avLst/>
            <a:gdLst>
              <a:gd name="connsiteX0" fmla="*/ 5848413 w 5848413"/>
              <a:gd name="connsiteY0" fmla="*/ 0 h 1376003"/>
              <a:gd name="connsiteX1" fmla="*/ 5439837 w 5848413"/>
              <a:gd name="connsiteY1" fmla="*/ 1037955 h 1376003"/>
              <a:gd name="connsiteX2" fmla="*/ 5428583 w 5848413"/>
              <a:gd name="connsiteY2" fmla="*/ 1037952 h 1376003"/>
              <a:gd name="connsiteX3" fmla="*/ 5395582 w 5848413"/>
              <a:gd name="connsiteY3" fmla="*/ 1085173 h 1376003"/>
              <a:gd name="connsiteX4" fmla="*/ 2921827 w 5848413"/>
              <a:gd name="connsiteY4" fmla="*/ 1376003 h 1376003"/>
              <a:gd name="connsiteX5" fmla="*/ 448072 w 5848413"/>
              <a:gd name="connsiteY5" fmla="*/ 1085173 h 1376003"/>
              <a:gd name="connsiteX6" fmla="*/ 414002 w 5848413"/>
              <a:gd name="connsiteY6" fmla="*/ 1036421 h 1376003"/>
              <a:gd name="connsiteX7" fmla="*/ 402349 w 5848413"/>
              <a:gd name="connsiteY7" fmla="*/ 1036418 h 1376003"/>
              <a:gd name="connsiteX8" fmla="*/ 0 w 5848413"/>
              <a:gd name="connsiteY8" fmla="*/ 1153 h 13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413" h="1376003">
                <a:moveTo>
                  <a:pt x="5848413" y="0"/>
                </a:moveTo>
                <a:lnTo>
                  <a:pt x="5439837" y="1037955"/>
                </a:lnTo>
                <a:lnTo>
                  <a:pt x="5428583" y="1037952"/>
                </a:lnTo>
                <a:lnTo>
                  <a:pt x="5395582" y="1085173"/>
                </a:lnTo>
                <a:cubicBezTo>
                  <a:pt x="5160130" y="1251150"/>
                  <a:pt x="4142058" y="1376003"/>
                  <a:pt x="2921827" y="1376003"/>
                </a:cubicBezTo>
                <a:cubicBezTo>
                  <a:pt x="1701597" y="1376003"/>
                  <a:pt x="683524" y="1251150"/>
                  <a:pt x="448072" y="1085173"/>
                </a:cubicBezTo>
                <a:lnTo>
                  <a:pt x="414002" y="1036421"/>
                </a:lnTo>
                <a:lnTo>
                  <a:pt x="402349" y="1036418"/>
                </a:lnTo>
                <a:lnTo>
                  <a:pt x="0" y="1153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31" name="Овал">
            <a:extLst>
              <a:ext uri="{FF2B5EF4-FFF2-40B4-BE49-F238E27FC236}">
                <a16:creationId xmlns:a16="http://schemas.microsoft.com/office/drawing/2014/main" id="{576A4178-050E-EC4C-8D62-4D0C9CB13C12}"/>
              </a:ext>
            </a:extLst>
          </p:cNvPr>
          <p:cNvSpPr/>
          <p:nvPr/>
        </p:nvSpPr>
        <p:spPr bwMode="auto">
          <a:xfrm>
            <a:off x="2639327" y="4300742"/>
            <a:ext cx="5850001" cy="7443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09319DD8-3679-BA4E-B404-E4FDC657B386}"/>
              </a:ext>
            </a:extLst>
          </p:cNvPr>
          <p:cNvSpPr>
            <a:spLocks/>
          </p:cNvSpPr>
          <p:nvPr/>
        </p:nvSpPr>
        <p:spPr bwMode="auto">
          <a:xfrm>
            <a:off x="2067701" y="3293820"/>
            <a:ext cx="6994566" cy="1398157"/>
          </a:xfrm>
          <a:custGeom>
            <a:avLst/>
            <a:gdLst>
              <a:gd name="connsiteX0" fmla="*/ 6994566 w 6994566"/>
              <a:gd name="connsiteY0" fmla="*/ 0 h 1398157"/>
              <a:gd name="connsiteX1" fmla="*/ 6575539 w 6994566"/>
              <a:gd name="connsiteY1" fmla="*/ 1038896 h 1398157"/>
              <a:gd name="connsiteX2" fmla="*/ 6566939 w 6994566"/>
              <a:gd name="connsiteY2" fmla="*/ 1038925 h 1398157"/>
              <a:gd name="connsiteX3" fmla="*/ 6515178 w 6994566"/>
              <a:gd name="connsiteY3" fmla="*/ 1100980 h 1398157"/>
              <a:gd name="connsiteX4" fmla="*/ 3498175 w 6994566"/>
              <a:gd name="connsiteY4" fmla="*/ 1398157 h 1398157"/>
              <a:gd name="connsiteX5" fmla="*/ 481172 w 6994566"/>
              <a:gd name="connsiteY5" fmla="*/ 1100980 h 1398157"/>
              <a:gd name="connsiteX6" fmla="*/ 446441 w 6994566"/>
              <a:gd name="connsiteY6" fmla="*/ 1059341 h 1398157"/>
              <a:gd name="connsiteX7" fmla="*/ 429713 w 6994566"/>
              <a:gd name="connsiteY7" fmla="*/ 1059397 h 1398157"/>
              <a:gd name="connsiteX8" fmla="*/ 0 w 6994566"/>
              <a:gd name="connsiteY8" fmla="*/ 5444 h 139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4566" h="1398157">
                <a:moveTo>
                  <a:pt x="6994566" y="0"/>
                </a:moveTo>
                <a:lnTo>
                  <a:pt x="6575539" y="1038896"/>
                </a:lnTo>
                <a:lnTo>
                  <a:pt x="6566939" y="1038925"/>
                </a:lnTo>
                <a:lnTo>
                  <a:pt x="6515178" y="1100980"/>
                </a:lnTo>
                <a:cubicBezTo>
                  <a:pt x="6228020" y="1270579"/>
                  <a:pt x="4986374" y="1398157"/>
                  <a:pt x="3498175" y="1398157"/>
                </a:cubicBezTo>
                <a:cubicBezTo>
                  <a:pt x="2009976" y="1398157"/>
                  <a:pt x="768330" y="1270579"/>
                  <a:pt x="481172" y="1100980"/>
                </a:cubicBezTo>
                <a:lnTo>
                  <a:pt x="446441" y="1059341"/>
                </a:lnTo>
                <a:lnTo>
                  <a:pt x="429713" y="1059397"/>
                </a:lnTo>
                <a:lnTo>
                  <a:pt x="0" y="5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ru-RU" sz="3599" dirty="0">
              <a:latin typeface="Noto Sans ExtraLight" panose="020B0302040504020204" pitchFamily="34" charset="0"/>
            </a:endParaRPr>
          </a:p>
        </p:txBody>
      </p:sp>
      <p:sp>
        <p:nvSpPr>
          <p:cNvPr id="34" name="Овал">
            <a:extLst>
              <a:ext uri="{FF2B5EF4-FFF2-40B4-BE49-F238E27FC236}">
                <a16:creationId xmlns:a16="http://schemas.microsoft.com/office/drawing/2014/main" id="{449C7B75-F68F-FC4F-8205-E5615D126B9A}"/>
              </a:ext>
            </a:extLst>
          </p:cNvPr>
          <p:cNvSpPr/>
          <p:nvPr/>
        </p:nvSpPr>
        <p:spPr bwMode="auto">
          <a:xfrm>
            <a:off x="2064801" y="2912041"/>
            <a:ext cx="6997464" cy="7443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/>
            </a:endParaRPr>
          </a:p>
        </p:txBody>
      </p:sp>
      <p:grpSp>
        <p:nvGrpSpPr>
          <p:cNvPr id="39" name="Группа 144">
            <a:extLst>
              <a:ext uri="{FF2B5EF4-FFF2-40B4-BE49-F238E27FC236}">
                <a16:creationId xmlns:a16="http://schemas.microsoft.com/office/drawing/2014/main" id="{C7C19F03-5E14-AA4E-8154-BB4A0E7614EA}"/>
              </a:ext>
            </a:extLst>
          </p:cNvPr>
          <p:cNvGrpSpPr>
            <a:grpSpLocks/>
          </p:cNvGrpSpPr>
          <p:nvPr/>
        </p:nvGrpSpPr>
        <p:grpSpPr bwMode="auto">
          <a:xfrm>
            <a:off x="4294657" y="2607320"/>
            <a:ext cx="2537752" cy="780847"/>
            <a:chOff x="3909506" y="1942560"/>
            <a:chExt cx="2539695" cy="781306"/>
          </a:xfrm>
          <a:solidFill>
            <a:schemeClr val="accent5"/>
          </a:solidFill>
        </p:grpSpPr>
        <p:sp>
          <p:nvSpPr>
            <p:cNvPr id="40" name="Arrow">
              <a:extLst>
                <a:ext uri="{FF2B5EF4-FFF2-40B4-BE49-F238E27FC236}">
                  <a16:creationId xmlns:a16="http://schemas.microsoft.com/office/drawing/2014/main" id="{05B47269-341B-294F-B366-D49D87AD0B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40892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  <a:sym typeface="Helvetica Light" pitchFamily="2" charset="0"/>
              </a:endParaRPr>
            </a:p>
          </p:txBody>
        </p:sp>
        <p:sp>
          <p:nvSpPr>
            <p:cNvPr id="41" name="Arrow">
              <a:extLst>
                <a:ext uri="{FF2B5EF4-FFF2-40B4-BE49-F238E27FC236}">
                  <a16:creationId xmlns:a16="http://schemas.microsoft.com/office/drawing/2014/main" id="{155CD1C1-026C-3446-B30E-120689B48B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88701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  <a:sym typeface="Helvetica Light" pitchFamily="2" charset="0"/>
              </a:endParaRPr>
            </a:p>
          </p:txBody>
        </p:sp>
        <p:sp>
          <p:nvSpPr>
            <p:cNvPr id="42" name="Arrow">
              <a:extLst>
                <a:ext uri="{FF2B5EF4-FFF2-40B4-BE49-F238E27FC236}">
                  <a16:creationId xmlns:a16="http://schemas.microsoft.com/office/drawing/2014/main" id="{50C4CB2B-8A2A-C54A-B13A-DD8DBAF685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6510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  <a:sym typeface="Helvetica Light" pitchFamily="2" charset="0"/>
              </a:endParaRPr>
            </a:p>
          </p:txBody>
        </p:sp>
      </p:grpSp>
      <p:sp>
        <p:nvSpPr>
          <p:cNvPr id="43" name="Arrow">
            <a:extLst>
              <a:ext uri="{FF2B5EF4-FFF2-40B4-BE49-F238E27FC236}">
                <a16:creationId xmlns:a16="http://schemas.microsoft.com/office/drawing/2014/main" id="{854BD659-E630-264B-B138-805F2D53DB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73109" y="12178103"/>
            <a:ext cx="780847" cy="642770"/>
          </a:xfrm>
          <a:prstGeom prst="rightArrow">
            <a:avLst>
              <a:gd name="adj1" fmla="val 50676"/>
              <a:gd name="adj2" fmla="val 5824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Noto Sans ExtraLight" panose="020B0302040504020204" pitchFamily="34" charset="0"/>
              <a:ea typeface="Noto Sans ExtraLight" panose="020B0302040504020204" pitchFamily="34" charset="0"/>
              <a:cs typeface="Noto Sans ExtraLight" panose="020B0302040504020204" pitchFamily="34" charset="0"/>
              <a:sym typeface="Helvetica Light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404831-1C78-454C-BDA0-1213471B1239}"/>
              </a:ext>
            </a:extLst>
          </p:cNvPr>
          <p:cNvSpPr txBox="1"/>
          <p:nvPr/>
        </p:nvSpPr>
        <p:spPr>
          <a:xfrm>
            <a:off x="7220961" y="630118"/>
            <a:ext cx="9935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swald" panose="02000503000000000000" pitchFamily="2" charset="77"/>
              </a:rPr>
              <a:t>FUNNEL DIAGRAM SLIDE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B5A15B-F3D5-1F45-8DD0-298DD913941E}"/>
              </a:ext>
            </a:extLst>
          </p:cNvPr>
          <p:cNvSpPr txBox="1"/>
          <p:nvPr/>
        </p:nvSpPr>
        <p:spPr>
          <a:xfrm>
            <a:off x="10042244" y="1682769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>
                    <a:lumMod val="65000"/>
                  </a:schemeClr>
                </a:solidFill>
                <a:latin typeface="Oswald Light" panose="02000303000000000000" pitchFamily="2" charset="77"/>
              </a:rPr>
              <a:t>YOUR SUBTITLE HERE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22204FE2-6910-B34E-80D9-A58D37FBB589}"/>
              </a:ext>
            </a:extLst>
          </p:cNvPr>
          <p:cNvSpPr txBox="1">
            <a:spLocks/>
          </p:cNvSpPr>
          <p:nvPr/>
        </p:nvSpPr>
        <p:spPr>
          <a:xfrm>
            <a:off x="12086155" y="4310448"/>
            <a:ext cx="10770670" cy="71857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38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business—usually a new one—is going to achieve its goals. </a:t>
            </a:r>
          </a:p>
          <a:p>
            <a:pPr marL="457200" indent="-457200" algn="just">
              <a:lnSpc>
                <a:spcPts val="38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lays out a written plan from a marketing, financial and operational viewpoint.</a:t>
            </a:r>
          </a:p>
          <a:p>
            <a:pPr marL="457200" indent="-457200" algn="just">
              <a:lnSpc>
                <a:spcPts val="38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a company lay out its goals and attract investment. </a:t>
            </a:r>
          </a:p>
          <a:p>
            <a:pPr marL="457200" indent="-457200" algn="just">
              <a:lnSpc>
                <a:spcPts val="38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are also a way for companies to keep themselves on track going forward.</a:t>
            </a:r>
          </a:p>
          <a:p>
            <a:pPr marL="457200" indent="-457200" algn="just">
              <a:lnSpc>
                <a:spcPts val="38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Although they're especially useful for new companies, every company should have a business plan. </a:t>
            </a:r>
          </a:p>
          <a:p>
            <a:pPr marL="457200" indent="-457200" algn="just">
              <a:lnSpc>
                <a:spcPts val="3800"/>
              </a:lnSpc>
              <a:spcBef>
                <a:spcPts val="17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some cases, Sometimes, a business plan is prepared for an established business that is moving in a new direction.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F1A517-C19B-6A43-AD62-4589CDFEA1BD}"/>
              </a:ext>
            </a:extLst>
          </p:cNvPr>
          <p:cNvSpPr txBox="1"/>
          <p:nvPr/>
        </p:nvSpPr>
        <p:spPr>
          <a:xfrm>
            <a:off x="5153628" y="3843403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9DB15-20ED-DC4F-842F-598E58213B7A}"/>
              </a:ext>
            </a:extLst>
          </p:cNvPr>
          <p:cNvSpPr txBox="1"/>
          <p:nvPr/>
        </p:nvSpPr>
        <p:spPr>
          <a:xfrm>
            <a:off x="5153628" y="5197422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DBFA14-0DEF-C643-B29B-D694C1487630}"/>
              </a:ext>
            </a:extLst>
          </p:cNvPr>
          <p:cNvSpPr txBox="1"/>
          <p:nvPr/>
        </p:nvSpPr>
        <p:spPr>
          <a:xfrm>
            <a:off x="5155231" y="6571350"/>
            <a:ext cx="72808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04522-7C15-674E-A24D-74394BCF49B6}"/>
              </a:ext>
            </a:extLst>
          </p:cNvPr>
          <p:cNvSpPr txBox="1"/>
          <p:nvPr/>
        </p:nvSpPr>
        <p:spPr>
          <a:xfrm>
            <a:off x="5152826" y="7949896"/>
            <a:ext cx="732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ABD86F-AF9D-544F-87B7-0E78E6257621}"/>
              </a:ext>
            </a:extLst>
          </p:cNvPr>
          <p:cNvSpPr txBox="1"/>
          <p:nvPr/>
        </p:nvSpPr>
        <p:spPr>
          <a:xfrm>
            <a:off x="5154429" y="9365699"/>
            <a:ext cx="7296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A5F5B468-537D-A344-BD15-2E6E51471EF1}"/>
              </a:ext>
            </a:extLst>
          </p:cNvPr>
          <p:cNvSpPr/>
          <p:nvPr/>
        </p:nvSpPr>
        <p:spPr bwMode="auto">
          <a:xfrm>
            <a:off x="4821569" y="10251557"/>
            <a:ext cx="1418856" cy="1676820"/>
          </a:xfrm>
          <a:custGeom>
            <a:avLst/>
            <a:gdLst>
              <a:gd name="connsiteX0" fmla="*/ 10749 w 1418856"/>
              <a:gd name="connsiteY0" fmla="*/ 0 h 2094955"/>
              <a:gd name="connsiteX1" fmla="*/ 1415681 w 1418856"/>
              <a:gd name="connsiteY1" fmla="*/ 0 h 2094955"/>
              <a:gd name="connsiteX2" fmla="*/ 1415681 w 1418856"/>
              <a:gd name="connsiteY2" fmla="*/ 1715359 h 2094955"/>
              <a:gd name="connsiteX3" fmla="*/ 1418856 w 1418856"/>
              <a:gd name="connsiteY3" fmla="*/ 1731512 h 2094955"/>
              <a:gd name="connsiteX4" fmla="*/ 1415681 w 1418856"/>
              <a:gd name="connsiteY4" fmla="*/ 1747665 h 2094955"/>
              <a:gd name="connsiteX5" fmla="*/ 1415681 w 1418856"/>
              <a:gd name="connsiteY5" fmla="*/ 1766427 h 2094955"/>
              <a:gd name="connsiteX6" fmla="*/ 1411994 w 1418856"/>
              <a:gd name="connsiteY6" fmla="*/ 1766427 h 2094955"/>
              <a:gd name="connsiteX7" fmla="*/ 1404459 w 1418856"/>
              <a:gd name="connsiteY7" fmla="*/ 1804758 h 2094955"/>
              <a:gd name="connsiteX8" fmla="*/ 710222 w 1418856"/>
              <a:gd name="connsiteY8" fmla="*/ 2094955 h 2094955"/>
              <a:gd name="connsiteX9" fmla="*/ 15985 w 1418856"/>
              <a:gd name="connsiteY9" fmla="*/ 1804758 h 2094955"/>
              <a:gd name="connsiteX10" fmla="*/ 8451 w 1418856"/>
              <a:gd name="connsiteY10" fmla="*/ 1766427 h 2094955"/>
              <a:gd name="connsiteX11" fmla="*/ 0 w 1418856"/>
              <a:gd name="connsiteY11" fmla="*/ 1766427 h 209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8856" h="2094955">
                <a:moveTo>
                  <a:pt x="10749" y="0"/>
                </a:moveTo>
                <a:lnTo>
                  <a:pt x="1415681" y="0"/>
                </a:lnTo>
                <a:lnTo>
                  <a:pt x="1415681" y="1715359"/>
                </a:lnTo>
                <a:lnTo>
                  <a:pt x="1418856" y="1731512"/>
                </a:lnTo>
                <a:lnTo>
                  <a:pt x="1415681" y="1747665"/>
                </a:lnTo>
                <a:lnTo>
                  <a:pt x="1415681" y="1766427"/>
                </a:lnTo>
                <a:lnTo>
                  <a:pt x="1411994" y="1766427"/>
                </a:lnTo>
                <a:lnTo>
                  <a:pt x="1404459" y="1804758"/>
                </a:lnTo>
                <a:cubicBezTo>
                  <a:pt x="1338382" y="1970373"/>
                  <a:pt x="1052669" y="2094955"/>
                  <a:pt x="710222" y="2094955"/>
                </a:cubicBezTo>
                <a:cubicBezTo>
                  <a:pt x="367775" y="2094955"/>
                  <a:pt x="82063" y="1970373"/>
                  <a:pt x="15985" y="1804758"/>
                </a:cubicBezTo>
                <a:lnTo>
                  <a:pt x="8451" y="1766427"/>
                </a:lnTo>
                <a:lnTo>
                  <a:pt x="0" y="1766427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Овал">
            <a:extLst>
              <a:ext uri="{FF2B5EF4-FFF2-40B4-BE49-F238E27FC236}">
                <a16:creationId xmlns:a16="http://schemas.microsoft.com/office/drawing/2014/main" id="{396262A9-438E-EA4D-BF19-CD5B50D7D50C}"/>
              </a:ext>
            </a:extLst>
          </p:cNvPr>
          <p:cNvSpPr/>
          <p:nvPr/>
        </p:nvSpPr>
        <p:spPr bwMode="auto">
          <a:xfrm>
            <a:off x="4829505" y="9891286"/>
            <a:ext cx="1410919" cy="57164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B2D6C18-C51A-5749-A313-C1A8C604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32" y="7842851"/>
            <a:ext cx="3273790" cy="2182893"/>
          </a:xfrm>
          <a:custGeom>
            <a:avLst/>
            <a:gdLst>
              <a:gd name="connsiteX0" fmla="*/ 0 w 3273790"/>
              <a:gd name="connsiteY0" fmla="*/ 0 h 2182893"/>
              <a:gd name="connsiteX1" fmla="*/ 3273790 w 3273790"/>
              <a:gd name="connsiteY1" fmla="*/ 16422 h 2182893"/>
              <a:gd name="connsiteX2" fmla="*/ 2538400 w 3273790"/>
              <a:gd name="connsiteY2" fmla="*/ 1866996 h 2182893"/>
              <a:gd name="connsiteX3" fmla="*/ 2530237 w 3273790"/>
              <a:gd name="connsiteY3" fmla="*/ 1866932 h 2182893"/>
              <a:gd name="connsiteX4" fmla="*/ 2523592 w 3273790"/>
              <a:gd name="connsiteY4" fmla="*/ 1892974 h 2182893"/>
              <a:gd name="connsiteX5" fmla="*/ 1623261 w 3273790"/>
              <a:gd name="connsiteY5" fmla="*/ 2182893 h 2182893"/>
              <a:gd name="connsiteX6" fmla="*/ 722930 w 3273790"/>
              <a:gd name="connsiteY6" fmla="*/ 1892974 h 2182893"/>
              <a:gd name="connsiteX7" fmla="*/ 712626 w 3273790"/>
              <a:gd name="connsiteY7" fmla="*/ 1852588 h 2182893"/>
              <a:gd name="connsiteX8" fmla="*/ 709170 w 3273790"/>
              <a:gd name="connsiteY8" fmla="*/ 1852561 h 21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3790" h="2182893">
                <a:moveTo>
                  <a:pt x="0" y="0"/>
                </a:moveTo>
                <a:lnTo>
                  <a:pt x="3273790" y="16422"/>
                </a:lnTo>
                <a:lnTo>
                  <a:pt x="2538400" y="1866996"/>
                </a:lnTo>
                <a:lnTo>
                  <a:pt x="2530237" y="1866932"/>
                </a:lnTo>
                <a:lnTo>
                  <a:pt x="2523592" y="1892974"/>
                </a:lnTo>
                <a:cubicBezTo>
                  <a:pt x="2437899" y="2058431"/>
                  <a:pt x="2067368" y="2182893"/>
                  <a:pt x="1623261" y="2182893"/>
                </a:cubicBezTo>
                <a:cubicBezTo>
                  <a:pt x="1179154" y="2182893"/>
                  <a:pt x="808624" y="2058431"/>
                  <a:pt x="722930" y="1892974"/>
                </a:cubicBezTo>
                <a:lnTo>
                  <a:pt x="712626" y="1852588"/>
                </a:lnTo>
                <a:lnTo>
                  <a:pt x="709170" y="18525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18" name="Овал">
            <a:extLst>
              <a:ext uri="{FF2B5EF4-FFF2-40B4-BE49-F238E27FC236}">
                <a16:creationId xmlns:a16="http://schemas.microsoft.com/office/drawing/2014/main" id="{0FD3BD92-17AB-D146-8A49-C76421AE91DF}"/>
              </a:ext>
            </a:extLst>
          </p:cNvPr>
          <p:cNvSpPr/>
          <p:nvPr/>
        </p:nvSpPr>
        <p:spPr bwMode="auto">
          <a:xfrm>
            <a:off x="3897885" y="7390038"/>
            <a:ext cx="3291617" cy="83639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22914EB-0B29-5646-8DD2-344D796F6209}"/>
              </a:ext>
            </a:extLst>
          </p:cNvPr>
          <p:cNvSpPr/>
          <p:nvPr/>
        </p:nvSpPr>
        <p:spPr bwMode="auto">
          <a:xfrm>
            <a:off x="2980548" y="5547431"/>
            <a:ext cx="5118355" cy="2109239"/>
          </a:xfrm>
          <a:custGeom>
            <a:avLst/>
            <a:gdLst>
              <a:gd name="connsiteX0" fmla="*/ 0 w 5118355"/>
              <a:gd name="connsiteY0" fmla="*/ 0 h 2109239"/>
              <a:gd name="connsiteX1" fmla="*/ 5118355 w 5118355"/>
              <a:gd name="connsiteY1" fmla="*/ 2390 h 2109239"/>
              <a:gd name="connsiteX2" fmla="*/ 4432590 w 5118355"/>
              <a:gd name="connsiteY2" fmla="*/ 1720402 h 2109239"/>
              <a:gd name="connsiteX3" fmla="*/ 4426999 w 5118355"/>
              <a:gd name="connsiteY3" fmla="*/ 1720396 h 2109239"/>
              <a:gd name="connsiteX4" fmla="*/ 4424624 w 5118355"/>
              <a:gd name="connsiteY4" fmla="*/ 1730950 h 2109239"/>
              <a:gd name="connsiteX5" fmla="*/ 2556004 w 5118355"/>
              <a:gd name="connsiteY5" fmla="*/ 2109239 h 2109239"/>
              <a:gd name="connsiteX6" fmla="*/ 687385 w 5118355"/>
              <a:gd name="connsiteY6" fmla="*/ 1730950 h 2109239"/>
              <a:gd name="connsiteX7" fmla="*/ 684026 w 5118355"/>
              <a:gd name="connsiteY7" fmla="*/ 1716029 h 2109239"/>
              <a:gd name="connsiteX8" fmla="*/ 678182 w 5118355"/>
              <a:gd name="connsiteY8" fmla="*/ 1716022 h 210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18355" h="2109239">
                <a:moveTo>
                  <a:pt x="0" y="0"/>
                </a:moveTo>
                <a:lnTo>
                  <a:pt x="5118355" y="2390"/>
                </a:lnTo>
                <a:lnTo>
                  <a:pt x="4432590" y="1720402"/>
                </a:lnTo>
                <a:lnTo>
                  <a:pt x="4426999" y="1720396"/>
                </a:lnTo>
                <a:lnTo>
                  <a:pt x="4424624" y="1730950"/>
                </a:lnTo>
                <a:cubicBezTo>
                  <a:pt x="4328435" y="1943429"/>
                  <a:pt x="3528535" y="2109239"/>
                  <a:pt x="2556004" y="2109239"/>
                </a:cubicBezTo>
                <a:cubicBezTo>
                  <a:pt x="1583474" y="2109239"/>
                  <a:pt x="783573" y="1943429"/>
                  <a:pt x="687385" y="1730950"/>
                </a:cubicBezTo>
                <a:lnTo>
                  <a:pt x="684026" y="1716029"/>
                </a:lnTo>
                <a:lnTo>
                  <a:pt x="678182" y="171602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Овал">
            <a:extLst>
              <a:ext uri="{FF2B5EF4-FFF2-40B4-BE49-F238E27FC236}">
                <a16:creationId xmlns:a16="http://schemas.microsoft.com/office/drawing/2014/main" id="{3C4155F4-7D8B-C748-A1CA-FEAC5CF66948}"/>
              </a:ext>
            </a:extLst>
          </p:cNvPr>
          <p:cNvSpPr/>
          <p:nvPr/>
        </p:nvSpPr>
        <p:spPr bwMode="auto">
          <a:xfrm>
            <a:off x="2980548" y="5195098"/>
            <a:ext cx="5118355" cy="6824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DF1FB6E-F3F6-B74F-B3EA-3827B81E2D48}"/>
              </a:ext>
            </a:extLst>
          </p:cNvPr>
          <p:cNvSpPr>
            <a:spLocks/>
          </p:cNvSpPr>
          <p:nvPr/>
        </p:nvSpPr>
        <p:spPr bwMode="auto">
          <a:xfrm>
            <a:off x="2043843" y="3153338"/>
            <a:ext cx="6983800" cy="2127850"/>
          </a:xfrm>
          <a:custGeom>
            <a:avLst/>
            <a:gdLst>
              <a:gd name="connsiteX0" fmla="*/ 0 w 6983800"/>
              <a:gd name="connsiteY0" fmla="*/ 0 h 2127850"/>
              <a:gd name="connsiteX1" fmla="*/ 6983800 w 6983800"/>
              <a:gd name="connsiteY1" fmla="*/ 834 h 2127850"/>
              <a:gd name="connsiteX2" fmla="*/ 6297383 w 6983800"/>
              <a:gd name="connsiteY2" fmla="*/ 1783652 h 2127850"/>
              <a:gd name="connsiteX3" fmla="*/ 6294429 w 6983800"/>
              <a:gd name="connsiteY3" fmla="*/ 1783661 h 2127850"/>
              <a:gd name="connsiteX4" fmla="*/ 6281229 w 6983800"/>
              <a:gd name="connsiteY4" fmla="*/ 1816132 h 2127850"/>
              <a:gd name="connsiteX5" fmla="*/ 3500528 w 6983800"/>
              <a:gd name="connsiteY5" fmla="*/ 2127850 h 2127850"/>
              <a:gd name="connsiteX6" fmla="*/ 719827 w 6983800"/>
              <a:gd name="connsiteY6" fmla="*/ 1816132 h 2127850"/>
              <a:gd name="connsiteX7" fmla="*/ 713904 w 6983800"/>
              <a:gd name="connsiteY7" fmla="*/ 1801561 h 2127850"/>
              <a:gd name="connsiteX8" fmla="*/ 706787 w 6983800"/>
              <a:gd name="connsiteY8" fmla="*/ 1801584 h 212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3800" h="2127850">
                <a:moveTo>
                  <a:pt x="0" y="0"/>
                </a:moveTo>
                <a:lnTo>
                  <a:pt x="6983800" y="834"/>
                </a:lnTo>
                <a:lnTo>
                  <a:pt x="6297383" y="1783652"/>
                </a:lnTo>
                <a:lnTo>
                  <a:pt x="6294429" y="1783661"/>
                </a:lnTo>
                <a:lnTo>
                  <a:pt x="6281229" y="1816132"/>
                </a:lnTo>
                <a:cubicBezTo>
                  <a:pt x="6138091" y="1991220"/>
                  <a:pt x="4947755" y="2127850"/>
                  <a:pt x="3500528" y="2127850"/>
                </a:cubicBezTo>
                <a:cubicBezTo>
                  <a:pt x="2053301" y="2127850"/>
                  <a:pt x="862966" y="1991220"/>
                  <a:pt x="719827" y="1816132"/>
                </a:cubicBezTo>
                <a:lnTo>
                  <a:pt x="713904" y="1801561"/>
                </a:lnTo>
                <a:lnTo>
                  <a:pt x="706787" y="18015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ru-RU" sz="3599"/>
          </a:p>
        </p:txBody>
      </p:sp>
      <p:sp>
        <p:nvSpPr>
          <p:cNvPr id="24" name="Овал">
            <a:extLst>
              <a:ext uri="{FF2B5EF4-FFF2-40B4-BE49-F238E27FC236}">
                <a16:creationId xmlns:a16="http://schemas.microsoft.com/office/drawing/2014/main" id="{1B773D85-E949-7446-9F15-4987D035A38E}"/>
              </a:ext>
            </a:extLst>
          </p:cNvPr>
          <p:cNvSpPr/>
          <p:nvPr/>
        </p:nvSpPr>
        <p:spPr bwMode="auto">
          <a:xfrm>
            <a:off x="2037819" y="2773204"/>
            <a:ext cx="6995878" cy="744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33" name="Группа 52">
            <a:extLst>
              <a:ext uri="{FF2B5EF4-FFF2-40B4-BE49-F238E27FC236}">
                <a16:creationId xmlns:a16="http://schemas.microsoft.com/office/drawing/2014/main" id="{DC297BFC-A524-5C44-A86A-35A5BD2C81A2}"/>
              </a:ext>
            </a:extLst>
          </p:cNvPr>
          <p:cNvGrpSpPr>
            <a:grpSpLocks/>
          </p:cNvGrpSpPr>
          <p:nvPr/>
        </p:nvGrpSpPr>
        <p:grpSpPr bwMode="auto">
          <a:xfrm>
            <a:off x="4266089" y="2466896"/>
            <a:ext cx="2539339" cy="780847"/>
            <a:chOff x="3909506" y="1942560"/>
            <a:chExt cx="2539695" cy="781306"/>
          </a:xfrm>
          <a:solidFill>
            <a:schemeClr val="accent5"/>
          </a:solidFill>
        </p:grpSpPr>
        <p:sp>
          <p:nvSpPr>
            <p:cNvPr id="34" name="Arrow">
              <a:extLst>
                <a:ext uri="{FF2B5EF4-FFF2-40B4-BE49-F238E27FC236}">
                  <a16:creationId xmlns:a16="http://schemas.microsoft.com/office/drawing/2014/main" id="{6983CDD3-953A-EE47-B789-E1973C2B1E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40892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35" name="Arrow">
              <a:extLst>
                <a:ext uri="{FF2B5EF4-FFF2-40B4-BE49-F238E27FC236}">
                  <a16:creationId xmlns:a16="http://schemas.microsoft.com/office/drawing/2014/main" id="{6E2F63BF-963B-BF4B-A60E-C68528704E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88701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36" name="Arrow">
              <a:extLst>
                <a:ext uri="{FF2B5EF4-FFF2-40B4-BE49-F238E27FC236}">
                  <a16:creationId xmlns:a16="http://schemas.microsoft.com/office/drawing/2014/main" id="{28A68788-D02B-6B42-93A3-8D5E3148BE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6510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</p:grpSp>
      <p:sp>
        <p:nvSpPr>
          <p:cNvPr id="37" name="Arrow">
            <a:extLst>
              <a:ext uri="{FF2B5EF4-FFF2-40B4-BE49-F238E27FC236}">
                <a16:creationId xmlns:a16="http://schemas.microsoft.com/office/drawing/2014/main" id="{4811D0CB-06D0-EB45-9EC0-7FEFFA1EC3B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45336" y="12256049"/>
            <a:ext cx="780847" cy="644357"/>
          </a:xfrm>
          <a:prstGeom prst="rightArrow">
            <a:avLst>
              <a:gd name="adj1" fmla="val 50676"/>
              <a:gd name="adj2" fmla="val 581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D3789-A1DF-C04A-991C-3D93DC50BE90}"/>
              </a:ext>
            </a:extLst>
          </p:cNvPr>
          <p:cNvSpPr txBox="1"/>
          <p:nvPr/>
        </p:nvSpPr>
        <p:spPr>
          <a:xfrm>
            <a:off x="7220961" y="630118"/>
            <a:ext cx="9935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swald" panose="02000503000000000000" pitchFamily="2" charset="77"/>
              </a:rPr>
              <a:t>FUNNEL DIAGRAM SLIDE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401AE8-0BA1-F247-B626-2968278AF28A}"/>
              </a:ext>
            </a:extLst>
          </p:cNvPr>
          <p:cNvSpPr txBox="1"/>
          <p:nvPr/>
        </p:nvSpPr>
        <p:spPr>
          <a:xfrm>
            <a:off x="10042244" y="1682769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>
                    <a:lumMod val="65000"/>
                  </a:schemeClr>
                </a:solidFill>
                <a:latin typeface="Oswald Light" panose="02000303000000000000" pitchFamily="2" charset="77"/>
              </a:rPr>
              <a:t>YOUR SUBTITLE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F7DF86-4034-0147-9789-AE0BFC8453CD}"/>
              </a:ext>
            </a:extLst>
          </p:cNvPr>
          <p:cNvSpPr txBox="1"/>
          <p:nvPr/>
        </p:nvSpPr>
        <p:spPr>
          <a:xfrm>
            <a:off x="12320185" y="10044597"/>
            <a:ext cx="1665841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5FE5F0B-E996-9F4E-9838-520EE8EF6955}"/>
              </a:ext>
            </a:extLst>
          </p:cNvPr>
          <p:cNvSpPr txBox="1">
            <a:spLocks/>
          </p:cNvSpPr>
          <p:nvPr/>
        </p:nvSpPr>
        <p:spPr>
          <a:xfrm>
            <a:off x="12209639" y="10680172"/>
            <a:ext cx="9935732" cy="11584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C26577-3116-D442-8FFB-9C4EE5307668}"/>
              </a:ext>
            </a:extLst>
          </p:cNvPr>
          <p:cNvSpPr txBox="1"/>
          <p:nvPr/>
        </p:nvSpPr>
        <p:spPr>
          <a:xfrm>
            <a:off x="12320185" y="3525274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EC7ECE9F-6918-1149-9785-989DF22B32E1}"/>
              </a:ext>
            </a:extLst>
          </p:cNvPr>
          <p:cNvSpPr txBox="1">
            <a:spLocks/>
          </p:cNvSpPr>
          <p:nvPr/>
        </p:nvSpPr>
        <p:spPr>
          <a:xfrm>
            <a:off x="12209639" y="4160849"/>
            <a:ext cx="9935732" cy="11584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73EC2A-8E56-064C-8268-B67F8C007F49}"/>
              </a:ext>
            </a:extLst>
          </p:cNvPr>
          <p:cNvSpPr txBox="1"/>
          <p:nvPr/>
        </p:nvSpPr>
        <p:spPr>
          <a:xfrm>
            <a:off x="12320185" y="6756041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14C6EFC-BC04-BA43-AE1C-C383C9E0416F}"/>
              </a:ext>
            </a:extLst>
          </p:cNvPr>
          <p:cNvSpPr txBox="1">
            <a:spLocks/>
          </p:cNvSpPr>
          <p:nvPr/>
        </p:nvSpPr>
        <p:spPr>
          <a:xfrm>
            <a:off x="12209639" y="7391616"/>
            <a:ext cx="9935732" cy="11584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3F6D8C-E3FB-7E49-B52E-B866FDF71594}"/>
              </a:ext>
            </a:extLst>
          </p:cNvPr>
          <p:cNvSpPr txBox="1"/>
          <p:nvPr/>
        </p:nvSpPr>
        <p:spPr>
          <a:xfrm>
            <a:off x="5153628" y="4000148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61847F-7448-974E-8E55-9346FA4FEA4C}"/>
              </a:ext>
            </a:extLst>
          </p:cNvPr>
          <p:cNvSpPr txBox="1"/>
          <p:nvPr/>
        </p:nvSpPr>
        <p:spPr>
          <a:xfrm>
            <a:off x="5153628" y="6356028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A725A9-BC00-254C-8030-1A9B0947E914}"/>
              </a:ext>
            </a:extLst>
          </p:cNvPr>
          <p:cNvSpPr txBox="1"/>
          <p:nvPr/>
        </p:nvSpPr>
        <p:spPr>
          <a:xfrm>
            <a:off x="5155231" y="8704916"/>
            <a:ext cx="72808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088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D9D70DC-CFCE-044E-B7EE-B83FA48F0200}"/>
              </a:ext>
            </a:extLst>
          </p:cNvPr>
          <p:cNvSpPr/>
          <p:nvPr/>
        </p:nvSpPr>
        <p:spPr bwMode="auto">
          <a:xfrm>
            <a:off x="11475906" y="10537090"/>
            <a:ext cx="1417270" cy="2115588"/>
          </a:xfrm>
          <a:custGeom>
            <a:avLst/>
            <a:gdLst>
              <a:gd name="connsiteX0" fmla="*/ 12337 w 1417270"/>
              <a:gd name="connsiteY0" fmla="*/ 0 h 2115588"/>
              <a:gd name="connsiteX1" fmla="*/ 1417269 w 1417270"/>
              <a:gd name="connsiteY1" fmla="*/ 0 h 2115588"/>
              <a:gd name="connsiteX2" fmla="*/ 1417269 w 1417270"/>
              <a:gd name="connsiteY2" fmla="*/ 1752140 h 2115588"/>
              <a:gd name="connsiteX3" fmla="*/ 1417270 w 1417270"/>
              <a:gd name="connsiteY3" fmla="*/ 1752145 h 2115588"/>
              <a:gd name="connsiteX4" fmla="*/ 1417269 w 1417270"/>
              <a:gd name="connsiteY4" fmla="*/ 1752150 h 2115588"/>
              <a:gd name="connsiteX5" fmla="*/ 1417269 w 1417270"/>
              <a:gd name="connsiteY5" fmla="*/ 1768015 h 2115588"/>
              <a:gd name="connsiteX6" fmla="*/ 1414151 w 1417270"/>
              <a:gd name="connsiteY6" fmla="*/ 1768015 h 2115588"/>
              <a:gd name="connsiteX7" fmla="*/ 1402873 w 1417270"/>
              <a:gd name="connsiteY7" fmla="*/ 1825391 h 2115588"/>
              <a:gd name="connsiteX8" fmla="*/ 708635 w 1417270"/>
              <a:gd name="connsiteY8" fmla="*/ 2115588 h 2115588"/>
              <a:gd name="connsiteX9" fmla="*/ 14397 w 1417270"/>
              <a:gd name="connsiteY9" fmla="*/ 1825391 h 2115588"/>
              <a:gd name="connsiteX10" fmla="*/ 3119 w 1417270"/>
              <a:gd name="connsiteY10" fmla="*/ 1768015 h 2115588"/>
              <a:gd name="connsiteX11" fmla="*/ 1588 w 1417270"/>
              <a:gd name="connsiteY11" fmla="*/ 1768015 h 2115588"/>
              <a:gd name="connsiteX12" fmla="*/ 1634 w 1417270"/>
              <a:gd name="connsiteY12" fmla="*/ 1760458 h 2115588"/>
              <a:gd name="connsiteX13" fmla="*/ 0 w 1417270"/>
              <a:gd name="connsiteY13" fmla="*/ 1752145 h 2115588"/>
              <a:gd name="connsiteX14" fmla="*/ 1738 w 1417270"/>
              <a:gd name="connsiteY14" fmla="*/ 1743301 h 211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7270" h="2115588">
                <a:moveTo>
                  <a:pt x="12337" y="0"/>
                </a:moveTo>
                <a:lnTo>
                  <a:pt x="1417269" y="0"/>
                </a:lnTo>
                <a:lnTo>
                  <a:pt x="1417269" y="1752140"/>
                </a:lnTo>
                <a:lnTo>
                  <a:pt x="1417270" y="1752145"/>
                </a:lnTo>
                <a:lnTo>
                  <a:pt x="1417269" y="1752150"/>
                </a:lnTo>
                <a:lnTo>
                  <a:pt x="1417269" y="1768015"/>
                </a:lnTo>
                <a:lnTo>
                  <a:pt x="1414151" y="1768015"/>
                </a:lnTo>
                <a:lnTo>
                  <a:pt x="1402873" y="1825391"/>
                </a:lnTo>
                <a:cubicBezTo>
                  <a:pt x="1336795" y="1991006"/>
                  <a:pt x="1051082" y="2115588"/>
                  <a:pt x="708635" y="2115588"/>
                </a:cubicBezTo>
                <a:cubicBezTo>
                  <a:pt x="366188" y="2115588"/>
                  <a:pt x="80475" y="1991006"/>
                  <a:pt x="14397" y="1825391"/>
                </a:cubicBezTo>
                <a:lnTo>
                  <a:pt x="3119" y="1768015"/>
                </a:lnTo>
                <a:lnTo>
                  <a:pt x="1588" y="1768015"/>
                </a:lnTo>
                <a:lnTo>
                  <a:pt x="1634" y="1760458"/>
                </a:lnTo>
                <a:lnTo>
                  <a:pt x="0" y="1752145"/>
                </a:lnTo>
                <a:lnTo>
                  <a:pt x="1738" y="1743301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Овал">
            <a:extLst>
              <a:ext uri="{FF2B5EF4-FFF2-40B4-BE49-F238E27FC236}">
                <a16:creationId xmlns:a16="http://schemas.microsoft.com/office/drawing/2014/main" id="{7526D891-D053-D943-84E3-5DD68AA0A6CA}"/>
              </a:ext>
            </a:extLst>
          </p:cNvPr>
          <p:cNvSpPr/>
          <p:nvPr/>
        </p:nvSpPr>
        <p:spPr bwMode="auto">
          <a:xfrm>
            <a:off x="11488604" y="10178409"/>
            <a:ext cx="1406159" cy="7126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637EE59-B06F-8D45-A5EC-CB575AB9068E}"/>
              </a:ext>
            </a:extLst>
          </p:cNvPr>
          <p:cNvSpPr>
            <a:spLocks/>
          </p:cNvSpPr>
          <p:nvPr/>
        </p:nvSpPr>
        <p:spPr bwMode="auto">
          <a:xfrm>
            <a:off x="10084386" y="7007982"/>
            <a:ext cx="4220193" cy="3352376"/>
          </a:xfrm>
          <a:custGeom>
            <a:avLst/>
            <a:gdLst>
              <a:gd name="connsiteX0" fmla="*/ 4220193 w 4220193"/>
              <a:gd name="connsiteY0" fmla="*/ 0 h 3352376"/>
              <a:gd name="connsiteX1" fmla="*/ 3019196 w 4220193"/>
              <a:gd name="connsiteY1" fmla="*/ 3021825 h 3352376"/>
              <a:gd name="connsiteX2" fmla="*/ 3018841 w 4220193"/>
              <a:gd name="connsiteY2" fmla="*/ 3021825 h 3352376"/>
              <a:gd name="connsiteX3" fmla="*/ 3018260 w 4220193"/>
              <a:gd name="connsiteY3" fmla="*/ 3026363 h 3352376"/>
              <a:gd name="connsiteX4" fmla="*/ 2102473 w 4220193"/>
              <a:gd name="connsiteY4" fmla="*/ 3352376 h 3352376"/>
              <a:gd name="connsiteX5" fmla="*/ 1186686 w 4220193"/>
              <a:gd name="connsiteY5" fmla="*/ 3026363 h 3352376"/>
              <a:gd name="connsiteX6" fmla="*/ 1185801 w 4220193"/>
              <a:gd name="connsiteY6" fmla="*/ 3019452 h 3352376"/>
              <a:gd name="connsiteX7" fmla="*/ 0 w 4220193"/>
              <a:gd name="connsiteY7" fmla="*/ 3638 h 335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0193" h="3352376">
                <a:moveTo>
                  <a:pt x="4220193" y="0"/>
                </a:moveTo>
                <a:lnTo>
                  <a:pt x="3019196" y="3021825"/>
                </a:lnTo>
                <a:lnTo>
                  <a:pt x="3018841" y="3021825"/>
                </a:lnTo>
                <a:lnTo>
                  <a:pt x="3018260" y="3026363"/>
                </a:lnTo>
                <a:cubicBezTo>
                  <a:pt x="2971119" y="3209480"/>
                  <a:pt x="2579098" y="3352376"/>
                  <a:pt x="2102473" y="3352376"/>
                </a:cubicBezTo>
                <a:cubicBezTo>
                  <a:pt x="1625848" y="3352376"/>
                  <a:pt x="1233827" y="3209480"/>
                  <a:pt x="1186686" y="3026363"/>
                </a:cubicBezTo>
                <a:lnTo>
                  <a:pt x="1185801" y="3019452"/>
                </a:lnTo>
                <a:lnTo>
                  <a:pt x="0" y="3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ru-RU" sz="3599"/>
          </a:p>
        </p:txBody>
      </p:sp>
      <p:sp>
        <p:nvSpPr>
          <p:cNvPr id="8" name="Овал">
            <a:extLst>
              <a:ext uri="{FF2B5EF4-FFF2-40B4-BE49-F238E27FC236}">
                <a16:creationId xmlns:a16="http://schemas.microsoft.com/office/drawing/2014/main" id="{52520670-56EC-384D-9916-A504CEBB8707}"/>
              </a:ext>
            </a:extLst>
          </p:cNvPr>
          <p:cNvSpPr/>
          <p:nvPr/>
        </p:nvSpPr>
        <p:spPr bwMode="auto">
          <a:xfrm>
            <a:off x="10085619" y="6622262"/>
            <a:ext cx="4229586" cy="7284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A0D705D-B232-F040-8AFD-D4C299A2431E}"/>
              </a:ext>
            </a:extLst>
          </p:cNvPr>
          <p:cNvSpPr/>
          <p:nvPr/>
        </p:nvSpPr>
        <p:spPr bwMode="auto">
          <a:xfrm>
            <a:off x="8700094" y="3438053"/>
            <a:ext cx="6983181" cy="3378907"/>
          </a:xfrm>
          <a:custGeom>
            <a:avLst/>
            <a:gdLst>
              <a:gd name="connsiteX0" fmla="*/ 0 w 6983181"/>
              <a:gd name="connsiteY0" fmla="*/ 0 h 3378907"/>
              <a:gd name="connsiteX1" fmla="*/ 6983181 w 6983181"/>
              <a:gd name="connsiteY1" fmla="*/ 839 h 3378907"/>
              <a:gd name="connsiteX2" fmla="*/ 6564514 w 6983181"/>
              <a:gd name="connsiteY2" fmla="*/ 1096074 h 3378907"/>
              <a:gd name="connsiteX3" fmla="*/ 6565160 w 6983181"/>
              <a:gd name="connsiteY3" fmla="*/ 1096074 h 3378907"/>
              <a:gd name="connsiteX4" fmla="*/ 6557078 w 6983181"/>
              <a:gd name="connsiteY4" fmla="*/ 1115918 h 3378907"/>
              <a:gd name="connsiteX5" fmla="*/ 6510200 w 6983181"/>
              <a:gd name="connsiteY5" fmla="*/ 1238620 h 3378907"/>
              <a:gd name="connsiteX6" fmla="*/ 6508260 w 6983181"/>
              <a:gd name="connsiteY6" fmla="*/ 1238620 h 3378907"/>
              <a:gd name="connsiteX7" fmla="*/ 5801536 w 6983181"/>
              <a:gd name="connsiteY7" fmla="*/ 3018639 h 3378907"/>
              <a:gd name="connsiteX8" fmla="*/ 5796361 w 6983181"/>
              <a:gd name="connsiteY8" fmla="*/ 3018636 h 3378907"/>
              <a:gd name="connsiteX9" fmla="*/ 5785729 w 6983181"/>
              <a:gd name="connsiteY9" fmla="*/ 3051912 h 3378907"/>
              <a:gd name="connsiteX10" fmla="*/ 3493177 w 6983181"/>
              <a:gd name="connsiteY10" fmla="*/ 3378907 h 3378907"/>
              <a:gd name="connsiteX11" fmla="*/ 1200625 w 6983181"/>
              <a:gd name="connsiteY11" fmla="*/ 3051912 h 3378907"/>
              <a:gd name="connsiteX12" fmla="*/ 1188969 w 6983181"/>
              <a:gd name="connsiteY12" fmla="*/ 3015429 h 3378907"/>
              <a:gd name="connsiteX13" fmla="*/ 1183261 w 6983181"/>
              <a:gd name="connsiteY13" fmla="*/ 3015425 h 3378907"/>
              <a:gd name="connsiteX14" fmla="*/ 487853 w 6983181"/>
              <a:gd name="connsiteY14" fmla="*/ 1238620 h 3378907"/>
              <a:gd name="connsiteX15" fmla="*/ 486560 w 6983181"/>
              <a:gd name="connsiteY15" fmla="*/ 1238620 h 337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83181" h="3378907">
                <a:moveTo>
                  <a:pt x="0" y="0"/>
                </a:moveTo>
                <a:lnTo>
                  <a:pt x="6983181" y="839"/>
                </a:lnTo>
                <a:lnTo>
                  <a:pt x="6564514" y="1096074"/>
                </a:lnTo>
                <a:lnTo>
                  <a:pt x="6565160" y="1096074"/>
                </a:lnTo>
                <a:lnTo>
                  <a:pt x="6557078" y="1115918"/>
                </a:lnTo>
                <a:lnTo>
                  <a:pt x="6510200" y="1238620"/>
                </a:lnTo>
                <a:lnTo>
                  <a:pt x="6508260" y="1238620"/>
                </a:lnTo>
                <a:lnTo>
                  <a:pt x="5801536" y="3018639"/>
                </a:lnTo>
                <a:lnTo>
                  <a:pt x="5796361" y="3018636"/>
                </a:lnTo>
                <a:lnTo>
                  <a:pt x="5785729" y="3051912"/>
                </a:lnTo>
                <a:cubicBezTo>
                  <a:pt x="5667719" y="3235580"/>
                  <a:pt x="4686345" y="3378907"/>
                  <a:pt x="3493177" y="3378907"/>
                </a:cubicBezTo>
                <a:cubicBezTo>
                  <a:pt x="2300009" y="3378907"/>
                  <a:pt x="1318636" y="3235580"/>
                  <a:pt x="1200625" y="3051912"/>
                </a:cubicBezTo>
                <a:lnTo>
                  <a:pt x="1188969" y="3015429"/>
                </a:lnTo>
                <a:lnTo>
                  <a:pt x="1183261" y="3015425"/>
                </a:lnTo>
                <a:lnTo>
                  <a:pt x="487853" y="1238620"/>
                </a:lnTo>
                <a:lnTo>
                  <a:pt x="486560" y="123862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Овал">
            <a:extLst>
              <a:ext uri="{FF2B5EF4-FFF2-40B4-BE49-F238E27FC236}">
                <a16:creationId xmlns:a16="http://schemas.microsoft.com/office/drawing/2014/main" id="{A998436D-AD27-A246-9199-90EAF06EE7D2}"/>
              </a:ext>
            </a:extLst>
          </p:cNvPr>
          <p:cNvSpPr/>
          <p:nvPr/>
        </p:nvSpPr>
        <p:spPr bwMode="auto">
          <a:xfrm>
            <a:off x="8693745" y="3058739"/>
            <a:ext cx="6995878" cy="7443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AA699D-B364-9942-8745-15BFD126E72C}"/>
              </a:ext>
            </a:extLst>
          </p:cNvPr>
          <p:cNvSpPr txBox="1"/>
          <p:nvPr/>
        </p:nvSpPr>
        <p:spPr>
          <a:xfrm>
            <a:off x="11823180" y="4962739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11CF91-163C-FF43-842F-F07CA6A5F7EC}"/>
              </a:ext>
            </a:extLst>
          </p:cNvPr>
          <p:cNvSpPr txBox="1"/>
          <p:nvPr/>
        </p:nvSpPr>
        <p:spPr>
          <a:xfrm>
            <a:off x="11823180" y="8305207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270BF-505C-444C-A9E6-C6070EE7FC7E}"/>
              </a:ext>
            </a:extLst>
          </p:cNvPr>
          <p:cNvSpPr txBox="1"/>
          <p:nvPr/>
        </p:nvSpPr>
        <p:spPr>
          <a:xfrm>
            <a:off x="16431810" y="4962739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3EC2FB2-2C90-074B-B690-049337F604E5}"/>
              </a:ext>
            </a:extLst>
          </p:cNvPr>
          <p:cNvSpPr txBox="1">
            <a:spLocks/>
          </p:cNvSpPr>
          <p:nvPr/>
        </p:nvSpPr>
        <p:spPr>
          <a:xfrm>
            <a:off x="16321264" y="5790818"/>
            <a:ext cx="6535561" cy="54929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00"/>
              </a:lnSpc>
              <a:spcBef>
                <a:spcPts val="1700"/>
              </a:spcBef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  <a:p>
            <a:pPr algn="l">
              <a:lnSpc>
                <a:spcPts val="3800"/>
              </a:lnSpc>
              <a:spcBef>
                <a:spcPts val="1700"/>
              </a:spcBef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lays out a written plan from a marketing, financial and operational viewpoint.</a:t>
            </a:r>
          </a:p>
          <a:p>
            <a:pPr algn="l">
              <a:lnSpc>
                <a:spcPts val="3800"/>
              </a:lnSpc>
              <a:spcBef>
                <a:spcPts val="1700"/>
              </a:spcBef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a company lay out its goals and attract investment.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A8EEA2-CAB1-AF43-9D2B-2AD8607F39AC}"/>
              </a:ext>
            </a:extLst>
          </p:cNvPr>
          <p:cNvSpPr txBox="1"/>
          <p:nvPr/>
        </p:nvSpPr>
        <p:spPr>
          <a:xfrm>
            <a:off x="6284115" y="4962739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62A0865-F3C0-3E46-A490-8E2882346F3D}"/>
              </a:ext>
            </a:extLst>
          </p:cNvPr>
          <p:cNvSpPr txBox="1">
            <a:spLocks/>
          </p:cNvSpPr>
          <p:nvPr/>
        </p:nvSpPr>
        <p:spPr>
          <a:xfrm>
            <a:off x="1520825" y="5790818"/>
            <a:ext cx="6535561" cy="54929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800"/>
              </a:lnSpc>
              <a:spcBef>
                <a:spcPts val="1700"/>
              </a:spcBef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  <a:p>
            <a:pPr algn="r">
              <a:lnSpc>
                <a:spcPts val="3800"/>
              </a:lnSpc>
              <a:spcBef>
                <a:spcPts val="1700"/>
              </a:spcBef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lays out a written plan from a marketing, financial and operational viewpoint.</a:t>
            </a:r>
          </a:p>
          <a:p>
            <a:pPr algn="r">
              <a:lnSpc>
                <a:spcPts val="3800"/>
              </a:lnSpc>
              <a:spcBef>
                <a:spcPts val="1700"/>
              </a:spcBef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a company lay out its goals and attract investment.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286DB0-9980-694F-831F-045A1EE810E6}"/>
              </a:ext>
            </a:extLst>
          </p:cNvPr>
          <p:cNvSpPr txBox="1"/>
          <p:nvPr/>
        </p:nvSpPr>
        <p:spPr>
          <a:xfrm>
            <a:off x="7220961" y="630118"/>
            <a:ext cx="9935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swald" panose="02000503000000000000" pitchFamily="2" charset="77"/>
              </a:rPr>
              <a:t>FUNNEL DIAGRAM SLIDE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25D3F6-E14A-4E4E-A3B9-6DCAF44ADE61}"/>
              </a:ext>
            </a:extLst>
          </p:cNvPr>
          <p:cNvSpPr txBox="1"/>
          <p:nvPr/>
        </p:nvSpPr>
        <p:spPr>
          <a:xfrm>
            <a:off x="10042244" y="1682769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>
                    <a:lumMod val="65000"/>
                  </a:schemeClr>
                </a:solidFill>
                <a:latin typeface="Oswald Light" panose="02000303000000000000" pitchFamily="2" charset="77"/>
              </a:rPr>
              <a:t>YOUR SUBTITLE HERE</a:t>
            </a:r>
          </a:p>
        </p:txBody>
      </p:sp>
      <p:grpSp>
        <p:nvGrpSpPr>
          <p:cNvPr id="34" name="Группа 144">
            <a:extLst>
              <a:ext uri="{FF2B5EF4-FFF2-40B4-BE49-F238E27FC236}">
                <a16:creationId xmlns:a16="http://schemas.microsoft.com/office/drawing/2014/main" id="{45765A18-8693-FA47-B595-49777353D125}"/>
              </a:ext>
            </a:extLst>
          </p:cNvPr>
          <p:cNvGrpSpPr>
            <a:grpSpLocks/>
          </p:cNvGrpSpPr>
          <p:nvPr/>
        </p:nvGrpSpPr>
        <p:grpSpPr bwMode="auto">
          <a:xfrm>
            <a:off x="10931536" y="2823887"/>
            <a:ext cx="2537752" cy="780847"/>
            <a:chOff x="3909506" y="1942560"/>
            <a:chExt cx="2539695" cy="781306"/>
          </a:xfrm>
          <a:solidFill>
            <a:schemeClr val="accent5"/>
          </a:solidFill>
        </p:grpSpPr>
        <p:sp>
          <p:nvSpPr>
            <p:cNvPr id="35" name="Arrow">
              <a:extLst>
                <a:ext uri="{FF2B5EF4-FFF2-40B4-BE49-F238E27FC236}">
                  <a16:creationId xmlns:a16="http://schemas.microsoft.com/office/drawing/2014/main" id="{3BC7302D-6142-6341-B346-42D7AC83A4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40892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  <a:sym typeface="Helvetica Light" pitchFamily="2" charset="0"/>
              </a:endParaRPr>
            </a:p>
          </p:txBody>
        </p:sp>
        <p:sp>
          <p:nvSpPr>
            <p:cNvPr id="36" name="Arrow">
              <a:extLst>
                <a:ext uri="{FF2B5EF4-FFF2-40B4-BE49-F238E27FC236}">
                  <a16:creationId xmlns:a16="http://schemas.microsoft.com/office/drawing/2014/main" id="{5E7A0AF0-B35D-064B-9EB0-25505EB27E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88701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  <a:sym typeface="Helvetica Light" pitchFamily="2" charset="0"/>
              </a:endParaRPr>
            </a:p>
          </p:txBody>
        </p:sp>
        <p:sp>
          <p:nvSpPr>
            <p:cNvPr id="37" name="Arrow">
              <a:extLst>
                <a:ext uri="{FF2B5EF4-FFF2-40B4-BE49-F238E27FC236}">
                  <a16:creationId xmlns:a16="http://schemas.microsoft.com/office/drawing/2014/main" id="{6BB875A7-1D7C-C84C-A38B-EADCC8ED8A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6510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Noto Sans ExtraLight" panose="020B0302040504020204" pitchFamily="34" charset="0"/>
                <a:ea typeface="Noto Sans ExtraLight" panose="020B0302040504020204" pitchFamily="34" charset="0"/>
                <a:cs typeface="Noto Sans ExtraLight" panose="020B0302040504020204" pitchFamily="34" charset="0"/>
                <a:sym typeface="Helvetica Ligh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0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">
            <a:extLst>
              <a:ext uri="{FF2B5EF4-FFF2-40B4-BE49-F238E27FC236}">
                <a16:creationId xmlns:a16="http://schemas.microsoft.com/office/drawing/2014/main" id="{3DF917B5-5DC0-594C-BD36-7222F5DA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73" y="6150160"/>
            <a:ext cx="1236341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6" name="Arrow">
            <a:extLst>
              <a:ext uri="{FF2B5EF4-FFF2-40B4-BE49-F238E27FC236}">
                <a16:creationId xmlns:a16="http://schemas.microsoft.com/office/drawing/2014/main" id="{5173AC2A-50F5-5B42-921E-66FDE2FA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73" y="4748763"/>
            <a:ext cx="1236341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7" name="Arrow">
            <a:extLst>
              <a:ext uri="{FF2B5EF4-FFF2-40B4-BE49-F238E27FC236}">
                <a16:creationId xmlns:a16="http://schemas.microsoft.com/office/drawing/2014/main" id="{6DDCB407-4B12-8545-BE8D-84B96331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73" y="7551558"/>
            <a:ext cx="1236341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8" name="Arrow">
            <a:extLst>
              <a:ext uri="{FF2B5EF4-FFF2-40B4-BE49-F238E27FC236}">
                <a16:creationId xmlns:a16="http://schemas.microsoft.com/office/drawing/2014/main" id="{DB14B4E8-0A0C-1048-A86E-FF87B0AA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5178" y="6124766"/>
            <a:ext cx="1236340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45746FB-4945-7348-B2F1-6FB2A7CC4830}"/>
              </a:ext>
            </a:extLst>
          </p:cNvPr>
          <p:cNvSpPr/>
          <p:nvPr/>
        </p:nvSpPr>
        <p:spPr>
          <a:xfrm>
            <a:off x="17395455" y="5652259"/>
            <a:ext cx="3287456" cy="1797483"/>
          </a:xfrm>
          <a:custGeom>
            <a:avLst/>
            <a:gdLst>
              <a:gd name="connsiteX0" fmla="*/ 0 w 3287456"/>
              <a:gd name="connsiteY0" fmla="*/ 0 h 1797483"/>
              <a:gd name="connsiteX1" fmla="*/ 54300 w 3287456"/>
              <a:gd name="connsiteY1" fmla="*/ 5209 h 1797483"/>
              <a:gd name="connsiteX2" fmla="*/ 3189056 w 3287456"/>
              <a:gd name="connsiteY2" fmla="*/ 280483 h 1797483"/>
              <a:gd name="connsiteX3" fmla="*/ 3189056 w 3287456"/>
              <a:gd name="connsiteY3" fmla="*/ 282565 h 1797483"/>
              <a:gd name="connsiteX4" fmla="*/ 3189852 w 3287456"/>
              <a:gd name="connsiteY4" fmla="*/ 282057 h 1797483"/>
              <a:gd name="connsiteX5" fmla="*/ 3287456 w 3287456"/>
              <a:gd name="connsiteY5" fmla="*/ 899434 h 1797483"/>
              <a:gd name="connsiteX6" fmla="*/ 3189852 w 3287456"/>
              <a:gd name="connsiteY6" fmla="*/ 1516811 h 1797483"/>
              <a:gd name="connsiteX7" fmla="*/ 3186864 w 3287456"/>
              <a:gd name="connsiteY7" fmla="*/ 1514906 h 1797483"/>
              <a:gd name="connsiteX8" fmla="*/ 3186864 w 3287456"/>
              <a:gd name="connsiteY8" fmla="*/ 1517175 h 1797483"/>
              <a:gd name="connsiteX9" fmla="*/ 52474 w 3287456"/>
              <a:gd name="connsiteY9" fmla="*/ 1792448 h 1797483"/>
              <a:gd name="connsiteX10" fmla="*/ 0 w 3287456"/>
              <a:gd name="connsiteY10" fmla="*/ 1797483 h 179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87456" h="1797483">
                <a:moveTo>
                  <a:pt x="0" y="0"/>
                </a:moveTo>
                <a:lnTo>
                  <a:pt x="54300" y="5209"/>
                </a:lnTo>
                <a:cubicBezTo>
                  <a:pt x="1113602" y="102594"/>
                  <a:pt x="2167052" y="185021"/>
                  <a:pt x="3189056" y="280483"/>
                </a:cubicBezTo>
                <a:lnTo>
                  <a:pt x="3189056" y="282565"/>
                </a:lnTo>
                <a:lnTo>
                  <a:pt x="3189852" y="282057"/>
                </a:lnTo>
                <a:cubicBezTo>
                  <a:pt x="3243756" y="282057"/>
                  <a:pt x="3287456" y="558466"/>
                  <a:pt x="3287456" y="899434"/>
                </a:cubicBezTo>
                <a:cubicBezTo>
                  <a:pt x="3287456" y="1240402"/>
                  <a:pt x="3243756" y="1516811"/>
                  <a:pt x="3189852" y="1516811"/>
                </a:cubicBezTo>
                <a:lnTo>
                  <a:pt x="3186864" y="1514906"/>
                </a:lnTo>
                <a:lnTo>
                  <a:pt x="3186864" y="1517175"/>
                </a:lnTo>
                <a:cubicBezTo>
                  <a:pt x="2164860" y="1612637"/>
                  <a:pt x="1111592" y="1695064"/>
                  <a:pt x="52474" y="1792448"/>
                </a:cubicBezTo>
                <a:lnTo>
                  <a:pt x="0" y="1797483"/>
                </a:lnTo>
                <a:close/>
              </a:path>
            </a:pathLst>
          </a:custGeom>
          <a:solidFill>
            <a:schemeClr val="accent5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27645E6-2EE0-4F43-A3D3-C270D6B6F5AF}"/>
              </a:ext>
            </a:extLst>
          </p:cNvPr>
          <p:cNvSpPr/>
          <p:nvPr/>
        </p:nvSpPr>
        <p:spPr>
          <a:xfrm>
            <a:off x="14245389" y="5287144"/>
            <a:ext cx="3307790" cy="2527660"/>
          </a:xfrm>
          <a:custGeom>
            <a:avLst/>
            <a:gdLst>
              <a:gd name="connsiteX0" fmla="*/ 0 w 3307790"/>
              <a:gd name="connsiteY0" fmla="*/ 0 h 2527660"/>
              <a:gd name="connsiteX1" fmla="*/ 34509 w 3307790"/>
              <a:gd name="connsiteY1" fmla="*/ 5307 h 2527660"/>
              <a:gd name="connsiteX2" fmla="*/ 2409194 w 3307790"/>
              <a:gd name="connsiteY2" fmla="*/ 294043 h 2527660"/>
              <a:gd name="connsiteX3" fmla="*/ 3150066 w 3307790"/>
              <a:gd name="connsiteY3" fmla="*/ 365114 h 2527660"/>
              <a:gd name="connsiteX4" fmla="*/ 3150066 w 3307790"/>
              <a:gd name="connsiteY4" fmla="*/ 376011 h 2527660"/>
              <a:gd name="connsiteX5" fmla="*/ 3152096 w 3307790"/>
              <a:gd name="connsiteY5" fmla="*/ 374050 h 2527660"/>
              <a:gd name="connsiteX6" fmla="*/ 3166538 w 3307790"/>
              <a:gd name="connsiteY6" fmla="*/ 369432 h 2527660"/>
              <a:gd name="connsiteX7" fmla="*/ 3307790 w 3307790"/>
              <a:gd name="connsiteY7" fmla="*/ 1263755 h 2527660"/>
              <a:gd name="connsiteX8" fmla="*/ 3166538 w 3307790"/>
              <a:gd name="connsiteY8" fmla="*/ 2158078 h 2527660"/>
              <a:gd name="connsiteX9" fmla="*/ 3152096 w 3307790"/>
              <a:gd name="connsiteY9" fmla="*/ 2153461 h 2527660"/>
              <a:gd name="connsiteX10" fmla="*/ 3150066 w 3307790"/>
              <a:gd name="connsiteY10" fmla="*/ 2151500 h 2527660"/>
              <a:gd name="connsiteX11" fmla="*/ 3150066 w 3307790"/>
              <a:gd name="connsiteY11" fmla="*/ 2162597 h 2527660"/>
              <a:gd name="connsiteX12" fmla="*/ 2407501 w 3307790"/>
              <a:gd name="connsiteY12" fmla="*/ 2233843 h 2527660"/>
              <a:gd name="connsiteX13" fmla="*/ 33046 w 3307790"/>
              <a:gd name="connsiteY13" fmla="*/ 2522578 h 2527660"/>
              <a:gd name="connsiteX14" fmla="*/ 0 w 3307790"/>
              <a:gd name="connsiteY14" fmla="*/ 2527660 h 25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7790" h="2527660">
                <a:moveTo>
                  <a:pt x="0" y="0"/>
                </a:moveTo>
                <a:lnTo>
                  <a:pt x="34509" y="5307"/>
                </a:lnTo>
                <a:cubicBezTo>
                  <a:pt x="818564" y="121775"/>
                  <a:pt x="1613725" y="214084"/>
                  <a:pt x="2409194" y="294043"/>
                </a:cubicBezTo>
                <a:lnTo>
                  <a:pt x="3150066" y="365114"/>
                </a:lnTo>
                <a:lnTo>
                  <a:pt x="3150066" y="376011"/>
                </a:lnTo>
                <a:lnTo>
                  <a:pt x="3152096" y="374050"/>
                </a:lnTo>
                <a:cubicBezTo>
                  <a:pt x="3156844" y="370996"/>
                  <a:pt x="3161662" y="369432"/>
                  <a:pt x="3166538" y="369432"/>
                </a:cubicBezTo>
                <a:cubicBezTo>
                  <a:pt x="3244550" y="369432"/>
                  <a:pt x="3307790" y="769834"/>
                  <a:pt x="3307790" y="1263755"/>
                </a:cubicBezTo>
                <a:cubicBezTo>
                  <a:pt x="3307790" y="1757676"/>
                  <a:pt x="3244550" y="2158078"/>
                  <a:pt x="3166538" y="2158078"/>
                </a:cubicBezTo>
                <a:cubicBezTo>
                  <a:pt x="3161662" y="2158078"/>
                  <a:pt x="3156844" y="2156514"/>
                  <a:pt x="3152096" y="2153461"/>
                </a:cubicBezTo>
                <a:lnTo>
                  <a:pt x="3150066" y="2151500"/>
                </a:lnTo>
                <a:lnTo>
                  <a:pt x="3150066" y="2162597"/>
                </a:lnTo>
                <a:lnTo>
                  <a:pt x="2407501" y="2233843"/>
                </a:lnTo>
                <a:cubicBezTo>
                  <a:pt x="1612160" y="2313802"/>
                  <a:pt x="817101" y="2406111"/>
                  <a:pt x="33046" y="2522578"/>
                </a:cubicBezTo>
                <a:lnTo>
                  <a:pt x="0" y="2527660"/>
                </a:ln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0982BDF-C2B7-2D4E-93AA-C91FCD20A750}"/>
              </a:ext>
            </a:extLst>
          </p:cNvPr>
          <p:cNvSpPr/>
          <p:nvPr/>
        </p:nvSpPr>
        <p:spPr>
          <a:xfrm>
            <a:off x="11095323" y="4770011"/>
            <a:ext cx="3310363" cy="3561776"/>
          </a:xfrm>
          <a:custGeom>
            <a:avLst/>
            <a:gdLst>
              <a:gd name="connsiteX0" fmla="*/ 0 w 3310363"/>
              <a:gd name="connsiteY0" fmla="*/ 0 h 3561776"/>
              <a:gd name="connsiteX1" fmla="*/ 49456 w 3310363"/>
              <a:gd name="connsiteY1" fmla="*/ 8559 h 3561776"/>
              <a:gd name="connsiteX2" fmla="*/ 2399460 w 3310363"/>
              <a:gd name="connsiteY2" fmla="*/ 401689 h 3561776"/>
              <a:gd name="connsiteX3" fmla="*/ 3150067 w 3310363"/>
              <a:gd name="connsiteY3" fmla="*/ 517133 h 3561776"/>
              <a:gd name="connsiteX4" fmla="*/ 3150067 w 3310363"/>
              <a:gd name="connsiteY4" fmla="*/ 541674 h 3561776"/>
              <a:gd name="connsiteX5" fmla="*/ 3151240 w 3310363"/>
              <a:gd name="connsiteY5" fmla="*/ 542810 h 3561776"/>
              <a:gd name="connsiteX6" fmla="*/ 3310363 w 3310363"/>
              <a:gd name="connsiteY6" fmla="*/ 1780963 h 3561776"/>
              <a:gd name="connsiteX7" fmla="*/ 3151240 w 3310363"/>
              <a:gd name="connsiteY7" fmla="*/ 3019117 h 3561776"/>
              <a:gd name="connsiteX8" fmla="*/ 3150067 w 3310363"/>
              <a:gd name="connsiteY8" fmla="*/ 3020252 h 3561776"/>
              <a:gd name="connsiteX9" fmla="*/ 3150067 w 3310363"/>
              <a:gd name="connsiteY9" fmla="*/ 3044793 h 3561776"/>
              <a:gd name="connsiteX10" fmla="*/ 2397883 w 3310363"/>
              <a:gd name="connsiteY10" fmla="*/ 3160463 h 3561776"/>
              <a:gd name="connsiteX11" fmla="*/ 47262 w 3310363"/>
              <a:gd name="connsiteY11" fmla="*/ 3553593 h 3561776"/>
              <a:gd name="connsiteX12" fmla="*/ 0 w 3310363"/>
              <a:gd name="connsiteY12" fmla="*/ 3561776 h 35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0363" h="3561776">
                <a:moveTo>
                  <a:pt x="0" y="0"/>
                </a:moveTo>
                <a:lnTo>
                  <a:pt x="49456" y="8559"/>
                </a:lnTo>
                <a:cubicBezTo>
                  <a:pt x="831043" y="142187"/>
                  <a:pt x="1614686" y="277081"/>
                  <a:pt x="2399460" y="401689"/>
                </a:cubicBezTo>
                <a:lnTo>
                  <a:pt x="3150067" y="517133"/>
                </a:lnTo>
                <a:lnTo>
                  <a:pt x="3150067" y="541674"/>
                </a:lnTo>
                <a:lnTo>
                  <a:pt x="3151240" y="542810"/>
                </a:lnTo>
                <a:cubicBezTo>
                  <a:pt x="3242052" y="660657"/>
                  <a:pt x="3310363" y="1170219"/>
                  <a:pt x="3310363" y="1780963"/>
                </a:cubicBezTo>
                <a:cubicBezTo>
                  <a:pt x="3310363" y="2391708"/>
                  <a:pt x="3242052" y="2901269"/>
                  <a:pt x="3151240" y="3019117"/>
                </a:cubicBezTo>
                <a:lnTo>
                  <a:pt x="3150067" y="3020252"/>
                </a:lnTo>
                <a:lnTo>
                  <a:pt x="3150067" y="3044793"/>
                </a:lnTo>
                <a:lnTo>
                  <a:pt x="2397883" y="3160463"/>
                </a:lnTo>
                <a:cubicBezTo>
                  <a:pt x="1612903" y="3285071"/>
                  <a:pt x="828849" y="3419965"/>
                  <a:pt x="47262" y="3553593"/>
                </a:cubicBezTo>
                <a:lnTo>
                  <a:pt x="0" y="3561776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A7D041A-C642-F045-8299-7C1241BC9FE3}"/>
              </a:ext>
            </a:extLst>
          </p:cNvPr>
          <p:cNvSpPr/>
          <p:nvPr/>
        </p:nvSpPr>
        <p:spPr>
          <a:xfrm>
            <a:off x="7938607" y="4073948"/>
            <a:ext cx="3437630" cy="4953781"/>
          </a:xfrm>
          <a:custGeom>
            <a:avLst/>
            <a:gdLst>
              <a:gd name="connsiteX0" fmla="*/ 0 w 3437630"/>
              <a:gd name="connsiteY0" fmla="*/ 0 h 4953781"/>
              <a:gd name="connsiteX1" fmla="*/ 42528 w 3437630"/>
              <a:gd name="connsiteY1" fmla="*/ 14446 h 4953781"/>
              <a:gd name="connsiteX2" fmla="*/ 2407135 w 3437630"/>
              <a:gd name="connsiteY2" fmla="*/ 566347 h 4953781"/>
              <a:gd name="connsiteX3" fmla="*/ 3142593 w 3437630"/>
              <a:gd name="connsiteY3" fmla="*/ 693621 h 4953781"/>
              <a:gd name="connsiteX4" fmla="*/ 3156715 w 3437630"/>
              <a:gd name="connsiteY4" fmla="*/ 689098 h 4953781"/>
              <a:gd name="connsiteX5" fmla="*/ 3437630 w 3437630"/>
              <a:gd name="connsiteY5" fmla="*/ 2470603 h 4953781"/>
              <a:gd name="connsiteX6" fmla="*/ 3156715 w 3437630"/>
              <a:gd name="connsiteY6" fmla="*/ 4252108 h 4953781"/>
              <a:gd name="connsiteX7" fmla="*/ 3156714 w 3437630"/>
              <a:gd name="connsiteY7" fmla="*/ 4252108 h 4953781"/>
              <a:gd name="connsiteX8" fmla="*/ 3156714 w 3437630"/>
              <a:gd name="connsiteY8" fmla="*/ 4257840 h 4953781"/>
              <a:gd name="connsiteX9" fmla="*/ 2405364 w 3437630"/>
              <a:gd name="connsiteY9" fmla="*/ 4387932 h 4953781"/>
              <a:gd name="connsiteX10" fmla="*/ 41066 w 3437630"/>
              <a:gd name="connsiteY10" fmla="*/ 4939833 h 4953781"/>
              <a:gd name="connsiteX11" fmla="*/ 0 w 3437630"/>
              <a:gd name="connsiteY11" fmla="*/ 4953781 h 495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7630" h="4953781">
                <a:moveTo>
                  <a:pt x="0" y="0"/>
                </a:moveTo>
                <a:lnTo>
                  <a:pt x="42528" y="14446"/>
                </a:lnTo>
                <a:cubicBezTo>
                  <a:pt x="816435" y="260603"/>
                  <a:pt x="1609266" y="423629"/>
                  <a:pt x="2407135" y="566347"/>
                </a:cubicBezTo>
                <a:lnTo>
                  <a:pt x="3142593" y="693621"/>
                </a:lnTo>
                <a:lnTo>
                  <a:pt x="3156715" y="689098"/>
                </a:lnTo>
                <a:cubicBezTo>
                  <a:pt x="3311860" y="689098"/>
                  <a:pt x="3437630" y="1486705"/>
                  <a:pt x="3437630" y="2470603"/>
                </a:cubicBezTo>
                <a:cubicBezTo>
                  <a:pt x="3437630" y="3454501"/>
                  <a:pt x="3311860" y="4252108"/>
                  <a:pt x="3156715" y="4252108"/>
                </a:cubicBezTo>
                <a:lnTo>
                  <a:pt x="3156714" y="4252108"/>
                </a:lnTo>
                <a:lnTo>
                  <a:pt x="3156714" y="4257840"/>
                </a:lnTo>
                <a:lnTo>
                  <a:pt x="2405364" y="4387932"/>
                </a:lnTo>
                <a:cubicBezTo>
                  <a:pt x="1607803" y="4530651"/>
                  <a:pt x="814973" y="4693677"/>
                  <a:pt x="41066" y="4939833"/>
                </a:cubicBezTo>
                <a:lnTo>
                  <a:pt x="0" y="4953781"/>
                </a:ln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1E6D3DD-70DF-E149-8811-1832EC21CD83}"/>
              </a:ext>
            </a:extLst>
          </p:cNvPr>
          <p:cNvSpPr/>
          <p:nvPr/>
        </p:nvSpPr>
        <p:spPr>
          <a:xfrm>
            <a:off x="4800938" y="2526840"/>
            <a:ext cx="3526506" cy="8069940"/>
          </a:xfrm>
          <a:custGeom>
            <a:avLst/>
            <a:gdLst>
              <a:gd name="connsiteX0" fmla="*/ 0 w 3526506"/>
              <a:gd name="connsiteY0" fmla="*/ 0 h 8069940"/>
              <a:gd name="connsiteX1" fmla="*/ 33529 w 3526506"/>
              <a:gd name="connsiteY1" fmla="*/ 0 h 8069940"/>
              <a:gd name="connsiteX2" fmla="*/ 363829 w 3526506"/>
              <a:gd name="connsiteY2" fmla="*/ 224802 h 8069940"/>
              <a:gd name="connsiteX3" fmla="*/ 2756743 w 3526506"/>
              <a:gd name="connsiteY3" fmla="*/ 1417709 h 8069940"/>
              <a:gd name="connsiteX4" fmla="*/ 3137670 w 3526506"/>
              <a:gd name="connsiteY4" fmla="*/ 1547106 h 8069940"/>
              <a:gd name="connsiteX5" fmla="*/ 3137670 w 3526506"/>
              <a:gd name="connsiteY5" fmla="*/ 1555345 h 8069940"/>
              <a:gd name="connsiteX6" fmla="*/ 3526506 w 3526506"/>
              <a:gd name="connsiteY6" fmla="*/ 4017710 h 8069940"/>
              <a:gd name="connsiteX7" fmla="*/ 3137670 w 3526506"/>
              <a:gd name="connsiteY7" fmla="*/ 6480075 h 8069940"/>
              <a:gd name="connsiteX8" fmla="*/ 3137670 w 3526506"/>
              <a:gd name="connsiteY8" fmla="*/ 6500887 h 8069940"/>
              <a:gd name="connsiteX9" fmla="*/ 2755280 w 3526506"/>
              <a:gd name="connsiteY9" fmla="*/ 6630766 h 8069940"/>
              <a:gd name="connsiteX10" fmla="*/ 362366 w 3526506"/>
              <a:gd name="connsiteY10" fmla="*/ 7823331 h 8069940"/>
              <a:gd name="connsiteX11" fmla="*/ 0 w 3526506"/>
              <a:gd name="connsiteY11" fmla="*/ 8069940 h 806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6506" h="8069940">
                <a:moveTo>
                  <a:pt x="0" y="0"/>
                </a:moveTo>
                <a:lnTo>
                  <a:pt x="33529" y="0"/>
                </a:lnTo>
                <a:lnTo>
                  <a:pt x="363829" y="224802"/>
                </a:lnTo>
                <a:cubicBezTo>
                  <a:pt x="1112875" y="713665"/>
                  <a:pt x="1915963" y="1113885"/>
                  <a:pt x="2756743" y="1417709"/>
                </a:cubicBezTo>
                <a:lnTo>
                  <a:pt x="3137670" y="1547106"/>
                </a:lnTo>
                <a:lnTo>
                  <a:pt x="3137670" y="1555345"/>
                </a:lnTo>
                <a:cubicBezTo>
                  <a:pt x="3352418" y="1555345"/>
                  <a:pt x="3526506" y="2657783"/>
                  <a:pt x="3526506" y="4017710"/>
                </a:cubicBezTo>
                <a:cubicBezTo>
                  <a:pt x="3526506" y="5377637"/>
                  <a:pt x="3352418" y="6480075"/>
                  <a:pt x="3137670" y="6480075"/>
                </a:cubicBezTo>
                <a:lnTo>
                  <a:pt x="3137670" y="6500887"/>
                </a:lnTo>
                <a:lnTo>
                  <a:pt x="2755280" y="6630766"/>
                </a:lnTo>
                <a:cubicBezTo>
                  <a:pt x="1914501" y="6934528"/>
                  <a:pt x="1111412" y="7334529"/>
                  <a:pt x="362366" y="7823331"/>
                </a:cubicBezTo>
                <a:lnTo>
                  <a:pt x="0" y="8069940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" name="Овал">
            <a:extLst>
              <a:ext uri="{FF2B5EF4-FFF2-40B4-BE49-F238E27FC236}">
                <a16:creationId xmlns:a16="http://schemas.microsoft.com/office/drawing/2014/main" id="{302013F6-CFD2-4742-B6E4-095237241DDE}"/>
              </a:ext>
            </a:extLst>
          </p:cNvPr>
          <p:cNvSpPr/>
          <p:nvPr/>
        </p:nvSpPr>
        <p:spPr>
          <a:xfrm>
            <a:off x="4166103" y="2526841"/>
            <a:ext cx="1269669" cy="8049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829099-ED83-DB4E-B5EA-AF3185DAE698}"/>
              </a:ext>
            </a:extLst>
          </p:cNvPr>
          <p:cNvSpPr txBox="1"/>
          <p:nvPr/>
        </p:nvSpPr>
        <p:spPr>
          <a:xfrm>
            <a:off x="7220961" y="630118"/>
            <a:ext cx="9935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swald" panose="02000503000000000000" pitchFamily="2" charset="77"/>
              </a:rPr>
              <a:t>FUNNEL DIAGRAM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18D242-448E-0840-8558-5F8C876993D4}"/>
              </a:ext>
            </a:extLst>
          </p:cNvPr>
          <p:cNvSpPr txBox="1"/>
          <p:nvPr/>
        </p:nvSpPr>
        <p:spPr>
          <a:xfrm>
            <a:off x="10042244" y="1682769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>
                    <a:lumMod val="65000"/>
                  </a:schemeClr>
                </a:solidFill>
                <a:latin typeface="Oswald Light" panose="02000303000000000000" pitchFamily="2" charset="77"/>
              </a:rPr>
              <a:t>YOUR SUBTITLE HERE</a:t>
            </a:r>
          </a:p>
        </p:txBody>
      </p:sp>
      <p:sp>
        <p:nvSpPr>
          <p:cNvPr id="40" name="Freeform 982">
            <a:extLst>
              <a:ext uri="{FF2B5EF4-FFF2-40B4-BE49-F238E27FC236}">
                <a16:creationId xmlns:a16="http://schemas.microsoft.com/office/drawing/2014/main" id="{D1098B7A-2971-E548-86B2-5389D05972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3757" y="5992254"/>
            <a:ext cx="1115702" cy="1115702"/>
          </a:xfrm>
          <a:custGeom>
            <a:avLst/>
            <a:gdLst>
              <a:gd name="T0" fmla="*/ 238649 w 288565"/>
              <a:gd name="T1" fmla="*/ 200052 h 288564"/>
              <a:gd name="T2" fmla="*/ 257174 w 288565"/>
              <a:gd name="T3" fmla="*/ 200052 h 288564"/>
              <a:gd name="T4" fmla="*/ 247913 w 288565"/>
              <a:gd name="T5" fmla="*/ 181882 h 288564"/>
              <a:gd name="T6" fmla="*/ 247913 w 288565"/>
              <a:gd name="T7" fmla="*/ 218223 h 288564"/>
              <a:gd name="T8" fmla="*/ 247913 w 288565"/>
              <a:gd name="T9" fmla="*/ 181882 h 288564"/>
              <a:gd name="T10" fmla="*/ 190513 w 288565"/>
              <a:gd name="T11" fmla="*/ 152007 h 288564"/>
              <a:gd name="T12" fmla="*/ 209580 w 288565"/>
              <a:gd name="T13" fmla="*/ 152007 h 288564"/>
              <a:gd name="T14" fmla="*/ 259673 w 288565"/>
              <a:gd name="T15" fmla="*/ 136191 h 288564"/>
              <a:gd name="T16" fmla="*/ 265852 w 288565"/>
              <a:gd name="T17" fmla="*/ 142344 h 288564"/>
              <a:gd name="T18" fmla="*/ 186242 w 288565"/>
              <a:gd name="T19" fmla="*/ 219812 h 288564"/>
              <a:gd name="T20" fmla="*/ 182970 w 288565"/>
              <a:gd name="T21" fmla="*/ 212209 h 288564"/>
              <a:gd name="T22" fmla="*/ 199867 w 288565"/>
              <a:gd name="T23" fmla="*/ 134018 h 288564"/>
              <a:gd name="T24" fmla="*/ 199867 w 288565"/>
              <a:gd name="T25" fmla="*/ 170355 h 288564"/>
              <a:gd name="T26" fmla="*/ 199867 w 288565"/>
              <a:gd name="T27" fmla="*/ 134018 h 288564"/>
              <a:gd name="T28" fmla="*/ 167062 w 288565"/>
              <a:gd name="T29" fmla="*/ 254847 h 288564"/>
              <a:gd name="T30" fmla="*/ 205031 w 288565"/>
              <a:gd name="T31" fmla="*/ 234547 h 288564"/>
              <a:gd name="T32" fmla="*/ 280968 w 288565"/>
              <a:gd name="T33" fmla="*/ 120354 h 288564"/>
              <a:gd name="T34" fmla="*/ 9039 w 288565"/>
              <a:gd name="T35" fmla="*/ 73591 h 288564"/>
              <a:gd name="T36" fmla="*/ 139218 w 288565"/>
              <a:gd name="T37" fmla="*/ 234547 h 288564"/>
              <a:gd name="T38" fmla="*/ 139218 w 288565"/>
              <a:gd name="T39" fmla="*/ 243247 h 288564"/>
              <a:gd name="T40" fmla="*/ 9039 w 288565"/>
              <a:gd name="T41" fmla="*/ 268260 h 288564"/>
              <a:gd name="T42" fmla="*/ 209370 w 288565"/>
              <a:gd name="T43" fmla="*/ 281311 h 288564"/>
              <a:gd name="T44" fmla="*/ 222750 w 288565"/>
              <a:gd name="T45" fmla="*/ 243247 h 288564"/>
              <a:gd name="T46" fmla="*/ 164530 w 288565"/>
              <a:gd name="T47" fmla="*/ 266085 h 288564"/>
              <a:gd name="T48" fmla="*/ 160191 w 288565"/>
              <a:gd name="T49" fmla="*/ 266085 h 288564"/>
              <a:gd name="T50" fmla="*/ 158022 w 288565"/>
              <a:gd name="T51" fmla="*/ 115641 h 288564"/>
              <a:gd name="T52" fmla="*/ 222750 w 288565"/>
              <a:gd name="T53" fmla="*/ 111654 h 288564"/>
              <a:gd name="T54" fmla="*/ 179356 w 288565"/>
              <a:gd name="T55" fmla="*/ 73591 h 288564"/>
              <a:gd name="T56" fmla="*/ 175018 w 288565"/>
              <a:gd name="T57" fmla="*/ 96791 h 288564"/>
              <a:gd name="T58" fmla="*/ 170316 w 288565"/>
              <a:gd name="T59" fmla="*/ 73591 h 288564"/>
              <a:gd name="T60" fmla="*/ 62195 w 288565"/>
              <a:gd name="T61" fmla="*/ 92441 h 288564"/>
              <a:gd name="T62" fmla="*/ 53879 w 288565"/>
              <a:gd name="T63" fmla="*/ 92441 h 288564"/>
              <a:gd name="T64" fmla="*/ 9039 w 288565"/>
              <a:gd name="T65" fmla="*/ 73591 h 288564"/>
              <a:gd name="T66" fmla="*/ 62195 w 288565"/>
              <a:gd name="T67" fmla="*/ 62714 h 288564"/>
              <a:gd name="T68" fmla="*/ 170316 w 288565"/>
              <a:gd name="T69" fmla="*/ 64527 h 288564"/>
              <a:gd name="T70" fmla="*/ 116438 w 288565"/>
              <a:gd name="T71" fmla="*/ 8701 h 288564"/>
              <a:gd name="T72" fmla="*/ 179356 w 288565"/>
              <a:gd name="T73" fmla="*/ 62714 h 288564"/>
              <a:gd name="T74" fmla="*/ 226727 w 288565"/>
              <a:gd name="T75" fmla="*/ 64527 h 288564"/>
              <a:gd name="T76" fmla="*/ 231428 w 288565"/>
              <a:gd name="T77" fmla="*/ 111654 h 288564"/>
              <a:gd name="T78" fmla="*/ 290007 w 288565"/>
              <a:gd name="T79" fmla="*/ 115641 h 288564"/>
              <a:gd name="T80" fmla="*/ 285307 w 288565"/>
              <a:gd name="T81" fmla="*/ 243247 h 288564"/>
              <a:gd name="T82" fmla="*/ 231428 w 288565"/>
              <a:gd name="T83" fmla="*/ 268260 h 288564"/>
              <a:gd name="T84" fmla="*/ 22420 w 288565"/>
              <a:gd name="T85" fmla="*/ 290010 h 288564"/>
              <a:gd name="T86" fmla="*/ 0 w 288565"/>
              <a:gd name="T87" fmla="*/ 68878 h 288564"/>
              <a:gd name="T88" fmla="*/ 53879 w 288565"/>
              <a:gd name="T89" fmla="*/ 64527 h 288564"/>
              <a:gd name="T90" fmla="*/ 116438 w 288565"/>
              <a:gd name="T91" fmla="*/ 0 h 28856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8565" h="288564">
                <a:moveTo>
                  <a:pt x="246679" y="189838"/>
                </a:moveTo>
                <a:cubicBezTo>
                  <a:pt x="241362" y="189838"/>
                  <a:pt x="237462" y="193737"/>
                  <a:pt x="237462" y="199054"/>
                </a:cubicBezTo>
                <a:cubicBezTo>
                  <a:pt x="237462" y="204017"/>
                  <a:pt x="241362" y="208271"/>
                  <a:pt x="246679" y="208271"/>
                </a:cubicBezTo>
                <a:cubicBezTo>
                  <a:pt x="251996" y="208271"/>
                  <a:pt x="255895" y="204017"/>
                  <a:pt x="255895" y="199054"/>
                </a:cubicBezTo>
                <a:cubicBezTo>
                  <a:pt x="255895" y="193737"/>
                  <a:pt x="251996" y="189838"/>
                  <a:pt x="246679" y="189838"/>
                </a:cubicBezTo>
                <a:close/>
                <a:moveTo>
                  <a:pt x="246679" y="180975"/>
                </a:moveTo>
                <a:cubicBezTo>
                  <a:pt x="256250" y="180975"/>
                  <a:pt x="264758" y="188774"/>
                  <a:pt x="264758" y="199054"/>
                </a:cubicBezTo>
                <a:cubicBezTo>
                  <a:pt x="264758" y="208980"/>
                  <a:pt x="256250" y="217134"/>
                  <a:pt x="246679" y="217134"/>
                </a:cubicBezTo>
                <a:cubicBezTo>
                  <a:pt x="236753" y="217134"/>
                  <a:pt x="228600" y="208980"/>
                  <a:pt x="228600" y="199054"/>
                </a:cubicBezTo>
                <a:cubicBezTo>
                  <a:pt x="228600" y="188774"/>
                  <a:pt x="236753" y="180975"/>
                  <a:pt x="246679" y="180975"/>
                </a:cubicBezTo>
                <a:close/>
                <a:moveTo>
                  <a:pt x="198873" y="141941"/>
                </a:moveTo>
                <a:cubicBezTo>
                  <a:pt x="193504" y="141941"/>
                  <a:pt x="189566" y="145879"/>
                  <a:pt x="189566" y="151249"/>
                </a:cubicBezTo>
                <a:cubicBezTo>
                  <a:pt x="189566" y="156618"/>
                  <a:pt x="193504" y="160914"/>
                  <a:pt x="198873" y="160914"/>
                </a:cubicBezTo>
                <a:cubicBezTo>
                  <a:pt x="203885" y="160914"/>
                  <a:pt x="208538" y="156618"/>
                  <a:pt x="208538" y="151249"/>
                </a:cubicBezTo>
                <a:cubicBezTo>
                  <a:pt x="208538" y="145879"/>
                  <a:pt x="203885" y="141941"/>
                  <a:pt x="198873" y="141941"/>
                </a:cubicBezTo>
                <a:close/>
                <a:moveTo>
                  <a:pt x="258381" y="135511"/>
                </a:moveTo>
                <a:cubicBezTo>
                  <a:pt x="260189" y="133350"/>
                  <a:pt x="262721" y="133350"/>
                  <a:pt x="264530" y="135511"/>
                </a:cubicBezTo>
                <a:cubicBezTo>
                  <a:pt x="266338" y="136952"/>
                  <a:pt x="266338" y="139833"/>
                  <a:pt x="264530" y="141634"/>
                </a:cubicBezTo>
                <a:lnTo>
                  <a:pt x="188571" y="217274"/>
                </a:lnTo>
                <a:cubicBezTo>
                  <a:pt x="187486" y="217995"/>
                  <a:pt x="186762" y="218715"/>
                  <a:pt x="185316" y="218715"/>
                </a:cubicBezTo>
                <a:cubicBezTo>
                  <a:pt x="184230" y="218715"/>
                  <a:pt x="183507" y="217995"/>
                  <a:pt x="182060" y="217274"/>
                </a:cubicBezTo>
                <a:cubicBezTo>
                  <a:pt x="180975" y="215473"/>
                  <a:pt x="180975" y="212952"/>
                  <a:pt x="182060" y="211151"/>
                </a:cubicBezTo>
                <a:lnTo>
                  <a:pt x="258381" y="135511"/>
                </a:lnTo>
                <a:close/>
                <a:moveTo>
                  <a:pt x="198873" y="133350"/>
                </a:moveTo>
                <a:cubicBezTo>
                  <a:pt x="208896" y="133350"/>
                  <a:pt x="217129" y="141583"/>
                  <a:pt x="217129" y="151249"/>
                </a:cubicBezTo>
                <a:cubicBezTo>
                  <a:pt x="217129" y="161272"/>
                  <a:pt x="208896" y="169505"/>
                  <a:pt x="198873" y="169505"/>
                </a:cubicBezTo>
                <a:cubicBezTo>
                  <a:pt x="189208" y="169505"/>
                  <a:pt x="180975" y="161272"/>
                  <a:pt x="180975" y="151249"/>
                </a:cubicBezTo>
                <a:cubicBezTo>
                  <a:pt x="180975" y="141583"/>
                  <a:pt x="189208" y="133350"/>
                  <a:pt x="198873" y="133350"/>
                </a:cubicBezTo>
                <a:close/>
                <a:moveTo>
                  <a:pt x="166231" y="119754"/>
                </a:moveTo>
                <a:lnTo>
                  <a:pt x="166231" y="253576"/>
                </a:lnTo>
                <a:lnTo>
                  <a:pt x="201852" y="233737"/>
                </a:lnTo>
                <a:cubicBezTo>
                  <a:pt x="202571" y="233377"/>
                  <a:pt x="203291" y="233377"/>
                  <a:pt x="204011" y="233377"/>
                </a:cubicBezTo>
                <a:lnTo>
                  <a:pt x="279570" y="233377"/>
                </a:lnTo>
                <a:lnTo>
                  <a:pt x="279570" y="119754"/>
                </a:lnTo>
                <a:lnTo>
                  <a:pt x="166231" y="119754"/>
                </a:lnTo>
                <a:close/>
                <a:moveTo>
                  <a:pt x="8995" y="73223"/>
                </a:moveTo>
                <a:lnTo>
                  <a:pt x="8995" y="233377"/>
                </a:lnTo>
                <a:lnTo>
                  <a:pt x="138526" y="233377"/>
                </a:lnTo>
                <a:cubicBezTo>
                  <a:pt x="140684" y="233377"/>
                  <a:pt x="143203" y="235180"/>
                  <a:pt x="143203" y="237705"/>
                </a:cubicBezTo>
                <a:cubicBezTo>
                  <a:pt x="143203" y="239869"/>
                  <a:pt x="140684" y="242033"/>
                  <a:pt x="138526" y="242033"/>
                </a:cubicBezTo>
                <a:lnTo>
                  <a:pt x="8995" y="242033"/>
                </a:lnTo>
                <a:lnTo>
                  <a:pt x="8995" y="266922"/>
                </a:lnTo>
                <a:cubicBezTo>
                  <a:pt x="8995" y="274497"/>
                  <a:pt x="14752" y="279908"/>
                  <a:pt x="22308" y="279908"/>
                </a:cubicBezTo>
                <a:lnTo>
                  <a:pt x="208328" y="279908"/>
                </a:lnTo>
                <a:cubicBezTo>
                  <a:pt x="215524" y="279908"/>
                  <a:pt x="221641" y="274497"/>
                  <a:pt x="221641" y="266922"/>
                </a:cubicBezTo>
                <a:lnTo>
                  <a:pt x="221641" y="242033"/>
                </a:lnTo>
                <a:lnTo>
                  <a:pt x="205450" y="242033"/>
                </a:lnTo>
                <a:lnTo>
                  <a:pt x="163712" y="264758"/>
                </a:lnTo>
                <a:cubicBezTo>
                  <a:pt x="163352" y="264758"/>
                  <a:pt x="162633" y="265479"/>
                  <a:pt x="161913" y="265479"/>
                </a:cubicBezTo>
                <a:cubicBezTo>
                  <a:pt x="160834" y="265479"/>
                  <a:pt x="160114" y="264758"/>
                  <a:pt x="159394" y="264758"/>
                </a:cubicBezTo>
                <a:cubicBezTo>
                  <a:pt x="158315" y="263676"/>
                  <a:pt x="157236" y="262594"/>
                  <a:pt x="157236" y="260790"/>
                </a:cubicBezTo>
                <a:lnTo>
                  <a:pt x="157236" y="115065"/>
                </a:lnTo>
                <a:cubicBezTo>
                  <a:pt x="157236" y="112540"/>
                  <a:pt x="159394" y="111097"/>
                  <a:pt x="161913" y="111097"/>
                </a:cubicBezTo>
                <a:lnTo>
                  <a:pt x="221641" y="111097"/>
                </a:lnTo>
                <a:lnTo>
                  <a:pt x="221641" y="73223"/>
                </a:lnTo>
                <a:lnTo>
                  <a:pt x="178464" y="73223"/>
                </a:lnTo>
                <a:lnTo>
                  <a:pt x="178464" y="91980"/>
                </a:lnTo>
                <a:cubicBezTo>
                  <a:pt x="178464" y="94144"/>
                  <a:pt x="177025" y="96308"/>
                  <a:pt x="174147" y="96308"/>
                </a:cubicBezTo>
                <a:cubicBezTo>
                  <a:pt x="171628" y="96308"/>
                  <a:pt x="169469" y="94144"/>
                  <a:pt x="169469" y="91980"/>
                </a:cubicBezTo>
                <a:lnTo>
                  <a:pt x="169469" y="73223"/>
                </a:lnTo>
                <a:lnTo>
                  <a:pt x="61887" y="73223"/>
                </a:lnTo>
                <a:lnTo>
                  <a:pt x="61887" y="91980"/>
                </a:lnTo>
                <a:cubicBezTo>
                  <a:pt x="61887" y="94144"/>
                  <a:pt x="60448" y="96308"/>
                  <a:pt x="57929" y="96308"/>
                </a:cubicBezTo>
                <a:cubicBezTo>
                  <a:pt x="55410" y="96308"/>
                  <a:pt x="53611" y="94144"/>
                  <a:pt x="53611" y="91980"/>
                </a:cubicBezTo>
                <a:lnTo>
                  <a:pt x="53611" y="73223"/>
                </a:lnTo>
                <a:lnTo>
                  <a:pt x="8995" y="73223"/>
                </a:lnTo>
                <a:close/>
                <a:moveTo>
                  <a:pt x="115858" y="8657"/>
                </a:moveTo>
                <a:cubicBezTo>
                  <a:pt x="86354" y="8657"/>
                  <a:pt x="61887" y="33185"/>
                  <a:pt x="61887" y="62402"/>
                </a:cubicBezTo>
                <a:lnTo>
                  <a:pt x="61887" y="64205"/>
                </a:lnTo>
                <a:lnTo>
                  <a:pt x="169469" y="64205"/>
                </a:lnTo>
                <a:lnTo>
                  <a:pt x="169469" y="62402"/>
                </a:lnTo>
                <a:cubicBezTo>
                  <a:pt x="169469" y="33185"/>
                  <a:pt x="145362" y="8657"/>
                  <a:pt x="115858" y="8657"/>
                </a:cubicBezTo>
                <a:close/>
                <a:moveTo>
                  <a:pt x="115858" y="0"/>
                </a:moveTo>
                <a:cubicBezTo>
                  <a:pt x="150399" y="0"/>
                  <a:pt x="178464" y="28135"/>
                  <a:pt x="178464" y="62402"/>
                </a:cubicBezTo>
                <a:lnTo>
                  <a:pt x="178464" y="64205"/>
                </a:lnTo>
                <a:lnTo>
                  <a:pt x="225599" y="64205"/>
                </a:lnTo>
                <a:cubicBezTo>
                  <a:pt x="228118" y="64205"/>
                  <a:pt x="230277" y="66009"/>
                  <a:pt x="230277" y="68534"/>
                </a:cubicBezTo>
                <a:lnTo>
                  <a:pt x="230277" y="111097"/>
                </a:lnTo>
                <a:lnTo>
                  <a:pt x="283888" y="111097"/>
                </a:lnTo>
                <a:cubicBezTo>
                  <a:pt x="286406" y="111097"/>
                  <a:pt x="288565" y="112540"/>
                  <a:pt x="288565" y="115065"/>
                </a:cubicBezTo>
                <a:lnTo>
                  <a:pt x="288565" y="237705"/>
                </a:lnTo>
                <a:cubicBezTo>
                  <a:pt x="288565" y="239869"/>
                  <a:pt x="286406" y="242033"/>
                  <a:pt x="283888" y="242033"/>
                </a:cubicBezTo>
                <a:lnTo>
                  <a:pt x="230277" y="242033"/>
                </a:lnTo>
                <a:lnTo>
                  <a:pt x="230277" y="266922"/>
                </a:lnTo>
                <a:cubicBezTo>
                  <a:pt x="230277" y="278825"/>
                  <a:pt x="220562" y="288564"/>
                  <a:pt x="208328" y="288564"/>
                </a:cubicBezTo>
                <a:lnTo>
                  <a:pt x="22308" y="288564"/>
                </a:lnTo>
                <a:cubicBezTo>
                  <a:pt x="10075" y="288564"/>
                  <a:pt x="0" y="278825"/>
                  <a:pt x="0" y="266922"/>
                </a:cubicBezTo>
                <a:lnTo>
                  <a:pt x="0" y="68534"/>
                </a:lnTo>
                <a:cubicBezTo>
                  <a:pt x="0" y="66009"/>
                  <a:pt x="2519" y="64205"/>
                  <a:pt x="4677" y="64205"/>
                </a:cubicBezTo>
                <a:lnTo>
                  <a:pt x="53611" y="64205"/>
                </a:lnTo>
                <a:lnTo>
                  <a:pt x="53611" y="62402"/>
                </a:lnTo>
                <a:cubicBezTo>
                  <a:pt x="53611" y="28135"/>
                  <a:pt x="81676" y="0"/>
                  <a:pt x="1158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1" name="Freeform 991">
            <a:extLst>
              <a:ext uri="{FF2B5EF4-FFF2-40B4-BE49-F238E27FC236}">
                <a16:creationId xmlns:a16="http://schemas.microsoft.com/office/drawing/2014/main" id="{2E9B31B5-A7FC-C348-80CF-7482C45F07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53532" y="5992254"/>
            <a:ext cx="1115702" cy="1115702"/>
          </a:xfrm>
          <a:custGeom>
            <a:avLst/>
            <a:gdLst>
              <a:gd name="T0" fmla="*/ 230937 w 288317"/>
              <a:gd name="T1" fmla="*/ 281311 h 288564"/>
              <a:gd name="T2" fmla="*/ 262907 w 288317"/>
              <a:gd name="T3" fmla="*/ 243247 h 288564"/>
              <a:gd name="T4" fmla="*/ 146287 w 288317"/>
              <a:gd name="T5" fmla="*/ 243247 h 288564"/>
              <a:gd name="T6" fmla="*/ 221854 w 288317"/>
              <a:gd name="T7" fmla="*/ 281311 h 288564"/>
              <a:gd name="T8" fmla="*/ 146287 w 288317"/>
              <a:gd name="T9" fmla="*/ 243247 h 288564"/>
              <a:gd name="T10" fmla="*/ 156095 w 288317"/>
              <a:gd name="T11" fmla="*/ 234547 h 288564"/>
              <a:gd name="T12" fmla="*/ 242561 w 288317"/>
              <a:gd name="T13" fmla="*/ 196482 h 288564"/>
              <a:gd name="T14" fmla="*/ 90338 w 288317"/>
              <a:gd name="T15" fmla="*/ 196482 h 288564"/>
              <a:gd name="T16" fmla="*/ 72898 w 288317"/>
              <a:gd name="T17" fmla="*/ 245059 h 288564"/>
              <a:gd name="T18" fmla="*/ 11136 w 288317"/>
              <a:gd name="T19" fmla="*/ 281311 h 288564"/>
              <a:gd name="T20" fmla="*/ 137567 w 288317"/>
              <a:gd name="T21" fmla="*/ 237447 h 288564"/>
              <a:gd name="T22" fmla="*/ 90338 w 288317"/>
              <a:gd name="T23" fmla="*/ 196482 h 288564"/>
              <a:gd name="T24" fmla="*/ 30756 w 288317"/>
              <a:gd name="T25" fmla="*/ 235996 h 288564"/>
              <a:gd name="T26" fmla="*/ 81255 w 288317"/>
              <a:gd name="T27" fmla="*/ 196482 h 288564"/>
              <a:gd name="T28" fmla="*/ 194103 w 288317"/>
              <a:gd name="T29" fmla="*/ 67207 h 288564"/>
              <a:gd name="T30" fmla="*/ 149741 w 288317"/>
              <a:gd name="T31" fmla="*/ 136782 h 288564"/>
              <a:gd name="T32" fmla="*/ 194103 w 288317"/>
              <a:gd name="T33" fmla="*/ 67207 h 288564"/>
              <a:gd name="T34" fmla="*/ 97016 w 288317"/>
              <a:gd name="T35" fmla="*/ 118301 h 288564"/>
              <a:gd name="T36" fmla="*/ 141014 w 288317"/>
              <a:gd name="T37" fmla="*/ 86413 h 288564"/>
              <a:gd name="T38" fmla="*/ 145741 w 288317"/>
              <a:gd name="T39" fmla="*/ 43289 h 288564"/>
              <a:gd name="T40" fmla="*/ 145741 w 288317"/>
              <a:gd name="T41" fmla="*/ 78441 h 288564"/>
              <a:gd name="T42" fmla="*/ 145741 w 288317"/>
              <a:gd name="T43" fmla="*/ 43289 h 288564"/>
              <a:gd name="T44" fmla="*/ 147196 w 288317"/>
              <a:gd name="T45" fmla="*/ 34231 h 288564"/>
              <a:gd name="T46" fmla="*/ 202830 w 288317"/>
              <a:gd name="T47" fmla="*/ 60685 h 288564"/>
              <a:gd name="T48" fmla="*/ 199921 w 288317"/>
              <a:gd name="T49" fmla="*/ 124824 h 288564"/>
              <a:gd name="T50" fmla="*/ 145741 w 288317"/>
              <a:gd name="T51" fmla="*/ 148016 h 288564"/>
              <a:gd name="T52" fmla="*/ 90835 w 288317"/>
              <a:gd name="T53" fmla="*/ 124824 h 288564"/>
              <a:gd name="T54" fmla="*/ 87926 w 288317"/>
              <a:gd name="T55" fmla="*/ 60685 h 288564"/>
              <a:gd name="T56" fmla="*/ 143924 w 288317"/>
              <a:gd name="T57" fmla="*/ 34231 h 288564"/>
              <a:gd name="T58" fmla="*/ 64543 w 288317"/>
              <a:gd name="T59" fmla="*/ 89541 h 288564"/>
              <a:gd name="T60" fmla="*/ 226213 w 288317"/>
              <a:gd name="T61" fmla="*/ 89541 h 288564"/>
              <a:gd name="T62" fmla="*/ 145560 w 288317"/>
              <a:gd name="T63" fmla="*/ 0 h 288564"/>
              <a:gd name="T64" fmla="*/ 194969 w 288317"/>
              <a:gd name="T65" fmla="*/ 187783 h 288564"/>
              <a:gd name="T66" fmla="*/ 249101 w 288317"/>
              <a:gd name="T67" fmla="*/ 189957 h 288564"/>
              <a:gd name="T68" fmla="*/ 290155 w 288317"/>
              <a:gd name="T69" fmla="*/ 288562 h 288564"/>
              <a:gd name="T70" fmla="*/ 4235 w 288317"/>
              <a:gd name="T71" fmla="*/ 290010 h 288564"/>
              <a:gd name="T72" fmla="*/ 236 w 288317"/>
              <a:gd name="T73" fmla="*/ 284211 h 288564"/>
              <a:gd name="T74" fmla="*/ 45651 w 288317"/>
              <a:gd name="T75" fmla="*/ 187783 h 288564"/>
              <a:gd name="T76" fmla="*/ 55460 w 288317"/>
              <a:gd name="T77" fmla="*/ 89541 h 28856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88317" h="288564">
                <a:moveTo>
                  <a:pt x="219272" y="242033"/>
                </a:moveTo>
                <a:lnTo>
                  <a:pt x="228999" y="279908"/>
                </a:lnTo>
                <a:lnTo>
                  <a:pt x="276913" y="279908"/>
                </a:lnTo>
                <a:lnTo>
                  <a:pt x="260701" y="242033"/>
                </a:lnTo>
                <a:lnTo>
                  <a:pt x="219272" y="242033"/>
                </a:lnTo>
                <a:close/>
                <a:moveTo>
                  <a:pt x="145059" y="242033"/>
                </a:moveTo>
                <a:lnTo>
                  <a:pt x="69045" y="279908"/>
                </a:lnTo>
                <a:lnTo>
                  <a:pt x="219992" y="279908"/>
                </a:lnTo>
                <a:lnTo>
                  <a:pt x="210265" y="242033"/>
                </a:lnTo>
                <a:lnTo>
                  <a:pt x="145059" y="242033"/>
                </a:lnTo>
                <a:close/>
                <a:moveTo>
                  <a:pt x="186849" y="195502"/>
                </a:moveTo>
                <a:cubicBezTo>
                  <a:pt x="174240" y="211734"/>
                  <a:pt x="161991" y="225441"/>
                  <a:pt x="154786" y="233377"/>
                </a:cubicBezTo>
                <a:lnTo>
                  <a:pt x="256738" y="233377"/>
                </a:lnTo>
                <a:lnTo>
                  <a:pt x="240527" y="195502"/>
                </a:lnTo>
                <a:lnTo>
                  <a:pt x="186849" y="195502"/>
                </a:lnTo>
                <a:close/>
                <a:moveTo>
                  <a:pt x="89580" y="195502"/>
                </a:moveTo>
                <a:lnTo>
                  <a:pt x="76971" y="240591"/>
                </a:lnTo>
                <a:cubicBezTo>
                  <a:pt x="76250" y="242033"/>
                  <a:pt x="74449" y="243837"/>
                  <a:pt x="72287" y="243837"/>
                </a:cubicBezTo>
                <a:lnTo>
                  <a:pt x="26895" y="243837"/>
                </a:lnTo>
                <a:lnTo>
                  <a:pt x="11044" y="279908"/>
                </a:lnTo>
                <a:lnTo>
                  <a:pt x="49591" y="279908"/>
                </a:lnTo>
                <a:lnTo>
                  <a:pt x="136413" y="236262"/>
                </a:lnTo>
                <a:cubicBezTo>
                  <a:pt x="129928" y="229409"/>
                  <a:pt x="115518" y="214620"/>
                  <a:pt x="101468" y="195502"/>
                </a:cubicBezTo>
                <a:lnTo>
                  <a:pt x="89580" y="195502"/>
                </a:lnTo>
                <a:close/>
                <a:moveTo>
                  <a:pt x="47790" y="195502"/>
                </a:moveTo>
                <a:lnTo>
                  <a:pt x="30498" y="234819"/>
                </a:lnTo>
                <a:lnTo>
                  <a:pt x="69045" y="234819"/>
                </a:lnTo>
                <a:lnTo>
                  <a:pt x="80573" y="195502"/>
                </a:lnTo>
                <a:lnTo>
                  <a:pt x="47790" y="195502"/>
                </a:lnTo>
                <a:close/>
                <a:moveTo>
                  <a:pt x="192474" y="66871"/>
                </a:moveTo>
                <a:lnTo>
                  <a:pt x="148485" y="85981"/>
                </a:lnTo>
                <a:lnTo>
                  <a:pt x="148485" y="136100"/>
                </a:lnTo>
                <a:lnTo>
                  <a:pt x="192474" y="117711"/>
                </a:lnTo>
                <a:lnTo>
                  <a:pt x="192474" y="66871"/>
                </a:lnTo>
                <a:close/>
                <a:moveTo>
                  <a:pt x="96202" y="66871"/>
                </a:moveTo>
                <a:lnTo>
                  <a:pt x="96202" y="117711"/>
                </a:lnTo>
                <a:lnTo>
                  <a:pt x="139831" y="136100"/>
                </a:lnTo>
                <a:lnTo>
                  <a:pt x="139831" y="85981"/>
                </a:lnTo>
                <a:lnTo>
                  <a:pt x="96202" y="66871"/>
                </a:lnTo>
                <a:close/>
                <a:moveTo>
                  <a:pt x="144518" y="43073"/>
                </a:moveTo>
                <a:lnTo>
                  <a:pt x="102693" y="60381"/>
                </a:lnTo>
                <a:lnTo>
                  <a:pt x="144518" y="78049"/>
                </a:lnTo>
                <a:lnTo>
                  <a:pt x="185623" y="60381"/>
                </a:lnTo>
                <a:lnTo>
                  <a:pt x="144518" y="43073"/>
                </a:lnTo>
                <a:close/>
                <a:moveTo>
                  <a:pt x="142716" y="34059"/>
                </a:moveTo>
                <a:cubicBezTo>
                  <a:pt x="143437" y="33338"/>
                  <a:pt x="144879" y="33338"/>
                  <a:pt x="145961" y="34059"/>
                </a:cubicBezTo>
                <a:lnTo>
                  <a:pt x="198243" y="56414"/>
                </a:lnTo>
                <a:cubicBezTo>
                  <a:pt x="200406" y="57136"/>
                  <a:pt x="201128" y="58938"/>
                  <a:pt x="201128" y="60381"/>
                </a:cubicBezTo>
                <a:lnTo>
                  <a:pt x="201128" y="120596"/>
                </a:lnTo>
                <a:cubicBezTo>
                  <a:pt x="201128" y="122038"/>
                  <a:pt x="200406" y="123841"/>
                  <a:pt x="198243" y="124201"/>
                </a:cubicBezTo>
                <a:lnTo>
                  <a:pt x="145961" y="146556"/>
                </a:lnTo>
                <a:cubicBezTo>
                  <a:pt x="145600" y="146917"/>
                  <a:pt x="144879" y="147278"/>
                  <a:pt x="144518" y="147278"/>
                </a:cubicBezTo>
                <a:cubicBezTo>
                  <a:pt x="143437" y="147278"/>
                  <a:pt x="143076" y="146917"/>
                  <a:pt x="142716" y="146556"/>
                </a:cubicBezTo>
                <a:lnTo>
                  <a:pt x="90073" y="124201"/>
                </a:lnTo>
                <a:cubicBezTo>
                  <a:pt x="88630" y="123841"/>
                  <a:pt x="87188" y="122038"/>
                  <a:pt x="87188" y="120596"/>
                </a:cubicBezTo>
                <a:lnTo>
                  <a:pt x="87188" y="60381"/>
                </a:lnTo>
                <a:cubicBezTo>
                  <a:pt x="87188" y="58938"/>
                  <a:pt x="88630" y="57136"/>
                  <a:pt x="90073" y="56414"/>
                </a:cubicBezTo>
                <a:lnTo>
                  <a:pt x="142716" y="34059"/>
                </a:lnTo>
                <a:close/>
                <a:moveTo>
                  <a:pt x="144339" y="8657"/>
                </a:moveTo>
                <a:cubicBezTo>
                  <a:pt x="99667" y="8657"/>
                  <a:pt x="64001" y="45088"/>
                  <a:pt x="64001" y="89094"/>
                </a:cubicBezTo>
                <a:cubicBezTo>
                  <a:pt x="64001" y="146807"/>
                  <a:pt x="129208" y="216423"/>
                  <a:pt x="144339" y="231573"/>
                </a:cubicBezTo>
                <a:cubicBezTo>
                  <a:pt x="158749" y="216423"/>
                  <a:pt x="224315" y="146807"/>
                  <a:pt x="224315" y="89094"/>
                </a:cubicBezTo>
                <a:cubicBezTo>
                  <a:pt x="224315" y="45088"/>
                  <a:pt x="188290" y="8657"/>
                  <a:pt x="144339" y="8657"/>
                </a:cubicBezTo>
                <a:close/>
                <a:moveTo>
                  <a:pt x="144339" y="0"/>
                </a:moveTo>
                <a:cubicBezTo>
                  <a:pt x="192973" y="0"/>
                  <a:pt x="232962" y="40038"/>
                  <a:pt x="232962" y="89094"/>
                </a:cubicBezTo>
                <a:cubicBezTo>
                  <a:pt x="232962" y="122640"/>
                  <a:pt x="213868" y="157989"/>
                  <a:pt x="193333" y="186846"/>
                </a:cubicBezTo>
                <a:lnTo>
                  <a:pt x="243409" y="186846"/>
                </a:lnTo>
                <a:cubicBezTo>
                  <a:pt x="244850" y="186846"/>
                  <a:pt x="246651" y="187928"/>
                  <a:pt x="247011" y="189010"/>
                </a:cubicBezTo>
                <a:lnTo>
                  <a:pt x="288081" y="282793"/>
                </a:lnTo>
                <a:cubicBezTo>
                  <a:pt x="288441" y="283515"/>
                  <a:pt x="288441" y="285679"/>
                  <a:pt x="287720" y="287122"/>
                </a:cubicBezTo>
                <a:cubicBezTo>
                  <a:pt x="287000" y="287843"/>
                  <a:pt x="285199" y="288564"/>
                  <a:pt x="284118" y="288564"/>
                </a:cubicBezTo>
                <a:lnTo>
                  <a:pt x="4199" y="288564"/>
                </a:lnTo>
                <a:cubicBezTo>
                  <a:pt x="2758" y="288564"/>
                  <a:pt x="1317" y="287843"/>
                  <a:pt x="596" y="287122"/>
                </a:cubicBezTo>
                <a:cubicBezTo>
                  <a:pt x="-124" y="285679"/>
                  <a:pt x="-124" y="283515"/>
                  <a:pt x="236" y="282793"/>
                </a:cubicBezTo>
                <a:lnTo>
                  <a:pt x="40945" y="189010"/>
                </a:lnTo>
                <a:cubicBezTo>
                  <a:pt x="41305" y="187928"/>
                  <a:pt x="43467" y="186846"/>
                  <a:pt x="45268" y="186846"/>
                </a:cubicBezTo>
                <a:lnTo>
                  <a:pt x="94984" y="186846"/>
                </a:lnTo>
                <a:cubicBezTo>
                  <a:pt x="74449" y="157989"/>
                  <a:pt x="54995" y="122640"/>
                  <a:pt x="54995" y="89094"/>
                </a:cubicBezTo>
                <a:cubicBezTo>
                  <a:pt x="54995" y="40038"/>
                  <a:pt x="94984" y="0"/>
                  <a:pt x="1443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2" name="Freeform 992">
            <a:extLst>
              <a:ext uri="{FF2B5EF4-FFF2-40B4-BE49-F238E27FC236}">
                <a16:creationId xmlns:a16="http://schemas.microsoft.com/office/drawing/2014/main" id="{264F2889-9AA5-0145-9C8F-243B5C5B6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48396" y="6017648"/>
            <a:ext cx="1115702" cy="1115702"/>
          </a:xfrm>
          <a:custGeom>
            <a:avLst/>
            <a:gdLst>
              <a:gd name="T0" fmla="*/ 49734 w 288564"/>
              <a:gd name="T1" fmla="*/ 272998 h 288565"/>
              <a:gd name="T2" fmla="*/ 58064 w 288564"/>
              <a:gd name="T3" fmla="*/ 246216 h 288565"/>
              <a:gd name="T4" fmla="*/ 123730 w 288564"/>
              <a:gd name="T5" fmla="*/ 204189 h 288565"/>
              <a:gd name="T6" fmla="*/ 171069 w 288564"/>
              <a:gd name="T7" fmla="*/ 156805 h 288565"/>
              <a:gd name="T8" fmla="*/ 189499 w 288564"/>
              <a:gd name="T9" fmla="*/ 180679 h 288565"/>
              <a:gd name="T10" fmla="*/ 105300 w 288564"/>
              <a:gd name="T11" fmla="*/ 180679 h 288565"/>
              <a:gd name="T12" fmla="*/ 101163 w 288564"/>
              <a:gd name="T13" fmla="*/ 133661 h 288565"/>
              <a:gd name="T14" fmla="*/ 87039 w 288564"/>
              <a:gd name="T15" fmla="*/ 263588 h 288565"/>
              <a:gd name="T16" fmla="*/ 212352 w 288564"/>
              <a:gd name="T17" fmla="*/ 179986 h 288565"/>
              <a:gd name="T18" fmla="*/ 199676 w 288564"/>
              <a:gd name="T19" fmla="*/ 127508 h 288565"/>
              <a:gd name="T20" fmla="*/ 79433 w 288564"/>
              <a:gd name="T21" fmla="*/ 283855 h 288565"/>
              <a:gd name="T22" fmla="*/ 36697 w 288564"/>
              <a:gd name="T23" fmla="*/ 263950 h 288565"/>
              <a:gd name="T24" fmla="*/ 147523 w 288564"/>
              <a:gd name="T25" fmla="*/ 106065 h 288565"/>
              <a:gd name="T26" fmla="*/ 284790 w 288564"/>
              <a:gd name="T27" fmla="*/ 224596 h 288565"/>
              <a:gd name="T28" fmla="*/ 253487 w 288564"/>
              <a:gd name="T29" fmla="*/ 70198 h 288565"/>
              <a:gd name="T30" fmla="*/ 248892 w 288564"/>
              <a:gd name="T31" fmla="*/ 220267 h 288565"/>
              <a:gd name="T32" fmla="*/ 235745 w 288564"/>
              <a:gd name="T33" fmla="*/ 74531 h 288565"/>
              <a:gd name="T34" fmla="*/ 226555 w 288564"/>
              <a:gd name="T35" fmla="*/ 74531 h 288565"/>
              <a:gd name="T36" fmla="*/ 213459 w 288564"/>
              <a:gd name="T37" fmla="*/ 121688 h 288565"/>
              <a:gd name="T38" fmla="*/ 209471 w 288564"/>
              <a:gd name="T39" fmla="*/ 70198 h 288565"/>
              <a:gd name="T40" fmla="*/ 178692 w 288564"/>
              <a:gd name="T41" fmla="*/ 104940 h 288565"/>
              <a:gd name="T42" fmla="*/ 156164 w 288564"/>
              <a:gd name="T43" fmla="*/ 70198 h 288565"/>
              <a:gd name="T44" fmla="*/ 151569 w 288564"/>
              <a:gd name="T45" fmla="*/ 92557 h 288565"/>
              <a:gd name="T46" fmla="*/ 138423 w 288564"/>
              <a:gd name="T47" fmla="*/ 74598 h 288565"/>
              <a:gd name="T48" fmla="*/ 129232 w 288564"/>
              <a:gd name="T49" fmla="*/ 74598 h 288565"/>
              <a:gd name="T50" fmla="*/ 114541 w 288564"/>
              <a:gd name="T51" fmla="*/ 101001 h 288565"/>
              <a:gd name="T52" fmla="*/ 110885 w 288564"/>
              <a:gd name="T53" fmla="*/ 70198 h 288565"/>
              <a:gd name="T54" fmla="*/ 79773 w 288564"/>
              <a:gd name="T55" fmla="*/ 132056 h 288565"/>
              <a:gd name="T56" fmla="*/ 57805 w 288564"/>
              <a:gd name="T57" fmla="*/ 70198 h 288565"/>
              <a:gd name="T58" fmla="*/ 52652 w 288564"/>
              <a:gd name="T59" fmla="*/ 156087 h 288565"/>
              <a:gd name="T60" fmla="*/ 39518 w 288564"/>
              <a:gd name="T61" fmla="*/ 74529 h 288565"/>
              <a:gd name="T62" fmla="*/ 30315 w 288564"/>
              <a:gd name="T63" fmla="*/ 74529 h 288565"/>
              <a:gd name="T64" fmla="*/ 9203 w 288564"/>
              <a:gd name="T65" fmla="*/ 220267 h 288565"/>
              <a:gd name="T66" fmla="*/ 4786 w 288564"/>
              <a:gd name="T67" fmla="*/ 70198 h 288565"/>
              <a:gd name="T68" fmla="*/ 286023 w 288564"/>
              <a:gd name="T69" fmla="*/ 57068 h 288565"/>
              <a:gd name="T70" fmla="*/ 284790 w 288564"/>
              <a:gd name="T71" fmla="*/ 0 h 288565"/>
              <a:gd name="T72" fmla="*/ 280801 w 288564"/>
              <a:gd name="T73" fmla="*/ 27300 h 288565"/>
              <a:gd name="T74" fmla="*/ 259677 w 288564"/>
              <a:gd name="T75" fmla="*/ 4253 h 288565"/>
              <a:gd name="T76" fmla="*/ 250488 w 288564"/>
              <a:gd name="T77" fmla="*/ 4253 h 288565"/>
              <a:gd name="T78" fmla="*/ 237356 w 288564"/>
              <a:gd name="T79" fmla="*/ 27300 h 288565"/>
              <a:gd name="T80" fmla="*/ 232569 w 288564"/>
              <a:gd name="T81" fmla="*/ 0 h 288565"/>
              <a:gd name="T82" fmla="*/ 209471 w 288564"/>
              <a:gd name="T83" fmla="*/ 31553 h 288565"/>
              <a:gd name="T84" fmla="*/ 178692 w 288564"/>
              <a:gd name="T85" fmla="*/ 0 h 288565"/>
              <a:gd name="T86" fmla="*/ 173905 w 288564"/>
              <a:gd name="T87" fmla="*/ 27300 h 288565"/>
              <a:gd name="T88" fmla="*/ 160759 w 288564"/>
              <a:gd name="T89" fmla="*/ 4253 h 288565"/>
              <a:gd name="T90" fmla="*/ 151569 w 288564"/>
              <a:gd name="T91" fmla="*/ 4253 h 288565"/>
              <a:gd name="T92" fmla="*/ 138423 w 288564"/>
              <a:gd name="T93" fmla="*/ 27300 h 288565"/>
              <a:gd name="T94" fmla="*/ 133445 w 288564"/>
              <a:gd name="T95" fmla="*/ 0 h 288565"/>
              <a:gd name="T96" fmla="*/ 110885 w 288564"/>
              <a:gd name="T97" fmla="*/ 31553 h 288565"/>
              <a:gd name="T98" fmla="*/ 79773 w 288564"/>
              <a:gd name="T99" fmla="*/ 0 h 288565"/>
              <a:gd name="T100" fmla="*/ 74987 w 288564"/>
              <a:gd name="T101" fmla="*/ 27300 h 288565"/>
              <a:gd name="T102" fmla="*/ 57068 w 288564"/>
              <a:gd name="T103" fmla="*/ 4253 h 288565"/>
              <a:gd name="T104" fmla="*/ 47865 w 288564"/>
              <a:gd name="T105" fmla="*/ 4253 h 288565"/>
              <a:gd name="T106" fmla="*/ 36312 w 288564"/>
              <a:gd name="T107" fmla="*/ 27300 h 288565"/>
              <a:gd name="T108" fmla="*/ 31335 w 288564"/>
              <a:gd name="T109" fmla="*/ 0 h 288565"/>
              <a:gd name="T110" fmla="*/ 4786 w 288564"/>
              <a:gd name="T111" fmla="*/ 31553 h 28856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8564" h="288565">
                <a:moveTo>
                  <a:pt x="57775" y="244991"/>
                </a:moveTo>
                <a:lnTo>
                  <a:pt x="49486" y="253274"/>
                </a:lnTo>
                <a:cubicBezTo>
                  <a:pt x="46964" y="255074"/>
                  <a:pt x="45522" y="258676"/>
                  <a:pt x="45522" y="262637"/>
                </a:cubicBezTo>
                <a:cubicBezTo>
                  <a:pt x="45522" y="265878"/>
                  <a:pt x="46964" y="269119"/>
                  <a:pt x="49486" y="271640"/>
                </a:cubicBezTo>
                <a:lnTo>
                  <a:pt x="54171" y="276321"/>
                </a:lnTo>
                <a:cubicBezTo>
                  <a:pt x="58856" y="281003"/>
                  <a:pt x="67505" y="281003"/>
                  <a:pt x="72910" y="276321"/>
                </a:cubicBezTo>
                <a:lnTo>
                  <a:pt x="80839" y="268039"/>
                </a:lnTo>
                <a:lnTo>
                  <a:pt x="57775" y="244991"/>
                </a:lnTo>
                <a:close/>
                <a:moveTo>
                  <a:pt x="146485" y="146307"/>
                </a:moveTo>
                <a:cubicBezTo>
                  <a:pt x="138215" y="146307"/>
                  <a:pt x="129585" y="149546"/>
                  <a:pt x="123113" y="156025"/>
                </a:cubicBezTo>
                <a:cubicBezTo>
                  <a:pt x="117000" y="162144"/>
                  <a:pt x="113405" y="170782"/>
                  <a:pt x="113405" y="179780"/>
                </a:cubicBezTo>
                <a:cubicBezTo>
                  <a:pt x="113405" y="188778"/>
                  <a:pt x="117000" y="197056"/>
                  <a:pt x="123113" y="203174"/>
                </a:cubicBezTo>
                <a:cubicBezTo>
                  <a:pt x="129585" y="209653"/>
                  <a:pt x="137855" y="212892"/>
                  <a:pt x="146485" y="212892"/>
                </a:cubicBezTo>
                <a:cubicBezTo>
                  <a:pt x="155474" y="212892"/>
                  <a:pt x="164103" y="209653"/>
                  <a:pt x="170216" y="203174"/>
                </a:cubicBezTo>
                <a:cubicBezTo>
                  <a:pt x="176688" y="197056"/>
                  <a:pt x="179924" y="188778"/>
                  <a:pt x="179924" y="179780"/>
                </a:cubicBezTo>
                <a:cubicBezTo>
                  <a:pt x="179924" y="170782"/>
                  <a:pt x="176688" y="162144"/>
                  <a:pt x="170216" y="156025"/>
                </a:cubicBezTo>
                <a:cubicBezTo>
                  <a:pt x="163744" y="149546"/>
                  <a:pt x="155114" y="146307"/>
                  <a:pt x="146485" y="146307"/>
                </a:cubicBezTo>
                <a:close/>
                <a:moveTo>
                  <a:pt x="146709" y="137489"/>
                </a:moveTo>
                <a:cubicBezTo>
                  <a:pt x="157541" y="137489"/>
                  <a:pt x="168418" y="141628"/>
                  <a:pt x="176688" y="149906"/>
                </a:cubicBezTo>
                <a:cubicBezTo>
                  <a:pt x="184598" y="157825"/>
                  <a:pt x="188554" y="168622"/>
                  <a:pt x="188554" y="179780"/>
                </a:cubicBezTo>
                <a:cubicBezTo>
                  <a:pt x="188554" y="190937"/>
                  <a:pt x="184598" y="201735"/>
                  <a:pt x="176688" y="209293"/>
                </a:cubicBezTo>
                <a:cubicBezTo>
                  <a:pt x="168778" y="217571"/>
                  <a:pt x="157991" y="221890"/>
                  <a:pt x="146485" y="221890"/>
                </a:cubicBezTo>
                <a:cubicBezTo>
                  <a:pt x="135338" y="221890"/>
                  <a:pt x="124911" y="217571"/>
                  <a:pt x="117000" y="209293"/>
                </a:cubicBezTo>
                <a:cubicBezTo>
                  <a:pt x="108730" y="201735"/>
                  <a:pt x="104775" y="190937"/>
                  <a:pt x="104775" y="179780"/>
                </a:cubicBezTo>
                <a:cubicBezTo>
                  <a:pt x="104775" y="168622"/>
                  <a:pt x="108730" y="157825"/>
                  <a:pt x="117000" y="149906"/>
                </a:cubicBezTo>
                <a:cubicBezTo>
                  <a:pt x="125090" y="141628"/>
                  <a:pt x="135877" y="137489"/>
                  <a:pt x="146709" y="137489"/>
                </a:cubicBezTo>
                <a:close/>
                <a:moveTo>
                  <a:pt x="146427" y="114270"/>
                </a:moveTo>
                <a:cubicBezTo>
                  <a:pt x="130210" y="114270"/>
                  <a:pt x="113633" y="120392"/>
                  <a:pt x="100659" y="132996"/>
                </a:cubicBezTo>
                <a:cubicBezTo>
                  <a:pt x="80478" y="153162"/>
                  <a:pt x="76154" y="183772"/>
                  <a:pt x="89127" y="208980"/>
                </a:cubicBezTo>
                <a:cubicBezTo>
                  <a:pt x="89848" y="210781"/>
                  <a:pt x="89488" y="212941"/>
                  <a:pt x="88406" y="214022"/>
                </a:cubicBezTo>
                <a:lnTo>
                  <a:pt x="63541" y="238509"/>
                </a:lnTo>
                <a:lnTo>
                  <a:pt x="86605" y="262277"/>
                </a:lnTo>
                <a:lnTo>
                  <a:pt x="111470" y="237069"/>
                </a:lnTo>
                <a:cubicBezTo>
                  <a:pt x="112912" y="235988"/>
                  <a:pt x="115074" y="235628"/>
                  <a:pt x="116876" y="236349"/>
                </a:cubicBezTo>
                <a:cubicBezTo>
                  <a:pt x="141742" y="250033"/>
                  <a:pt x="172734" y="244991"/>
                  <a:pt x="192554" y="224465"/>
                </a:cubicBezTo>
                <a:cubicBezTo>
                  <a:pt x="204807" y="212221"/>
                  <a:pt x="211293" y="196376"/>
                  <a:pt x="211293" y="179091"/>
                </a:cubicBezTo>
                <a:cubicBezTo>
                  <a:pt x="211293" y="161445"/>
                  <a:pt x="204807" y="145240"/>
                  <a:pt x="192554" y="132996"/>
                </a:cubicBezTo>
                <a:cubicBezTo>
                  <a:pt x="179941" y="120392"/>
                  <a:pt x="163364" y="114270"/>
                  <a:pt x="146427" y="114270"/>
                </a:cubicBezTo>
                <a:close/>
                <a:moveTo>
                  <a:pt x="146787" y="105537"/>
                </a:moveTo>
                <a:cubicBezTo>
                  <a:pt x="165616" y="105537"/>
                  <a:pt x="184446" y="112649"/>
                  <a:pt x="198680" y="126874"/>
                </a:cubicBezTo>
                <a:cubicBezTo>
                  <a:pt x="212735" y="140558"/>
                  <a:pt x="220303" y="159284"/>
                  <a:pt x="220303" y="179091"/>
                </a:cubicBezTo>
                <a:cubicBezTo>
                  <a:pt x="220303" y="198537"/>
                  <a:pt x="212735" y="217263"/>
                  <a:pt x="198680" y="231307"/>
                </a:cubicBezTo>
                <a:cubicBezTo>
                  <a:pt x="176698" y="253274"/>
                  <a:pt x="143183" y="258676"/>
                  <a:pt x="115435" y="245712"/>
                </a:cubicBezTo>
                <a:lnTo>
                  <a:pt x="79037" y="282443"/>
                </a:lnTo>
                <a:cubicBezTo>
                  <a:pt x="74712" y="286404"/>
                  <a:pt x="68946" y="288565"/>
                  <a:pt x="63541" y="288565"/>
                </a:cubicBezTo>
                <a:cubicBezTo>
                  <a:pt x="57775" y="288565"/>
                  <a:pt x="52009" y="286404"/>
                  <a:pt x="48045" y="282443"/>
                </a:cubicBezTo>
                <a:lnTo>
                  <a:pt x="43360" y="277762"/>
                </a:lnTo>
                <a:cubicBezTo>
                  <a:pt x="39396" y="273440"/>
                  <a:pt x="36513" y="268039"/>
                  <a:pt x="36513" y="262637"/>
                </a:cubicBezTo>
                <a:cubicBezTo>
                  <a:pt x="36513" y="256515"/>
                  <a:pt x="39396" y="250753"/>
                  <a:pt x="43360" y="246792"/>
                </a:cubicBezTo>
                <a:lnTo>
                  <a:pt x="79757" y="210060"/>
                </a:lnTo>
                <a:cubicBezTo>
                  <a:pt x="66784" y="182332"/>
                  <a:pt x="72550" y="149201"/>
                  <a:pt x="94893" y="126874"/>
                </a:cubicBezTo>
                <a:cubicBezTo>
                  <a:pt x="109128" y="112649"/>
                  <a:pt x="127957" y="105537"/>
                  <a:pt x="146787" y="105537"/>
                </a:cubicBezTo>
                <a:close/>
                <a:moveTo>
                  <a:pt x="283369" y="69850"/>
                </a:moveTo>
                <a:cubicBezTo>
                  <a:pt x="285684" y="69850"/>
                  <a:pt x="287007" y="71645"/>
                  <a:pt x="287007" y="74157"/>
                </a:cubicBezTo>
                <a:lnTo>
                  <a:pt x="287007" y="219172"/>
                </a:lnTo>
                <a:cubicBezTo>
                  <a:pt x="287007" y="222043"/>
                  <a:pt x="285684" y="223479"/>
                  <a:pt x="283369" y="223479"/>
                </a:cubicBezTo>
                <a:cubicBezTo>
                  <a:pt x="281054" y="223479"/>
                  <a:pt x="279400" y="222043"/>
                  <a:pt x="279400" y="219172"/>
                </a:cubicBezTo>
                <a:lnTo>
                  <a:pt x="279400" y="74157"/>
                </a:lnTo>
                <a:cubicBezTo>
                  <a:pt x="279400" y="71645"/>
                  <a:pt x="281054" y="69850"/>
                  <a:pt x="283369" y="69850"/>
                </a:cubicBezTo>
                <a:close/>
                <a:moveTo>
                  <a:pt x="252222" y="69850"/>
                </a:moveTo>
                <a:cubicBezTo>
                  <a:pt x="254508" y="69850"/>
                  <a:pt x="256794" y="71645"/>
                  <a:pt x="256794" y="74157"/>
                </a:cubicBezTo>
                <a:lnTo>
                  <a:pt x="256794" y="219172"/>
                </a:lnTo>
                <a:cubicBezTo>
                  <a:pt x="256794" y="222043"/>
                  <a:pt x="254508" y="223479"/>
                  <a:pt x="252222" y="223479"/>
                </a:cubicBezTo>
                <a:cubicBezTo>
                  <a:pt x="249555" y="223479"/>
                  <a:pt x="247650" y="222043"/>
                  <a:pt x="247650" y="219172"/>
                </a:cubicBezTo>
                <a:lnTo>
                  <a:pt x="247650" y="74157"/>
                </a:lnTo>
                <a:cubicBezTo>
                  <a:pt x="247650" y="71645"/>
                  <a:pt x="249555" y="69850"/>
                  <a:pt x="252222" y="69850"/>
                </a:cubicBezTo>
                <a:close/>
                <a:moveTo>
                  <a:pt x="230378" y="69850"/>
                </a:moveTo>
                <a:cubicBezTo>
                  <a:pt x="232664" y="69850"/>
                  <a:pt x="234569" y="71645"/>
                  <a:pt x="234569" y="74159"/>
                </a:cubicBezTo>
                <a:lnTo>
                  <a:pt x="234569" y="155311"/>
                </a:lnTo>
                <a:cubicBezTo>
                  <a:pt x="234569" y="157825"/>
                  <a:pt x="232664" y="159979"/>
                  <a:pt x="230378" y="159979"/>
                </a:cubicBezTo>
                <a:cubicBezTo>
                  <a:pt x="227711" y="159979"/>
                  <a:pt x="225425" y="157825"/>
                  <a:pt x="225425" y="155311"/>
                </a:cubicBezTo>
                <a:lnTo>
                  <a:pt x="225425" y="74159"/>
                </a:lnTo>
                <a:cubicBezTo>
                  <a:pt x="225425" y="71645"/>
                  <a:pt x="227711" y="69850"/>
                  <a:pt x="230378" y="69850"/>
                </a:cubicBezTo>
                <a:close/>
                <a:moveTo>
                  <a:pt x="208426" y="69850"/>
                </a:moveTo>
                <a:cubicBezTo>
                  <a:pt x="210741" y="69850"/>
                  <a:pt x="212394" y="71654"/>
                  <a:pt x="212394" y="74179"/>
                </a:cubicBezTo>
                <a:lnTo>
                  <a:pt x="212394" y="121083"/>
                </a:lnTo>
                <a:cubicBezTo>
                  <a:pt x="212394" y="123248"/>
                  <a:pt x="210741" y="125052"/>
                  <a:pt x="208426" y="125052"/>
                </a:cubicBezTo>
                <a:cubicBezTo>
                  <a:pt x="206442" y="125052"/>
                  <a:pt x="204788" y="123248"/>
                  <a:pt x="204788" y="121083"/>
                </a:cubicBezTo>
                <a:lnTo>
                  <a:pt x="204788" y="74179"/>
                </a:lnTo>
                <a:cubicBezTo>
                  <a:pt x="204788" y="71654"/>
                  <a:pt x="206442" y="69850"/>
                  <a:pt x="208426" y="69850"/>
                </a:cubicBezTo>
                <a:close/>
                <a:moveTo>
                  <a:pt x="177801" y="69850"/>
                </a:moveTo>
                <a:cubicBezTo>
                  <a:pt x="180365" y="69850"/>
                  <a:pt x="182197" y="71632"/>
                  <a:pt x="182197" y="74126"/>
                </a:cubicBezTo>
                <a:lnTo>
                  <a:pt x="182197" y="100498"/>
                </a:lnTo>
                <a:cubicBezTo>
                  <a:pt x="182197" y="102637"/>
                  <a:pt x="180365" y="104418"/>
                  <a:pt x="177801" y="104418"/>
                </a:cubicBezTo>
                <a:cubicBezTo>
                  <a:pt x="175236" y="104418"/>
                  <a:pt x="173038" y="102637"/>
                  <a:pt x="173038" y="100498"/>
                </a:cubicBezTo>
                <a:lnTo>
                  <a:pt x="173038" y="74126"/>
                </a:lnTo>
                <a:cubicBezTo>
                  <a:pt x="173038" y="71632"/>
                  <a:pt x="175236" y="69850"/>
                  <a:pt x="177801" y="69850"/>
                </a:cubicBezTo>
                <a:close/>
                <a:moveTo>
                  <a:pt x="155385" y="69850"/>
                </a:moveTo>
                <a:cubicBezTo>
                  <a:pt x="158052" y="69850"/>
                  <a:pt x="159957" y="71673"/>
                  <a:pt x="159957" y="74226"/>
                </a:cubicBezTo>
                <a:lnTo>
                  <a:pt x="159957" y="92097"/>
                </a:lnTo>
                <a:cubicBezTo>
                  <a:pt x="159957" y="94285"/>
                  <a:pt x="158052" y="96473"/>
                  <a:pt x="155385" y="96473"/>
                </a:cubicBezTo>
                <a:cubicBezTo>
                  <a:pt x="152718" y="96473"/>
                  <a:pt x="150813" y="94285"/>
                  <a:pt x="150813" y="92097"/>
                </a:cubicBezTo>
                <a:lnTo>
                  <a:pt x="150813" y="74226"/>
                </a:lnTo>
                <a:cubicBezTo>
                  <a:pt x="150813" y="71673"/>
                  <a:pt x="152718" y="69850"/>
                  <a:pt x="155385" y="69850"/>
                </a:cubicBezTo>
                <a:close/>
                <a:moveTo>
                  <a:pt x="132779" y="69850"/>
                </a:moveTo>
                <a:cubicBezTo>
                  <a:pt x="135446" y="69850"/>
                  <a:pt x="137732" y="71673"/>
                  <a:pt x="137732" y="74226"/>
                </a:cubicBezTo>
                <a:lnTo>
                  <a:pt x="137732" y="92097"/>
                </a:lnTo>
                <a:cubicBezTo>
                  <a:pt x="137732" y="94285"/>
                  <a:pt x="135446" y="96473"/>
                  <a:pt x="132779" y="96473"/>
                </a:cubicBezTo>
                <a:cubicBezTo>
                  <a:pt x="130112" y="96473"/>
                  <a:pt x="128588" y="94285"/>
                  <a:pt x="128588" y="92097"/>
                </a:cubicBezTo>
                <a:lnTo>
                  <a:pt x="128588" y="74226"/>
                </a:lnTo>
                <a:cubicBezTo>
                  <a:pt x="128588" y="71673"/>
                  <a:pt x="130112" y="69850"/>
                  <a:pt x="132779" y="69850"/>
                </a:cubicBezTo>
                <a:close/>
                <a:moveTo>
                  <a:pt x="110332" y="69850"/>
                </a:moveTo>
                <a:cubicBezTo>
                  <a:pt x="112647" y="69850"/>
                  <a:pt x="113969" y="71632"/>
                  <a:pt x="113969" y="74126"/>
                </a:cubicBezTo>
                <a:lnTo>
                  <a:pt x="113969" y="100498"/>
                </a:lnTo>
                <a:cubicBezTo>
                  <a:pt x="113969" y="102637"/>
                  <a:pt x="112647" y="104418"/>
                  <a:pt x="110332" y="104418"/>
                </a:cubicBezTo>
                <a:cubicBezTo>
                  <a:pt x="108017" y="104418"/>
                  <a:pt x="106363" y="102637"/>
                  <a:pt x="106363" y="100498"/>
                </a:cubicBezTo>
                <a:lnTo>
                  <a:pt x="106363" y="74126"/>
                </a:lnTo>
                <a:cubicBezTo>
                  <a:pt x="106363" y="71632"/>
                  <a:pt x="108017" y="69850"/>
                  <a:pt x="110332" y="69850"/>
                </a:cubicBezTo>
                <a:close/>
                <a:moveTo>
                  <a:pt x="79375" y="69850"/>
                </a:moveTo>
                <a:cubicBezTo>
                  <a:pt x="81940" y="69850"/>
                  <a:pt x="83772" y="71671"/>
                  <a:pt x="83772" y="74220"/>
                </a:cubicBezTo>
                <a:lnTo>
                  <a:pt x="83772" y="127393"/>
                </a:lnTo>
                <a:cubicBezTo>
                  <a:pt x="83772" y="129942"/>
                  <a:pt x="81940" y="131399"/>
                  <a:pt x="79375" y="131399"/>
                </a:cubicBezTo>
                <a:cubicBezTo>
                  <a:pt x="76811" y="131399"/>
                  <a:pt x="74613" y="129942"/>
                  <a:pt x="74613" y="127393"/>
                </a:cubicBezTo>
                <a:lnTo>
                  <a:pt x="74613" y="74220"/>
                </a:lnTo>
                <a:cubicBezTo>
                  <a:pt x="74613" y="71671"/>
                  <a:pt x="76811" y="69850"/>
                  <a:pt x="79375" y="69850"/>
                </a:cubicBezTo>
                <a:close/>
                <a:moveTo>
                  <a:pt x="57517" y="69850"/>
                </a:moveTo>
                <a:cubicBezTo>
                  <a:pt x="60081" y="69850"/>
                  <a:pt x="61547" y="71645"/>
                  <a:pt x="61547" y="74159"/>
                </a:cubicBezTo>
                <a:lnTo>
                  <a:pt x="61547" y="155311"/>
                </a:lnTo>
                <a:cubicBezTo>
                  <a:pt x="61547" y="157825"/>
                  <a:pt x="60081" y="159979"/>
                  <a:pt x="57517" y="159979"/>
                </a:cubicBezTo>
                <a:cubicBezTo>
                  <a:pt x="54952" y="159979"/>
                  <a:pt x="52388" y="157825"/>
                  <a:pt x="52388" y="155311"/>
                </a:cubicBezTo>
                <a:lnTo>
                  <a:pt x="52388" y="74159"/>
                </a:lnTo>
                <a:cubicBezTo>
                  <a:pt x="52388" y="71645"/>
                  <a:pt x="54952" y="69850"/>
                  <a:pt x="57517" y="69850"/>
                </a:cubicBezTo>
                <a:close/>
                <a:moveTo>
                  <a:pt x="34925" y="69850"/>
                </a:moveTo>
                <a:cubicBezTo>
                  <a:pt x="36757" y="69850"/>
                  <a:pt x="39322" y="71645"/>
                  <a:pt x="39322" y="74157"/>
                </a:cubicBezTo>
                <a:lnTo>
                  <a:pt x="39322" y="219172"/>
                </a:lnTo>
                <a:cubicBezTo>
                  <a:pt x="39322" y="221684"/>
                  <a:pt x="36757" y="223479"/>
                  <a:pt x="34925" y="223479"/>
                </a:cubicBezTo>
                <a:cubicBezTo>
                  <a:pt x="32361" y="223479"/>
                  <a:pt x="30163" y="221684"/>
                  <a:pt x="30163" y="219172"/>
                </a:cubicBezTo>
                <a:lnTo>
                  <a:pt x="30163" y="74157"/>
                </a:lnTo>
                <a:cubicBezTo>
                  <a:pt x="30163" y="71645"/>
                  <a:pt x="32361" y="69850"/>
                  <a:pt x="34925" y="69850"/>
                </a:cubicBezTo>
                <a:close/>
                <a:moveTo>
                  <a:pt x="4762" y="69850"/>
                </a:moveTo>
                <a:cubicBezTo>
                  <a:pt x="7327" y="69850"/>
                  <a:pt x="9159" y="71645"/>
                  <a:pt x="9159" y="74157"/>
                </a:cubicBezTo>
                <a:lnTo>
                  <a:pt x="9159" y="219172"/>
                </a:lnTo>
                <a:cubicBezTo>
                  <a:pt x="9159" y="222043"/>
                  <a:pt x="7327" y="223479"/>
                  <a:pt x="4762" y="223479"/>
                </a:cubicBezTo>
                <a:cubicBezTo>
                  <a:pt x="2198" y="223479"/>
                  <a:pt x="0" y="222043"/>
                  <a:pt x="0" y="219172"/>
                </a:cubicBezTo>
                <a:lnTo>
                  <a:pt x="0" y="74157"/>
                </a:lnTo>
                <a:cubicBezTo>
                  <a:pt x="0" y="71645"/>
                  <a:pt x="2198" y="69850"/>
                  <a:pt x="4762" y="69850"/>
                </a:cubicBezTo>
                <a:close/>
                <a:moveTo>
                  <a:pt x="4689" y="47625"/>
                </a:moveTo>
                <a:lnTo>
                  <a:pt x="284597" y="47625"/>
                </a:lnTo>
                <a:cubicBezTo>
                  <a:pt x="287122" y="47625"/>
                  <a:pt x="288564" y="49823"/>
                  <a:pt x="288564" y="52021"/>
                </a:cubicBezTo>
                <a:cubicBezTo>
                  <a:pt x="288564" y="54585"/>
                  <a:pt x="287122" y="56784"/>
                  <a:pt x="284597" y="56784"/>
                </a:cubicBezTo>
                <a:lnTo>
                  <a:pt x="4689" y="56784"/>
                </a:lnTo>
                <a:cubicBezTo>
                  <a:pt x="2164" y="56784"/>
                  <a:pt x="0" y="54585"/>
                  <a:pt x="0" y="52021"/>
                </a:cubicBezTo>
                <a:cubicBezTo>
                  <a:pt x="0" y="49823"/>
                  <a:pt x="2164" y="47625"/>
                  <a:pt x="4689" y="47625"/>
                </a:cubicBezTo>
                <a:close/>
                <a:moveTo>
                  <a:pt x="283369" y="0"/>
                </a:moveTo>
                <a:cubicBezTo>
                  <a:pt x="285684" y="0"/>
                  <a:pt x="287007" y="2117"/>
                  <a:pt x="287007" y="4233"/>
                </a:cubicBezTo>
                <a:lnTo>
                  <a:pt x="287007" y="27164"/>
                </a:lnTo>
                <a:cubicBezTo>
                  <a:pt x="287007" y="29633"/>
                  <a:pt x="285684" y="31397"/>
                  <a:pt x="283369" y="31397"/>
                </a:cubicBezTo>
                <a:cubicBezTo>
                  <a:pt x="281054" y="31397"/>
                  <a:pt x="279400" y="29633"/>
                  <a:pt x="279400" y="27164"/>
                </a:cubicBezTo>
                <a:lnTo>
                  <a:pt x="279400" y="4233"/>
                </a:lnTo>
                <a:cubicBezTo>
                  <a:pt x="279400" y="2117"/>
                  <a:pt x="281054" y="0"/>
                  <a:pt x="283369" y="0"/>
                </a:cubicBezTo>
                <a:close/>
                <a:moveTo>
                  <a:pt x="253810" y="0"/>
                </a:moveTo>
                <a:cubicBezTo>
                  <a:pt x="256477" y="0"/>
                  <a:pt x="258382" y="2117"/>
                  <a:pt x="258382" y="4233"/>
                </a:cubicBezTo>
                <a:lnTo>
                  <a:pt x="258382" y="27164"/>
                </a:lnTo>
                <a:cubicBezTo>
                  <a:pt x="258382" y="29633"/>
                  <a:pt x="256477" y="31397"/>
                  <a:pt x="253810" y="31397"/>
                </a:cubicBezTo>
                <a:cubicBezTo>
                  <a:pt x="251143" y="31397"/>
                  <a:pt x="249238" y="29633"/>
                  <a:pt x="249238" y="27164"/>
                </a:cubicBezTo>
                <a:lnTo>
                  <a:pt x="249238" y="4233"/>
                </a:lnTo>
                <a:cubicBezTo>
                  <a:pt x="249238" y="2117"/>
                  <a:pt x="251143" y="0"/>
                  <a:pt x="253810" y="0"/>
                </a:cubicBezTo>
                <a:close/>
                <a:moveTo>
                  <a:pt x="231409" y="0"/>
                </a:moveTo>
                <a:cubicBezTo>
                  <a:pt x="233974" y="0"/>
                  <a:pt x="236172" y="2117"/>
                  <a:pt x="236172" y="4233"/>
                </a:cubicBezTo>
                <a:lnTo>
                  <a:pt x="236172" y="27164"/>
                </a:lnTo>
                <a:cubicBezTo>
                  <a:pt x="236172" y="29633"/>
                  <a:pt x="233974" y="31397"/>
                  <a:pt x="231409" y="31397"/>
                </a:cubicBezTo>
                <a:cubicBezTo>
                  <a:pt x="228845" y="31397"/>
                  <a:pt x="227013" y="29633"/>
                  <a:pt x="227013" y="27164"/>
                </a:cubicBezTo>
                <a:lnTo>
                  <a:pt x="227013" y="4233"/>
                </a:lnTo>
                <a:cubicBezTo>
                  <a:pt x="227013" y="2117"/>
                  <a:pt x="228845" y="0"/>
                  <a:pt x="231409" y="0"/>
                </a:cubicBezTo>
                <a:close/>
                <a:moveTo>
                  <a:pt x="208426" y="0"/>
                </a:moveTo>
                <a:cubicBezTo>
                  <a:pt x="210741" y="0"/>
                  <a:pt x="212394" y="2117"/>
                  <a:pt x="212394" y="4233"/>
                </a:cubicBezTo>
                <a:lnTo>
                  <a:pt x="212394" y="27164"/>
                </a:lnTo>
                <a:cubicBezTo>
                  <a:pt x="212394" y="29633"/>
                  <a:pt x="210741" y="31397"/>
                  <a:pt x="208426" y="31397"/>
                </a:cubicBezTo>
                <a:cubicBezTo>
                  <a:pt x="206442" y="31397"/>
                  <a:pt x="204788" y="29633"/>
                  <a:pt x="204788" y="27164"/>
                </a:cubicBezTo>
                <a:lnTo>
                  <a:pt x="204788" y="4233"/>
                </a:lnTo>
                <a:cubicBezTo>
                  <a:pt x="204788" y="2117"/>
                  <a:pt x="206442" y="0"/>
                  <a:pt x="208426" y="0"/>
                </a:cubicBezTo>
                <a:close/>
                <a:moveTo>
                  <a:pt x="177801" y="0"/>
                </a:moveTo>
                <a:cubicBezTo>
                  <a:pt x="180365" y="0"/>
                  <a:pt x="182197" y="2117"/>
                  <a:pt x="182197" y="4233"/>
                </a:cubicBezTo>
                <a:lnTo>
                  <a:pt x="182197" y="27164"/>
                </a:lnTo>
                <a:cubicBezTo>
                  <a:pt x="182197" y="29633"/>
                  <a:pt x="180365" y="31397"/>
                  <a:pt x="177801" y="31397"/>
                </a:cubicBezTo>
                <a:cubicBezTo>
                  <a:pt x="175236" y="31397"/>
                  <a:pt x="173038" y="29633"/>
                  <a:pt x="173038" y="27164"/>
                </a:cubicBezTo>
                <a:lnTo>
                  <a:pt x="173038" y="4233"/>
                </a:lnTo>
                <a:cubicBezTo>
                  <a:pt x="173038" y="2117"/>
                  <a:pt x="175236" y="0"/>
                  <a:pt x="177801" y="0"/>
                </a:cubicBezTo>
                <a:close/>
                <a:moveTo>
                  <a:pt x="155385" y="0"/>
                </a:moveTo>
                <a:cubicBezTo>
                  <a:pt x="158052" y="0"/>
                  <a:pt x="159957" y="2117"/>
                  <a:pt x="159957" y="4233"/>
                </a:cubicBezTo>
                <a:lnTo>
                  <a:pt x="159957" y="27164"/>
                </a:lnTo>
                <a:cubicBezTo>
                  <a:pt x="159957" y="29633"/>
                  <a:pt x="158052" y="31397"/>
                  <a:pt x="155385" y="31397"/>
                </a:cubicBezTo>
                <a:cubicBezTo>
                  <a:pt x="152718" y="31397"/>
                  <a:pt x="150813" y="29633"/>
                  <a:pt x="150813" y="27164"/>
                </a:cubicBezTo>
                <a:lnTo>
                  <a:pt x="150813" y="4233"/>
                </a:lnTo>
                <a:cubicBezTo>
                  <a:pt x="150813" y="2117"/>
                  <a:pt x="152718" y="0"/>
                  <a:pt x="155385" y="0"/>
                </a:cubicBezTo>
                <a:close/>
                <a:moveTo>
                  <a:pt x="132779" y="0"/>
                </a:moveTo>
                <a:cubicBezTo>
                  <a:pt x="135446" y="0"/>
                  <a:pt x="137732" y="2117"/>
                  <a:pt x="137732" y="4233"/>
                </a:cubicBezTo>
                <a:lnTo>
                  <a:pt x="137732" y="27164"/>
                </a:lnTo>
                <a:cubicBezTo>
                  <a:pt x="137732" y="29633"/>
                  <a:pt x="135446" y="31397"/>
                  <a:pt x="132779" y="31397"/>
                </a:cubicBezTo>
                <a:cubicBezTo>
                  <a:pt x="130112" y="31397"/>
                  <a:pt x="128588" y="29633"/>
                  <a:pt x="128588" y="27164"/>
                </a:cubicBezTo>
                <a:lnTo>
                  <a:pt x="128588" y="4233"/>
                </a:lnTo>
                <a:cubicBezTo>
                  <a:pt x="128588" y="2117"/>
                  <a:pt x="130112" y="0"/>
                  <a:pt x="132779" y="0"/>
                </a:cubicBezTo>
                <a:close/>
                <a:moveTo>
                  <a:pt x="110332" y="0"/>
                </a:moveTo>
                <a:cubicBezTo>
                  <a:pt x="112647" y="0"/>
                  <a:pt x="113969" y="2117"/>
                  <a:pt x="113969" y="4233"/>
                </a:cubicBezTo>
                <a:lnTo>
                  <a:pt x="113969" y="27164"/>
                </a:lnTo>
                <a:cubicBezTo>
                  <a:pt x="113969" y="29633"/>
                  <a:pt x="112647" y="31397"/>
                  <a:pt x="110332" y="31397"/>
                </a:cubicBezTo>
                <a:cubicBezTo>
                  <a:pt x="108017" y="31397"/>
                  <a:pt x="106363" y="29633"/>
                  <a:pt x="106363" y="27164"/>
                </a:cubicBezTo>
                <a:lnTo>
                  <a:pt x="106363" y="4233"/>
                </a:lnTo>
                <a:cubicBezTo>
                  <a:pt x="106363" y="2117"/>
                  <a:pt x="108017" y="0"/>
                  <a:pt x="110332" y="0"/>
                </a:cubicBezTo>
                <a:close/>
                <a:moveTo>
                  <a:pt x="79375" y="0"/>
                </a:moveTo>
                <a:cubicBezTo>
                  <a:pt x="81940" y="0"/>
                  <a:pt x="83772" y="2117"/>
                  <a:pt x="83772" y="4233"/>
                </a:cubicBezTo>
                <a:lnTo>
                  <a:pt x="83772" y="27164"/>
                </a:lnTo>
                <a:cubicBezTo>
                  <a:pt x="83772" y="29633"/>
                  <a:pt x="81940" y="31397"/>
                  <a:pt x="79375" y="31397"/>
                </a:cubicBezTo>
                <a:cubicBezTo>
                  <a:pt x="76811" y="31397"/>
                  <a:pt x="74613" y="29633"/>
                  <a:pt x="74613" y="27164"/>
                </a:cubicBezTo>
                <a:lnTo>
                  <a:pt x="74613" y="4233"/>
                </a:lnTo>
                <a:cubicBezTo>
                  <a:pt x="74613" y="2117"/>
                  <a:pt x="76811" y="0"/>
                  <a:pt x="79375" y="0"/>
                </a:cubicBezTo>
                <a:close/>
                <a:moveTo>
                  <a:pt x="51655" y="0"/>
                </a:moveTo>
                <a:cubicBezTo>
                  <a:pt x="54219" y="0"/>
                  <a:pt x="56784" y="2117"/>
                  <a:pt x="56784" y="4233"/>
                </a:cubicBezTo>
                <a:lnTo>
                  <a:pt x="56784" y="27164"/>
                </a:lnTo>
                <a:cubicBezTo>
                  <a:pt x="56784" y="29633"/>
                  <a:pt x="54219" y="31397"/>
                  <a:pt x="51655" y="31397"/>
                </a:cubicBezTo>
                <a:cubicBezTo>
                  <a:pt x="49823" y="31397"/>
                  <a:pt x="47625" y="29633"/>
                  <a:pt x="47625" y="27164"/>
                </a:cubicBezTo>
                <a:lnTo>
                  <a:pt x="47625" y="4233"/>
                </a:lnTo>
                <a:cubicBezTo>
                  <a:pt x="47625" y="2117"/>
                  <a:pt x="49823" y="0"/>
                  <a:pt x="51655" y="0"/>
                </a:cubicBezTo>
                <a:close/>
                <a:moveTo>
                  <a:pt x="31179" y="0"/>
                </a:moveTo>
                <a:cubicBezTo>
                  <a:pt x="33846" y="0"/>
                  <a:pt x="36132" y="2117"/>
                  <a:pt x="36132" y="4233"/>
                </a:cubicBezTo>
                <a:lnTo>
                  <a:pt x="36132" y="27164"/>
                </a:lnTo>
                <a:cubicBezTo>
                  <a:pt x="36132" y="29633"/>
                  <a:pt x="33846" y="31397"/>
                  <a:pt x="31179" y="31397"/>
                </a:cubicBezTo>
                <a:cubicBezTo>
                  <a:pt x="28512" y="31397"/>
                  <a:pt x="26988" y="29633"/>
                  <a:pt x="26988" y="27164"/>
                </a:cubicBezTo>
                <a:lnTo>
                  <a:pt x="26988" y="4233"/>
                </a:lnTo>
                <a:cubicBezTo>
                  <a:pt x="26988" y="2117"/>
                  <a:pt x="28512" y="0"/>
                  <a:pt x="31179" y="0"/>
                </a:cubicBezTo>
                <a:close/>
                <a:moveTo>
                  <a:pt x="4762" y="0"/>
                </a:moveTo>
                <a:cubicBezTo>
                  <a:pt x="7327" y="0"/>
                  <a:pt x="9159" y="2117"/>
                  <a:pt x="9159" y="4233"/>
                </a:cubicBezTo>
                <a:lnTo>
                  <a:pt x="9159" y="27164"/>
                </a:lnTo>
                <a:cubicBezTo>
                  <a:pt x="9159" y="29633"/>
                  <a:pt x="7327" y="31397"/>
                  <a:pt x="4762" y="31397"/>
                </a:cubicBezTo>
                <a:cubicBezTo>
                  <a:pt x="2198" y="31397"/>
                  <a:pt x="0" y="29633"/>
                  <a:pt x="0" y="27164"/>
                </a:cubicBezTo>
                <a:lnTo>
                  <a:pt x="0" y="4233"/>
                </a:lnTo>
                <a:cubicBezTo>
                  <a:pt x="0" y="2117"/>
                  <a:pt x="2198" y="0"/>
                  <a:pt x="4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3" name="Freeform 993">
            <a:extLst>
              <a:ext uri="{FF2B5EF4-FFF2-40B4-BE49-F238E27FC236}">
                <a16:creationId xmlns:a16="http://schemas.microsoft.com/office/drawing/2014/main" id="{B83BF2CB-5F89-C543-B728-024F9BC97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42719" y="5995349"/>
            <a:ext cx="1115702" cy="1115702"/>
          </a:xfrm>
          <a:custGeom>
            <a:avLst/>
            <a:gdLst>
              <a:gd name="T0" fmla="*/ 96428 w 288564"/>
              <a:gd name="T1" fmla="*/ 281311 h 288564"/>
              <a:gd name="T2" fmla="*/ 193220 w 288564"/>
              <a:gd name="T3" fmla="*/ 255210 h 288564"/>
              <a:gd name="T4" fmla="*/ 8336 w 288564"/>
              <a:gd name="T5" fmla="*/ 220046 h 288564"/>
              <a:gd name="T6" fmla="*/ 15586 w 288564"/>
              <a:gd name="T7" fmla="*/ 246147 h 288564"/>
              <a:gd name="T8" fmla="*/ 281311 w 288564"/>
              <a:gd name="T9" fmla="*/ 238896 h 288564"/>
              <a:gd name="T10" fmla="*/ 8336 w 288564"/>
              <a:gd name="T11" fmla="*/ 220046 h 288564"/>
              <a:gd name="T12" fmla="*/ 184520 w 288564"/>
              <a:gd name="T13" fmla="*/ 164219 h 288564"/>
              <a:gd name="T14" fmla="*/ 228384 w 288564"/>
              <a:gd name="T15" fmla="*/ 120354 h 288564"/>
              <a:gd name="T16" fmla="*/ 154069 w 288564"/>
              <a:gd name="T17" fmla="*/ 120354 h 288564"/>
              <a:gd name="T18" fmla="*/ 175457 w 288564"/>
              <a:gd name="T19" fmla="*/ 164219 h 288564"/>
              <a:gd name="T20" fmla="*/ 154069 w 288564"/>
              <a:gd name="T21" fmla="*/ 120354 h 288564"/>
              <a:gd name="T22" fmla="*/ 94854 w 288564"/>
              <a:gd name="T23" fmla="*/ 97840 h 288564"/>
              <a:gd name="T24" fmla="*/ 137799 w 288564"/>
              <a:gd name="T25" fmla="*/ 65600 h 288564"/>
              <a:gd name="T26" fmla="*/ 15586 w 288564"/>
              <a:gd name="T27" fmla="*/ 43865 h 288564"/>
              <a:gd name="T28" fmla="*/ 8336 w 288564"/>
              <a:gd name="T29" fmla="*/ 210984 h 288564"/>
              <a:gd name="T30" fmla="*/ 281311 w 288564"/>
              <a:gd name="T31" fmla="*/ 51116 h 288564"/>
              <a:gd name="T32" fmla="*/ 170019 w 288564"/>
              <a:gd name="T33" fmla="*/ 43865 h 288564"/>
              <a:gd name="T34" fmla="*/ 159144 w 288564"/>
              <a:gd name="T35" fmla="*/ 111293 h 288564"/>
              <a:gd name="T36" fmla="*/ 228384 w 288564"/>
              <a:gd name="T37" fmla="*/ 56915 h 288564"/>
              <a:gd name="T38" fmla="*/ 237083 w 288564"/>
              <a:gd name="T39" fmla="*/ 56915 h 288564"/>
              <a:gd name="T40" fmla="*/ 267897 w 288564"/>
              <a:gd name="T41" fmla="*/ 111293 h 288564"/>
              <a:gd name="T42" fmla="*/ 267897 w 288564"/>
              <a:gd name="T43" fmla="*/ 120354 h 288564"/>
              <a:gd name="T44" fmla="*/ 237083 w 288564"/>
              <a:gd name="T45" fmla="*/ 164219 h 288564"/>
              <a:gd name="T46" fmla="*/ 272248 w 288564"/>
              <a:gd name="T47" fmla="*/ 168569 h 288564"/>
              <a:gd name="T48" fmla="*/ 184520 w 288564"/>
              <a:gd name="T49" fmla="*/ 173282 h 288564"/>
              <a:gd name="T50" fmla="*/ 179807 w 288564"/>
              <a:gd name="T51" fmla="*/ 202283 h 288564"/>
              <a:gd name="T52" fmla="*/ 175457 w 288564"/>
              <a:gd name="T53" fmla="*/ 173282 h 288564"/>
              <a:gd name="T54" fmla="*/ 66702 w 288564"/>
              <a:gd name="T55" fmla="*/ 197571 h 288564"/>
              <a:gd name="T56" fmla="*/ 58001 w 288564"/>
              <a:gd name="T57" fmla="*/ 197571 h 288564"/>
              <a:gd name="T58" fmla="*/ 21750 w 288564"/>
              <a:gd name="T59" fmla="*/ 173282 h 288564"/>
              <a:gd name="T60" fmla="*/ 21750 w 288564"/>
              <a:gd name="T61" fmla="*/ 164219 h 288564"/>
              <a:gd name="T62" fmla="*/ 65252 w 288564"/>
              <a:gd name="T63" fmla="*/ 120354 h 288564"/>
              <a:gd name="T64" fmla="*/ 17037 w 288564"/>
              <a:gd name="T65" fmla="*/ 115641 h 288564"/>
              <a:gd name="T66" fmla="*/ 59815 w 288564"/>
              <a:gd name="T67" fmla="*/ 111293 h 288564"/>
              <a:gd name="T68" fmla="*/ 48939 w 288564"/>
              <a:gd name="T69" fmla="*/ 43865 h 288564"/>
              <a:gd name="T70" fmla="*/ 95216 w 288564"/>
              <a:gd name="T71" fmla="*/ 32995 h 288564"/>
              <a:gd name="T72" fmla="*/ 87635 w 288564"/>
              <a:gd name="T73" fmla="*/ 56905 h 288564"/>
              <a:gd name="T74" fmla="*/ 121559 w 288564"/>
              <a:gd name="T75" fmla="*/ 39155 h 288564"/>
              <a:gd name="T76" fmla="*/ 129498 w 288564"/>
              <a:gd name="T77" fmla="*/ 34806 h 288564"/>
              <a:gd name="T78" fmla="*/ 150068 w 288564"/>
              <a:gd name="T79" fmla="*/ 56905 h 288564"/>
              <a:gd name="T80" fmla="*/ 150068 w 288564"/>
              <a:gd name="T81" fmla="*/ 65600 h 288564"/>
              <a:gd name="T82" fmla="*/ 130941 w 288564"/>
              <a:gd name="T83" fmla="*/ 103999 h 288564"/>
              <a:gd name="T84" fmla="*/ 91605 w 288564"/>
              <a:gd name="T85" fmla="*/ 106535 h 288564"/>
              <a:gd name="T86" fmla="*/ 71758 w 288564"/>
              <a:gd name="T87" fmla="*/ 65600 h 288564"/>
              <a:gd name="T88" fmla="*/ 63819 w 288564"/>
              <a:gd name="T89" fmla="*/ 60890 h 288564"/>
              <a:gd name="T90" fmla="*/ 77170 w 288564"/>
              <a:gd name="T91" fmla="*/ 56905 h 288564"/>
              <a:gd name="T92" fmla="*/ 95216 w 288564"/>
              <a:gd name="T93" fmla="*/ 32995 h 288564"/>
              <a:gd name="T94" fmla="*/ 54378 w 288564"/>
              <a:gd name="T95" fmla="*/ 64165 h 288564"/>
              <a:gd name="T96" fmla="*/ 164581 w 288564"/>
              <a:gd name="T97" fmla="*/ 64165 h 288564"/>
              <a:gd name="T98" fmla="*/ 109479 w 288564"/>
              <a:gd name="T99" fmla="*/ 0 h 288564"/>
              <a:gd name="T100" fmla="*/ 273336 w 288564"/>
              <a:gd name="T101" fmla="*/ 35165 h 288564"/>
              <a:gd name="T102" fmla="*/ 290010 w 288564"/>
              <a:gd name="T103" fmla="*/ 238896 h 288564"/>
              <a:gd name="T104" fmla="*/ 201920 w 288564"/>
              <a:gd name="T105" fmla="*/ 255210 h 288564"/>
              <a:gd name="T106" fmla="*/ 232734 w 288564"/>
              <a:gd name="T107" fmla="*/ 281311 h 288564"/>
              <a:gd name="T108" fmla="*/ 232734 w 288564"/>
              <a:gd name="T109" fmla="*/ 290010 h 288564"/>
              <a:gd name="T110" fmla="*/ 52201 w 288564"/>
              <a:gd name="T111" fmla="*/ 286023 h 288564"/>
              <a:gd name="T112" fmla="*/ 87728 w 288564"/>
              <a:gd name="T113" fmla="*/ 281311 h 288564"/>
              <a:gd name="T114" fmla="*/ 15586 w 288564"/>
              <a:gd name="T115" fmla="*/ 255210 h 288564"/>
              <a:gd name="T116" fmla="*/ 0 w 288564"/>
              <a:gd name="T117" fmla="*/ 51116 h 288564"/>
              <a:gd name="T118" fmla="*/ 52201 w 288564"/>
              <a:gd name="T119" fmla="*/ 35165 h 28856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8564" h="288564">
                <a:moveTo>
                  <a:pt x="95948" y="253937"/>
                </a:moveTo>
                <a:lnTo>
                  <a:pt x="95948" y="279908"/>
                </a:lnTo>
                <a:lnTo>
                  <a:pt x="192256" y="279908"/>
                </a:lnTo>
                <a:lnTo>
                  <a:pt x="192256" y="253937"/>
                </a:lnTo>
                <a:lnTo>
                  <a:pt x="95948" y="253937"/>
                </a:lnTo>
                <a:close/>
                <a:moveTo>
                  <a:pt x="8296" y="218948"/>
                </a:moveTo>
                <a:lnTo>
                  <a:pt x="8296" y="237705"/>
                </a:lnTo>
                <a:cubicBezTo>
                  <a:pt x="8296" y="241673"/>
                  <a:pt x="11542" y="244919"/>
                  <a:pt x="15510" y="244919"/>
                </a:cubicBezTo>
                <a:lnTo>
                  <a:pt x="271972" y="244919"/>
                </a:lnTo>
                <a:cubicBezTo>
                  <a:pt x="276300" y="244919"/>
                  <a:pt x="279908" y="241673"/>
                  <a:pt x="279908" y="237705"/>
                </a:cubicBezTo>
                <a:lnTo>
                  <a:pt x="279908" y="218948"/>
                </a:lnTo>
                <a:lnTo>
                  <a:pt x="8296" y="218948"/>
                </a:lnTo>
                <a:close/>
                <a:moveTo>
                  <a:pt x="183599" y="119754"/>
                </a:moveTo>
                <a:lnTo>
                  <a:pt x="183599" y="163400"/>
                </a:lnTo>
                <a:lnTo>
                  <a:pt x="227245" y="163400"/>
                </a:lnTo>
                <a:lnTo>
                  <a:pt x="227245" y="119754"/>
                </a:lnTo>
                <a:lnTo>
                  <a:pt x="183599" y="119754"/>
                </a:lnTo>
                <a:close/>
                <a:moveTo>
                  <a:pt x="153300" y="119754"/>
                </a:moveTo>
                <a:cubicBezTo>
                  <a:pt x="141757" y="138511"/>
                  <a:pt x="127690" y="154382"/>
                  <a:pt x="119394" y="163400"/>
                </a:cubicBezTo>
                <a:lnTo>
                  <a:pt x="174582" y="163400"/>
                </a:lnTo>
                <a:lnTo>
                  <a:pt x="174582" y="119754"/>
                </a:lnTo>
                <a:lnTo>
                  <a:pt x="153300" y="119754"/>
                </a:lnTo>
                <a:close/>
                <a:moveTo>
                  <a:pt x="80736" y="65272"/>
                </a:moveTo>
                <a:lnTo>
                  <a:pt x="94381" y="97352"/>
                </a:lnTo>
                <a:lnTo>
                  <a:pt x="123107" y="97352"/>
                </a:lnTo>
                <a:lnTo>
                  <a:pt x="137111" y="65272"/>
                </a:lnTo>
                <a:lnTo>
                  <a:pt x="80736" y="65272"/>
                </a:lnTo>
                <a:close/>
                <a:moveTo>
                  <a:pt x="15510" y="43645"/>
                </a:moveTo>
                <a:cubicBezTo>
                  <a:pt x="11542" y="43645"/>
                  <a:pt x="8296" y="46892"/>
                  <a:pt x="8296" y="50860"/>
                </a:cubicBezTo>
                <a:lnTo>
                  <a:pt x="8296" y="209931"/>
                </a:lnTo>
                <a:lnTo>
                  <a:pt x="279908" y="209931"/>
                </a:lnTo>
                <a:lnTo>
                  <a:pt x="279908" y="50860"/>
                </a:lnTo>
                <a:cubicBezTo>
                  <a:pt x="279908" y="46892"/>
                  <a:pt x="276300" y="43645"/>
                  <a:pt x="271972" y="43645"/>
                </a:cubicBezTo>
                <a:lnTo>
                  <a:pt x="169171" y="43645"/>
                </a:lnTo>
                <a:cubicBezTo>
                  <a:pt x="171696" y="50138"/>
                  <a:pt x="172417" y="56631"/>
                  <a:pt x="172417" y="63845"/>
                </a:cubicBezTo>
                <a:cubicBezTo>
                  <a:pt x="172417" y="79716"/>
                  <a:pt x="166285" y="95587"/>
                  <a:pt x="158350" y="110737"/>
                </a:cubicBezTo>
                <a:lnTo>
                  <a:pt x="227245" y="110737"/>
                </a:lnTo>
                <a:lnTo>
                  <a:pt x="227245" y="56631"/>
                </a:lnTo>
                <a:cubicBezTo>
                  <a:pt x="227245" y="54467"/>
                  <a:pt x="229409" y="52663"/>
                  <a:pt x="231573" y="52663"/>
                </a:cubicBezTo>
                <a:cubicBezTo>
                  <a:pt x="234098" y="52663"/>
                  <a:pt x="235901" y="54467"/>
                  <a:pt x="235901" y="56631"/>
                </a:cubicBezTo>
                <a:lnTo>
                  <a:pt x="235901" y="110737"/>
                </a:lnTo>
                <a:lnTo>
                  <a:pt x="266561" y="110737"/>
                </a:lnTo>
                <a:cubicBezTo>
                  <a:pt x="268726" y="110737"/>
                  <a:pt x="270890" y="112540"/>
                  <a:pt x="270890" y="115065"/>
                </a:cubicBezTo>
                <a:cubicBezTo>
                  <a:pt x="270890" y="117590"/>
                  <a:pt x="268726" y="119754"/>
                  <a:pt x="266561" y="119754"/>
                </a:cubicBezTo>
                <a:lnTo>
                  <a:pt x="235901" y="119754"/>
                </a:lnTo>
                <a:lnTo>
                  <a:pt x="235901" y="163400"/>
                </a:lnTo>
                <a:lnTo>
                  <a:pt x="266561" y="163400"/>
                </a:lnTo>
                <a:cubicBezTo>
                  <a:pt x="268726" y="163400"/>
                  <a:pt x="270890" y="165203"/>
                  <a:pt x="270890" y="167728"/>
                </a:cubicBezTo>
                <a:cubicBezTo>
                  <a:pt x="270890" y="170253"/>
                  <a:pt x="268726" y="172417"/>
                  <a:pt x="266561" y="172417"/>
                </a:cubicBezTo>
                <a:lnTo>
                  <a:pt x="183599" y="172417"/>
                </a:lnTo>
                <a:lnTo>
                  <a:pt x="183599" y="196585"/>
                </a:lnTo>
                <a:cubicBezTo>
                  <a:pt x="183599" y="199109"/>
                  <a:pt x="181435" y="201274"/>
                  <a:pt x="178910" y="201274"/>
                </a:cubicBezTo>
                <a:cubicBezTo>
                  <a:pt x="176746" y="201274"/>
                  <a:pt x="174582" y="199109"/>
                  <a:pt x="174582" y="196585"/>
                </a:cubicBezTo>
                <a:lnTo>
                  <a:pt x="174582" y="172417"/>
                </a:lnTo>
                <a:lnTo>
                  <a:pt x="66370" y="172417"/>
                </a:lnTo>
                <a:lnTo>
                  <a:pt x="66370" y="196585"/>
                </a:lnTo>
                <a:cubicBezTo>
                  <a:pt x="66370" y="199109"/>
                  <a:pt x="64927" y="201274"/>
                  <a:pt x="62402" y="201274"/>
                </a:cubicBezTo>
                <a:cubicBezTo>
                  <a:pt x="59877" y="201274"/>
                  <a:pt x="57713" y="199109"/>
                  <a:pt x="57713" y="196585"/>
                </a:cubicBezTo>
                <a:lnTo>
                  <a:pt x="57713" y="172417"/>
                </a:lnTo>
                <a:lnTo>
                  <a:pt x="21642" y="172417"/>
                </a:lnTo>
                <a:cubicBezTo>
                  <a:pt x="19117" y="172417"/>
                  <a:pt x="16953" y="170253"/>
                  <a:pt x="16953" y="167728"/>
                </a:cubicBezTo>
                <a:cubicBezTo>
                  <a:pt x="16953" y="165203"/>
                  <a:pt x="19117" y="163400"/>
                  <a:pt x="21642" y="163400"/>
                </a:cubicBezTo>
                <a:lnTo>
                  <a:pt x="98473" y="163400"/>
                </a:lnTo>
                <a:cubicBezTo>
                  <a:pt x="90176" y="154382"/>
                  <a:pt x="76109" y="138511"/>
                  <a:pt x="64927" y="119754"/>
                </a:cubicBezTo>
                <a:lnTo>
                  <a:pt x="21642" y="119754"/>
                </a:lnTo>
                <a:cubicBezTo>
                  <a:pt x="19117" y="119754"/>
                  <a:pt x="16953" y="117590"/>
                  <a:pt x="16953" y="115065"/>
                </a:cubicBezTo>
                <a:cubicBezTo>
                  <a:pt x="16953" y="112540"/>
                  <a:pt x="19117" y="110737"/>
                  <a:pt x="21642" y="110737"/>
                </a:cubicBezTo>
                <a:lnTo>
                  <a:pt x="59516" y="110737"/>
                </a:lnTo>
                <a:cubicBezTo>
                  <a:pt x="51220" y="95587"/>
                  <a:pt x="45088" y="79716"/>
                  <a:pt x="45088" y="63845"/>
                </a:cubicBezTo>
                <a:cubicBezTo>
                  <a:pt x="45088" y="56631"/>
                  <a:pt x="46531" y="50138"/>
                  <a:pt x="48695" y="43645"/>
                </a:cubicBezTo>
                <a:lnTo>
                  <a:pt x="15510" y="43645"/>
                </a:lnTo>
                <a:close/>
                <a:moveTo>
                  <a:pt x="94740" y="32831"/>
                </a:moveTo>
                <a:cubicBezTo>
                  <a:pt x="96894" y="34273"/>
                  <a:pt x="97612" y="37157"/>
                  <a:pt x="96535" y="38959"/>
                </a:cubicBezTo>
                <a:lnTo>
                  <a:pt x="87199" y="56621"/>
                </a:lnTo>
                <a:lnTo>
                  <a:pt x="130647" y="56621"/>
                </a:lnTo>
                <a:lnTo>
                  <a:pt x="120952" y="38959"/>
                </a:lnTo>
                <a:cubicBezTo>
                  <a:pt x="119875" y="37157"/>
                  <a:pt x="120952" y="34273"/>
                  <a:pt x="122748" y="32831"/>
                </a:cubicBezTo>
                <a:cubicBezTo>
                  <a:pt x="124902" y="31750"/>
                  <a:pt x="127775" y="32471"/>
                  <a:pt x="128852" y="34634"/>
                </a:cubicBezTo>
                <a:lnTo>
                  <a:pt x="140342" y="56621"/>
                </a:lnTo>
                <a:lnTo>
                  <a:pt x="149319" y="56621"/>
                </a:lnTo>
                <a:cubicBezTo>
                  <a:pt x="151833" y="56621"/>
                  <a:pt x="153628" y="58063"/>
                  <a:pt x="153628" y="60586"/>
                </a:cubicBezTo>
                <a:cubicBezTo>
                  <a:pt x="153628" y="63109"/>
                  <a:pt x="151833" y="65272"/>
                  <a:pt x="149319" y="65272"/>
                </a:cubicBezTo>
                <a:lnTo>
                  <a:pt x="146447" y="65272"/>
                </a:lnTo>
                <a:lnTo>
                  <a:pt x="130288" y="103480"/>
                </a:lnTo>
                <a:cubicBezTo>
                  <a:pt x="129929" y="104561"/>
                  <a:pt x="127775" y="106003"/>
                  <a:pt x="125979" y="106003"/>
                </a:cubicBezTo>
                <a:lnTo>
                  <a:pt x="91149" y="106003"/>
                </a:lnTo>
                <a:cubicBezTo>
                  <a:pt x="89713" y="106003"/>
                  <a:pt x="87917" y="104561"/>
                  <a:pt x="87199" y="103480"/>
                </a:cubicBezTo>
                <a:lnTo>
                  <a:pt x="71400" y="65272"/>
                </a:lnTo>
                <a:lnTo>
                  <a:pt x="68168" y="65272"/>
                </a:lnTo>
                <a:cubicBezTo>
                  <a:pt x="65655" y="65272"/>
                  <a:pt x="63500" y="63109"/>
                  <a:pt x="63500" y="60586"/>
                </a:cubicBezTo>
                <a:cubicBezTo>
                  <a:pt x="63500" y="58063"/>
                  <a:pt x="65655" y="56621"/>
                  <a:pt x="68168" y="56621"/>
                </a:cubicBezTo>
                <a:lnTo>
                  <a:pt x="76786" y="56621"/>
                </a:lnTo>
                <a:lnTo>
                  <a:pt x="88635" y="34634"/>
                </a:lnTo>
                <a:cubicBezTo>
                  <a:pt x="90072" y="32471"/>
                  <a:pt x="92944" y="31750"/>
                  <a:pt x="94740" y="32831"/>
                </a:cubicBezTo>
                <a:close/>
                <a:moveTo>
                  <a:pt x="108933" y="8657"/>
                </a:moveTo>
                <a:cubicBezTo>
                  <a:pt x="78634" y="8657"/>
                  <a:pt x="54106" y="33546"/>
                  <a:pt x="54106" y="63845"/>
                </a:cubicBezTo>
                <a:cubicBezTo>
                  <a:pt x="54106" y="102440"/>
                  <a:pt x="97030" y="149332"/>
                  <a:pt x="108933" y="161596"/>
                </a:cubicBezTo>
                <a:cubicBezTo>
                  <a:pt x="120836" y="149332"/>
                  <a:pt x="163760" y="102440"/>
                  <a:pt x="163760" y="63845"/>
                </a:cubicBezTo>
                <a:cubicBezTo>
                  <a:pt x="163760" y="33546"/>
                  <a:pt x="139593" y="8657"/>
                  <a:pt x="108933" y="8657"/>
                </a:cubicBezTo>
                <a:close/>
                <a:moveTo>
                  <a:pt x="108933" y="0"/>
                </a:moveTo>
                <a:cubicBezTo>
                  <a:pt x="133822" y="0"/>
                  <a:pt x="155464" y="14428"/>
                  <a:pt x="165925" y="34989"/>
                </a:cubicBezTo>
                <a:lnTo>
                  <a:pt x="271972" y="34989"/>
                </a:lnTo>
                <a:cubicBezTo>
                  <a:pt x="280990" y="34989"/>
                  <a:pt x="288564" y="42563"/>
                  <a:pt x="288564" y="50860"/>
                </a:cubicBezTo>
                <a:lnTo>
                  <a:pt x="288564" y="237705"/>
                </a:lnTo>
                <a:cubicBezTo>
                  <a:pt x="288564" y="246723"/>
                  <a:pt x="280990" y="253937"/>
                  <a:pt x="271972" y="253937"/>
                </a:cubicBezTo>
                <a:lnTo>
                  <a:pt x="200913" y="253937"/>
                </a:lnTo>
                <a:lnTo>
                  <a:pt x="200913" y="279908"/>
                </a:lnTo>
                <a:lnTo>
                  <a:pt x="231573" y="279908"/>
                </a:lnTo>
                <a:cubicBezTo>
                  <a:pt x="234098" y="279908"/>
                  <a:pt x="235901" y="282072"/>
                  <a:pt x="235901" y="284597"/>
                </a:cubicBezTo>
                <a:cubicBezTo>
                  <a:pt x="235901" y="287122"/>
                  <a:pt x="234098" y="288564"/>
                  <a:pt x="231573" y="288564"/>
                </a:cubicBezTo>
                <a:lnTo>
                  <a:pt x="56631" y="288564"/>
                </a:lnTo>
                <a:cubicBezTo>
                  <a:pt x="54106" y="288564"/>
                  <a:pt x="51941" y="287122"/>
                  <a:pt x="51941" y="284597"/>
                </a:cubicBezTo>
                <a:cubicBezTo>
                  <a:pt x="51941" y="282072"/>
                  <a:pt x="54106" y="279908"/>
                  <a:pt x="56631" y="279908"/>
                </a:cubicBezTo>
                <a:lnTo>
                  <a:pt x="87291" y="279908"/>
                </a:lnTo>
                <a:lnTo>
                  <a:pt x="87291" y="253937"/>
                </a:lnTo>
                <a:lnTo>
                  <a:pt x="15510" y="253937"/>
                </a:lnTo>
                <a:cubicBezTo>
                  <a:pt x="6853" y="253937"/>
                  <a:pt x="0" y="246723"/>
                  <a:pt x="0" y="237705"/>
                </a:cubicBezTo>
                <a:lnTo>
                  <a:pt x="0" y="50860"/>
                </a:lnTo>
                <a:cubicBezTo>
                  <a:pt x="0" y="42563"/>
                  <a:pt x="6853" y="34989"/>
                  <a:pt x="15510" y="34989"/>
                </a:cubicBezTo>
                <a:lnTo>
                  <a:pt x="51941" y="34989"/>
                </a:lnTo>
                <a:cubicBezTo>
                  <a:pt x="62763" y="14428"/>
                  <a:pt x="84044" y="0"/>
                  <a:pt x="108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994">
            <a:extLst>
              <a:ext uri="{FF2B5EF4-FFF2-40B4-BE49-F238E27FC236}">
                <a16:creationId xmlns:a16="http://schemas.microsoft.com/office/drawing/2014/main" id="{9405E6AC-0D12-B24C-83B6-4519A6E3B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81701" y="5990994"/>
            <a:ext cx="1109570" cy="1115702"/>
          </a:xfrm>
          <a:custGeom>
            <a:avLst/>
            <a:gdLst>
              <a:gd name="T0" fmla="*/ 209231 w 286977"/>
              <a:gd name="T1" fmla="*/ 211940 h 288566"/>
              <a:gd name="T2" fmla="*/ 227311 w 286977"/>
              <a:gd name="T3" fmla="*/ 219530 h 288566"/>
              <a:gd name="T4" fmla="*/ 142337 w 286977"/>
              <a:gd name="T5" fmla="*/ 173631 h 288566"/>
              <a:gd name="T6" fmla="*/ 279742 w 286977"/>
              <a:gd name="T7" fmla="*/ 173631 h 288566"/>
              <a:gd name="T8" fmla="*/ 233820 w 286977"/>
              <a:gd name="T9" fmla="*/ 231095 h 288566"/>
              <a:gd name="T10" fmla="*/ 211039 w 286977"/>
              <a:gd name="T11" fmla="*/ 220614 h 288566"/>
              <a:gd name="T12" fmla="*/ 186090 w 286977"/>
              <a:gd name="T13" fmla="*/ 227482 h 288566"/>
              <a:gd name="T14" fmla="*/ 32709 w 286977"/>
              <a:gd name="T15" fmla="*/ 170802 h 288566"/>
              <a:gd name="T16" fmla="*/ 53787 w 286977"/>
              <a:gd name="T17" fmla="*/ 270800 h 288566"/>
              <a:gd name="T18" fmla="*/ 62510 w 286977"/>
              <a:gd name="T19" fmla="*/ 186019 h 288566"/>
              <a:gd name="T20" fmla="*/ 84317 w 286977"/>
              <a:gd name="T21" fmla="*/ 270800 h 288566"/>
              <a:gd name="T22" fmla="*/ 57628 w 286977"/>
              <a:gd name="T23" fmla="*/ 137205 h 288566"/>
              <a:gd name="T24" fmla="*/ 57628 w 286977"/>
              <a:gd name="T25" fmla="*/ 149594 h 288566"/>
              <a:gd name="T26" fmla="*/ 57628 w 286977"/>
              <a:gd name="T27" fmla="*/ 137205 h 288566"/>
              <a:gd name="T28" fmla="*/ 61839 w 286977"/>
              <a:gd name="T29" fmla="*/ 121325 h 288566"/>
              <a:gd name="T30" fmla="*/ 52651 w 286977"/>
              <a:gd name="T31" fmla="*/ 114797 h 288566"/>
              <a:gd name="T32" fmla="*/ 61839 w 286977"/>
              <a:gd name="T33" fmla="*/ 88639 h 288566"/>
              <a:gd name="T34" fmla="*/ 52651 w 286977"/>
              <a:gd name="T35" fmla="*/ 95689 h 288566"/>
              <a:gd name="T36" fmla="*/ 209594 w 286977"/>
              <a:gd name="T37" fmla="*/ 56536 h 288566"/>
              <a:gd name="T38" fmla="*/ 225865 w 286977"/>
              <a:gd name="T39" fmla="*/ 94483 h 288566"/>
              <a:gd name="T40" fmla="*/ 241775 w 286977"/>
              <a:gd name="T41" fmla="*/ 56536 h 288566"/>
              <a:gd name="T42" fmla="*/ 171987 w 286977"/>
              <a:gd name="T43" fmla="*/ 164597 h 288566"/>
              <a:gd name="T44" fmla="*/ 250453 w 286977"/>
              <a:gd name="T45" fmla="*/ 56536 h 288566"/>
              <a:gd name="T46" fmla="*/ 246476 w 286977"/>
              <a:gd name="T47" fmla="*/ 114722 h 288566"/>
              <a:gd name="T48" fmla="*/ 207424 w 286977"/>
              <a:gd name="T49" fmla="*/ 113999 h 288566"/>
              <a:gd name="T50" fmla="*/ 200915 w 286977"/>
              <a:gd name="T51" fmla="*/ 56536 h 288566"/>
              <a:gd name="T52" fmla="*/ 284081 w 286977"/>
              <a:gd name="T53" fmla="*/ 47861 h 288566"/>
              <a:gd name="T54" fmla="*/ 284081 w 286977"/>
              <a:gd name="T55" fmla="*/ 290004 h 288566"/>
              <a:gd name="T56" fmla="*/ 134020 w 286977"/>
              <a:gd name="T57" fmla="*/ 168933 h 288566"/>
              <a:gd name="T58" fmla="*/ 162948 w 286977"/>
              <a:gd name="T59" fmla="*/ 51837 h 288566"/>
              <a:gd name="T60" fmla="*/ 99217 w 286977"/>
              <a:gd name="T61" fmla="*/ 60297 h 288566"/>
              <a:gd name="T62" fmla="*/ 58512 w 286977"/>
              <a:gd name="T63" fmla="*/ 71890 h 288566"/>
              <a:gd name="T64" fmla="*/ 8723 w 286977"/>
              <a:gd name="T65" fmla="*/ 88194 h 288566"/>
              <a:gd name="T66" fmla="*/ 23624 w 286977"/>
              <a:gd name="T67" fmla="*/ 167541 h 288566"/>
              <a:gd name="T68" fmla="*/ 32709 w 286977"/>
              <a:gd name="T69" fmla="*/ 92904 h 288566"/>
              <a:gd name="T70" fmla="*/ 84317 w 286977"/>
              <a:gd name="T71" fmla="*/ 106672 h 288566"/>
              <a:gd name="T72" fmla="*/ 150463 w 286977"/>
              <a:gd name="T73" fmla="*/ 27326 h 288566"/>
              <a:gd name="T74" fmla="*/ 143058 w 286977"/>
              <a:gd name="T75" fmla="*/ 11113 h 288566"/>
              <a:gd name="T76" fmla="*/ 154823 w 286977"/>
              <a:gd name="T77" fmla="*/ 38558 h 288566"/>
              <a:gd name="T78" fmla="*/ 93039 w 286977"/>
              <a:gd name="T79" fmla="*/ 270800 h 288566"/>
              <a:gd name="T80" fmla="*/ 43248 w 286977"/>
              <a:gd name="T81" fmla="*/ 290003 h 288566"/>
              <a:gd name="T82" fmla="*/ 15991 w 286977"/>
              <a:gd name="T83" fmla="*/ 183845 h 288566"/>
              <a:gd name="T84" fmla="*/ 27984 w 286977"/>
              <a:gd name="T85" fmla="*/ 60297 h 288566"/>
              <a:gd name="T86" fmla="*/ 131563 w 286977"/>
              <a:gd name="T87" fmla="*/ 15732 h 288566"/>
              <a:gd name="T88" fmla="*/ 41025 w 286977"/>
              <a:gd name="T89" fmla="*/ 25161 h 288566"/>
              <a:gd name="T90" fmla="*/ 57438 w 286977"/>
              <a:gd name="T91" fmla="*/ 8752 h 288566"/>
              <a:gd name="T92" fmla="*/ 57438 w 286977"/>
              <a:gd name="T93" fmla="*/ 50689 h 28856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6977" h="288566">
                <a:moveTo>
                  <a:pt x="193794" y="172770"/>
                </a:moveTo>
                <a:lnTo>
                  <a:pt x="193794" y="218441"/>
                </a:lnTo>
                <a:lnTo>
                  <a:pt x="208185" y="210889"/>
                </a:lnTo>
                <a:cubicBezTo>
                  <a:pt x="208545" y="210530"/>
                  <a:pt x="209264" y="210170"/>
                  <a:pt x="209984" y="210170"/>
                </a:cubicBezTo>
                <a:cubicBezTo>
                  <a:pt x="211063" y="210170"/>
                  <a:pt x="211423" y="210530"/>
                  <a:pt x="212143" y="210889"/>
                </a:cubicBezTo>
                <a:lnTo>
                  <a:pt x="226174" y="218441"/>
                </a:lnTo>
                <a:lnTo>
                  <a:pt x="226174" y="172770"/>
                </a:lnTo>
                <a:lnTo>
                  <a:pt x="193794" y="172770"/>
                </a:lnTo>
                <a:close/>
                <a:moveTo>
                  <a:pt x="141625" y="172770"/>
                </a:moveTo>
                <a:lnTo>
                  <a:pt x="141625" y="279935"/>
                </a:lnTo>
                <a:lnTo>
                  <a:pt x="278343" y="279935"/>
                </a:lnTo>
                <a:lnTo>
                  <a:pt x="278343" y="172770"/>
                </a:lnTo>
                <a:lnTo>
                  <a:pt x="234449" y="172770"/>
                </a:lnTo>
                <a:lnTo>
                  <a:pt x="234449" y="226353"/>
                </a:lnTo>
                <a:cubicBezTo>
                  <a:pt x="234449" y="227431"/>
                  <a:pt x="233730" y="229229"/>
                  <a:pt x="232650" y="229949"/>
                </a:cubicBezTo>
                <a:cubicBezTo>
                  <a:pt x="231931" y="230308"/>
                  <a:pt x="230851" y="230308"/>
                  <a:pt x="230492" y="230308"/>
                </a:cubicBezTo>
                <a:cubicBezTo>
                  <a:pt x="229772" y="230308"/>
                  <a:pt x="228693" y="230308"/>
                  <a:pt x="228333" y="229949"/>
                </a:cubicBezTo>
                <a:lnTo>
                  <a:pt x="209984" y="219520"/>
                </a:lnTo>
                <a:lnTo>
                  <a:pt x="191635" y="229949"/>
                </a:lnTo>
                <a:cubicBezTo>
                  <a:pt x="190556" y="230668"/>
                  <a:pt x="188397" y="230668"/>
                  <a:pt x="187677" y="229949"/>
                </a:cubicBezTo>
                <a:cubicBezTo>
                  <a:pt x="186238" y="229229"/>
                  <a:pt x="185159" y="227431"/>
                  <a:pt x="185159" y="226353"/>
                </a:cubicBezTo>
                <a:lnTo>
                  <a:pt x="185159" y="172770"/>
                </a:lnTo>
                <a:lnTo>
                  <a:pt x="141625" y="172770"/>
                </a:lnTo>
                <a:close/>
                <a:moveTo>
                  <a:pt x="32545" y="169955"/>
                </a:moveTo>
                <a:lnTo>
                  <a:pt x="32545" y="269457"/>
                </a:lnTo>
                <a:cubicBezTo>
                  <a:pt x="32545" y="275226"/>
                  <a:pt x="37246" y="279912"/>
                  <a:pt x="43032" y="279912"/>
                </a:cubicBezTo>
                <a:cubicBezTo>
                  <a:pt x="49180" y="279912"/>
                  <a:pt x="53519" y="275226"/>
                  <a:pt x="53519" y="269457"/>
                </a:cubicBezTo>
                <a:lnTo>
                  <a:pt x="53519" y="185096"/>
                </a:lnTo>
                <a:cubicBezTo>
                  <a:pt x="53519" y="182933"/>
                  <a:pt x="55689" y="180770"/>
                  <a:pt x="58220" y="180770"/>
                </a:cubicBezTo>
                <a:cubicBezTo>
                  <a:pt x="60751" y="180770"/>
                  <a:pt x="62198" y="182933"/>
                  <a:pt x="62198" y="185096"/>
                </a:cubicBezTo>
                <a:lnTo>
                  <a:pt x="62198" y="269457"/>
                </a:lnTo>
                <a:cubicBezTo>
                  <a:pt x="62198" y="275226"/>
                  <a:pt x="67261" y="279912"/>
                  <a:pt x="73046" y="279912"/>
                </a:cubicBezTo>
                <a:cubicBezTo>
                  <a:pt x="79194" y="279912"/>
                  <a:pt x="83895" y="275226"/>
                  <a:pt x="83895" y="269457"/>
                </a:cubicBezTo>
                <a:lnTo>
                  <a:pt x="83895" y="169955"/>
                </a:lnTo>
                <a:lnTo>
                  <a:pt x="32545" y="169955"/>
                </a:lnTo>
                <a:close/>
                <a:moveTo>
                  <a:pt x="57340" y="136525"/>
                </a:moveTo>
                <a:cubicBezTo>
                  <a:pt x="60007" y="136525"/>
                  <a:pt x="61531" y="138393"/>
                  <a:pt x="61531" y="141007"/>
                </a:cubicBezTo>
                <a:lnTo>
                  <a:pt x="61531" y="143996"/>
                </a:lnTo>
                <a:cubicBezTo>
                  <a:pt x="61531" y="146610"/>
                  <a:pt x="60007" y="148852"/>
                  <a:pt x="57340" y="148852"/>
                </a:cubicBezTo>
                <a:cubicBezTo>
                  <a:pt x="54673" y="148852"/>
                  <a:pt x="52387" y="146610"/>
                  <a:pt x="52387" y="143996"/>
                </a:cubicBezTo>
                <a:lnTo>
                  <a:pt x="52387" y="141007"/>
                </a:lnTo>
                <a:cubicBezTo>
                  <a:pt x="52387" y="138393"/>
                  <a:pt x="54673" y="136525"/>
                  <a:pt x="57340" y="136525"/>
                </a:cubicBezTo>
                <a:close/>
                <a:moveTo>
                  <a:pt x="57340" y="109538"/>
                </a:moveTo>
                <a:cubicBezTo>
                  <a:pt x="60007" y="109538"/>
                  <a:pt x="61531" y="111703"/>
                  <a:pt x="61531" y="114228"/>
                </a:cubicBezTo>
                <a:lnTo>
                  <a:pt x="61531" y="120723"/>
                </a:lnTo>
                <a:cubicBezTo>
                  <a:pt x="61531" y="123248"/>
                  <a:pt x="60007" y="125052"/>
                  <a:pt x="57340" y="125052"/>
                </a:cubicBezTo>
                <a:cubicBezTo>
                  <a:pt x="54673" y="125052"/>
                  <a:pt x="52387" y="123248"/>
                  <a:pt x="52387" y="120723"/>
                </a:cubicBezTo>
                <a:lnTo>
                  <a:pt x="52387" y="114228"/>
                </a:lnTo>
                <a:cubicBezTo>
                  <a:pt x="52387" y="111703"/>
                  <a:pt x="54673" y="109538"/>
                  <a:pt x="57340" y="109538"/>
                </a:cubicBezTo>
                <a:close/>
                <a:moveTo>
                  <a:pt x="57340" y="84138"/>
                </a:moveTo>
                <a:cubicBezTo>
                  <a:pt x="60007" y="84138"/>
                  <a:pt x="61531" y="85615"/>
                  <a:pt x="61531" y="88199"/>
                </a:cubicBezTo>
                <a:lnTo>
                  <a:pt x="61531" y="95214"/>
                </a:lnTo>
                <a:cubicBezTo>
                  <a:pt x="61531" y="97798"/>
                  <a:pt x="60007" y="99644"/>
                  <a:pt x="57340" y="99644"/>
                </a:cubicBezTo>
                <a:cubicBezTo>
                  <a:pt x="54673" y="99644"/>
                  <a:pt x="52387" y="97798"/>
                  <a:pt x="52387" y="95214"/>
                </a:cubicBezTo>
                <a:lnTo>
                  <a:pt x="52387" y="88199"/>
                </a:lnTo>
                <a:cubicBezTo>
                  <a:pt x="52387" y="85615"/>
                  <a:pt x="54673" y="84138"/>
                  <a:pt x="57340" y="84138"/>
                </a:cubicBezTo>
                <a:close/>
                <a:moveTo>
                  <a:pt x="208545" y="56256"/>
                </a:moveTo>
                <a:lnTo>
                  <a:pt x="208545" y="102646"/>
                </a:lnTo>
                <a:lnTo>
                  <a:pt x="222217" y="94375"/>
                </a:lnTo>
                <a:cubicBezTo>
                  <a:pt x="223296" y="94015"/>
                  <a:pt x="224015" y="94015"/>
                  <a:pt x="224735" y="94015"/>
                </a:cubicBezTo>
                <a:cubicBezTo>
                  <a:pt x="225095" y="94015"/>
                  <a:pt x="226174" y="94015"/>
                  <a:pt x="226894" y="94375"/>
                </a:cubicBezTo>
                <a:lnTo>
                  <a:pt x="240565" y="102646"/>
                </a:lnTo>
                <a:lnTo>
                  <a:pt x="240565" y="56256"/>
                </a:lnTo>
                <a:lnTo>
                  <a:pt x="208545" y="56256"/>
                </a:lnTo>
                <a:close/>
                <a:moveTo>
                  <a:pt x="171127" y="56256"/>
                </a:moveTo>
                <a:lnTo>
                  <a:pt x="171127" y="163780"/>
                </a:lnTo>
                <a:lnTo>
                  <a:pt x="278343" y="163780"/>
                </a:lnTo>
                <a:lnTo>
                  <a:pt x="278343" y="56256"/>
                </a:lnTo>
                <a:lnTo>
                  <a:pt x="249200" y="56256"/>
                </a:lnTo>
                <a:lnTo>
                  <a:pt x="249200" y="109838"/>
                </a:lnTo>
                <a:cubicBezTo>
                  <a:pt x="249200" y="111636"/>
                  <a:pt x="248481" y="113075"/>
                  <a:pt x="247042" y="113434"/>
                </a:cubicBezTo>
                <a:cubicBezTo>
                  <a:pt x="246322" y="114153"/>
                  <a:pt x="245602" y="114153"/>
                  <a:pt x="245243" y="114153"/>
                </a:cubicBezTo>
                <a:cubicBezTo>
                  <a:pt x="244163" y="114153"/>
                  <a:pt x="243444" y="114153"/>
                  <a:pt x="242724" y="113434"/>
                </a:cubicBezTo>
                <a:lnTo>
                  <a:pt x="224735" y="103005"/>
                </a:lnTo>
                <a:lnTo>
                  <a:pt x="206386" y="113434"/>
                </a:lnTo>
                <a:cubicBezTo>
                  <a:pt x="204947" y="114513"/>
                  <a:pt x="203148" y="114513"/>
                  <a:pt x="202069" y="113434"/>
                </a:cubicBezTo>
                <a:cubicBezTo>
                  <a:pt x="200630" y="113075"/>
                  <a:pt x="199910" y="111636"/>
                  <a:pt x="199910" y="109838"/>
                </a:cubicBezTo>
                <a:lnTo>
                  <a:pt x="199910" y="56256"/>
                </a:lnTo>
                <a:lnTo>
                  <a:pt x="171127" y="56256"/>
                </a:lnTo>
                <a:close/>
                <a:moveTo>
                  <a:pt x="166450" y="47625"/>
                </a:moveTo>
                <a:lnTo>
                  <a:pt x="282660" y="47625"/>
                </a:lnTo>
                <a:cubicBezTo>
                  <a:pt x="285179" y="47625"/>
                  <a:pt x="286977" y="49423"/>
                  <a:pt x="286977" y="51581"/>
                </a:cubicBezTo>
                <a:lnTo>
                  <a:pt x="286977" y="284610"/>
                </a:lnTo>
                <a:cubicBezTo>
                  <a:pt x="286977" y="287127"/>
                  <a:pt x="285179" y="288566"/>
                  <a:pt x="282660" y="288566"/>
                </a:cubicBezTo>
                <a:lnTo>
                  <a:pt x="137308" y="288566"/>
                </a:lnTo>
                <a:cubicBezTo>
                  <a:pt x="134789" y="288566"/>
                  <a:pt x="133350" y="287127"/>
                  <a:pt x="133350" y="284610"/>
                </a:cubicBezTo>
                <a:lnTo>
                  <a:pt x="133350" y="168095"/>
                </a:lnTo>
                <a:cubicBezTo>
                  <a:pt x="133350" y="165578"/>
                  <a:pt x="134789" y="163780"/>
                  <a:pt x="137308" y="163780"/>
                </a:cubicBezTo>
                <a:lnTo>
                  <a:pt x="162133" y="163780"/>
                </a:lnTo>
                <a:lnTo>
                  <a:pt x="162133" y="51581"/>
                </a:lnTo>
                <a:cubicBezTo>
                  <a:pt x="162133" y="49423"/>
                  <a:pt x="164292" y="47625"/>
                  <a:pt x="166450" y="47625"/>
                </a:cubicBezTo>
                <a:close/>
                <a:moveTo>
                  <a:pt x="137053" y="21782"/>
                </a:moveTo>
                <a:lnTo>
                  <a:pt x="98721" y="59997"/>
                </a:lnTo>
                <a:cubicBezTo>
                  <a:pt x="92935" y="65766"/>
                  <a:pt x="85703" y="68650"/>
                  <a:pt x="78109" y="68650"/>
                </a:cubicBezTo>
                <a:lnTo>
                  <a:pt x="62198" y="68650"/>
                </a:lnTo>
                <a:cubicBezTo>
                  <a:pt x="61475" y="70452"/>
                  <a:pt x="60390" y="71534"/>
                  <a:pt x="58220" y="71534"/>
                </a:cubicBezTo>
                <a:cubicBezTo>
                  <a:pt x="56050" y="71534"/>
                  <a:pt x="54604" y="70452"/>
                  <a:pt x="54242" y="68650"/>
                </a:cubicBezTo>
                <a:lnTo>
                  <a:pt x="27844" y="68650"/>
                </a:lnTo>
                <a:cubicBezTo>
                  <a:pt x="17358" y="68650"/>
                  <a:pt x="8679" y="77302"/>
                  <a:pt x="8679" y="87757"/>
                </a:cubicBezTo>
                <a:lnTo>
                  <a:pt x="8679" y="166710"/>
                </a:lnTo>
                <a:cubicBezTo>
                  <a:pt x="8679" y="170676"/>
                  <a:pt x="11933" y="173920"/>
                  <a:pt x="15911" y="173920"/>
                </a:cubicBezTo>
                <a:cubicBezTo>
                  <a:pt x="20250" y="173920"/>
                  <a:pt x="23505" y="170676"/>
                  <a:pt x="23505" y="166710"/>
                </a:cubicBezTo>
                <a:lnTo>
                  <a:pt x="23505" y="92444"/>
                </a:lnTo>
                <a:cubicBezTo>
                  <a:pt x="23505" y="89560"/>
                  <a:pt x="25313" y="87757"/>
                  <a:pt x="27844" y="87757"/>
                </a:cubicBezTo>
                <a:cubicBezTo>
                  <a:pt x="30376" y="87757"/>
                  <a:pt x="32545" y="89560"/>
                  <a:pt x="32545" y="92444"/>
                </a:cubicBezTo>
                <a:lnTo>
                  <a:pt x="32545" y="160942"/>
                </a:lnTo>
                <a:lnTo>
                  <a:pt x="83895" y="160942"/>
                </a:lnTo>
                <a:lnTo>
                  <a:pt x="83895" y="106143"/>
                </a:lnTo>
                <a:cubicBezTo>
                  <a:pt x="83895" y="99654"/>
                  <a:pt x="86426" y="93525"/>
                  <a:pt x="90766" y="89199"/>
                </a:cubicBezTo>
                <a:lnTo>
                  <a:pt x="147540" y="32237"/>
                </a:lnTo>
                <a:cubicBezTo>
                  <a:pt x="148987" y="30795"/>
                  <a:pt x="149710" y="28632"/>
                  <a:pt x="149710" y="27190"/>
                </a:cubicBezTo>
                <a:cubicBezTo>
                  <a:pt x="149710" y="25027"/>
                  <a:pt x="148987" y="22864"/>
                  <a:pt x="147540" y="21782"/>
                </a:cubicBezTo>
                <a:cubicBezTo>
                  <a:pt x="145009" y="18898"/>
                  <a:pt x="139946" y="18898"/>
                  <a:pt x="137053" y="21782"/>
                </a:cubicBezTo>
                <a:close/>
                <a:moveTo>
                  <a:pt x="142342" y="11057"/>
                </a:moveTo>
                <a:cubicBezTo>
                  <a:pt x="146636" y="11057"/>
                  <a:pt x="150976" y="12589"/>
                  <a:pt x="154049" y="15654"/>
                </a:cubicBezTo>
                <a:cubicBezTo>
                  <a:pt x="156942" y="18538"/>
                  <a:pt x="158389" y="22503"/>
                  <a:pt x="158389" y="27190"/>
                </a:cubicBezTo>
                <a:cubicBezTo>
                  <a:pt x="158389" y="31156"/>
                  <a:pt x="156942" y="35122"/>
                  <a:pt x="154049" y="38366"/>
                </a:cubicBezTo>
                <a:lnTo>
                  <a:pt x="97636" y="95328"/>
                </a:lnTo>
                <a:cubicBezTo>
                  <a:pt x="94020" y="98212"/>
                  <a:pt x="92574" y="102178"/>
                  <a:pt x="92574" y="106143"/>
                </a:cubicBezTo>
                <a:lnTo>
                  <a:pt x="92574" y="269457"/>
                </a:lnTo>
                <a:cubicBezTo>
                  <a:pt x="92574" y="279912"/>
                  <a:pt x="83895" y="288565"/>
                  <a:pt x="73046" y="288565"/>
                </a:cubicBezTo>
                <a:cubicBezTo>
                  <a:pt x="67261" y="288565"/>
                  <a:pt x="61836" y="286041"/>
                  <a:pt x="58220" y="281715"/>
                </a:cubicBezTo>
                <a:cubicBezTo>
                  <a:pt x="54604" y="286041"/>
                  <a:pt x="49180" y="288565"/>
                  <a:pt x="43032" y="288565"/>
                </a:cubicBezTo>
                <a:cubicBezTo>
                  <a:pt x="32545" y="288565"/>
                  <a:pt x="23505" y="279912"/>
                  <a:pt x="23505" y="269457"/>
                </a:cubicBezTo>
                <a:lnTo>
                  <a:pt x="23505" y="180770"/>
                </a:lnTo>
                <a:cubicBezTo>
                  <a:pt x="21335" y="182212"/>
                  <a:pt x="18804" y="182933"/>
                  <a:pt x="15911" y="182933"/>
                </a:cubicBezTo>
                <a:cubicBezTo>
                  <a:pt x="6871" y="182933"/>
                  <a:pt x="0" y="175723"/>
                  <a:pt x="0" y="166710"/>
                </a:cubicBezTo>
                <a:lnTo>
                  <a:pt x="0" y="87757"/>
                </a:lnTo>
                <a:cubicBezTo>
                  <a:pt x="0" y="72255"/>
                  <a:pt x="12295" y="59997"/>
                  <a:pt x="27844" y="59997"/>
                </a:cubicBezTo>
                <a:lnTo>
                  <a:pt x="78109" y="59997"/>
                </a:lnTo>
                <a:cubicBezTo>
                  <a:pt x="83172" y="59997"/>
                  <a:pt x="88596" y="58195"/>
                  <a:pt x="92212" y="53869"/>
                </a:cubicBezTo>
                <a:lnTo>
                  <a:pt x="130905" y="15654"/>
                </a:lnTo>
                <a:cubicBezTo>
                  <a:pt x="133799" y="12589"/>
                  <a:pt x="138048" y="11057"/>
                  <a:pt x="142342" y="11057"/>
                </a:cubicBezTo>
                <a:close/>
                <a:moveTo>
                  <a:pt x="57150" y="8708"/>
                </a:moveTo>
                <a:cubicBezTo>
                  <a:pt x="48078" y="8708"/>
                  <a:pt x="40821" y="15966"/>
                  <a:pt x="40821" y="25037"/>
                </a:cubicBezTo>
                <a:cubicBezTo>
                  <a:pt x="40821" y="34471"/>
                  <a:pt x="48078" y="41366"/>
                  <a:pt x="57150" y="41366"/>
                </a:cubicBezTo>
                <a:cubicBezTo>
                  <a:pt x="66221" y="41366"/>
                  <a:pt x="73478" y="34471"/>
                  <a:pt x="73478" y="25037"/>
                </a:cubicBezTo>
                <a:cubicBezTo>
                  <a:pt x="73478" y="15966"/>
                  <a:pt x="66221" y="8708"/>
                  <a:pt x="57150" y="8708"/>
                </a:cubicBezTo>
                <a:close/>
                <a:moveTo>
                  <a:pt x="57150" y="0"/>
                </a:moveTo>
                <a:cubicBezTo>
                  <a:pt x="70575" y="0"/>
                  <a:pt x="82187" y="11611"/>
                  <a:pt x="82187" y="25037"/>
                </a:cubicBezTo>
                <a:cubicBezTo>
                  <a:pt x="82187" y="39188"/>
                  <a:pt x="70575" y="50437"/>
                  <a:pt x="57150" y="50437"/>
                </a:cubicBezTo>
                <a:cubicBezTo>
                  <a:pt x="42998" y="50437"/>
                  <a:pt x="31750" y="39188"/>
                  <a:pt x="31750" y="25037"/>
                </a:cubicBezTo>
                <a:cubicBezTo>
                  <a:pt x="31750" y="11611"/>
                  <a:pt x="42998" y="0"/>
                  <a:pt x="571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025CB63-1397-3546-89ED-F9E04A55D81C}"/>
              </a:ext>
            </a:extLst>
          </p:cNvPr>
          <p:cNvSpPr txBox="1">
            <a:spLocks/>
          </p:cNvSpPr>
          <p:nvPr/>
        </p:nvSpPr>
        <p:spPr>
          <a:xfrm>
            <a:off x="12086155" y="9854279"/>
            <a:ext cx="10770670" cy="26203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635427-D020-B441-AA58-A9961FB1A8A9}"/>
              </a:ext>
            </a:extLst>
          </p:cNvPr>
          <p:cNvSpPr txBox="1"/>
          <p:nvPr/>
        </p:nvSpPr>
        <p:spPr>
          <a:xfrm>
            <a:off x="12199537" y="9150526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5287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">
            <a:extLst>
              <a:ext uri="{FF2B5EF4-FFF2-40B4-BE49-F238E27FC236}">
                <a16:creationId xmlns:a16="http://schemas.microsoft.com/office/drawing/2014/main" id="{AC051C7E-43E6-C441-AAE5-A0F0CD80F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5178" y="6124766"/>
            <a:ext cx="1236340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0AAA0F0-B1EB-694F-808D-92D12D702BB1}"/>
              </a:ext>
            </a:extLst>
          </p:cNvPr>
          <p:cNvSpPr/>
          <p:nvPr/>
        </p:nvSpPr>
        <p:spPr>
          <a:xfrm>
            <a:off x="17395455" y="5652259"/>
            <a:ext cx="3287456" cy="1797483"/>
          </a:xfrm>
          <a:custGeom>
            <a:avLst/>
            <a:gdLst>
              <a:gd name="connsiteX0" fmla="*/ 0 w 3287456"/>
              <a:gd name="connsiteY0" fmla="*/ 0 h 1797483"/>
              <a:gd name="connsiteX1" fmla="*/ 54300 w 3287456"/>
              <a:gd name="connsiteY1" fmla="*/ 5209 h 1797483"/>
              <a:gd name="connsiteX2" fmla="*/ 3189056 w 3287456"/>
              <a:gd name="connsiteY2" fmla="*/ 280483 h 1797483"/>
              <a:gd name="connsiteX3" fmla="*/ 3189056 w 3287456"/>
              <a:gd name="connsiteY3" fmla="*/ 282565 h 1797483"/>
              <a:gd name="connsiteX4" fmla="*/ 3189852 w 3287456"/>
              <a:gd name="connsiteY4" fmla="*/ 282057 h 1797483"/>
              <a:gd name="connsiteX5" fmla="*/ 3287456 w 3287456"/>
              <a:gd name="connsiteY5" fmla="*/ 899434 h 1797483"/>
              <a:gd name="connsiteX6" fmla="*/ 3189852 w 3287456"/>
              <a:gd name="connsiteY6" fmla="*/ 1516811 h 1797483"/>
              <a:gd name="connsiteX7" fmla="*/ 3186864 w 3287456"/>
              <a:gd name="connsiteY7" fmla="*/ 1514906 h 1797483"/>
              <a:gd name="connsiteX8" fmla="*/ 3186864 w 3287456"/>
              <a:gd name="connsiteY8" fmla="*/ 1517175 h 1797483"/>
              <a:gd name="connsiteX9" fmla="*/ 52474 w 3287456"/>
              <a:gd name="connsiteY9" fmla="*/ 1792448 h 1797483"/>
              <a:gd name="connsiteX10" fmla="*/ 0 w 3287456"/>
              <a:gd name="connsiteY10" fmla="*/ 1797483 h 179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87456" h="1797483">
                <a:moveTo>
                  <a:pt x="0" y="0"/>
                </a:moveTo>
                <a:lnTo>
                  <a:pt x="54300" y="5209"/>
                </a:lnTo>
                <a:cubicBezTo>
                  <a:pt x="1113602" y="102594"/>
                  <a:pt x="2167052" y="185021"/>
                  <a:pt x="3189056" y="280483"/>
                </a:cubicBezTo>
                <a:lnTo>
                  <a:pt x="3189056" y="282565"/>
                </a:lnTo>
                <a:lnTo>
                  <a:pt x="3189852" y="282057"/>
                </a:lnTo>
                <a:cubicBezTo>
                  <a:pt x="3243756" y="282057"/>
                  <a:pt x="3287456" y="558466"/>
                  <a:pt x="3287456" y="899434"/>
                </a:cubicBezTo>
                <a:cubicBezTo>
                  <a:pt x="3287456" y="1240402"/>
                  <a:pt x="3243756" y="1516811"/>
                  <a:pt x="3189852" y="1516811"/>
                </a:cubicBezTo>
                <a:lnTo>
                  <a:pt x="3186864" y="1514906"/>
                </a:lnTo>
                <a:lnTo>
                  <a:pt x="3186864" y="1517175"/>
                </a:lnTo>
                <a:cubicBezTo>
                  <a:pt x="2164860" y="1612637"/>
                  <a:pt x="1111592" y="1695064"/>
                  <a:pt x="52474" y="1792448"/>
                </a:cubicBezTo>
                <a:lnTo>
                  <a:pt x="0" y="1797483"/>
                </a:lnTo>
                <a:close/>
              </a:path>
            </a:pathLst>
          </a:custGeom>
          <a:solidFill>
            <a:schemeClr val="accent5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99EB0E-0D3C-534A-8C45-F7B36D97D67D}"/>
              </a:ext>
            </a:extLst>
          </p:cNvPr>
          <p:cNvSpPr/>
          <p:nvPr/>
        </p:nvSpPr>
        <p:spPr>
          <a:xfrm>
            <a:off x="14245389" y="5287144"/>
            <a:ext cx="3307790" cy="2527660"/>
          </a:xfrm>
          <a:custGeom>
            <a:avLst/>
            <a:gdLst>
              <a:gd name="connsiteX0" fmla="*/ 0 w 3307790"/>
              <a:gd name="connsiteY0" fmla="*/ 0 h 2527660"/>
              <a:gd name="connsiteX1" fmla="*/ 34509 w 3307790"/>
              <a:gd name="connsiteY1" fmla="*/ 5307 h 2527660"/>
              <a:gd name="connsiteX2" fmla="*/ 2409194 w 3307790"/>
              <a:gd name="connsiteY2" fmla="*/ 294043 h 2527660"/>
              <a:gd name="connsiteX3" fmla="*/ 3150066 w 3307790"/>
              <a:gd name="connsiteY3" fmla="*/ 365114 h 2527660"/>
              <a:gd name="connsiteX4" fmla="*/ 3150066 w 3307790"/>
              <a:gd name="connsiteY4" fmla="*/ 376011 h 2527660"/>
              <a:gd name="connsiteX5" fmla="*/ 3152096 w 3307790"/>
              <a:gd name="connsiteY5" fmla="*/ 374050 h 2527660"/>
              <a:gd name="connsiteX6" fmla="*/ 3166538 w 3307790"/>
              <a:gd name="connsiteY6" fmla="*/ 369432 h 2527660"/>
              <a:gd name="connsiteX7" fmla="*/ 3307790 w 3307790"/>
              <a:gd name="connsiteY7" fmla="*/ 1263755 h 2527660"/>
              <a:gd name="connsiteX8" fmla="*/ 3166538 w 3307790"/>
              <a:gd name="connsiteY8" fmla="*/ 2158078 h 2527660"/>
              <a:gd name="connsiteX9" fmla="*/ 3152096 w 3307790"/>
              <a:gd name="connsiteY9" fmla="*/ 2153461 h 2527660"/>
              <a:gd name="connsiteX10" fmla="*/ 3150066 w 3307790"/>
              <a:gd name="connsiteY10" fmla="*/ 2151500 h 2527660"/>
              <a:gd name="connsiteX11" fmla="*/ 3150066 w 3307790"/>
              <a:gd name="connsiteY11" fmla="*/ 2162597 h 2527660"/>
              <a:gd name="connsiteX12" fmla="*/ 2407501 w 3307790"/>
              <a:gd name="connsiteY12" fmla="*/ 2233843 h 2527660"/>
              <a:gd name="connsiteX13" fmla="*/ 33046 w 3307790"/>
              <a:gd name="connsiteY13" fmla="*/ 2522578 h 2527660"/>
              <a:gd name="connsiteX14" fmla="*/ 0 w 3307790"/>
              <a:gd name="connsiteY14" fmla="*/ 2527660 h 25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7790" h="2527660">
                <a:moveTo>
                  <a:pt x="0" y="0"/>
                </a:moveTo>
                <a:lnTo>
                  <a:pt x="34509" y="5307"/>
                </a:lnTo>
                <a:cubicBezTo>
                  <a:pt x="818564" y="121775"/>
                  <a:pt x="1613725" y="214084"/>
                  <a:pt x="2409194" y="294043"/>
                </a:cubicBezTo>
                <a:lnTo>
                  <a:pt x="3150066" y="365114"/>
                </a:lnTo>
                <a:lnTo>
                  <a:pt x="3150066" y="376011"/>
                </a:lnTo>
                <a:lnTo>
                  <a:pt x="3152096" y="374050"/>
                </a:lnTo>
                <a:cubicBezTo>
                  <a:pt x="3156844" y="370996"/>
                  <a:pt x="3161662" y="369432"/>
                  <a:pt x="3166538" y="369432"/>
                </a:cubicBezTo>
                <a:cubicBezTo>
                  <a:pt x="3244550" y="369432"/>
                  <a:pt x="3307790" y="769834"/>
                  <a:pt x="3307790" y="1263755"/>
                </a:cubicBezTo>
                <a:cubicBezTo>
                  <a:pt x="3307790" y="1757676"/>
                  <a:pt x="3244550" y="2158078"/>
                  <a:pt x="3166538" y="2158078"/>
                </a:cubicBezTo>
                <a:cubicBezTo>
                  <a:pt x="3161662" y="2158078"/>
                  <a:pt x="3156844" y="2156514"/>
                  <a:pt x="3152096" y="2153461"/>
                </a:cubicBezTo>
                <a:lnTo>
                  <a:pt x="3150066" y="2151500"/>
                </a:lnTo>
                <a:lnTo>
                  <a:pt x="3150066" y="2162597"/>
                </a:lnTo>
                <a:lnTo>
                  <a:pt x="2407501" y="2233843"/>
                </a:lnTo>
                <a:cubicBezTo>
                  <a:pt x="1612160" y="2313802"/>
                  <a:pt x="817101" y="2406111"/>
                  <a:pt x="33046" y="2522578"/>
                </a:cubicBezTo>
                <a:lnTo>
                  <a:pt x="0" y="2527660"/>
                </a:ln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CCB1D17-FDF2-C34E-95C4-894C9A9205A7}"/>
              </a:ext>
            </a:extLst>
          </p:cNvPr>
          <p:cNvSpPr/>
          <p:nvPr/>
        </p:nvSpPr>
        <p:spPr>
          <a:xfrm>
            <a:off x="11095323" y="4770011"/>
            <a:ext cx="3310363" cy="3561776"/>
          </a:xfrm>
          <a:custGeom>
            <a:avLst/>
            <a:gdLst>
              <a:gd name="connsiteX0" fmla="*/ 0 w 3310363"/>
              <a:gd name="connsiteY0" fmla="*/ 0 h 3561776"/>
              <a:gd name="connsiteX1" fmla="*/ 49456 w 3310363"/>
              <a:gd name="connsiteY1" fmla="*/ 8559 h 3561776"/>
              <a:gd name="connsiteX2" fmla="*/ 2399460 w 3310363"/>
              <a:gd name="connsiteY2" fmla="*/ 401689 h 3561776"/>
              <a:gd name="connsiteX3" fmla="*/ 3150067 w 3310363"/>
              <a:gd name="connsiteY3" fmla="*/ 517133 h 3561776"/>
              <a:gd name="connsiteX4" fmla="*/ 3150067 w 3310363"/>
              <a:gd name="connsiteY4" fmla="*/ 541674 h 3561776"/>
              <a:gd name="connsiteX5" fmla="*/ 3151240 w 3310363"/>
              <a:gd name="connsiteY5" fmla="*/ 542810 h 3561776"/>
              <a:gd name="connsiteX6" fmla="*/ 3310363 w 3310363"/>
              <a:gd name="connsiteY6" fmla="*/ 1780963 h 3561776"/>
              <a:gd name="connsiteX7" fmla="*/ 3151240 w 3310363"/>
              <a:gd name="connsiteY7" fmla="*/ 3019117 h 3561776"/>
              <a:gd name="connsiteX8" fmla="*/ 3150067 w 3310363"/>
              <a:gd name="connsiteY8" fmla="*/ 3020252 h 3561776"/>
              <a:gd name="connsiteX9" fmla="*/ 3150067 w 3310363"/>
              <a:gd name="connsiteY9" fmla="*/ 3044793 h 3561776"/>
              <a:gd name="connsiteX10" fmla="*/ 2397883 w 3310363"/>
              <a:gd name="connsiteY10" fmla="*/ 3160463 h 3561776"/>
              <a:gd name="connsiteX11" fmla="*/ 47262 w 3310363"/>
              <a:gd name="connsiteY11" fmla="*/ 3553593 h 3561776"/>
              <a:gd name="connsiteX12" fmla="*/ 0 w 3310363"/>
              <a:gd name="connsiteY12" fmla="*/ 3561776 h 35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0363" h="3561776">
                <a:moveTo>
                  <a:pt x="0" y="0"/>
                </a:moveTo>
                <a:lnTo>
                  <a:pt x="49456" y="8559"/>
                </a:lnTo>
                <a:cubicBezTo>
                  <a:pt x="831043" y="142187"/>
                  <a:pt x="1614686" y="277081"/>
                  <a:pt x="2399460" y="401689"/>
                </a:cubicBezTo>
                <a:lnTo>
                  <a:pt x="3150067" y="517133"/>
                </a:lnTo>
                <a:lnTo>
                  <a:pt x="3150067" y="541674"/>
                </a:lnTo>
                <a:lnTo>
                  <a:pt x="3151240" y="542810"/>
                </a:lnTo>
                <a:cubicBezTo>
                  <a:pt x="3242052" y="660657"/>
                  <a:pt x="3310363" y="1170219"/>
                  <a:pt x="3310363" y="1780963"/>
                </a:cubicBezTo>
                <a:cubicBezTo>
                  <a:pt x="3310363" y="2391708"/>
                  <a:pt x="3242052" y="2901269"/>
                  <a:pt x="3151240" y="3019117"/>
                </a:cubicBezTo>
                <a:lnTo>
                  <a:pt x="3150067" y="3020252"/>
                </a:lnTo>
                <a:lnTo>
                  <a:pt x="3150067" y="3044793"/>
                </a:lnTo>
                <a:lnTo>
                  <a:pt x="2397883" y="3160463"/>
                </a:lnTo>
                <a:cubicBezTo>
                  <a:pt x="1612903" y="3285071"/>
                  <a:pt x="828849" y="3419965"/>
                  <a:pt x="47262" y="3553593"/>
                </a:cubicBezTo>
                <a:lnTo>
                  <a:pt x="0" y="3561776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ED5DD4C-828E-6640-9000-F934A7C7628F}"/>
              </a:ext>
            </a:extLst>
          </p:cNvPr>
          <p:cNvSpPr/>
          <p:nvPr/>
        </p:nvSpPr>
        <p:spPr>
          <a:xfrm>
            <a:off x="7938607" y="4073948"/>
            <a:ext cx="3437630" cy="4953781"/>
          </a:xfrm>
          <a:custGeom>
            <a:avLst/>
            <a:gdLst>
              <a:gd name="connsiteX0" fmla="*/ 0 w 3437630"/>
              <a:gd name="connsiteY0" fmla="*/ 0 h 4953781"/>
              <a:gd name="connsiteX1" fmla="*/ 42528 w 3437630"/>
              <a:gd name="connsiteY1" fmla="*/ 14446 h 4953781"/>
              <a:gd name="connsiteX2" fmla="*/ 2407135 w 3437630"/>
              <a:gd name="connsiteY2" fmla="*/ 566347 h 4953781"/>
              <a:gd name="connsiteX3" fmla="*/ 3142593 w 3437630"/>
              <a:gd name="connsiteY3" fmla="*/ 693621 h 4953781"/>
              <a:gd name="connsiteX4" fmla="*/ 3156715 w 3437630"/>
              <a:gd name="connsiteY4" fmla="*/ 689098 h 4953781"/>
              <a:gd name="connsiteX5" fmla="*/ 3437630 w 3437630"/>
              <a:gd name="connsiteY5" fmla="*/ 2470603 h 4953781"/>
              <a:gd name="connsiteX6" fmla="*/ 3156715 w 3437630"/>
              <a:gd name="connsiteY6" fmla="*/ 4252108 h 4953781"/>
              <a:gd name="connsiteX7" fmla="*/ 3156714 w 3437630"/>
              <a:gd name="connsiteY7" fmla="*/ 4252108 h 4953781"/>
              <a:gd name="connsiteX8" fmla="*/ 3156714 w 3437630"/>
              <a:gd name="connsiteY8" fmla="*/ 4257840 h 4953781"/>
              <a:gd name="connsiteX9" fmla="*/ 2405364 w 3437630"/>
              <a:gd name="connsiteY9" fmla="*/ 4387932 h 4953781"/>
              <a:gd name="connsiteX10" fmla="*/ 41066 w 3437630"/>
              <a:gd name="connsiteY10" fmla="*/ 4939833 h 4953781"/>
              <a:gd name="connsiteX11" fmla="*/ 0 w 3437630"/>
              <a:gd name="connsiteY11" fmla="*/ 4953781 h 495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7630" h="4953781">
                <a:moveTo>
                  <a:pt x="0" y="0"/>
                </a:moveTo>
                <a:lnTo>
                  <a:pt x="42528" y="14446"/>
                </a:lnTo>
                <a:cubicBezTo>
                  <a:pt x="816435" y="260603"/>
                  <a:pt x="1609266" y="423629"/>
                  <a:pt x="2407135" y="566347"/>
                </a:cubicBezTo>
                <a:lnTo>
                  <a:pt x="3142593" y="693621"/>
                </a:lnTo>
                <a:lnTo>
                  <a:pt x="3156715" y="689098"/>
                </a:lnTo>
                <a:cubicBezTo>
                  <a:pt x="3311860" y="689098"/>
                  <a:pt x="3437630" y="1486705"/>
                  <a:pt x="3437630" y="2470603"/>
                </a:cubicBezTo>
                <a:cubicBezTo>
                  <a:pt x="3437630" y="3454501"/>
                  <a:pt x="3311860" y="4252108"/>
                  <a:pt x="3156715" y="4252108"/>
                </a:cubicBezTo>
                <a:lnTo>
                  <a:pt x="3156714" y="4252108"/>
                </a:lnTo>
                <a:lnTo>
                  <a:pt x="3156714" y="4257840"/>
                </a:lnTo>
                <a:lnTo>
                  <a:pt x="2405364" y="4387932"/>
                </a:lnTo>
                <a:cubicBezTo>
                  <a:pt x="1607803" y="4530651"/>
                  <a:pt x="814973" y="4693677"/>
                  <a:pt x="41066" y="4939833"/>
                </a:cubicBezTo>
                <a:lnTo>
                  <a:pt x="0" y="4953781"/>
                </a:ln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F786D2-2FC1-E24F-B198-91F8F010BE82}"/>
              </a:ext>
            </a:extLst>
          </p:cNvPr>
          <p:cNvSpPr/>
          <p:nvPr/>
        </p:nvSpPr>
        <p:spPr>
          <a:xfrm>
            <a:off x="4800938" y="2526840"/>
            <a:ext cx="3526506" cy="8069940"/>
          </a:xfrm>
          <a:custGeom>
            <a:avLst/>
            <a:gdLst>
              <a:gd name="connsiteX0" fmla="*/ 0 w 3526506"/>
              <a:gd name="connsiteY0" fmla="*/ 0 h 8069940"/>
              <a:gd name="connsiteX1" fmla="*/ 33529 w 3526506"/>
              <a:gd name="connsiteY1" fmla="*/ 0 h 8069940"/>
              <a:gd name="connsiteX2" fmla="*/ 363829 w 3526506"/>
              <a:gd name="connsiteY2" fmla="*/ 224802 h 8069940"/>
              <a:gd name="connsiteX3" fmla="*/ 2756743 w 3526506"/>
              <a:gd name="connsiteY3" fmla="*/ 1417709 h 8069940"/>
              <a:gd name="connsiteX4" fmla="*/ 3137670 w 3526506"/>
              <a:gd name="connsiteY4" fmla="*/ 1547106 h 8069940"/>
              <a:gd name="connsiteX5" fmla="*/ 3137670 w 3526506"/>
              <a:gd name="connsiteY5" fmla="*/ 1555345 h 8069940"/>
              <a:gd name="connsiteX6" fmla="*/ 3526506 w 3526506"/>
              <a:gd name="connsiteY6" fmla="*/ 4017710 h 8069940"/>
              <a:gd name="connsiteX7" fmla="*/ 3137670 w 3526506"/>
              <a:gd name="connsiteY7" fmla="*/ 6480075 h 8069940"/>
              <a:gd name="connsiteX8" fmla="*/ 3137670 w 3526506"/>
              <a:gd name="connsiteY8" fmla="*/ 6500887 h 8069940"/>
              <a:gd name="connsiteX9" fmla="*/ 2755280 w 3526506"/>
              <a:gd name="connsiteY9" fmla="*/ 6630766 h 8069940"/>
              <a:gd name="connsiteX10" fmla="*/ 362366 w 3526506"/>
              <a:gd name="connsiteY10" fmla="*/ 7823331 h 8069940"/>
              <a:gd name="connsiteX11" fmla="*/ 0 w 3526506"/>
              <a:gd name="connsiteY11" fmla="*/ 8069940 h 806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6506" h="8069940">
                <a:moveTo>
                  <a:pt x="0" y="0"/>
                </a:moveTo>
                <a:lnTo>
                  <a:pt x="33529" y="0"/>
                </a:lnTo>
                <a:lnTo>
                  <a:pt x="363829" y="224802"/>
                </a:lnTo>
                <a:cubicBezTo>
                  <a:pt x="1112875" y="713665"/>
                  <a:pt x="1915963" y="1113885"/>
                  <a:pt x="2756743" y="1417709"/>
                </a:cubicBezTo>
                <a:lnTo>
                  <a:pt x="3137670" y="1547106"/>
                </a:lnTo>
                <a:lnTo>
                  <a:pt x="3137670" y="1555345"/>
                </a:lnTo>
                <a:cubicBezTo>
                  <a:pt x="3352418" y="1555345"/>
                  <a:pt x="3526506" y="2657783"/>
                  <a:pt x="3526506" y="4017710"/>
                </a:cubicBezTo>
                <a:cubicBezTo>
                  <a:pt x="3526506" y="5377637"/>
                  <a:pt x="3352418" y="6480075"/>
                  <a:pt x="3137670" y="6480075"/>
                </a:cubicBezTo>
                <a:lnTo>
                  <a:pt x="3137670" y="6500887"/>
                </a:lnTo>
                <a:lnTo>
                  <a:pt x="2755280" y="6630766"/>
                </a:lnTo>
                <a:cubicBezTo>
                  <a:pt x="1914501" y="6934528"/>
                  <a:pt x="1111412" y="7334529"/>
                  <a:pt x="362366" y="7823331"/>
                </a:cubicBezTo>
                <a:lnTo>
                  <a:pt x="0" y="8069940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Овал">
            <a:extLst>
              <a:ext uri="{FF2B5EF4-FFF2-40B4-BE49-F238E27FC236}">
                <a16:creationId xmlns:a16="http://schemas.microsoft.com/office/drawing/2014/main" id="{E0843977-C7CC-F445-934F-2C7205CAF805}"/>
              </a:ext>
            </a:extLst>
          </p:cNvPr>
          <p:cNvSpPr/>
          <p:nvPr/>
        </p:nvSpPr>
        <p:spPr>
          <a:xfrm>
            <a:off x="4166103" y="2526841"/>
            <a:ext cx="1269669" cy="8049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2A281-48EC-FA4F-A393-634FE9C44987}"/>
              </a:ext>
            </a:extLst>
          </p:cNvPr>
          <p:cNvSpPr txBox="1"/>
          <p:nvPr/>
        </p:nvSpPr>
        <p:spPr>
          <a:xfrm>
            <a:off x="7220961" y="630118"/>
            <a:ext cx="9935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swald" panose="02000503000000000000" pitchFamily="2" charset="77"/>
              </a:rPr>
              <a:t>FUNNEL DIAGRAM 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141713-9D7C-1547-9A42-9942DC0A0F99}"/>
              </a:ext>
            </a:extLst>
          </p:cNvPr>
          <p:cNvSpPr txBox="1"/>
          <p:nvPr/>
        </p:nvSpPr>
        <p:spPr>
          <a:xfrm>
            <a:off x="10042244" y="1682769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>
                    <a:lumMod val="65000"/>
                  </a:schemeClr>
                </a:solidFill>
                <a:latin typeface="Oswald Light" panose="02000303000000000000" pitchFamily="2" charset="77"/>
              </a:rPr>
              <a:t>YOUR SUBTITLE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406489D-943F-FB4D-8652-CDB0DBEA755F}"/>
              </a:ext>
            </a:extLst>
          </p:cNvPr>
          <p:cNvSpPr txBox="1">
            <a:spLocks/>
          </p:cNvSpPr>
          <p:nvPr/>
        </p:nvSpPr>
        <p:spPr>
          <a:xfrm>
            <a:off x="12086155" y="9854279"/>
            <a:ext cx="10770670" cy="26203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6DFCC2-52A3-814C-84B6-E0F905481035}"/>
              </a:ext>
            </a:extLst>
          </p:cNvPr>
          <p:cNvSpPr txBox="1"/>
          <p:nvPr/>
        </p:nvSpPr>
        <p:spPr>
          <a:xfrm>
            <a:off x="12199537" y="9150526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7C48DEDF-6D4B-4749-8149-80B292A6427B}"/>
              </a:ext>
            </a:extLst>
          </p:cNvPr>
          <p:cNvSpPr/>
          <p:nvPr/>
        </p:nvSpPr>
        <p:spPr>
          <a:xfrm>
            <a:off x="2971026" y="2430028"/>
            <a:ext cx="1866414" cy="1866414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/>
            <a:endParaRPr sz="3199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B5F8C920-EF45-D942-BD90-1A9547228415}"/>
              </a:ext>
            </a:extLst>
          </p:cNvPr>
          <p:cNvSpPr/>
          <p:nvPr/>
        </p:nvSpPr>
        <p:spPr>
          <a:xfrm>
            <a:off x="4272438" y="4805898"/>
            <a:ext cx="969710" cy="971297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/>
            <a:endParaRPr sz="3199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D655A32E-64D6-2E4F-846A-652FB742C5D5}"/>
              </a:ext>
            </a:extLst>
          </p:cNvPr>
          <p:cNvSpPr/>
          <p:nvPr/>
        </p:nvSpPr>
        <p:spPr>
          <a:xfrm>
            <a:off x="6994292" y="8326056"/>
            <a:ext cx="528499" cy="5300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78BD65A6-704F-F648-A37D-F6AA21A69940}"/>
              </a:ext>
            </a:extLst>
          </p:cNvPr>
          <p:cNvSpPr/>
          <p:nvPr/>
        </p:nvSpPr>
        <p:spPr>
          <a:xfrm>
            <a:off x="2372695" y="2522080"/>
            <a:ext cx="242824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AD235FD6-6524-4243-A93A-EF7CFD3048CC}"/>
              </a:ext>
            </a:extLst>
          </p:cNvPr>
          <p:cNvSpPr/>
          <p:nvPr/>
        </p:nvSpPr>
        <p:spPr>
          <a:xfrm>
            <a:off x="4696190" y="7511880"/>
            <a:ext cx="969709" cy="9697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id="{7AAC6753-CB41-D64A-B0D5-418BE6B8CDB0}"/>
              </a:ext>
            </a:extLst>
          </p:cNvPr>
          <p:cNvSpPr/>
          <p:nvPr/>
        </p:nvSpPr>
        <p:spPr>
          <a:xfrm>
            <a:off x="5686532" y="4770982"/>
            <a:ext cx="969709" cy="971297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/>
            <a:endParaRPr sz="3199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25" name="Circle">
            <a:extLst>
              <a:ext uri="{FF2B5EF4-FFF2-40B4-BE49-F238E27FC236}">
                <a16:creationId xmlns:a16="http://schemas.microsoft.com/office/drawing/2014/main" id="{EF84DE48-7287-A040-A7A9-6F8EF6AD6602}"/>
              </a:ext>
            </a:extLst>
          </p:cNvPr>
          <p:cNvSpPr/>
          <p:nvPr/>
        </p:nvSpPr>
        <p:spPr>
          <a:xfrm>
            <a:off x="5496081" y="6329501"/>
            <a:ext cx="241237" cy="2428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Circle">
            <a:extLst>
              <a:ext uri="{FF2B5EF4-FFF2-40B4-BE49-F238E27FC236}">
                <a16:creationId xmlns:a16="http://schemas.microsoft.com/office/drawing/2014/main" id="{9DCD21D7-7030-1149-B596-C6A7E8898A0A}"/>
              </a:ext>
            </a:extLst>
          </p:cNvPr>
          <p:cNvSpPr/>
          <p:nvPr/>
        </p:nvSpPr>
        <p:spPr>
          <a:xfrm>
            <a:off x="6370565" y="8160999"/>
            <a:ext cx="242825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Circle">
            <a:extLst>
              <a:ext uri="{FF2B5EF4-FFF2-40B4-BE49-F238E27FC236}">
                <a16:creationId xmlns:a16="http://schemas.microsoft.com/office/drawing/2014/main" id="{C82100AE-337B-B94A-BE55-B5E089829062}"/>
              </a:ext>
            </a:extLst>
          </p:cNvPr>
          <p:cNvSpPr/>
          <p:nvPr/>
        </p:nvSpPr>
        <p:spPr>
          <a:xfrm>
            <a:off x="7027619" y="4034574"/>
            <a:ext cx="241237" cy="2428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Circle">
            <a:extLst>
              <a:ext uri="{FF2B5EF4-FFF2-40B4-BE49-F238E27FC236}">
                <a16:creationId xmlns:a16="http://schemas.microsoft.com/office/drawing/2014/main" id="{8733AC6F-D2D5-5748-B48F-37DCA32AFE24}"/>
              </a:ext>
            </a:extLst>
          </p:cNvPr>
          <p:cNvSpPr/>
          <p:nvPr/>
        </p:nvSpPr>
        <p:spPr>
          <a:xfrm>
            <a:off x="2971026" y="11168527"/>
            <a:ext cx="241237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202F13A4-1BAC-DF4F-B73B-68983BDE17EF}"/>
              </a:ext>
            </a:extLst>
          </p:cNvPr>
          <p:cNvSpPr/>
          <p:nvPr/>
        </p:nvSpPr>
        <p:spPr>
          <a:xfrm>
            <a:off x="6191226" y="4228198"/>
            <a:ext cx="242824" cy="2428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A44BA75F-9BA7-F944-ACE4-C8931175FA3E}"/>
              </a:ext>
            </a:extLst>
          </p:cNvPr>
          <p:cNvSpPr/>
          <p:nvPr/>
        </p:nvSpPr>
        <p:spPr>
          <a:xfrm>
            <a:off x="3718544" y="4666234"/>
            <a:ext cx="241237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B68D8E96-BF63-3240-A2F9-9BFCBC9802A1}"/>
              </a:ext>
            </a:extLst>
          </p:cNvPr>
          <p:cNvSpPr/>
          <p:nvPr/>
        </p:nvSpPr>
        <p:spPr>
          <a:xfrm>
            <a:off x="3751873" y="8613318"/>
            <a:ext cx="242825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3D983CCC-A7BB-674C-891E-EFF3D21D7519}"/>
              </a:ext>
            </a:extLst>
          </p:cNvPr>
          <p:cNvSpPr/>
          <p:nvPr/>
        </p:nvSpPr>
        <p:spPr>
          <a:xfrm>
            <a:off x="6092827" y="5973993"/>
            <a:ext cx="1868000" cy="1866414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56D97070-F547-BC49-81E7-2D9F38A9056A}"/>
              </a:ext>
            </a:extLst>
          </p:cNvPr>
          <p:cNvSpPr/>
          <p:nvPr/>
        </p:nvSpPr>
        <p:spPr>
          <a:xfrm>
            <a:off x="5088199" y="3904432"/>
            <a:ext cx="653880" cy="653880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/>
            <a:endParaRPr sz="3199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AF2F17BB-A682-3E42-9D03-C920B267C7D7}"/>
              </a:ext>
            </a:extLst>
          </p:cNvPr>
          <p:cNvSpPr/>
          <p:nvPr/>
        </p:nvSpPr>
        <p:spPr>
          <a:xfrm>
            <a:off x="7322818" y="4385319"/>
            <a:ext cx="528500" cy="528500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/>
            <a:endParaRPr sz="3199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24F9983-ED98-624C-9D53-04EF61F522D1}"/>
              </a:ext>
            </a:extLst>
          </p:cNvPr>
          <p:cNvSpPr/>
          <p:nvPr/>
        </p:nvSpPr>
        <p:spPr>
          <a:xfrm>
            <a:off x="5662725" y="8575228"/>
            <a:ext cx="971297" cy="9697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A4DB8055-5B79-484D-BCAB-DB3B34953CF7}"/>
              </a:ext>
            </a:extLst>
          </p:cNvPr>
          <p:cNvSpPr/>
          <p:nvPr/>
        </p:nvSpPr>
        <p:spPr>
          <a:xfrm>
            <a:off x="4121665" y="6624699"/>
            <a:ext cx="528499" cy="52849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66014891-5F33-0D41-B3EB-FA62C668698B}"/>
              </a:ext>
            </a:extLst>
          </p:cNvPr>
          <p:cNvSpPr/>
          <p:nvPr/>
        </p:nvSpPr>
        <p:spPr>
          <a:xfrm>
            <a:off x="4385121" y="9313224"/>
            <a:ext cx="530087" cy="52849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3ADE3B93-EC3C-A14D-B294-D5E3D5B3AEDD}"/>
              </a:ext>
            </a:extLst>
          </p:cNvPr>
          <p:cNvSpPr/>
          <p:nvPr/>
        </p:nvSpPr>
        <p:spPr>
          <a:xfrm>
            <a:off x="2971027" y="9465584"/>
            <a:ext cx="1291888" cy="12934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FC1CE2FB-6B1A-1F41-9F0A-91A3821B5573}"/>
              </a:ext>
            </a:extLst>
          </p:cNvPr>
          <p:cNvSpPr/>
          <p:nvPr/>
        </p:nvSpPr>
        <p:spPr>
          <a:xfrm>
            <a:off x="10176399" y="5869246"/>
            <a:ext cx="1004626" cy="10046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FEFE1BDA-767C-D748-A4EB-05975A1E0C56}"/>
              </a:ext>
            </a:extLst>
          </p:cNvPr>
          <p:cNvSpPr/>
          <p:nvPr/>
        </p:nvSpPr>
        <p:spPr>
          <a:xfrm>
            <a:off x="8367121" y="7476964"/>
            <a:ext cx="1004626" cy="10046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A134DFA1-531A-FA4B-93DE-245A02BE4603}"/>
              </a:ext>
            </a:extLst>
          </p:cNvPr>
          <p:cNvSpPr/>
          <p:nvPr/>
        </p:nvSpPr>
        <p:spPr>
          <a:xfrm>
            <a:off x="9957382" y="5074115"/>
            <a:ext cx="607855" cy="6078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D5FF0D38-B847-6745-9D23-2960399FCED9}"/>
              </a:ext>
            </a:extLst>
          </p:cNvPr>
          <p:cNvSpPr/>
          <p:nvPr/>
        </p:nvSpPr>
        <p:spPr>
          <a:xfrm>
            <a:off x="10835041" y="5201082"/>
            <a:ext cx="276153" cy="2761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F2659077-20FF-FD47-8721-E23621F8AE39}"/>
              </a:ext>
            </a:extLst>
          </p:cNvPr>
          <p:cNvSpPr/>
          <p:nvPr/>
        </p:nvSpPr>
        <p:spPr>
          <a:xfrm>
            <a:off x="10852498" y="7153198"/>
            <a:ext cx="277741" cy="27774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251E2B2A-D6BE-9645-A897-55F6C240902F}"/>
              </a:ext>
            </a:extLst>
          </p:cNvPr>
          <p:cNvSpPr/>
          <p:nvPr/>
        </p:nvSpPr>
        <p:spPr>
          <a:xfrm>
            <a:off x="9685990" y="4885252"/>
            <a:ext cx="276153" cy="2777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12FC1CE6-B49A-7040-A888-04D3588E0AEE}"/>
              </a:ext>
            </a:extLst>
          </p:cNvPr>
          <p:cNvSpPr/>
          <p:nvPr/>
        </p:nvSpPr>
        <p:spPr>
          <a:xfrm>
            <a:off x="9441579" y="6634221"/>
            <a:ext cx="606267" cy="6078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Circle">
            <a:extLst>
              <a:ext uri="{FF2B5EF4-FFF2-40B4-BE49-F238E27FC236}">
                <a16:creationId xmlns:a16="http://schemas.microsoft.com/office/drawing/2014/main" id="{7C5BC46B-2883-FF44-AE2E-9D39AF6D0383}"/>
              </a:ext>
            </a:extLst>
          </p:cNvPr>
          <p:cNvSpPr/>
          <p:nvPr/>
        </p:nvSpPr>
        <p:spPr>
          <a:xfrm>
            <a:off x="8494088" y="5489932"/>
            <a:ext cx="276153" cy="2761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7" name="Circle">
            <a:extLst>
              <a:ext uri="{FF2B5EF4-FFF2-40B4-BE49-F238E27FC236}">
                <a16:creationId xmlns:a16="http://schemas.microsoft.com/office/drawing/2014/main" id="{D0D88EAA-8AFA-A643-AFD2-2E16DF4F4FA9}"/>
              </a:ext>
            </a:extLst>
          </p:cNvPr>
          <p:cNvSpPr/>
          <p:nvPr/>
        </p:nvSpPr>
        <p:spPr>
          <a:xfrm>
            <a:off x="8448062" y="4502764"/>
            <a:ext cx="607854" cy="6078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Circle">
            <a:extLst>
              <a:ext uri="{FF2B5EF4-FFF2-40B4-BE49-F238E27FC236}">
                <a16:creationId xmlns:a16="http://schemas.microsoft.com/office/drawing/2014/main" id="{4CED6789-0F44-C34B-B87A-46A649325073}"/>
              </a:ext>
            </a:extLst>
          </p:cNvPr>
          <p:cNvSpPr/>
          <p:nvPr/>
        </p:nvSpPr>
        <p:spPr>
          <a:xfrm>
            <a:off x="9589178" y="5781956"/>
            <a:ext cx="276153" cy="27774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Circle">
            <a:extLst>
              <a:ext uri="{FF2B5EF4-FFF2-40B4-BE49-F238E27FC236}">
                <a16:creationId xmlns:a16="http://schemas.microsoft.com/office/drawing/2014/main" id="{58167F12-9E3D-5A40-B0A6-6684F699DA16}"/>
              </a:ext>
            </a:extLst>
          </p:cNvPr>
          <p:cNvSpPr/>
          <p:nvPr/>
        </p:nvSpPr>
        <p:spPr>
          <a:xfrm>
            <a:off x="10235122" y="7519815"/>
            <a:ext cx="607854" cy="6078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AED7144D-8A69-0E4E-AB86-19C4D1DDA96D}"/>
              </a:ext>
            </a:extLst>
          </p:cNvPr>
          <p:cNvSpPr/>
          <p:nvPr/>
        </p:nvSpPr>
        <p:spPr>
          <a:xfrm>
            <a:off x="9571720" y="7883258"/>
            <a:ext cx="277740" cy="27774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E34A2E7B-E133-C948-8C7B-C6997061734C}"/>
              </a:ext>
            </a:extLst>
          </p:cNvPr>
          <p:cNvSpPr/>
          <p:nvPr/>
        </p:nvSpPr>
        <p:spPr>
          <a:xfrm>
            <a:off x="8782938" y="6121592"/>
            <a:ext cx="607855" cy="60785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A81BA1F2-43D6-8944-A18D-B63AB63A34B1}"/>
              </a:ext>
            </a:extLst>
          </p:cNvPr>
          <p:cNvSpPr/>
          <p:nvPr/>
        </p:nvSpPr>
        <p:spPr>
          <a:xfrm>
            <a:off x="9324135" y="5118554"/>
            <a:ext cx="276153" cy="2761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3" name="Circle">
            <a:extLst>
              <a:ext uri="{FF2B5EF4-FFF2-40B4-BE49-F238E27FC236}">
                <a16:creationId xmlns:a16="http://schemas.microsoft.com/office/drawing/2014/main" id="{9644E2F8-DC04-3B4A-8E8F-FCD77DE6472C}"/>
              </a:ext>
            </a:extLst>
          </p:cNvPr>
          <p:cNvSpPr/>
          <p:nvPr/>
        </p:nvSpPr>
        <p:spPr>
          <a:xfrm>
            <a:off x="19162484" y="5994625"/>
            <a:ext cx="241237" cy="242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4" name="Circle">
            <a:extLst>
              <a:ext uri="{FF2B5EF4-FFF2-40B4-BE49-F238E27FC236}">
                <a16:creationId xmlns:a16="http://schemas.microsoft.com/office/drawing/2014/main" id="{1F61FFAB-FA66-414D-A891-D81914D35395}"/>
              </a:ext>
            </a:extLst>
          </p:cNvPr>
          <p:cNvSpPr/>
          <p:nvPr/>
        </p:nvSpPr>
        <p:spPr>
          <a:xfrm>
            <a:off x="13401359" y="6205708"/>
            <a:ext cx="242825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5" name="Circle">
            <a:extLst>
              <a:ext uri="{FF2B5EF4-FFF2-40B4-BE49-F238E27FC236}">
                <a16:creationId xmlns:a16="http://schemas.microsoft.com/office/drawing/2014/main" id="{9338EE3C-326B-EE4B-9856-629297ED43AF}"/>
              </a:ext>
            </a:extLst>
          </p:cNvPr>
          <p:cNvSpPr/>
          <p:nvPr/>
        </p:nvSpPr>
        <p:spPr>
          <a:xfrm>
            <a:off x="11866647" y="7475378"/>
            <a:ext cx="242824" cy="2428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6" name="Circle">
            <a:extLst>
              <a:ext uri="{FF2B5EF4-FFF2-40B4-BE49-F238E27FC236}">
                <a16:creationId xmlns:a16="http://schemas.microsoft.com/office/drawing/2014/main" id="{A79A563D-728A-CB49-8896-01A21F859512}"/>
              </a:ext>
            </a:extLst>
          </p:cNvPr>
          <p:cNvSpPr/>
          <p:nvPr/>
        </p:nvSpPr>
        <p:spPr>
          <a:xfrm>
            <a:off x="5819847" y="7281753"/>
            <a:ext cx="242824" cy="2428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0B1F8CB5-C78E-7647-BB0C-F8F557B72AF5}"/>
              </a:ext>
            </a:extLst>
          </p:cNvPr>
          <p:cNvSpPr/>
          <p:nvPr/>
        </p:nvSpPr>
        <p:spPr>
          <a:xfrm>
            <a:off x="12836356" y="6669137"/>
            <a:ext cx="971297" cy="96970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8E459843-5E01-0742-9963-E4EF1704101D}"/>
              </a:ext>
            </a:extLst>
          </p:cNvPr>
          <p:cNvSpPr/>
          <p:nvPr/>
        </p:nvSpPr>
        <p:spPr>
          <a:xfrm>
            <a:off x="17992801" y="5847026"/>
            <a:ext cx="969709" cy="97129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C34A39B8-D42E-6F46-9E11-B50FC99A2FA8}"/>
              </a:ext>
            </a:extLst>
          </p:cNvPr>
          <p:cNvSpPr/>
          <p:nvPr/>
        </p:nvSpPr>
        <p:spPr>
          <a:xfrm>
            <a:off x="14964640" y="6310456"/>
            <a:ext cx="971297" cy="97129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Circle">
            <a:extLst>
              <a:ext uri="{FF2B5EF4-FFF2-40B4-BE49-F238E27FC236}">
                <a16:creationId xmlns:a16="http://schemas.microsoft.com/office/drawing/2014/main" id="{AB62DE3C-4BE9-E548-9A11-F5161AD94B4C}"/>
              </a:ext>
            </a:extLst>
          </p:cNvPr>
          <p:cNvSpPr/>
          <p:nvPr/>
        </p:nvSpPr>
        <p:spPr>
          <a:xfrm>
            <a:off x="11722222" y="5182037"/>
            <a:ext cx="969710" cy="9697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" name="Circle">
            <a:extLst>
              <a:ext uri="{FF2B5EF4-FFF2-40B4-BE49-F238E27FC236}">
                <a16:creationId xmlns:a16="http://schemas.microsoft.com/office/drawing/2014/main" id="{84D50BEA-5317-CB49-ADD7-2EDCC7336E2F}"/>
              </a:ext>
            </a:extLst>
          </p:cNvPr>
          <p:cNvSpPr/>
          <p:nvPr/>
        </p:nvSpPr>
        <p:spPr>
          <a:xfrm>
            <a:off x="19549733" y="6477100"/>
            <a:ext cx="530087" cy="5300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2" name="Circle">
            <a:extLst>
              <a:ext uri="{FF2B5EF4-FFF2-40B4-BE49-F238E27FC236}">
                <a16:creationId xmlns:a16="http://schemas.microsoft.com/office/drawing/2014/main" id="{1E841309-9C0B-3B4C-8630-F9C6D4F6592D}"/>
              </a:ext>
            </a:extLst>
          </p:cNvPr>
          <p:cNvSpPr/>
          <p:nvPr/>
        </p:nvSpPr>
        <p:spPr>
          <a:xfrm>
            <a:off x="16167652" y="5775607"/>
            <a:ext cx="528499" cy="5285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3" name="Circle">
            <a:extLst>
              <a:ext uri="{FF2B5EF4-FFF2-40B4-BE49-F238E27FC236}">
                <a16:creationId xmlns:a16="http://schemas.microsoft.com/office/drawing/2014/main" id="{CB9DB1DC-238C-384F-82B5-D0C222E30D37}"/>
              </a:ext>
            </a:extLst>
          </p:cNvPr>
          <p:cNvSpPr/>
          <p:nvPr/>
        </p:nvSpPr>
        <p:spPr>
          <a:xfrm>
            <a:off x="7065710" y="5213779"/>
            <a:ext cx="415817" cy="415817"/>
          </a:xfrm>
          <a:prstGeom prst="ellipse">
            <a:avLst/>
          </a:prstGeom>
          <a:gradFill flip="none" rotWithShape="1">
            <a:gsLst>
              <a:gs pos="49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/>
            <a:endParaRPr sz="3199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4" name="Circle">
            <a:extLst>
              <a:ext uri="{FF2B5EF4-FFF2-40B4-BE49-F238E27FC236}">
                <a16:creationId xmlns:a16="http://schemas.microsoft.com/office/drawing/2014/main" id="{D49F9873-7372-6C49-8A79-55B5C3FFF6F7}"/>
              </a:ext>
            </a:extLst>
          </p:cNvPr>
          <p:cNvSpPr/>
          <p:nvPr/>
        </p:nvSpPr>
        <p:spPr>
          <a:xfrm>
            <a:off x="13329941" y="5339159"/>
            <a:ext cx="530087" cy="52849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5" name="Circle">
            <a:extLst>
              <a:ext uri="{FF2B5EF4-FFF2-40B4-BE49-F238E27FC236}">
                <a16:creationId xmlns:a16="http://schemas.microsoft.com/office/drawing/2014/main" id="{72396643-DEA3-6B4A-BDFE-73769120BB9D}"/>
              </a:ext>
            </a:extLst>
          </p:cNvPr>
          <p:cNvSpPr/>
          <p:nvPr/>
        </p:nvSpPr>
        <p:spPr>
          <a:xfrm>
            <a:off x="12028530" y="6575499"/>
            <a:ext cx="528499" cy="5300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6" name="Circle">
            <a:extLst>
              <a:ext uri="{FF2B5EF4-FFF2-40B4-BE49-F238E27FC236}">
                <a16:creationId xmlns:a16="http://schemas.microsoft.com/office/drawing/2014/main" id="{F06B28DA-17C6-D948-A0F4-3353401814A1}"/>
              </a:ext>
            </a:extLst>
          </p:cNvPr>
          <p:cNvSpPr/>
          <p:nvPr/>
        </p:nvSpPr>
        <p:spPr>
          <a:xfrm>
            <a:off x="16561249" y="6735795"/>
            <a:ext cx="415817" cy="4158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7" name="Circle">
            <a:extLst>
              <a:ext uri="{FF2B5EF4-FFF2-40B4-BE49-F238E27FC236}">
                <a16:creationId xmlns:a16="http://schemas.microsoft.com/office/drawing/2014/main" id="{B94697DB-5A29-4A47-9331-CFC72310538C}"/>
              </a:ext>
            </a:extLst>
          </p:cNvPr>
          <p:cNvSpPr/>
          <p:nvPr/>
        </p:nvSpPr>
        <p:spPr>
          <a:xfrm>
            <a:off x="14888460" y="5748627"/>
            <a:ext cx="242824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8" name="Circle">
            <a:extLst>
              <a:ext uri="{FF2B5EF4-FFF2-40B4-BE49-F238E27FC236}">
                <a16:creationId xmlns:a16="http://schemas.microsoft.com/office/drawing/2014/main" id="{A2CB6609-8612-A24D-9BAB-990BB4322818}"/>
              </a:ext>
            </a:extLst>
          </p:cNvPr>
          <p:cNvSpPr/>
          <p:nvPr/>
        </p:nvSpPr>
        <p:spPr>
          <a:xfrm>
            <a:off x="17838853" y="6816736"/>
            <a:ext cx="242825" cy="242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9" name="Circle">
            <a:extLst>
              <a:ext uri="{FF2B5EF4-FFF2-40B4-BE49-F238E27FC236}">
                <a16:creationId xmlns:a16="http://schemas.microsoft.com/office/drawing/2014/main" id="{729D07F5-433D-E24B-ACEC-C7430FA13652}"/>
              </a:ext>
            </a:extLst>
          </p:cNvPr>
          <p:cNvSpPr/>
          <p:nvPr/>
        </p:nvSpPr>
        <p:spPr>
          <a:xfrm>
            <a:off x="15534403" y="5997799"/>
            <a:ext cx="242825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0" name="Circle">
            <a:extLst>
              <a:ext uri="{FF2B5EF4-FFF2-40B4-BE49-F238E27FC236}">
                <a16:creationId xmlns:a16="http://schemas.microsoft.com/office/drawing/2014/main" id="{0D679BD6-A540-A748-A969-D2E50C1E7638}"/>
              </a:ext>
            </a:extLst>
          </p:cNvPr>
          <p:cNvSpPr/>
          <p:nvPr/>
        </p:nvSpPr>
        <p:spPr>
          <a:xfrm>
            <a:off x="19905240" y="6089850"/>
            <a:ext cx="242825" cy="242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1" name="Circle">
            <a:extLst>
              <a:ext uri="{FF2B5EF4-FFF2-40B4-BE49-F238E27FC236}">
                <a16:creationId xmlns:a16="http://schemas.microsoft.com/office/drawing/2014/main" id="{C2C66609-DE45-FF49-8129-B1C661950E9C}"/>
              </a:ext>
            </a:extLst>
          </p:cNvPr>
          <p:cNvSpPr/>
          <p:nvPr/>
        </p:nvSpPr>
        <p:spPr>
          <a:xfrm>
            <a:off x="14688487" y="7234140"/>
            <a:ext cx="242824" cy="24123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Circle">
            <a:extLst>
              <a:ext uri="{FF2B5EF4-FFF2-40B4-BE49-F238E27FC236}">
                <a16:creationId xmlns:a16="http://schemas.microsoft.com/office/drawing/2014/main" id="{3AD7784D-FE40-FD4E-B513-9B75EF56DEAD}"/>
              </a:ext>
            </a:extLst>
          </p:cNvPr>
          <p:cNvSpPr/>
          <p:nvPr/>
        </p:nvSpPr>
        <p:spPr>
          <a:xfrm>
            <a:off x="5043761" y="3045818"/>
            <a:ext cx="242825" cy="242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Circle">
            <a:extLst>
              <a:ext uri="{FF2B5EF4-FFF2-40B4-BE49-F238E27FC236}">
                <a16:creationId xmlns:a16="http://schemas.microsoft.com/office/drawing/2014/main" id="{894DF67E-98DD-FD47-98A3-577533A4B4BF}"/>
              </a:ext>
            </a:extLst>
          </p:cNvPr>
          <p:cNvSpPr/>
          <p:nvPr/>
        </p:nvSpPr>
        <p:spPr>
          <a:xfrm>
            <a:off x="5972208" y="3661607"/>
            <a:ext cx="242824" cy="2428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9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64519" t="37998" r="35480" b="62001"/>
            </a:path>
          </a:gra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Arrow">
            <a:extLst>
              <a:ext uri="{FF2B5EF4-FFF2-40B4-BE49-F238E27FC236}">
                <a16:creationId xmlns:a16="http://schemas.microsoft.com/office/drawing/2014/main" id="{CA3B1307-5F7B-9C4A-9C65-41908A13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73" y="6150160"/>
            <a:ext cx="1236341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75" name="Arrow">
            <a:extLst>
              <a:ext uri="{FF2B5EF4-FFF2-40B4-BE49-F238E27FC236}">
                <a16:creationId xmlns:a16="http://schemas.microsoft.com/office/drawing/2014/main" id="{313E3A60-15E1-F24A-90C6-AF50E4B4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73" y="4748763"/>
            <a:ext cx="1236341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76" name="Arrow">
            <a:extLst>
              <a:ext uri="{FF2B5EF4-FFF2-40B4-BE49-F238E27FC236}">
                <a16:creationId xmlns:a16="http://schemas.microsoft.com/office/drawing/2014/main" id="{C83C4F99-CE59-344A-84B6-E21E692A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73" y="7551558"/>
            <a:ext cx="1236341" cy="850678"/>
          </a:xfrm>
          <a:prstGeom prst="rightArrow">
            <a:avLst>
              <a:gd name="adj1" fmla="val 50676"/>
              <a:gd name="adj2" fmla="val 58161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7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ногоугольник">
            <a:extLst>
              <a:ext uri="{FF2B5EF4-FFF2-40B4-BE49-F238E27FC236}">
                <a16:creationId xmlns:a16="http://schemas.microsoft.com/office/drawing/2014/main" id="{B8F469C4-9986-9943-B7E6-69609ED672ED}"/>
              </a:ext>
            </a:extLst>
          </p:cNvPr>
          <p:cNvSpPr/>
          <p:nvPr/>
        </p:nvSpPr>
        <p:spPr bwMode="auto">
          <a:xfrm rot="16200000">
            <a:off x="20916920" y="2948756"/>
            <a:ext cx="1895895" cy="218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31B6445A-3752-ED42-A4BC-27F2A20CFC27}"/>
              </a:ext>
            </a:extLst>
          </p:cNvPr>
          <p:cNvSpPr/>
          <p:nvPr/>
        </p:nvSpPr>
        <p:spPr bwMode="auto">
          <a:xfrm>
            <a:off x="9631674" y="3078105"/>
            <a:ext cx="7578035" cy="1919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9588" y="21512"/>
                </a:lnTo>
                <a:lnTo>
                  <a:pt x="1994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BA9160B-96A7-AB46-958A-8D61B89A800C}"/>
              </a:ext>
            </a:extLst>
          </p:cNvPr>
          <p:cNvSpPr/>
          <p:nvPr/>
        </p:nvSpPr>
        <p:spPr bwMode="auto">
          <a:xfrm>
            <a:off x="10540816" y="5575204"/>
            <a:ext cx="5759749" cy="1945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"/>
                </a:moveTo>
                <a:lnTo>
                  <a:pt x="21600" y="0"/>
                </a:lnTo>
                <a:lnTo>
                  <a:pt x="18921" y="21572"/>
                </a:lnTo>
                <a:lnTo>
                  <a:pt x="2635" y="21600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8677F525-B187-A34F-B154-E46CA012676C}"/>
              </a:ext>
            </a:extLst>
          </p:cNvPr>
          <p:cNvSpPr/>
          <p:nvPr/>
        </p:nvSpPr>
        <p:spPr bwMode="auto">
          <a:xfrm>
            <a:off x="11457350" y="8069149"/>
            <a:ext cx="3924834" cy="1938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"/>
                </a:moveTo>
                <a:lnTo>
                  <a:pt x="21600" y="0"/>
                </a:lnTo>
                <a:lnTo>
                  <a:pt x="17665" y="21600"/>
                </a:lnTo>
                <a:lnTo>
                  <a:pt x="3911" y="21600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3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41645B58-F924-0F49-935B-FE63331A1B91}"/>
              </a:ext>
            </a:extLst>
          </p:cNvPr>
          <p:cNvSpPr/>
          <p:nvPr/>
        </p:nvSpPr>
        <p:spPr bwMode="auto">
          <a:xfrm>
            <a:off x="12376656" y="10589617"/>
            <a:ext cx="2086222" cy="1892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4377" y="21600"/>
                </a:lnTo>
                <a:lnTo>
                  <a:pt x="7169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8" name="Многоугольник">
            <a:extLst>
              <a:ext uri="{FF2B5EF4-FFF2-40B4-BE49-F238E27FC236}">
                <a16:creationId xmlns:a16="http://schemas.microsoft.com/office/drawing/2014/main" id="{41A1D73E-0736-EE41-A194-F1A7AE9D2B2E}"/>
              </a:ext>
            </a:extLst>
          </p:cNvPr>
          <p:cNvSpPr/>
          <p:nvPr/>
        </p:nvSpPr>
        <p:spPr bwMode="auto">
          <a:xfrm rot="16200000">
            <a:off x="20917844" y="5447974"/>
            <a:ext cx="1894046" cy="218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9" name="Многоугольник">
            <a:extLst>
              <a:ext uri="{FF2B5EF4-FFF2-40B4-BE49-F238E27FC236}">
                <a16:creationId xmlns:a16="http://schemas.microsoft.com/office/drawing/2014/main" id="{D27C823F-DA70-0448-BD2B-C8FD0129B9B7}"/>
              </a:ext>
            </a:extLst>
          </p:cNvPr>
          <p:cNvSpPr/>
          <p:nvPr/>
        </p:nvSpPr>
        <p:spPr bwMode="auto">
          <a:xfrm rot="16200000">
            <a:off x="20916920" y="7947191"/>
            <a:ext cx="1895895" cy="218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0" name="Многоугольник">
            <a:extLst>
              <a:ext uri="{FF2B5EF4-FFF2-40B4-BE49-F238E27FC236}">
                <a16:creationId xmlns:a16="http://schemas.microsoft.com/office/drawing/2014/main" id="{9B7A040F-6545-FB4F-8FDC-EBD455299F70}"/>
              </a:ext>
            </a:extLst>
          </p:cNvPr>
          <p:cNvSpPr/>
          <p:nvPr/>
        </p:nvSpPr>
        <p:spPr bwMode="auto">
          <a:xfrm rot="16200000">
            <a:off x="20917844" y="10446409"/>
            <a:ext cx="1894047" cy="2187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0CE088BE-D1F1-F84D-9FB6-828B5C663B97}"/>
              </a:ext>
            </a:extLst>
          </p:cNvPr>
          <p:cNvSpPr/>
          <p:nvPr/>
        </p:nvSpPr>
        <p:spPr bwMode="auto">
          <a:xfrm>
            <a:off x="16929260" y="3091039"/>
            <a:ext cx="4024618" cy="1906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95" y="0"/>
                </a:moveTo>
                <a:lnTo>
                  <a:pt x="21510" y="74"/>
                </a:lnTo>
                <a:lnTo>
                  <a:pt x="18558" y="10920"/>
                </a:lnTo>
                <a:lnTo>
                  <a:pt x="21600" y="21600"/>
                </a:lnTo>
                <a:lnTo>
                  <a:pt x="0" y="21574"/>
                </a:lnTo>
                <a:lnTo>
                  <a:pt x="3795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EFECD508-40D7-6C41-8FC4-25A9D13D1A95}"/>
              </a:ext>
            </a:extLst>
          </p:cNvPr>
          <p:cNvSpPr/>
          <p:nvPr/>
        </p:nvSpPr>
        <p:spPr bwMode="auto">
          <a:xfrm>
            <a:off x="16009030" y="5565313"/>
            <a:ext cx="4952238" cy="1951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8" y="23"/>
                </a:moveTo>
                <a:lnTo>
                  <a:pt x="3127" y="0"/>
                </a:lnTo>
                <a:lnTo>
                  <a:pt x="0" y="21600"/>
                </a:lnTo>
                <a:lnTo>
                  <a:pt x="21600" y="21577"/>
                </a:lnTo>
                <a:lnTo>
                  <a:pt x="19116" y="10750"/>
                </a:lnTo>
                <a:lnTo>
                  <a:pt x="21588" y="23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3" name="Фигура">
            <a:extLst>
              <a:ext uri="{FF2B5EF4-FFF2-40B4-BE49-F238E27FC236}">
                <a16:creationId xmlns:a16="http://schemas.microsoft.com/office/drawing/2014/main" id="{9E33A56C-2D58-F645-B5FA-090650A7E815}"/>
              </a:ext>
            </a:extLst>
          </p:cNvPr>
          <p:cNvSpPr/>
          <p:nvPr/>
        </p:nvSpPr>
        <p:spPr bwMode="auto">
          <a:xfrm>
            <a:off x="15096191" y="8065453"/>
            <a:ext cx="5859534" cy="1945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43" y="0"/>
                </a:moveTo>
                <a:lnTo>
                  <a:pt x="21600" y="17"/>
                </a:lnTo>
                <a:lnTo>
                  <a:pt x="19553" y="10832"/>
                </a:lnTo>
                <a:lnTo>
                  <a:pt x="21597" y="21600"/>
                </a:lnTo>
                <a:lnTo>
                  <a:pt x="0" y="21573"/>
                </a:lnTo>
                <a:lnTo>
                  <a:pt x="2643" y="0"/>
                </a:lnTo>
                <a:close/>
              </a:path>
            </a:pathLst>
          </a:custGeom>
          <a:solidFill>
            <a:schemeClr val="accent3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4" name="Фигура">
            <a:extLst>
              <a:ext uri="{FF2B5EF4-FFF2-40B4-BE49-F238E27FC236}">
                <a16:creationId xmlns:a16="http://schemas.microsoft.com/office/drawing/2014/main" id="{135FCC13-35F6-0F4E-B323-EA6C26712B40}"/>
              </a:ext>
            </a:extLst>
          </p:cNvPr>
          <p:cNvSpPr/>
          <p:nvPr/>
        </p:nvSpPr>
        <p:spPr bwMode="auto">
          <a:xfrm>
            <a:off x="14185200" y="10587770"/>
            <a:ext cx="6768677" cy="1919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58" y="0"/>
                </a:moveTo>
                <a:lnTo>
                  <a:pt x="21600" y="0"/>
                </a:lnTo>
                <a:lnTo>
                  <a:pt x="19805" y="10720"/>
                </a:lnTo>
                <a:lnTo>
                  <a:pt x="21597" y="21600"/>
                </a:lnTo>
                <a:lnTo>
                  <a:pt x="0" y="21509"/>
                </a:lnTo>
                <a:lnTo>
                  <a:pt x="2258" y="0"/>
                </a:lnTo>
                <a:close/>
              </a:path>
            </a:pathLst>
          </a:cu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DB63A-EF84-CF49-8F64-1FB632E0D003}"/>
              </a:ext>
            </a:extLst>
          </p:cNvPr>
          <p:cNvSpPr txBox="1"/>
          <p:nvPr/>
        </p:nvSpPr>
        <p:spPr>
          <a:xfrm>
            <a:off x="7220961" y="630118"/>
            <a:ext cx="9935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swald" panose="02000503000000000000" pitchFamily="2" charset="77"/>
              </a:rPr>
              <a:t>FUNNEL DIAGRAM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B5553-F66D-5D4D-82FF-A1E447E99AFD}"/>
              </a:ext>
            </a:extLst>
          </p:cNvPr>
          <p:cNvSpPr txBox="1"/>
          <p:nvPr/>
        </p:nvSpPr>
        <p:spPr>
          <a:xfrm>
            <a:off x="10042244" y="1682769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>
                    <a:lumMod val="65000"/>
                  </a:schemeClr>
                </a:solidFill>
                <a:latin typeface="Oswald Light" panose="02000303000000000000" pitchFamily="2" charset="77"/>
              </a:rPr>
              <a:t>YOUR SUBTITLE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EAA9A-C2EB-F146-8A00-EE467E7F24CB}"/>
              </a:ext>
            </a:extLst>
          </p:cNvPr>
          <p:cNvSpPr txBox="1"/>
          <p:nvPr/>
        </p:nvSpPr>
        <p:spPr>
          <a:xfrm>
            <a:off x="21499222" y="3689667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80D8D-A682-B441-B8F9-6D544D1F8037}"/>
              </a:ext>
            </a:extLst>
          </p:cNvPr>
          <p:cNvSpPr txBox="1"/>
          <p:nvPr/>
        </p:nvSpPr>
        <p:spPr>
          <a:xfrm>
            <a:off x="21499222" y="6184263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CF0D5-61C2-0549-A852-D2CF365D64FA}"/>
              </a:ext>
            </a:extLst>
          </p:cNvPr>
          <p:cNvSpPr txBox="1"/>
          <p:nvPr/>
        </p:nvSpPr>
        <p:spPr>
          <a:xfrm>
            <a:off x="21500825" y="8684404"/>
            <a:ext cx="72808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C13FA-7CBA-0D4C-A018-BBAC325F6E0B}"/>
              </a:ext>
            </a:extLst>
          </p:cNvPr>
          <p:cNvSpPr txBox="1"/>
          <p:nvPr/>
        </p:nvSpPr>
        <p:spPr>
          <a:xfrm>
            <a:off x="21498420" y="11181773"/>
            <a:ext cx="732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D1329B-93E2-3D49-8E07-BEA98CDA3052}"/>
              </a:ext>
            </a:extLst>
          </p:cNvPr>
          <p:cNvSpPr txBox="1"/>
          <p:nvPr/>
        </p:nvSpPr>
        <p:spPr>
          <a:xfrm>
            <a:off x="17880383" y="3736752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EF7424-E58E-FF45-9141-2CF7A3A8D107}"/>
              </a:ext>
            </a:extLst>
          </p:cNvPr>
          <p:cNvSpPr txBox="1"/>
          <p:nvPr/>
        </p:nvSpPr>
        <p:spPr>
          <a:xfrm>
            <a:off x="17880383" y="6230429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200DC4-3C1B-AF44-813A-BCB9FE73F156}"/>
              </a:ext>
            </a:extLst>
          </p:cNvPr>
          <p:cNvSpPr txBox="1"/>
          <p:nvPr/>
        </p:nvSpPr>
        <p:spPr>
          <a:xfrm>
            <a:off x="17880383" y="8730570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E590C-BE31-D143-BED8-8E3AF813E0F0}"/>
              </a:ext>
            </a:extLst>
          </p:cNvPr>
          <p:cNvSpPr txBox="1"/>
          <p:nvPr/>
        </p:nvSpPr>
        <p:spPr>
          <a:xfrm>
            <a:off x="17880383" y="11239951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Freeform 946">
            <a:extLst>
              <a:ext uri="{FF2B5EF4-FFF2-40B4-BE49-F238E27FC236}">
                <a16:creationId xmlns:a16="http://schemas.microsoft.com/office/drawing/2014/main" id="{D683AFC9-3097-E644-B2E7-C076891E3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03975" y="3412598"/>
            <a:ext cx="1231583" cy="1231583"/>
          </a:xfrm>
          <a:custGeom>
            <a:avLst/>
            <a:gdLst>
              <a:gd name="T0" fmla="*/ 227950 w 291740"/>
              <a:gd name="T1" fmla="*/ 248610 h 291739"/>
              <a:gd name="T2" fmla="*/ 254768 w 291740"/>
              <a:gd name="T3" fmla="*/ 199685 h 291739"/>
              <a:gd name="T4" fmla="*/ 227950 w 291740"/>
              <a:gd name="T5" fmla="*/ 186276 h 291739"/>
              <a:gd name="T6" fmla="*/ 74292 w 291740"/>
              <a:gd name="T7" fmla="*/ 284126 h 291739"/>
              <a:gd name="T8" fmla="*/ 219253 w 291740"/>
              <a:gd name="T9" fmla="*/ 186276 h 291739"/>
              <a:gd name="T10" fmla="*/ 51824 w 291740"/>
              <a:gd name="T11" fmla="*/ 186276 h 291739"/>
              <a:gd name="T12" fmla="*/ 38778 w 291740"/>
              <a:gd name="T13" fmla="*/ 248610 h 291739"/>
              <a:gd name="T14" fmla="*/ 65231 w 291740"/>
              <a:gd name="T15" fmla="*/ 186276 h 291739"/>
              <a:gd name="T16" fmla="*/ 9059 w 291740"/>
              <a:gd name="T17" fmla="*/ 150761 h 291739"/>
              <a:gd name="T18" fmla="*/ 16670 w 291740"/>
              <a:gd name="T19" fmla="*/ 248610 h 291739"/>
              <a:gd name="T20" fmla="*/ 29718 w 291740"/>
              <a:gd name="T21" fmla="*/ 199685 h 291739"/>
              <a:gd name="T22" fmla="*/ 241722 w 291740"/>
              <a:gd name="T23" fmla="*/ 177579 h 291739"/>
              <a:gd name="T24" fmla="*/ 263828 w 291740"/>
              <a:gd name="T25" fmla="*/ 248610 h 291739"/>
              <a:gd name="T26" fmla="*/ 284485 w 291740"/>
              <a:gd name="T27" fmla="*/ 241362 h 291739"/>
              <a:gd name="T28" fmla="*/ 9059 w 291740"/>
              <a:gd name="T29" fmla="*/ 150761 h 291739"/>
              <a:gd name="T30" fmla="*/ 80981 w 291740"/>
              <a:gd name="T31" fmla="*/ 122844 h 291739"/>
              <a:gd name="T32" fmla="*/ 71790 w 291740"/>
              <a:gd name="T33" fmla="*/ 122844 h 291739"/>
              <a:gd name="T34" fmla="*/ 52455 w 291740"/>
              <a:gd name="T35" fmla="*/ 118058 h 291739"/>
              <a:gd name="T36" fmla="*/ 52455 w 291740"/>
              <a:gd name="T37" fmla="*/ 127262 h 291739"/>
              <a:gd name="T38" fmla="*/ 52455 w 291740"/>
              <a:gd name="T39" fmla="*/ 118058 h 291739"/>
              <a:gd name="T40" fmla="*/ 33121 w 291740"/>
              <a:gd name="T41" fmla="*/ 122844 h 291739"/>
              <a:gd name="T42" fmla="*/ 23929 w 291740"/>
              <a:gd name="T43" fmla="*/ 122844 h 291739"/>
              <a:gd name="T44" fmla="*/ 16670 w 291740"/>
              <a:gd name="T45" fmla="*/ 103648 h 291739"/>
              <a:gd name="T46" fmla="*/ 9059 w 291740"/>
              <a:gd name="T47" fmla="*/ 142063 h 291739"/>
              <a:gd name="T48" fmla="*/ 284485 w 291740"/>
              <a:gd name="T49" fmla="*/ 110897 h 291739"/>
              <a:gd name="T50" fmla="*/ 16670 w 291740"/>
              <a:gd name="T51" fmla="*/ 103648 h 291739"/>
              <a:gd name="T52" fmla="*/ 227950 w 291740"/>
              <a:gd name="T53" fmla="*/ 94588 h 291739"/>
              <a:gd name="T54" fmla="*/ 254768 w 291740"/>
              <a:gd name="T55" fmla="*/ 56172 h 291739"/>
              <a:gd name="T56" fmla="*/ 38778 w 291740"/>
              <a:gd name="T57" fmla="*/ 56172 h 291739"/>
              <a:gd name="T58" fmla="*/ 65231 w 291740"/>
              <a:gd name="T59" fmla="*/ 94588 h 291739"/>
              <a:gd name="T60" fmla="*/ 38778 w 291740"/>
              <a:gd name="T61" fmla="*/ 56172 h 291739"/>
              <a:gd name="T62" fmla="*/ 74292 w 291740"/>
              <a:gd name="T63" fmla="*/ 94588 h 291739"/>
              <a:gd name="T64" fmla="*/ 219253 w 291740"/>
              <a:gd name="T65" fmla="*/ 8699 h 291739"/>
              <a:gd name="T66" fmla="*/ 69943 w 291740"/>
              <a:gd name="T67" fmla="*/ 0 h 291739"/>
              <a:gd name="T68" fmla="*/ 227950 w 291740"/>
              <a:gd name="T69" fmla="*/ 4347 h 291739"/>
              <a:gd name="T70" fmla="*/ 259116 w 291740"/>
              <a:gd name="T71" fmla="*/ 47476 h 291739"/>
              <a:gd name="T72" fmla="*/ 263828 w 291740"/>
              <a:gd name="T73" fmla="*/ 94588 h 291739"/>
              <a:gd name="T74" fmla="*/ 293182 w 291740"/>
              <a:gd name="T75" fmla="*/ 110897 h 291739"/>
              <a:gd name="T76" fmla="*/ 276874 w 291740"/>
              <a:gd name="T77" fmla="*/ 257308 h 291739"/>
              <a:gd name="T78" fmla="*/ 227950 w 291740"/>
              <a:gd name="T79" fmla="*/ 288475 h 291739"/>
              <a:gd name="T80" fmla="*/ 69943 w 291740"/>
              <a:gd name="T81" fmla="*/ 293185 h 291739"/>
              <a:gd name="T82" fmla="*/ 65231 w 291740"/>
              <a:gd name="T83" fmla="*/ 257308 h 291739"/>
              <a:gd name="T84" fmla="*/ 0 w 291740"/>
              <a:gd name="T85" fmla="*/ 241362 h 291739"/>
              <a:gd name="T86" fmla="*/ 16670 w 291740"/>
              <a:gd name="T87" fmla="*/ 94588 h 291739"/>
              <a:gd name="T88" fmla="*/ 29718 w 291740"/>
              <a:gd name="T89" fmla="*/ 51462 h 291739"/>
              <a:gd name="T90" fmla="*/ 65231 w 291740"/>
              <a:gd name="T91" fmla="*/ 47476 h 291739"/>
              <a:gd name="T92" fmla="*/ 69943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47">
            <a:extLst>
              <a:ext uri="{FF2B5EF4-FFF2-40B4-BE49-F238E27FC236}">
                <a16:creationId xmlns:a16="http://schemas.microsoft.com/office/drawing/2014/main" id="{E50B83F9-BAA6-DC40-B35B-CA948BF7C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30748" y="5915207"/>
            <a:ext cx="1178036" cy="1231583"/>
          </a:xfrm>
          <a:custGeom>
            <a:avLst/>
            <a:gdLst>
              <a:gd name="T0" fmla="*/ 193168 w 279041"/>
              <a:gd name="T1" fmla="*/ 213780 h 291739"/>
              <a:gd name="T2" fmla="*/ 193168 w 279041"/>
              <a:gd name="T3" fmla="*/ 222970 h 291739"/>
              <a:gd name="T4" fmla="*/ 159569 w 279041"/>
              <a:gd name="T5" fmla="*/ 218375 h 291739"/>
              <a:gd name="T6" fmla="*/ 34687 w 279041"/>
              <a:gd name="T7" fmla="*/ 213780 h 291739"/>
              <a:gd name="T8" fmla="*/ 146439 w 279041"/>
              <a:gd name="T9" fmla="*/ 218375 h 291739"/>
              <a:gd name="T10" fmla="*/ 34687 w 279041"/>
              <a:gd name="T11" fmla="*/ 222970 h 291739"/>
              <a:gd name="T12" fmla="*/ 34687 w 279041"/>
              <a:gd name="T13" fmla="*/ 213780 h 291739"/>
              <a:gd name="T14" fmla="*/ 210764 w 279041"/>
              <a:gd name="T15" fmla="*/ 183467 h 291739"/>
              <a:gd name="T16" fmla="*/ 210764 w 279041"/>
              <a:gd name="T17" fmla="*/ 192672 h 291739"/>
              <a:gd name="T18" fmla="*/ 159569 w 279041"/>
              <a:gd name="T19" fmla="*/ 187885 h 291739"/>
              <a:gd name="T20" fmla="*/ 93717 w 279041"/>
              <a:gd name="T21" fmla="*/ 183467 h 291739"/>
              <a:gd name="T22" fmla="*/ 133675 w 279041"/>
              <a:gd name="T23" fmla="*/ 187885 h 291739"/>
              <a:gd name="T24" fmla="*/ 93717 w 279041"/>
              <a:gd name="T25" fmla="*/ 192672 h 291739"/>
              <a:gd name="T26" fmla="*/ 93717 w 279041"/>
              <a:gd name="T27" fmla="*/ 183467 h 291739"/>
              <a:gd name="T28" fmla="*/ 199525 w 279041"/>
              <a:gd name="T29" fmla="*/ 154751 h 291739"/>
              <a:gd name="T30" fmla="*/ 199525 w 279041"/>
              <a:gd name="T31" fmla="*/ 163955 h 291739"/>
              <a:gd name="T32" fmla="*/ 159569 w 279041"/>
              <a:gd name="T33" fmla="*/ 159537 h 291739"/>
              <a:gd name="T34" fmla="*/ 93654 w 279041"/>
              <a:gd name="T35" fmla="*/ 154751 h 291739"/>
              <a:gd name="T36" fmla="*/ 144850 w 279041"/>
              <a:gd name="T37" fmla="*/ 159537 h 291739"/>
              <a:gd name="T38" fmla="*/ 93654 w 279041"/>
              <a:gd name="T39" fmla="*/ 163955 h 291739"/>
              <a:gd name="T40" fmla="*/ 93654 w 279041"/>
              <a:gd name="T41" fmla="*/ 154751 h 291739"/>
              <a:gd name="T42" fmla="*/ 39385 w 279041"/>
              <a:gd name="T43" fmla="*/ 183603 h 291739"/>
              <a:gd name="T44" fmla="*/ 68759 w 279041"/>
              <a:gd name="T45" fmla="*/ 133150 h 291739"/>
              <a:gd name="T46" fmla="*/ 163865 w 279041"/>
              <a:gd name="T47" fmla="*/ 124439 h 291739"/>
              <a:gd name="T48" fmla="*/ 215060 w 279041"/>
              <a:gd name="T49" fmla="*/ 129033 h 291739"/>
              <a:gd name="T50" fmla="*/ 163865 w 279041"/>
              <a:gd name="T51" fmla="*/ 133629 h 291739"/>
              <a:gd name="T52" fmla="*/ 163865 w 279041"/>
              <a:gd name="T53" fmla="*/ 124439 h 291739"/>
              <a:gd name="T54" fmla="*/ 140196 w 279041"/>
              <a:gd name="T55" fmla="*/ 124439 h 291739"/>
              <a:gd name="T56" fmla="*/ 140196 w 279041"/>
              <a:gd name="T57" fmla="*/ 133629 h 291739"/>
              <a:gd name="T58" fmla="*/ 89359 w 279041"/>
              <a:gd name="T59" fmla="*/ 129033 h 291739"/>
              <a:gd name="T60" fmla="*/ 34670 w 279041"/>
              <a:gd name="T61" fmla="*/ 124439 h 291739"/>
              <a:gd name="T62" fmla="*/ 77827 w 279041"/>
              <a:gd name="T63" fmla="*/ 128795 h 291739"/>
              <a:gd name="T64" fmla="*/ 73113 w 279041"/>
              <a:gd name="T65" fmla="*/ 192677 h 291739"/>
              <a:gd name="T66" fmla="*/ 30319 w 279041"/>
              <a:gd name="T67" fmla="*/ 187958 h 291739"/>
              <a:gd name="T68" fmla="*/ 34670 w 279041"/>
              <a:gd name="T69" fmla="*/ 124439 h 291739"/>
              <a:gd name="T70" fmla="*/ 210764 w 279041"/>
              <a:gd name="T71" fmla="*/ 95722 h 291739"/>
              <a:gd name="T72" fmla="*/ 210764 w 279041"/>
              <a:gd name="T73" fmla="*/ 104927 h 291739"/>
              <a:gd name="T74" fmla="*/ 159569 w 279041"/>
              <a:gd name="T75" fmla="*/ 100140 h 291739"/>
              <a:gd name="T76" fmla="*/ 34687 w 279041"/>
              <a:gd name="T77" fmla="*/ 95722 h 291739"/>
              <a:gd name="T78" fmla="*/ 146439 w 279041"/>
              <a:gd name="T79" fmla="*/ 100140 h 291739"/>
              <a:gd name="T80" fmla="*/ 34687 w 279041"/>
              <a:gd name="T81" fmla="*/ 104927 h 291739"/>
              <a:gd name="T82" fmla="*/ 34687 w 279041"/>
              <a:gd name="T83" fmla="*/ 95722 h 291739"/>
              <a:gd name="T84" fmla="*/ 244743 w 279041"/>
              <a:gd name="T85" fmla="*/ 252959 h 291739"/>
              <a:gd name="T86" fmla="*/ 44401 w 279041"/>
              <a:gd name="T87" fmla="*/ 257308 h 291739"/>
              <a:gd name="T88" fmla="*/ 271455 w 279041"/>
              <a:gd name="T89" fmla="*/ 284126 h 291739"/>
              <a:gd name="T90" fmla="*/ 244743 w 279041"/>
              <a:gd name="T91" fmla="*/ 44214 h 291739"/>
              <a:gd name="T92" fmla="*/ 39364 w 279041"/>
              <a:gd name="T93" fmla="*/ 65975 h 291739"/>
              <a:gd name="T94" fmla="*/ 207606 w 279041"/>
              <a:gd name="T95" fmla="*/ 39318 h 291739"/>
              <a:gd name="T96" fmla="*/ 34660 w 279041"/>
              <a:gd name="T97" fmla="*/ 30310 h 291739"/>
              <a:gd name="T98" fmla="*/ 216651 w 279041"/>
              <a:gd name="T99" fmla="*/ 34994 h 291739"/>
              <a:gd name="T100" fmla="*/ 212310 w 279041"/>
              <a:gd name="T101" fmla="*/ 74621 h 291739"/>
              <a:gd name="T102" fmla="*/ 30319 w 279041"/>
              <a:gd name="T103" fmla="*/ 70300 h 291739"/>
              <a:gd name="T104" fmla="*/ 34660 w 279041"/>
              <a:gd name="T105" fmla="*/ 30310 h 291739"/>
              <a:gd name="T106" fmla="*/ 9026 w 279041"/>
              <a:gd name="T107" fmla="*/ 248610 h 291739"/>
              <a:gd name="T108" fmla="*/ 236080 w 279041"/>
              <a:gd name="T109" fmla="*/ 8699 h 291739"/>
              <a:gd name="T110" fmla="*/ 4333 w 279041"/>
              <a:gd name="T111" fmla="*/ 0 h 291739"/>
              <a:gd name="T112" fmla="*/ 244743 w 279041"/>
              <a:gd name="T113" fmla="*/ 4347 h 291739"/>
              <a:gd name="T114" fmla="*/ 275786 w 279041"/>
              <a:gd name="T115" fmla="*/ 35516 h 291739"/>
              <a:gd name="T116" fmla="*/ 280479 w 279041"/>
              <a:gd name="T117" fmla="*/ 288475 h 291739"/>
              <a:gd name="T118" fmla="*/ 39708 w 279041"/>
              <a:gd name="T119" fmla="*/ 293185 h 291739"/>
              <a:gd name="T120" fmla="*/ 35374 w 279041"/>
              <a:gd name="T121" fmla="*/ 257308 h 291739"/>
              <a:gd name="T122" fmla="*/ 0 w 279041"/>
              <a:gd name="T123" fmla="*/ 252959 h 291739"/>
              <a:gd name="T124" fmla="*/ 4333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48">
            <a:extLst>
              <a:ext uri="{FF2B5EF4-FFF2-40B4-BE49-F238E27FC236}">
                <a16:creationId xmlns:a16="http://schemas.microsoft.com/office/drawing/2014/main" id="{DB34343E-1D11-5848-9086-6AC46B9A4E1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671101">
            <a:off x="12942259" y="11063496"/>
            <a:ext cx="964467" cy="969735"/>
          </a:xfrm>
          <a:custGeom>
            <a:avLst/>
            <a:gdLst>
              <a:gd name="T0" fmla="*/ 227991 w 290404"/>
              <a:gd name="T1" fmla="*/ 199932 h 291739"/>
              <a:gd name="T2" fmla="*/ 198132 w 290404"/>
              <a:gd name="T3" fmla="*/ 229687 h 291739"/>
              <a:gd name="T4" fmla="*/ 249934 w 290404"/>
              <a:gd name="T5" fmla="*/ 282663 h 291739"/>
              <a:gd name="T6" fmla="*/ 260367 w 290404"/>
              <a:gd name="T7" fmla="*/ 282663 h 291739"/>
              <a:gd name="T8" fmla="*/ 279793 w 290404"/>
              <a:gd name="T9" fmla="*/ 262706 h 291739"/>
              <a:gd name="T10" fmla="*/ 281952 w 290404"/>
              <a:gd name="T11" fmla="*/ 257626 h 291739"/>
              <a:gd name="T12" fmla="*/ 279793 w 290404"/>
              <a:gd name="T13" fmla="*/ 252184 h 291739"/>
              <a:gd name="T14" fmla="*/ 196332 w 290404"/>
              <a:gd name="T15" fmla="*/ 183241 h 291739"/>
              <a:gd name="T16" fmla="*/ 189494 w 290404"/>
              <a:gd name="T17" fmla="*/ 191223 h 291739"/>
              <a:gd name="T18" fmla="*/ 181581 w 290404"/>
              <a:gd name="T19" fmla="*/ 198119 h 291739"/>
              <a:gd name="T20" fmla="*/ 199209 w 290404"/>
              <a:gd name="T21" fmla="*/ 215898 h 291739"/>
              <a:gd name="T22" fmla="*/ 214321 w 290404"/>
              <a:gd name="T23" fmla="*/ 201021 h 291739"/>
              <a:gd name="T24" fmla="*/ 111298 w 290404"/>
              <a:gd name="T25" fmla="*/ 57505 h 291739"/>
              <a:gd name="T26" fmla="*/ 115993 w 290404"/>
              <a:gd name="T27" fmla="*/ 62190 h 291739"/>
              <a:gd name="T28" fmla="*/ 111298 w 290404"/>
              <a:gd name="T29" fmla="*/ 66514 h 291739"/>
              <a:gd name="T30" fmla="*/ 66175 w 290404"/>
              <a:gd name="T31" fmla="*/ 111561 h 291739"/>
              <a:gd name="T32" fmla="*/ 61840 w 290404"/>
              <a:gd name="T33" fmla="*/ 116245 h 291739"/>
              <a:gd name="T34" fmla="*/ 57506 w 290404"/>
              <a:gd name="T35" fmla="*/ 111561 h 291739"/>
              <a:gd name="T36" fmla="*/ 111298 w 290404"/>
              <a:gd name="T37" fmla="*/ 57505 h 291739"/>
              <a:gd name="T38" fmla="*/ 112006 w 290404"/>
              <a:gd name="T39" fmla="*/ 40970 h 291739"/>
              <a:gd name="T40" fmla="*/ 61573 w 290404"/>
              <a:gd name="T41" fmla="*/ 61903 h 291739"/>
              <a:gd name="T42" fmla="*/ 61573 w 290404"/>
              <a:gd name="T43" fmla="*/ 162961 h 291739"/>
              <a:gd name="T44" fmla="*/ 112006 w 290404"/>
              <a:gd name="T45" fmla="*/ 184256 h 291739"/>
              <a:gd name="T46" fmla="*/ 162795 w 290404"/>
              <a:gd name="T47" fmla="*/ 162961 h 291739"/>
              <a:gd name="T48" fmla="*/ 183689 w 290404"/>
              <a:gd name="T49" fmla="*/ 112432 h 291739"/>
              <a:gd name="T50" fmla="*/ 162795 w 290404"/>
              <a:gd name="T51" fmla="*/ 61903 h 291739"/>
              <a:gd name="T52" fmla="*/ 112006 w 290404"/>
              <a:gd name="T53" fmla="*/ 40970 h 291739"/>
              <a:gd name="T54" fmla="*/ 112006 w 290404"/>
              <a:gd name="T55" fmla="*/ 31945 h 291739"/>
              <a:gd name="T56" fmla="*/ 168922 w 290404"/>
              <a:gd name="T57" fmla="*/ 55769 h 291739"/>
              <a:gd name="T58" fmla="*/ 192335 w 290404"/>
              <a:gd name="T59" fmla="*/ 112432 h 291739"/>
              <a:gd name="T60" fmla="*/ 168922 w 290404"/>
              <a:gd name="T61" fmla="*/ 169457 h 291739"/>
              <a:gd name="T62" fmla="*/ 112006 w 290404"/>
              <a:gd name="T63" fmla="*/ 192917 h 291739"/>
              <a:gd name="T64" fmla="*/ 55450 w 290404"/>
              <a:gd name="T65" fmla="*/ 169457 h 291739"/>
              <a:gd name="T66" fmla="*/ 55450 w 290404"/>
              <a:gd name="T67" fmla="*/ 55769 h 291739"/>
              <a:gd name="T68" fmla="*/ 112006 w 290404"/>
              <a:gd name="T69" fmla="*/ 31945 h 291739"/>
              <a:gd name="T70" fmla="*/ 110711 w 290404"/>
              <a:gd name="T71" fmla="*/ 8710 h 291739"/>
              <a:gd name="T72" fmla="*/ 38761 w 290404"/>
              <a:gd name="T73" fmla="*/ 38826 h 291739"/>
              <a:gd name="T74" fmla="*/ 38761 w 290404"/>
              <a:gd name="T75" fmla="*/ 184692 h 291739"/>
              <a:gd name="T76" fmla="*/ 183380 w 290404"/>
              <a:gd name="T77" fmla="*/ 184692 h 291739"/>
              <a:gd name="T78" fmla="*/ 213238 w 290404"/>
              <a:gd name="T79" fmla="*/ 111759 h 291739"/>
              <a:gd name="T80" fmla="*/ 183380 w 290404"/>
              <a:gd name="T81" fmla="*/ 38826 h 291739"/>
              <a:gd name="T82" fmla="*/ 110711 w 290404"/>
              <a:gd name="T83" fmla="*/ 8710 h 291739"/>
              <a:gd name="T84" fmla="*/ 110711 w 290404"/>
              <a:gd name="T85" fmla="*/ 0 h 291739"/>
              <a:gd name="T86" fmla="*/ 189494 w 290404"/>
              <a:gd name="T87" fmla="*/ 32655 h 291739"/>
              <a:gd name="T88" fmla="*/ 221871 w 290404"/>
              <a:gd name="T89" fmla="*/ 111759 h 291739"/>
              <a:gd name="T90" fmla="*/ 201728 w 290404"/>
              <a:gd name="T91" fmla="*/ 175983 h 291739"/>
              <a:gd name="T92" fmla="*/ 220435 w 290404"/>
              <a:gd name="T93" fmla="*/ 194854 h 291739"/>
              <a:gd name="T94" fmla="*/ 224751 w 290404"/>
              <a:gd name="T95" fmla="*/ 190498 h 291739"/>
              <a:gd name="T96" fmla="*/ 231227 w 290404"/>
              <a:gd name="T97" fmla="*/ 190498 h 291739"/>
              <a:gd name="T98" fmla="*/ 286266 w 290404"/>
              <a:gd name="T99" fmla="*/ 246016 h 291739"/>
              <a:gd name="T100" fmla="*/ 290944 w 290404"/>
              <a:gd name="T101" fmla="*/ 257626 h 291739"/>
              <a:gd name="T102" fmla="*/ 286266 w 290404"/>
              <a:gd name="T103" fmla="*/ 268874 h 291739"/>
              <a:gd name="T104" fmla="*/ 266482 w 290404"/>
              <a:gd name="T105" fmla="*/ 288832 h 291739"/>
              <a:gd name="T106" fmla="*/ 255330 w 290404"/>
              <a:gd name="T107" fmla="*/ 293548 h 291739"/>
              <a:gd name="T108" fmla="*/ 244179 w 290404"/>
              <a:gd name="T109" fmla="*/ 288832 h 291739"/>
              <a:gd name="T110" fmla="*/ 188776 w 290404"/>
              <a:gd name="T111" fmla="*/ 232952 h 291739"/>
              <a:gd name="T112" fmla="*/ 187699 w 290404"/>
              <a:gd name="T113" fmla="*/ 229687 h 291739"/>
              <a:gd name="T114" fmla="*/ 188776 w 290404"/>
              <a:gd name="T115" fmla="*/ 226784 h 291739"/>
              <a:gd name="T116" fmla="*/ 193454 w 290404"/>
              <a:gd name="T117" fmla="*/ 222430 h 291739"/>
              <a:gd name="T118" fmla="*/ 174388 w 290404"/>
              <a:gd name="T119" fmla="*/ 203561 h 291739"/>
              <a:gd name="T120" fmla="*/ 110711 w 290404"/>
              <a:gd name="T121" fmla="*/ 223881 h 291739"/>
              <a:gd name="T122" fmla="*/ 32646 w 290404"/>
              <a:gd name="T123" fmla="*/ 191223 h 291739"/>
              <a:gd name="T124" fmla="*/ 32646 w 290404"/>
              <a:gd name="T125" fmla="*/ 32655 h 291739"/>
              <a:gd name="T126" fmla="*/ 110711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49">
            <a:extLst>
              <a:ext uri="{FF2B5EF4-FFF2-40B4-BE49-F238E27FC236}">
                <a16:creationId xmlns:a16="http://schemas.microsoft.com/office/drawing/2014/main" id="{D3ACB0FF-7B03-214D-9F6C-540639DB5A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03974" y="8422554"/>
            <a:ext cx="1231583" cy="1231583"/>
          </a:xfrm>
          <a:custGeom>
            <a:avLst/>
            <a:gdLst>
              <a:gd name="T0" fmla="*/ 79858 w 291288"/>
              <a:gd name="T1" fmla="*/ 255812 h 291739"/>
              <a:gd name="T2" fmla="*/ 75474 w 291288"/>
              <a:gd name="T3" fmla="*/ 284478 h 291739"/>
              <a:gd name="T4" fmla="*/ 143406 w 291288"/>
              <a:gd name="T5" fmla="*/ 284478 h 291739"/>
              <a:gd name="T6" fmla="*/ 143406 w 291288"/>
              <a:gd name="T7" fmla="*/ 255812 h 291739"/>
              <a:gd name="T8" fmla="*/ 85336 w 291288"/>
              <a:gd name="T9" fmla="*/ 222066 h 291739"/>
              <a:gd name="T10" fmla="*/ 81318 w 291288"/>
              <a:gd name="T11" fmla="*/ 246741 h 291739"/>
              <a:gd name="T12" fmla="*/ 147789 w 291288"/>
              <a:gd name="T13" fmla="*/ 246741 h 291739"/>
              <a:gd name="T14" fmla="*/ 152171 w 291288"/>
              <a:gd name="T15" fmla="*/ 251458 h 291739"/>
              <a:gd name="T16" fmla="*/ 152171 w 291288"/>
              <a:gd name="T17" fmla="*/ 284478 h 291739"/>
              <a:gd name="T18" fmla="*/ 271965 w 291288"/>
              <a:gd name="T19" fmla="*/ 284478 h 291739"/>
              <a:gd name="T20" fmla="*/ 146694 w 291288"/>
              <a:gd name="T21" fmla="*/ 222066 h 291739"/>
              <a:gd name="T22" fmla="*/ 29457 w 291288"/>
              <a:gd name="T23" fmla="*/ 222066 h 291739"/>
              <a:gd name="T24" fmla="*/ 10466 w 291288"/>
              <a:gd name="T25" fmla="*/ 284478 h 291739"/>
              <a:gd name="T26" fmla="*/ 66343 w 291288"/>
              <a:gd name="T27" fmla="*/ 284478 h 291739"/>
              <a:gd name="T28" fmla="*/ 76570 w 291288"/>
              <a:gd name="T29" fmla="*/ 222066 h 291739"/>
              <a:gd name="T30" fmla="*/ 261740 w 291288"/>
              <a:gd name="T31" fmla="*/ 207553 h 291739"/>
              <a:gd name="T32" fmla="*/ 199284 w 291288"/>
              <a:gd name="T33" fmla="*/ 238758 h 291739"/>
              <a:gd name="T34" fmla="*/ 283651 w 291288"/>
              <a:gd name="T35" fmla="*/ 280486 h 291739"/>
              <a:gd name="T36" fmla="*/ 191251 w 291288"/>
              <a:gd name="T37" fmla="*/ 174896 h 291739"/>
              <a:gd name="T38" fmla="*/ 155094 w 291288"/>
              <a:gd name="T39" fmla="*/ 216624 h 291739"/>
              <a:gd name="T40" fmla="*/ 189425 w 291288"/>
              <a:gd name="T41" fmla="*/ 233315 h 291739"/>
              <a:gd name="T42" fmla="*/ 259181 w 291288"/>
              <a:gd name="T43" fmla="*/ 198844 h 291739"/>
              <a:gd name="T44" fmla="*/ 251875 w 291288"/>
              <a:gd name="T45" fmla="*/ 174896 h 291739"/>
              <a:gd name="T46" fmla="*/ 93371 w 291288"/>
              <a:gd name="T47" fmla="*/ 174896 h 291739"/>
              <a:gd name="T48" fmla="*/ 87162 w 291288"/>
              <a:gd name="T49" fmla="*/ 213358 h 291739"/>
              <a:gd name="T50" fmla="*/ 136831 w 291288"/>
              <a:gd name="T51" fmla="*/ 213358 h 291739"/>
              <a:gd name="T52" fmla="*/ 104327 w 291288"/>
              <a:gd name="T53" fmla="*/ 174896 h 291739"/>
              <a:gd name="T54" fmla="*/ 43699 w 291288"/>
              <a:gd name="T55" fmla="*/ 174896 h 291739"/>
              <a:gd name="T56" fmla="*/ 32013 w 291288"/>
              <a:gd name="T57" fmla="*/ 213358 h 291739"/>
              <a:gd name="T58" fmla="*/ 78032 w 291288"/>
              <a:gd name="T59" fmla="*/ 213358 h 291739"/>
              <a:gd name="T60" fmla="*/ 84241 w 291288"/>
              <a:gd name="T61" fmla="*/ 174896 h 291739"/>
              <a:gd name="T62" fmla="*/ 147789 w 291288"/>
              <a:gd name="T63" fmla="*/ 51841 h 291739"/>
              <a:gd name="T64" fmla="*/ 116832 w 291288"/>
              <a:gd name="T65" fmla="*/ 83062 h 291739"/>
              <a:gd name="T66" fmla="*/ 147789 w 291288"/>
              <a:gd name="T67" fmla="*/ 113919 h 291739"/>
              <a:gd name="T68" fmla="*/ 178746 w 291288"/>
              <a:gd name="T69" fmla="*/ 83062 h 291739"/>
              <a:gd name="T70" fmla="*/ 147789 w 291288"/>
              <a:gd name="T71" fmla="*/ 51841 h 291739"/>
              <a:gd name="T72" fmla="*/ 147789 w 291288"/>
              <a:gd name="T73" fmla="*/ 43127 h 291739"/>
              <a:gd name="T74" fmla="*/ 187850 w 291288"/>
              <a:gd name="T75" fmla="*/ 83062 h 291739"/>
              <a:gd name="T76" fmla="*/ 147789 w 291288"/>
              <a:gd name="T77" fmla="*/ 122632 h 291739"/>
              <a:gd name="T78" fmla="*/ 107727 w 291288"/>
              <a:gd name="T79" fmla="*/ 83062 h 291739"/>
              <a:gd name="T80" fmla="*/ 147789 w 291288"/>
              <a:gd name="T81" fmla="*/ 43127 h 291739"/>
              <a:gd name="T82" fmla="*/ 147789 w 291288"/>
              <a:gd name="T83" fmla="*/ 8710 h 291739"/>
              <a:gd name="T84" fmla="*/ 74014 w 291288"/>
              <a:gd name="T85" fmla="*/ 82005 h 291739"/>
              <a:gd name="T86" fmla="*/ 147789 w 291288"/>
              <a:gd name="T87" fmla="*/ 211543 h 291739"/>
              <a:gd name="T88" fmla="*/ 221198 w 291288"/>
              <a:gd name="T89" fmla="*/ 82005 h 291739"/>
              <a:gd name="T90" fmla="*/ 147789 w 291288"/>
              <a:gd name="T91" fmla="*/ 8710 h 291739"/>
              <a:gd name="T92" fmla="*/ 147789 w 291288"/>
              <a:gd name="T93" fmla="*/ 0 h 291739"/>
              <a:gd name="T94" fmla="*/ 229963 w 291288"/>
              <a:gd name="T95" fmla="*/ 82005 h 291739"/>
              <a:gd name="T96" fmla="*/ 197093 w 291288"/>
              <a:gd name="T97" fmla="*/ 165824 h 291739"/>
              <a:gd name="T98" fmla="*/ 255162 w 291288"/>
              <a:gd name="T99" fmla="*/ 165824 h 291739"/>
              <a:gd name="T100" fmla="*/ 259181 w 291288"/>
              <a:gd name="T101" fmla="*/ 169090 h 291739"/>
              <a:gd name="T102" fmla="*/ 294973 w 291288"/>
              <a:gd name="T103" fmla="*/ 287380 h 291739"/>
              <a:gd name="T104" fmla="*/ 294608 w 291288"/>
              <a:gd name="T105" fmla="*/ 291735 h 291739"/>
              <a:gd name="T106" fmla="*/ 290956 w 291288"/>
              <a:gd name="T107" fmla="*/ 293548 h 291739"/>
              <a:gd name="T108" fmla="*/ 4258 w 291288"/>
              <a:gd name="T109" fmla="*/ 293548 h 291739"/>
              <a:gd name="T110" fmla="*/ 606 w 291288"/>
              <a:gd name="T111" fmla="*/ 291735 h 291739"/>
              <a:gd name="T112" fmla="*/ 241 w 291288"/>
              <a:gd name="T113" fmla="*/ 287380 h 291739"/>
              <a:gd name="T114" fmla="*/ 36031 w 291288"/>
              <a:gd name="T115" fmla="*/ 169090 h 291739"/>
              <a:gd name="T116" fmla="*/ 40413 w 291288"/>
              <a:gd name="T117" fmla="*/ 165824 h 291739"/>
              <a:gd name="T118" fmla="*/ 97753 w 291288"/>
              <a:gd name="T119" fmla="*/ 165824 h 291739"/>
              <a:gd name="T120" fmla="*/ 65248 w 291288"/>
              <a:gd name="T121" fmla="*/ 82005 h 291739"/>
              <a:gd name="T122" fmla="*/ 14778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600F31-FE0D-FC46-845B-2829D28EA67C}"/>
              </a:ext>
            </a:extLst>
          </p:cNvPr>
          <p:cNvSpPr txBox="1"/>
          <p:nvPr/>
        </p:nvSpPr>
        <p:spPr>
          <a:xfrm>
            <a:off x="1462241" y="10773887"/>
            <a:ext cx="166904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F72AB04-6B91-1E42-B9DC-89A5BD5BB7A8}"/>
              </a:ext>
            </a:extLst>
          </p:cNvPr>
          <p:cNvSpPr txBox="1">
            <a:spLocks/>
          </p:cNvSpPr>
          <p:nvPr/>
        </p:nvSpPr>
        <p:spPr>
          <a:xfrm>
            <a:off x="1351695" y="11409462"/>
            <a:ext cx="7719042" cy="11584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EC83C-D86D-D04D-BD24-413CB5D433B3}"/>
              </a:ext>
            </a:extLst>
          </p:cNvPr>
          <p:cNvSpPr txBox="1"/>
          <p:nvPr/>
        </p:nvSpPr>
        <p:spPr>
          <a:xfrm>
            <a:off x="1462241" y="3239436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6BB0E87-C67F-6243-AB18-156B79E6EE08}"/>
              </a:ext>
            </a:extLst>
          </p:cNvPr>
          <p:cNvSpPr txBox="1">
            <a:spLocks/>
          </p:cNvSpPr>
          <p:nvPr/>
        </p:nvSpPr>
        <p:spPr>
          <a:xfrm>
            <a:off x="1351695" y="3875011"/>
            <a:ext cx="7719042" cy="11584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03A091-83AD-B944-A440-57B6C7060EB3}"/>
              </a:ext>
            </a:extLst>
          </p:cNvPr>
          <p:cNvSpPr txBox="1"/>
          <p:nvPr/>
        </p:nvSpPr>
        <p:spPr>
          <a:xfrm>
            <a:off x="1462241" y="5751971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46F2BC86-642A-3140-98A6-99A1B8E69E84}"/>
              </a:ext>
            </a:extLst>
          </p:cNvPr>
          <p:cNvSpPr txBox="1">
            <a:spLocks/>
          </p:cNvSpPr>
          <p:nvPr/>
        </p:nvSpPr>
        <p:spPr>
          <a:xfrm>
            <a:off x="1351695" y="6387546"/>
            <a:ext cx="7719042" cy="11584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A991D3-01BC-C042-9366-B98305A7A662}"/>
              </a:ext>
            </a:extLst>
          </p:cNvPr>
          <p:cNvSpPr txBox="1"/>
          <p:nvPr/>
        </p:nvSpPr>
        <p:spPr>
          <a:xfrm>
            <a:off x="1462241" y="8264506"/>
            <a:ext cx="1665841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F8A513B-D6A7-BD43-9D18-7DFD65428901}"/>
              </a:ext>
            </a:extLst>
          </p:cNvPr>
          <p:cNvSpPr txBox="1">
            <a:spLocks/>
          </p:cNvSpPr>
          <p:nvPr/>
        </p:nvSpPr>
        <p:spPr>
          <a:xfrm>
            <a:off x="1351695" y="8900081"/>
            <a:ext cx="7719042" cy="11584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239750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002FC554-BCDD-5D4D-9DB9-F0966CAC4F7F}"/>
              </a:ext>
            </a:extLst>
          </p:cNvPr>
          <p:cNvSpPr/>
          <p:nvPr/>
        </p:nvSpPr>
        <p:spPr bwMode="auto">
          <a:xfrm>
            <a:off x="10066287" y="2934962"/>
            <a:ext cx="7506721" cy="1506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21600" y="0"/>
                </a:lnTo>
                <a:lnTo>
                  <a:pt x="20026" y="21600"/>
                </a:lnTo>
                <a:lnTo>
                  <a:pt x="1579" y="21600"/>
                </a:lnTo>
                <a:lnTo>
                  <a:pt x="0" y="37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6B41557A-3D90-D943-AC39-612CD5D608A3}"/>
              </a:ext>
            </a:extLst>
          </p:cNvPr>
          <p:cNvSpPr/>
          <p:nvPr/>
        </p:nvSpPr>
        <p:spPr bwMode="auto">
          <a:xfrm>
            <a:off x="10779127" y="4889581"/>
            <a:ext cx="6077536" cy="150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46"/>
                </a:lnTo>
                <a:lnTo>
                  <a:pt x="19652" y="21600"/>
                </a:lnTo>
                <a:lnTo>
                  <a:pt x="1946" y="21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D6A7BB74-D317-2048-B91C-6B74D907EEA4}"/>
              </a:ext>
            </a:extLst>
          </p:cNvPr>
          <p:cNvSpPr/>
          <p:nvPr/>
        </p:nvSpPr>
        <p:spPr bwMode="auto">
          <a:xfrm>
            <a:off x="11490216" y="6835444"/>
            <a:ext cx="4651855" cy="152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"/>
                </a:lnTo>
                <a:lnTo>
                  <a:pt x="19056" y="21600"/>
                </a:lnTo>
                <a:lnTo>
                  <a:pt x="2574" y="215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325F0879-DF82-7947-9C8D-90AA586B5D7A}"/>
              </a:ext>
            </a:extLst>
          </p:cNvPr>
          <p:cNvSpPr/>
          <p:nvPr/>
        </p:nvSpPr>
        <p:spPr bwMode="auto">
          <a:xfrm>
            <a:off x="12210064" y="8804076"/>
            <a:ext cx="3217415" cy="1523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"/>
                </a:moveTo>
                <a:lnTo>
                  <a:pt x="21600" y="0"/>
                </a:lnTo>
                <a:lnTo>
                  <a:pt x="17870" y="21600"/>
                </a:lnTo>
                <a:lnTo>
                  <a:pt x="3746" y="2153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44379FCD-FE44-4643-947C-72283E20C1B5}"/>
              </a:ext>
            </a:extLst>
          </p:cNvPr>
          <p:cNvSpPr/>
          <p:nvPr/>
        </p:nvSpPr>
        <p:spPr bwMode="auto">
          <a:xfrm>
            <a:off x="12928159" y="10770955"/>
            <a:ext cx="1777723" cy="1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44"/>
                </a:lnTo>
                <a:lnTo>
                  <a:pt x="14950" y="21600"/>
                </a:lnTo>
                <a:lnTo>
                  <a:pt x="6721" y="21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8" name="Многоугольник">
            <a:extLst>
              <a:ext uri="{FF2B5EF4-FFF2-40B4-BE49-F238E27FC236}">
                <a16:creationId xmlns:a16="http://schemas.microsoft.com/office/drawing/2014/main" id="{DFED7685-26D5-394F-A636-5E87703F9127}"/>
              </a:ext>
            </a:extLst>
          </p:cNvPr>
          <p:cNvSpPr/>
          <p:nvPr/>
        </p:nvSpPr>
        <p:spPr bwMode="auto">
          <a:xfrm rot="16200000">
            <a:off x="21239301" y="2815863"/>
            <a:ext cx="1507999" cy="1742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9" name="Многоугольник">
            <a:extLst>
              <a:ext uri="{FF2B5EF4-FFF2-40B4-BE49-F238E27FC236}">
                <a16:creationId xmlns:a16="http://schemas.microsoft.com/office/drawing/2014/main" id="{84B59937-EB22-9F45-9CF1-A14AE72DF43E}"/>
              </a:ext>
            </a:extLst>
          </p:cNvPr>
          <p:cNvSpPr/>
          <p:nvPr/>
        </p:nvSpPr>
        <p:spPr bwMode="auto">
          <a:xfrm rot="16200000">
            <a:off x="21238425" y="4766104"/>
            <a:ext cx="1509751" cy="1742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0" name="Многоугольник">
            <a:extLst>
              <a:ext uri="{FF2B5EF4-FFF2-40B4-BE49-F238E27FC236}">
                <a16:creationId xmlns:a16="http://schemas.microsoft.com/office/drawing/2014/main" id="{C73D1514-56C8-414E-BA05-BEEE0324E2E7}"/>
              </a:ext>
            </a:extLst>
          </p:cNvPr>
          <p:cNvSpPr/>
          <p:nvPr/>
        </p:nvSpPr>
        <p:spPr bwMode="auto">
          <a:xfrm rot="16200000">
            <a:off x="21238425" y="6724226"/>
            <a:ext cx="1509751" cy="1742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Многоугольник">
            <a:extLst>
              <a:ext uri="{FF2B5EF4-FFF2-40B4-BE49-F238E27FC236}">
                <a16:creationId xmlns:a16="http://schemas.microsoft.com/office/drawing/2014/main" id="{7FFCFEF0-5348-9D47-B759-8340A7D27DFC}"/>
              </a:ext>
            </a:extLst>
          </p:cNvPr>
          <p:cNvSpPr/>
          <p:nvPr/>
        </p:nvSpPr>
        <p:spPr bwMode="auto">
          <a:xfrm rot="16200000">
            <a:off x="21238425" y="8684101"/>
            <a:ext cx="1509751" cy="1742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2" name="Многоугольник">
            <a:extLst>
              <a:ext uri="{FF2B5EF4-FFF2-40B4-BE49-F238E27FC236}">
                <a16:creationId xmlns:a16="http://schemas.microsoft.com/office/drawing/2014/main" id="{6474FE0A-341B-4B42-B53F-C688FBB76A54}"/>
              </a:ext>
            </a:extLst>
          </p:cNvPr>
          <p:cNvSpPr/>
          <p:nvPr/>
        </p:nvSpPr>
        <p:spPr bwMode="auto">
          <a:xfrm rot="16200000">
            <a:off x="21238425" y="10654484"/>
            <a:ext cx="1509751" cy="1742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/>
          </a:solidFill>
          <a:ln w="25400">
            <a:noFill/>
            <a:miter lim="400000"/>
          </a:ln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3" name="Фигура">
            <a:extLst>
              <a:ext uri="{FF2B5EF4-FFF2-40B4-BE49-F238E27FC236}">
                <a16:creationId xmlns:a16="http://schemas.microsoft.com/office/drawing/2014/main" id="{199AEEFD-FEF3-1846-B47C-7EEDA6E2270E}"/>
              </a:ext>
            </a:extLst>
          </p:cNvPr>
          <p:cNvSpPr/>
          <p:nvPr/>
        </p:nvSpPr>
        <p:spPr bwMode="auto">
          <a:xfrm>
            <a:off x="17456050" y="2931459"/>
            <a:ext cx="3721833" cy="151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0"/>
                </a:moveTo>
                <a:lnTo>
                  <a:pt x="3152" y="0"/>
                </a:lnTo>
                <a:lnTo>
                  <a:pt x="0" y="21530"/>
                </a:lnTo>
                <a:lnTo>
                  <a:pt x="21600" y="21600"/>
                </a:lnTo>
                <a:lnTo>
                  <a:pt x="19048" y="10799"/>
                </a:lnTo>
                <a:lnTo>
                  <a:pt x="21597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4" name="Фигура">
            <a:extLst>
              <a:ext uri="{FF2B5EF4-FFF2-40B4-BE49-F238E27FC236}">
                <a16:creationId xmlns:a16="http://schemas.microsoft.com/office/drawing/2014/main" id="{D47015F6-A0CC-174C-945F-D21F2E9C14FE}"/>
              </a:ext>
            </a:extLst>
          </p:cNvPr>
          <p:cNvSpPr/>
          <p:nvPr/>
        </p:nvSpPr>
        <p:spPr bwMode="auto">
          <a:xfrm>
            <a:off x="16734454" y="4887830"/>
            <a:ext cx="4446934" cy="1511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9" y="0"/>
                </a:moveTo>
                <a:lnTo>
                  <a:pt x="2675" y="0"/>
                </a:lnTo>
                <a:lnTo>
                  <a:pt x="0" y="21560"/>
                </a:lnTo>
                <a:lnTo>
                  <a:pt x="21600" y="21600"/>
                </a:lnTo>
                <a:lnTo>
                  <a:pt x="19493" y="10767"/>
                </a:lnTo>
                <a:lnTo>
                  <a:pt x="21589" y="0"/>
                </a:lnTo>
                <a:close/>
              </a:path>
            </a:pathLst>
          </a:custGeom>
          <a:solidFill>
            <a:schemeClr val="accent2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5" name="Фигура">
            <a:extLst>
              <a:ext uri="{FF2B5EF4-FFF2-40B4-BE49-F238E27FC236}">
                <a16:creationId xmlns:a16="http://schemas.microsoft.com/office/drawing/2014/main" id="{A8CF360C-A5C8-4844-877C-84242665E5E9}"/>
              </a:ext>
            </a:extLst>
          </p:cNvPr>
          <p:cNvSpPr/>
          <p:nvPr/>
        </p:nvSpPr>
        <p:spPr bwMode="auto">
          <a:xfrm>
            <a:off x="16016359" y="6838947"/>
            <a:ext cx="5168533" cy="1522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314" y="0"/>
                </a:lnTo>
                <a:lnTo>
                  <a:pt x="0" y="21564"/>
                </a:lnTo>
                <a:lnTo>
                  <a:pt x="21599" y="21600"/>
                </a:lnTo>
                <a:lnTo>
                  <a:pt x="19763" y="1079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5CD03EA9-D649-E746-9577-DC6AA4E4B576}"/>
              </a:ext>
            </a:extLst>
          </p:cNvPr>
          <p:cNvSpPr/>
          <p:nvPr/>
        </p:nvSpPr>
        <p:spPr bwMode="auto">
          <a:xfrm>
            <a:off x="15296511" y="8804076"/>
            <a:ext cx="5891882" cy="1518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5" y="0"/>
                </a:moveTo>
                <a:lnTo>
                  <a:pt x="21543" y="0"/>
                </a:lnTo>
                <a:lnTo>
                  <a:pt x="19969" y="10734"/>
                </a:lnTo>
                <a:lnTo>
                  <a:pt x="21600" y="21599"/>
                </a:lnTo>
                <a:lnTo>
                  <a:pt x="0" y="21600"/>
                </a:lnTo>
                <a:lnTo>
                  <a:pt x="2055" y="0"/>
                </a:lnTo>
                <a:close/>
              </a:path>
            </a:pathLst>
          </a:cu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CF136DF0-96EE-1A46-BC16-EFAC8E26B94E}"/>
              </a:ext>
            </a:extLst>
          </p:cNvPr>
          <p:cNvSpPr/>
          <p:nvPr/>
        </p:nvSpPr>
        <p:spPr bwMode="auto">
          <a:xfrm>
            <a:off x="14583671" y="10769204"/>
            <a:ext cx="6601220" cy="1502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90" y="0"/>
                </a:lnTo>
                <a:lnTo>
                  <a:pt x="0" y="21600"/>
                </a:lnTo>
                <a:lnTo>
                  <a:pt x="21572" y="21600"/>
                </a:lnTo>
                <a:lnTo>
                  <a:pt x="20157" y="10993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60803-F2C6-8647-80F4-437F50188ECF}"/>
              </a:ext>
            </a:extLst>
          </p:cNvPr>
          <p:cNvSpPr txBox="1"/>
          <p:nvPr/>
        </p:nvSpPr>
        <p:spPr>
          <a:xfrm>
            <a:off x="7220961" y="630118"/>
            <a:ext cx="9935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tx2"/>
                </a:solidFill>
                <a:latin typeface="Oswald" panose="02000503000000000000" pitchFamily="2" charset="77"/>
              </a:rPr>
              <a:t>FUNNEL DIAGRAM SLIDE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031B1-F3E5-804F-A366-D1AA399DD89E}"/>
              </a:ext>
            </a:extLst>
          </p:cNvPr>
          <p:cNvSpPr txBox="1"/>
          <p:nvPr/>
        </p:nvSpPr>
        <p:spPr>
          <a:xfrm>
            <a:off x="10042244" y="1682769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>
                    <a:lumMod val="65000"/>
                  </a:schemeClr>
                </a:solidFill>
                <a:latin typeface="Oswald Light" panose="02000303000000000000" pitchFamily="2" charset="77"/>
              </a:rPr>
              <a:t>YOUR SUBTITLE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6D5BC-C89E-F74A-AB8A-B84DC088F3AC}"/>
              </a:ext>
            </a:extLst>
          </p:cNvPr>
          <p:cNvSpPr txBox="1"/>
          <p:nvPr/>
        </p:nvSpPr>
        <p:spPr>
          <a:xfrm>
            <a:off x="21619686" y="3336023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0EE2E4-DC37-804C-B98F-87F16456973A}"/>
              </a:ext>
            </a:extLst>
          </p:cNvPr>
          <p:cNvSpPr txBox="1"/>
          <p:nvPr/>
        </p:nvSpPr>
        <p:spPr>
          <a:xfrm>
            <a:off x="21620488" y="5283908"/>
            <a:ext cx="7312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220CF-DBA5-1441-A8A8-BF352677BBA8}"/>
              </a:ext>
            </a:extLst>
          </p:cNvPr>
          <p:cNvSpPr txBox="1"/>
          <p:nvPr/>
        </p:nvSpPr>
        <p:spPr>
          <a:xfrm>
            <a:off x="21619686" y="7217107"/>
            <a:ext cx="72808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2870DC-AE5F-1741-B74A-E21DB343F33E}"/>
              </a:ext>
            </a:extLst>
          </p:cNvPr>
          <p:cNvSpPr txBox="1"/>
          <p:nvPr/>
        </p:nvSpPr>
        <p:spPr>
          <a:xfrm>
            <a:off x="21619686" y="9160812"/>
            <a:ext cx="7328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E8816-A133-B34F-BBB9-D708ECC21B76}"/>
              </a:ext>
            </a:extLst>
          </p:cNvPr>
          <p:cNvSpPr txBox="1"/>
          <p:nvPr/>
        </p:nvSpPr>
        <p:spPr>
          <a:xfrm>
            <a:off x="18203431" y="3383108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908B8-74A1-0643-B4A6-580C094942C1}"/>
              </a:ext>
            </a:extLst>
          </p:cNvPr>
          <p:cNvSpPr txBox="1"/>
          <p:nvPr/>
        </p:nvSpPr>
        <p:spPr>
          <a:xfrm>
            <a:off x="18204233" y="5330074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22020E-4135-E84E-A368-C5395347F88A}"/>
              </a:ext>
            </a:extLst>
          </p:cNvPr>
          <p:cNvSpPr txBox="1"/>
          <p:nvPr/>
        </p:nvSpPr>
        <p:spPr>
          <a:xfrm>
            <a:off x="18201828" y="7263273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44A879-9D56-5749-AD80-C59375584732}"/>
              </a:ext>
            </a:extLst>
          </p:cNvPr>
          <p:cNvSpPr txBox="1"/>
          <p:nvPr/>
        </p:nvSpPr>
        <p:spPr>
          <a:xfrm>
            <a:off x="18204233" y="9218990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56015F-94DD-C040-B869-316BDCA41431}"/>
              </a:ext>
            </a:extLst>
          </p:cNvPr>
          <p:cNvSpPr txBox="1"/>
          <p:nvPr/>
        </p:nvSpPr>
        <p:spPr>
          <a:xfrm>
            <a:off x="21621289" y="11158570"/>
            <a:ext cx="7296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swald" panose="02000503000000000000" pitchFamily="2" charset="77"/>
              </a:rPr>
              <a:t>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DC2F23-B6E8-FC41-9EF1-D5D3034D40B9}"/>
              </a:ext>
            </a:extLst>
          </p:cNvPr>
          <p:cNvSpPr txBox="1"/>
          <p:nvPr/>
        </p:nvSpPr>
        <p:spPr>
          <a:xfrm>
            <a:off x="18204233" y="11216748"/>
            <a:ext cx="219162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Freeform 946">
            <a:extLst>
              <a:ext uri="{FF2B5EF4-FFF2-40B4-BE49-F238E27FC236}">
                <a16:creationId xmlns:a16="http://schemas.microsoft.com/office/drawing/2014/main" id="{68B3B996-87FA-1146-9297-0CB5602D5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85529" y="3164949"/>
            <a:ext cx="1068928" cy="1068928"/>
          </a:xfrm>
          <a:custGeom>
            <a:avLst/>
            <a:gdLst>
              <a:gd name="T0" fmla="*/ 227950 w 291740"/>
              <a:gd name="T1" fmla="*/ 248610 h 291739"/>
              <a:gd name="T2" fmla="*/ 254768 w 291740"/>
              <a:gd name="T3" fmla="*/ 199685 h 291739"/>
              <a:gd name="T4" fmla="*/ 227950 w 291740"/>
              <a:gd name="T5" fmla="*/ 186276 h 291739"/>
              <a:gd name="T6" fmla="*/ 74292 w 291740"/>
              <a:gd name="T7" fmla="*/ 284126 h 291739"/>
              <a:gd name="T8" fmla="*/ 219253 w 291740"/>
              <a:gd name="T9" fmla="*/ 186276 h 291739"/>
              <a:gd name="T10" fmla="*/ 51824 w 291740"/>
              <a:gd name="T11" fmla="*/ 186276 h 291739"/>
              <a:gd name="T12" fmla="*/ 38778 w 291740"/>
              <a:gd name="T13" fmla="*/ 248610 h 291739"/>
              <a:gd name="T14" fmla="*/ 65231 w 291740"/>
              <a:gd name="T15" fmla="*/ 186276 h 291739"/>
              <a:gd name="T16" fmla="*/ 9059 w 291740"/>
              <a:gd name="T17" fmla="*/ 150761 h 291739"/>
              <a:gd name="T18" fmla="*/ 16670 w 291740"/>
              <a:gd name="T19" fmla="*/ 248610 h 291739"/>
              <a:gd name="T20" fmla="*/ 29718 w 291740"/>
              <a:gd name="T21" fmla="*/ 199685 h 291739"/>
              <a:gd name="T22" fmla="*/ 241722 w 291740"/>
              <a:gd name="T23" fmla="*/ 177579 h 291739"/>
              <a:gd name="T24" fmla="*/ 263828 w 291740"/>
              <a:gd name="T25" fmla="*/ 248610 h 291739"/>
              <a:gd name="T26" fmla="*/ 284485 w 291740"/>
              <a:gd name="T27" fmla="*/ 241362 h 291739"/>
              <a:gd name="T28" fmla="*/ 9059 w 291740"/>
              <a:gd name="T29" fmla="*/ 150761 h 291739"/>
              <a:gd name="T30" fmla="*/ 80981 w 291740"/>
              <a:gd name="T31" fmla="*/ 122844 h 291739"/>
              <a:gd name="T32" fmla="*/ 71790 w 291740"/>
              <a:gd name="T33" fmla="*/ 122844 h 291739"/>
              <a:gd name="T34" fmla="*/ 52455 w 291740"/>
              <a:gd name="T35" fmla="*/ 118058 h 291739"/>
              <a:gd name="T36" fmla="*/ 52455 w 291740"/>
              <a:gd name="T37" fmla="*/ 127262 h 291739"/>
              <a:gd name="T38" fmla="*/ 52455 w 291740"/>
              <a:gd name="T39" fmla="*/ 118058 h 291739"/>
              <a:gd name="T40" fmla="*/ 33121 w 291740"/>
              <a:gd name="T41" fmla="*/ 122844 h 291739"/>
              <a:gd name="T42" fmla="*/ 23929 w 291740"/>
              <a:gd name="T43" fmla="*/ 122844 h 291739"/>
              <a:gd name="T44" fmla="*/ 16670 w 291740"/>
              <a:gd name="T45" fmla="*/ 103648 h 291739"/>
              <a:gd name="T46" fmla="*/ 9059 w 291740"/>
              <a:gd name="T47" fmla="*/ 142063 h 291739"/>
              <a:gd name="T48" fmla="*/ 284485 w 291740"/>
              <a:gd name="T49" fmla="*/ 110897 h 291739"/>
              <a:gd name="T50" fmla="*/ 16670 w 291740"/>
              <a:gd name="T51" fmla="*/ 103648 h 291739"/>
              <a:gd name="T52" fmla="*/ 227950 w 291740"/>
              <a:gd name="T53" fmla="*/ 94588 h 291739"/>
              <a:gd name="T54" fmla="*/ 254768 w 291740"/>
              <a:gd name="T55" fmla="*/ 56172 h 291739"/>
              <a:gd name="T56" fmla="*/ 38778 w 291740"/>
              <a:gd name="T57" fmla="*/ 56172 h 291739"/>
              <a:gd name="T58" fmla="*/ 65231 w 291740"/>
              <a:gd name="T59" fmla="*/ 94588 h 291739"/>
              <a:gd name="T60" fmla="*/ 38778 w 291740"/>
              <a:gd name="T61" fmla="*/ 56172 h 291739"/>
              <a:gd name="T62" fmla="*/ 74292 w 291740"/>
              <a:gd name="T63" fmla="*/ 94588 h 291739"/>
              <a:gd name="T64" fmla="*/ 219253 w 291740"/>
              <a:gd name="T65" fmla="*/ 8699 h 291739"/>
              <a:gd name="T66" fmla="*/ 69943 w 291740"/>
              <a:gd name="T67" fmla="*/ 0 h 291739"/>
              <a:gd name="T68" fmla="*/ 227950 w 291740"/>
              <a:gd name="T69" fmla="*/ 4347 h 291739"/>
              <a:gd name="T70" fmla="*/ 259116 w 291740"/>
              <a:gd name="T71" fmla="*/ 47476 h 291739"/>
              <a:gd name="T72" fmla="*/ 263828 w 291740"/>
              <a:gd name="T73" fmla="*/ 94588 h 291739"/>
              <a:gd name="T74" fmla="*/ 293182 w 291740"/>
              <a:gd name="T75" fmla="*/ 110897 h 291739"/>
              <a:gd name="T76" fmla="*/ 276874 w 291740"/>
              <a:gd name="T77" fmla="*/ 257308 h 291739"/>
              <a:gd name="T78" fmla="*/ 227950 w 291740"/>
              <a:gd name="T79" fmla="*/ 288475 h 291739"/>
              <a:gd name="T80" fmla="*/ 69943 w 291740"/>
              <a:gd name="T81" fmla="*/ 293185 h 291739"/>
              <a:gd name="T82" fmla="*/ 65231 w 291740"/>
              <a:gd name="T83" fmla="*/ 257308 h 291739"/>
              <a:gd name="T84" fmla="*/ 0 w 291740"/>
              <a:gd name="T85" fmla="*/ 241362 h 291739"/>
              <a:gd name="T86" fmla="*/ 16670 w 291740"/>
              <a:gd name="T87" fmla="*/ 94588 h 291739"/>
              <a:gd name="T88" fmla="*/ 29718 w 291740"/>
              <a:gd name="T89" fmla="*/ 51462 h 291739"/>
              <a:gd name="T90" fmla="*/ 65231 w 291740"/>
              <a:gd name="T91" fmla="*/ 47476 h 291739"/>
              <a:gd name="T92" fmla="*/ 69943 w 291740"/>
              <a:gd name="T93" fmla="*/ 0 h 2917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1740" h="291739">
                <a:moveTo>
                  <a:pt x="226828" y="185357"/>
                </a:moveTo>
                <a:lnTo>
                  <a:pt x="226828" y="247384"/>
                </a:lnTo>
                <a:lnTo>
                  <a:pt x="253514" y="247384"/>
                </a:lnTo>
                <a:lnTo>
                  <a:pt x="253514" y="198700"/>
                </a:lnTo>
                <a:cubicBezTo>
                  <a:pt x="253514" y="191488"/>
                  <a:pt x="247744" y="185357"/>
                  <a:pt x="240532" y="185357"/>
                </a:cubicBezTo>
                <a:lnTo>
                  <a:pt x="226828" y="185357"/>
                </a:lnTo>
                <a:close/>
                <a:moveTo>
                  <a:pt x="73927" y="185357"/>
                </a:moveTo>
                <a:lnTo>
                  <a:pt x="73927" y="282724"/>
                </a:lnTo>
                <a:lnTo>
                  <a:pt x="218174" y="282724"/>
                </a:lnTo>
                <a:lnTo>
                  <a:pt x="218174" y="185357"/>
                </a:lnTo>
                <a:lnTo>
                  <a:pt x="73927" y="185357"/>
                </a:lnTo>
                <a:close/>
                <a:moveTo>
                  <a:pt x="51568" y="185357"/>
                </a:moveTo>
                <a:cubicBezTo>
                  <a:pt x="44356" y="185357"/>
                  <a:pt x="38586" y="191488"/>
                  <a:pt x="38586" y="198700"/>
                </a:cubicBezTo>
                <a:lnTo>
                  <a:pt x="38586" y="247384"/>
                </a:lnTo>
                <a:lnTo>
                  <a:pt x="64911" y="247384"/>
                </a:lnTo>
                <a:lnTo>
                  <a:pt x="64911" y="185357"/>
                </a:lnTo>
                <a:lnTo>
                  <a:pt x="51568" y="185357"/>
                </a:lnTo>
                <a:close/>
                <a:moveTo>
                  <a:pt x="9015" y="150017"/>
                </a:moveTo>
                <a:lnTo>
                  <a:pt x="9015" y="240171"/>
                </a:lnTo>
                <a:cubicBezTo>
                  <a:pt x="9015" y="244138"/>
                  <a:pt x="12261" y="247384"/>
                  <a:pt x="16588" y="247384"/>
                </a:cubicBezTo>
                <a:lnTo>
                  <a:pt x="29571" y="247384"/>
                </a:lnTo>
                <a:lnTo>
                  <a:pt x="29571" y="198700"/>
                </a:lnTo>
                <a:cubicBezTo>
                  <a:pt x="29571" y="186439"/>
                  <a:pt x="39668" y="176703"/>
                  <a:pt x="51568" y="176703"/>
                </a:cubicBezTo>
                <a:lnTo>
                  <a:pt x="240532" y="176703"/>
                </a:lnTo>
                <a:cubicBezTo>
                  <a:pt x="252432" y="176703"/>
                  <a:pt x="262530" y="186439"/>
                  <a:pt x="262530" y="198700"/>
                </a:cubicBezTo>
                <a:lnTo>
                  <a:pt x="262530" y="247384"/>
                </a:lnTo>
                <a:lnTo>
                  <a:pt x="275512" y="247384"/>
                </a:lnTo>
                <a:cubicBezTo>
                  <a:pt x="279839" y="247384"/>
                  <a:pt x="283085" y="244138"/>
                  <a:pt x="283085" y="240171"/>
                </a:cubicBezTo>
                <a:lnTo>
                  <a:pt x="283085" y="150017"/>
                </a:lnTo>
                <a:lnTo>
                  <a:pt x="9015" y="150017"/>
                </a:lnTo>
                <a:close/>
                <a:moveTo>
                  <a:pt x="76010" y="117475"/>
                </a:moveTo>
                <a:cubicBezTo>
                  <a:pt x="78296" y="117475"/>
                  <a:pt x="80582" y="119673"/>
                  <a:pt x="80582" y="122238"/>
                </a:cubicBezTo>
                <a:cubicBezTo>
                  <a:pt x="80582" y="124802"/>
                  <a:pt x="78296" y="126634"/>
                  <a:pt x="76010" y="126634"/>
                </a:cubicBezTo>
                <a:cubicBezTo>
                  <a:pt x="73343" y="126634"/>
                  <a:pt x="71438" y="124802"/>
                  <a:pt x="71438" y="122238"/>
                </a:cubicBezTo>
                <a:cubicBezTo>
                  <a:pt x="71438" y="119673"/>
                  <a:pt x="73343" y="117475"/>
                  <a:pt x="76010" y="117475"/>
                </a:cubicBezTo>
                <a:close/>
                <a:moveTo>
                  <a:pt x="52197" y="117475"/>
                </a:moveTo>
                <a:cubicBezTo>
                  <a:pt x="54864" y="117475"/>
                  <a:pt x="56769" y="119673"/>
                  <a:pt x="56769" y="122238"/>
                </a:cubicBezTo>
                <a:cubicBezTo>
                  <a:pt x="56769" y="124802"/>
                  <a:pt x="54864" y="126634"/>
                  <a:pt x="52197" y="126634"/>
                </a:cubicBezTo>
                <a:cubicBezTo>
                  <a:pt x="49911" y="126634"/>
                  <a:pt x="47625" y="124802"/>
                  <a:pt x="47625" y="122238"/>
                </a:cubicBezTo>
                <a:cubicBezTo>
                  <a:pt x="47625" y="119673"/>
                  <a:pt x="49911" y="117475"/>
                  <a:pt x="52197" y="117475"/>
                </a:cubicBezTo>
                <a:close/>
                <a:moveTo>
                  <a:pt x="28385" y="117475"/>
                </a:moveTo>
                <a:cubicBezTo>
                  <a:pt x="31052" y="117475"/>
                  <a:pt x="32957" y="119673"/>
                  <a:pt x="32957" y="122238"/>
                </a:cubicBezTo>
                <a:cubicBezTo>
                  <a:pt x="32957" y="124802"/>
                  <a:pt x="31052" y="126634"/>
                  <a:pt x="28385" y="126634"/>
                </a:cubicBezTo>
                <a:cubicBezTo>
                  <a:pt x="25718" y="126634"/>
                  <a:pt x="23813" y="124802"/>
                  <a:pt x="23813" y="122238"/>
                </a:cubicBezTo>
                <a:cubicBezTo>
                  <a:pt x="23813" y="119673"/>
                  <a:pt x="25718" y="117475"/>
                  <a:pt x="28385" y="117475"/>
                </a:cubicBezTo>
                <a:close/>
                <a:moveTo>
                  <a:pt x="16588" y="103136"/>
                </a:moveTo>
                <a:cubicBezTo>
                  <a:pt x="12261" y="103136"/>
                  <a:pt x="9015" y="106382"/>
                  <a:pt x="9015" y="110349"/>
                </a:cubicBezTo>
                <a:lnTo>
                  <a:pt x="9015" y="141362"/>
                </a:lnTo>
                <a:lnTo>
                  <a:pt x="283085" y="141362"/>
                </a:lnTo>
                <a:lnTo>
                  <a:pt x="283085" y="110349"/>
                </a:lnTo>
                <a:cubicBezTo>
                  <a:pt x="283085" y="106382"/>
                  <a:pt x="279839" y="103136"/>
                  <a:pt x="275512" y="103136"/>
                </a:cubicBezTo>
                <a:lnTo>
                  <a:pt x="16588" y="103136"/>
                </a:lnTo>
                <a:close/>
                <a:moveTo>
                  <a:pt x="226828" y="55896"/>
                </a:moveTo>
                <a:lnTo>
                  <a:pt x="226828" y="94121"/>
                </a:lnTo>
                <a:lnTo>
                  <a:pt x="253514" y="94121"/>
                </a:lnTo>
                <a:lnTo>
                  <a:pt x="253514" y="55896"/>
                </a:lnTo>
                <a:lnTo>
                  <a:pt x="226828" y="55896"/>
                </a:lnTo>
                <a:close/>
                <a:moveTo>
                  <a:pt x="38586" y="55896"/>
                </a:moveTo>
                <a:lnTo>
                  <a:pt x="38586" y="94121"/>
                </a:lnTo>
                <a:lnTo>
                  <a:pt x="64911" y="94121"/>
                </a:lnTo>
                <a:lnTo>
                  <a:pt x="64911" y="55896"/>
                </a:lnTo>
                <a:lnTo>
                  <a:pt x="38586" y="55896"/>
                </a:lnTo>
                <a:close/>
                <a:moveTo>
                  <a:pt x="73927" y="8655"/>
                </a:moveTo>
                <a:lnTo>
                  <a:pt x="73927" y="94121"/>
                </a:lnTo>
                <a:lnTo>
                  <a:pt x="218174" y="94121"/>
                </a:lnTo>
                <a:lnTo>
                  <a:pt x="218174" y="8655"/>
                </a:lnTo>
                <a:lnTo>
                  <a:pt x="73927" y="8655"/>
                </a:lnTo>
                <a:close/>
                <a:moveTo>
                  <a:pt x="69599" y="0"/>
                </a:moveTo>
                <a:lnTo>
                  <a:pt x="222501" y="0"/>
                </a:lnTo>
                <a:cubicBezTo>
                  <a:pt x="225025" y="0"/>
                  <a:pt x="226828" y="1803"/>
                  <a:pt x="226828" y="4327"/>
                </a:cubicBezTo>
                <a:lnTo>
                  <a:pt x="226828" y="47241"/>
                </a:lnTo>
                <a:lnTo>
                  <a:pt x="257841" y="47241"/>
                </a:lnTo>
                <a:cubicBezTo>
                  <a:pt x="260366" y="47241"/>
                  <a:pt x="262530" y="49044"/>
                  <a:pt x="262530" y="51208"/>
                </a:cubicBezTo>
                <a:lnTo>
                  <a:pt x="262530" y="94121"/>
                </a:lnTo>
                <a:lnTo>
                  <a:pt x="275512" y="94121"/>
                </a:lnTo>
                <a:cubicBezTo>
                  <a:pt x="284527" y="94121"/>
                  <a:pt x="291740" y="101333"/>
                  <a:pt x="291740" y="110349"/>
                </a:cubicBezTo>
                <a:lnTo>
                  <a:pt x="291740" y="240171"/>
                </a:lnTo>
                <a:cubicBezTo>
                  <a:pt x="291740" y="248826"/>
                  <a:pt x="284527" y="256038"/>
                  <a:pt x="275512" y="256038"/>
                </a:cubicBezTo>
                <a:lnTo>
                  <a:pt x="226828" y="256038"/>
                </a:lnTo>
                <a:lnTo>
                  <a:pt x="226828" y="287051"/>
                </a:lnTo>
                <a:cubicBezTo>
                  <a:pt x="226828" y="289576"/>
                  <a:pt x="225025" y="291739"/>
                  <a:pt x="222501" y="291739"/>
                </a:cubicBezTo>
                <a:lnTo>
                  <a:pt x="69599" y="291739"/>
                </a:lnTo>
                <a:cubicBezTo>
                  <a:pt x="66714" y="291739"/>
                  <a:pt x="64911" y="289576"/>
                  <a:pt x="64911" y="287051"/>
                </a:cubicBezTo>
                <a:lnTo>
                  <a:pt x="64911" y="256038"/>
                </a:lnTo>
                <a:lnTo>
                  <a:pt x="16588" y="256038"/>
                </a:lnTo>
                <a:cubicBezTo>
                  <a:pt x="7212" y="256038"/>
                  <a:pt x="0" y="248826"/>
                  <a:pt x="0" y="240171"/>
                </a:cubicBezTo>
                <a:lnTo>
                  <a:pt x="0" y="110349"/>
                </a:lnTo>
                <a:cubicBezTo>
                  <a:pt x="0" y="101333"/>
                  <a:pt x="7212" y="94121"/>
                  <a:pt x="16588" y="94121"/>
                </a:cubicBezTo>
                <a:lnTo>
                  <a:pt x="29571" y="94121"/>
                </a:lnTo>
                <a:lnTo>
                  <a:pt x="29571" y="51208"/>
                </a:lnTo>
                <a:cubicBezTo>
                  <a:pt x="29571" y="49044"/>
                  <a:pt x="31734" y="47241"/>
                  <a:pt x="33898" y="47241"/>
                </a:cubicBezTo>
                <a:lnTo>
                  <a:pt x="64911" y="47241"/>
                </a:lnTo>
                <a:lnTo>
                  <a:pt x="64911" y="4327"/>
                </a:lnTo>
                <a:cubicBezTo>
                  <a:pt x="64911" y="1803"/>
                  <a:pt x="66714" y="0"/>
                  <a:pt x="695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1" name="Freeform 947">
            <a:extLst>
              <a:ext uri="{FF2B5EF4-FFF2-40B4-BE49-F238E27FC236}">
                <a16:creationId xmlns:a16="http://schemas.microsoft.com/office/drawing/2014/main" id="{A41588FB-F815-524E-9A00-4B9EC81346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12301" y="5096058"/>
            <a:ext cx="1022453" cy="1068928"/>
          </a:xfrm>
          <a:custGeom>
            <a:avLst/>
            <a:gdLst>
              <a:gd name="T0" fmla="*/ 193168 w 279041"/>
              <a:gd name="T1" fmla="*/ 213780 h 291739"/>
              <a:gd name="T2" fmla="*/ 193168 w 279041"/>
              <a:gd name="T3" fmla="*/ 222970 h 291739"/>
              <a:gd name="T4" fmla="*/ 159569 w 279041"/>
              <a:gd name="T5" fmla="*/ 218375 h 291739"/>
              <a:gd name="T6" fmla="*/ 34687 w 279041"/>
              <a:gd name="T7" fmla="*/ 213780 h 291739"/>
              <a:gd name="T8" fmla="*/ 146439 w 279041"/>
              <a:gd name="T9" fmla="*/ 218375 h 291739"/>
              <a:gd name="T10" fmla="*/ 34687 w 279041"/>
              <a:gd name="T11" fmla="*/ 222970 h 291739"/>
              <a:gd name="T12" fmla="*/ 34687 w 279041"/>
              <a:gd name="T13" fmla="*/ 213780 h 291739"/>
              <a:gd name="T14" fmla="*/ 210764 w 279041"/>
              <a:gd name="T15" fmla="*/ 183467 h 291739"/>
              <a:gd name="T16" fmla="*/ 210764 w 279041"/>
              <a:gd name="T17" fmla="*/ 192672 h 291739"/>
              <a:gd name="T18" fmla="*/ 159569 w 279041"/>
              <a:gd name="T19" fmla="*/ 187885 h 291739"/>
              <a:gd name="T20" fmla="*/ 93717 w 279041"/>
              <a:gd name="T21" fmla="*/ 183467 h 291739"/>
              <a:gd name="T22" fmla="*/ 133675 w 279041"/>
              <a:gd name="T23" fmla="*/ 187885 h 291739"/>
              <a:gd name="T24" fmla="*/ 93717 w 279041"/>
              <a:gd name="T25" fmla="*/ 192672 h 291739"/>
              <a:gd name="T26" fmla="*/ 93717 w 279041"/>
              <a:gd name="T27" fmla="*/ 183467 h 291739"/>
              <a:gd name="T28" fmla="*/ 199525 w 279041"/>
              <a:gd name="T29" fmla="*/ 154751 h 291739"/>
              <a:gd name="T30" fmla="*/ 199525 w 279041"/>
              <a:gd name="T31" fmla="*/ 163955 h 291739"/>
              <a:gd name="T32" fmla="*/ 159569 w 279041"/>
              <a:gd name="T33" fmla="*/ 159537 h 291739"/>
              <a:gd name="T34" fmla="*/ 93654 w 279041"/>
              <a:gd name="T35" fmla="*/ 154751 h 291739"/>
              <a:gd name="T36" fmla="*/ 144850 w 279041"/>
              <a:gd name="T37" fmla="*/ 159537 h 291739"/>
              <a:gd name="T38" fmla="*/ 93654 w 279041"/>
              <a:gd name="T39" fmla="*/ 163955 h 291739"/>
              <a:gd name="T40" fmla="*/ 93654 w 279041"/>
              <a:gd name="T41" fmla="*/ 154751 h 291739"/>
              <a:gd name="T42" fmla="*/ 39385 w 279041"/>
              <a:gd name="T43" fmla="*/ 183603 h 291739"/>
              <a:gd name="T44" fmla="*/ 68759 w 279041"/>
              <a:gd name="T45" fmla="*/ 133150 h 291739"/>
              <a:gd name="T46" fmla="*/ 163865 w 279041"/>
              <a:gd name="T47" fmla="*/ 124439 h 291739"/>
              <a:gd name="T48" fmla="*/ 215060 w 279041"/>
              <a:gd name="T49" fmla="*/ 129033 h 291739"/>
              <a:gd name="T50" fmla="*/ 163865 w 279041"/>
              <a:gd name="T51" fmla="*/ 133629 h 291739"/>
              <a:gd name="T52" fmla="*/ 163865 w 279041"/>
              <a:gd name="T53" fmla="*/ 124439 h 291739"/>
              <a:gd name="T54" fmla="*/ 140196 w 279041"/>
              <a:gd name="T55" fmla="*/ 124439 h 291739"/>
              <a:gd name="T56" fmla="*/ 140196 w 279041"/>
              <a:gd name="T57" fmla="*/ 133629 h 291739"/>
              <a:gd name="T58" fmla="*/ 89359 w 279041"/>
              <a:gd name="T59" fmla="*/ 129033 h 291739"/>
              <a:gd name="T60" fmla="*/ 34670 w 279041"/>
              <a:gd name="T61" fmla="*/ 124439 h 291739"/>
              <a:gd name="T62" fmla="*/ 77827 w 279041"/>
              <a:gd name="T63" fmla="*/ 128795 h 291739"/>
              <a:gd name="T64" fmla="*/ 73113 w 279041"/>
              <a:gd name="T65" fmla="*/ 192677 h 291739"/>
              <a:gd name="T66" fmla="*/ 30319 w 279041"/>
              <a:gd name="T67" fmla="*/ 187958 h 291739"/>
              <a:gd name="T68" fmla="*/ 34670 w 279041"/>
              <a:gd name="T69" fmla="*/ 124439 h 291739"/>
              <a:gd name="T70" fmla="*/ 210764 w 279041"/>
              <a:gd name="T71" fmla="*/ 95722 h 291739"/>
              <a:gd name="T72" fmla="*/ 210764 w 279041"/>
              <a:gd name="T73" fmla="*/ 104927 h 291739"/>
              <a:gd name="T74" fmla="*/ 159569 w 279041"/>
              <a:gd name="T75" fmla="*/ 100140 h 291739"/>
              <a:gd name="T76" fmla="*/ 34687 w 279041"/>
              <a:gd name="T77" fmla="*/ 95722 h 291739"/>
              <a:gd name="T78" fmla="*/ 146439 w 279041"/>
              <a:gd name="T79" fmla="*/ 100140 h 291739"/>
              <a:gd name="T80" fmla="*/ 34687 w 279041"/>
              <a:gd name="T81" fmla="*/ 104927 h 291739"/>
              <a:gd name="T82" fmla="*/ 34687 w 279041"/>
              <a:gd name="T83" fmla="*/ 95722 h 291739"/>
              <a:gd name="T84" fmla="*/ 244743 w 279041"/>
              <a:gd name="T85" fmla="*/ 252959 h 291739"/>
              <a:gd name="T86" fmla="*/ 44401 w 279041"/>
              <a:gd name="T87" fmla="*/ 257308 h 291739"/>
              <a:gd name="T88" fmla="*/ 271455 w 279041"/>
              <a:gd name="T89" fmla="*/ 284126 h 291739"/>
              <a:gd name="T90" fmla="*/ 244743 w 279041"/>
              <a:gd name="T91" fmla="*/ 44214 h 291739"/>
              <a:gd name="T92" fmla="*/ 39364 w 279041"/>
              <a:gd name="T93" fmla="*/ 65975 h 291739"/>
              <a:gd name="T94" fmla="*/ 207606 w 279041"/>
              <a:gd name="T95" fmla="*/ 39318 h 291739"/>
              <a:gd name="T96" fmla="*/ 34660 w 279041"/>
              <a:gd name="T97" fmla="*/ 30310 h 291739"/>
              <a:gd name="T98" fmla="*/ 216651 w 279041"/>
              <a:gd name="T99" fmla="*/ 34994 h 291739"/>
              <a:gd name="T100" fmla="*/ 212310 w 279041"/>
              <a:gd name="T101" fmla="*/ 74621 h 291739"/>
              <a:gd name="T102" fmla="*/ 30319 w 279041"/>
              <a:gd name="T103" fmla="*/ 70300 h 291739"/>
              <a:gd name="T104" fmla="*/ 34660 w 279041"/>
              <a:gd name="T105" fmla="*/ 30310 h 291739"/>
              <a:gd name="T106" fmla="*/ 9026 w 279041"/>
              <a:gd name="T107" fmla="*/ 248610 h 291739"/>
              <a:gd name="T108" fmla="*/ 236080 w 279041"/>
              <a:gd name="T109" fmla="*/ 8699 h 291739"/>
              <a:gd name="T110" fmla="*/ 4333 w 279041"/>
              <a:gd name="T111" fmla="*/ 0 h 291739"/>
              <a:gd name="T112" fmla="*/ 244743 w 279041"/>
              <a:gd name="T113" fmla="*/ 4347 h 291739"/>
              <a:gd name="T114" fmla="*/ 275786 w 279041"/>
              <a:gd name="T115" fmla="*/ 35516 h 291739"/>
              <a:gd name="T116" fmla="*/ 280479 w 279041"/>
              <a:gd name="T117" fmla="*/ 288475 h 291739"/>
              <a:gd name="T118" fmla="*/ 39708 w 279041"/>
              <a:gd name="T119" fmla="*/ 293185 h 291739"/>
              <a:gd name="T120" fmla="*/ 35374 w 279041"/>
              <a:gd name="T121" fmla="*/ 257308 h 291739"/>
              <a:gd name="T122" fmla="*/ 0 w 279041"/>
              <a:gd name="T123" fmla="*/ 252959 h 291739"/>
              <a:gd name="T124" fmla="*/ 4333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2" name="Freeform 948">
            <a:extLst>
              <a:ext uri="{FF2B5EF4-FFF2-40B4-BE49-F238E27FC236}">
                <a16:creationId xmlns:a16="http://schemas.microsoft.com/office/drawing/2014/main" id="{C67813EF-C7C7-0B45-A998-C8E5550DD1A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671101">
            <a:off x="13410788" y="11091681"/>
            <a:ext cx="837090" cy="841662"/>
          </a:xfrm>
          <a:custGeom>
            <a:avLst/>
            <a:gdLst>
              <a:gd name="T0" fmla="*/ 227991 w 290404"/>
              <a:gd name="T1" fmla="*/ 199932 h 291739"/>
              <a:gd name="T2" fmla="*/ 198132 w 290404"/>
              <a:gd name="T3" fmla="*/ 229687 h 291739"/>
              <a:gd name="T4" fmla="*/ 249934 w 290404"/>
              <a:gd name="T5" fmla="*/ 282663 h 291739"/>
              <a:gd name="T6" fmla="*/ 260367 w 290404"/>
              <a:gd name="T7" fmla="*/ 282663 h 291739"/>
              <a:gd name="T8" fmla="*/ 279793 w 290404"/>
              <a:gd name="T9" fmla="*/ 262706 h 291739"/>
              <a:gd name="T10" fmla="*/ 281952 w 290404"/>
              <a:gd name="T11" fmla="*/ 257626 h 291739"/>
              <a:gd name="T12" fmla="*/ 279793 w 290404"/>
              <a:gd name="T13" fmla="*/ 252184 h 291739"/>
              <a:gd name="T14" fmla="*/ 196332 w 290404"/>
              <a:gd name="T15" fmla="*/ 183241 h 291739"/>
              <a:gd name="T16" fmla="*/ 189494 w 290404"/>
              <a:gd name="T17" fmla="*/ 191223 h 291739"/>
              <a:gd name="T18" fmla="*/ 181581 w 290404"/>
              <a:gd name="T19" fmla="*/ 198119 h 291739"/>
              <a:gd name="T20" fmla="*/ 199209 w 290404"/>
              <a:gd name="T21" fmla="*/ 215898 h 291739"/>
              <a:gd name="T22" fmla="*/ 214321 w 290404"/>
              <a:gd name="T23" fmla="*/ 201021 h 291739"/>
              <a:gd name="T24" fmla="*/ 111298 w 290404"/>
              <a:gd name="T25" fmla="*/ 57505 h 291739"/>
              <a:gd name="T26" fmla="*/ 115993 w 290404"/>
              <a:gd name="T27" fmla="*/ 62190 h 291739"/>
              <a:gd name="T28" fmla="*/ 111298 w 290404"/>
              <a:gd name="T29" fmla="*/ 66514 h 291739"/>
              <a:gd name="T30" fmla="*/ 66175 w 290404"/>
              <a:gd name="T31" fmla="*/ 111561 h 291739"/>
              <a:gd name="T32" fmla="*/ 61840 w 290404"/>
              <a:gd name="T33" fmla="*/ 116245 h 291739"/>
              <a:gd name="T34" fmla="*/ 57506 w 290404"/>
              <a:gd name="T35" fmla="*/ 111561 h 291739"/>
              <a:gd name="T36" fmla="*/ 111298 w 290404"/>
              <a:gd name="T37" fmla="*/ 57505 h 291739"/>
              <a:gd name="T38" fmla="*/ 112006 w 290404"/>
              <a:gd name="T39" fmla="*/ 40970 h 291739"/>
              <a:gd name="T40" fmla="*/ 61573 w 290404"/>
              <a:gd name="T41" fmla="*/ 61903 h 291739"/>
              <a:gd name="T42" fmla="*/ 61573 w 290404"/>
              <a:gd name="T43" fmla="*/ 162961 h 291739"/>
              <a:gd name="T44" fmla="*/ 112006 w 290404"/>
              <a:gd name="T45" fmla="*/ 184256 h 291739"/>
              <a:gd name="T46" fmla="*/ 162795 w 290404"/>
              <a:gd name="T47" fmla="*/ 162961 h 291739"/>
              <a:gd name="T48" fmla="*/ 183689 w 290404"/>
              <a:gd name="T49" fmla="*/ 112432 h 291739"/>
              <a:gd name="T50" fmla="*/ 162795 w 290404"/>
              <a:gd name="T51" fmla="*/ 61903 h 291739"/>
              <a:gd name="T52" fmla="*/ 112006 w 290404"/>
              <a:gd name="T53" fmla="*/ 40970 h 291739"/>
              <a:gd name="T54" fmla="*/ 112006 w 290404"/>
              <a:gd name="T55" fmla="*/ 31945 h 291739"/>
              <a:gd name="T56" fmla="*/ 168922 w 290404"/>
              <a:gd name="T57" fmla="*/ 55769 h 291739"/>
              <a:gd name="T58" fmla="*/ 192335 w 290404"/>
              <a:gd name="T59" fmla="*/ 112432 h 291739"/>
              <a:gd name="T60" fmla="*/ 168922 w 290404"/>
              <a:gd name="T61" fmla="*/ 169457 h 291739"/>
              <a:gd name="T62" fmla="*/ 112006 w 290404"/>
              <a:gd name="T63" fmla="*/ 192917 h 291739"/>
              <a:gd name="T64" fmla="*/ 55450 w 290404"/>
              <a:gd name="T65" fmla="*/ 169457 h 291739"/>
              <a:gd name="T66" fmla="*/ 55450 w 290404"/>
              <a:gd name="T67" fmla="*/ 55769 h 291739"/>
              <a:gd name="T68" fmla="*/ 112006 w 290404"/>
              <a:gd name="T69" fmla="*/ 31945 h 291739"/>
              <a:gd name="T70" fmla="*/ 110711 w 290404"/>
              <a:gd name="T71" fmla="*/ 8710 h 291739"/>
              <a:gd name="T72" fmla="*/ 38761 w 290404"/>
              <a:gd name="T73" fmla="*/ 38826 h 291739"/>
              <a:gd name="T74" fmla="*/ 38761 w 290404"/>
              <a:gd name="T75" fmla="*/ 184692 h 291739"/>
              <a:gd name="T76" fmla="*/ 183380 w 290404"/>
              <a:gd name="T77" fmla="*/ 184692 h 291739"/>
              <a:gd name="T78" fmla="*/ 213238 w 290404"/>
              <a:gd name="T79" fmla="*/ 111759 h 291739"/>
              <a:gd name="T80" fmla="*/ 183380 w 290404"/>
              <a:gd name="T81" fmla="*/ 38826 h 291739"/>
              <a:gd name="T82" fmla="*/ 110711 w 290404"/>
              <a:gd name="T83" fmla="*/ 8710 h 291739"/>
              <a:gd name="T84" fmla="*/ 110711 w 290404"/>
              <a:gd name="T85" fmla="*/ 0 h 291739"/>
              <a:gd name="T86" fmla="*/ 189494 w 290404"/>
              <a:gd name="T87" fmla="*/ 32655 h 291739"/>
              <a:gd name="T88" fmla="*/ 221871 w 290404"/>
              <a:gd name="T89" fmla="*/ 111759 h 291739"/>
              <a:gd name="T90" fmla="*/ 201728 w 290404"/>
              <a:gd name="T91" fmla="*/ 175983 h 291739"/>
              <a:gd name="T92" fmla="*/ 220435 w 290404"/>
              <a:gd name="T93" fmla="*/ 194854 h 291739"/>
              <a:gd name="T94" fmla="*/ 224751 w 290404"/>
              <a:gd name="T95" fmla="*/ 190498 h 291739"/>
              <a:gd name="T96" fmla="*/ 231227 w 290404"/>
              <a:gd name="T97" fmla="*/ 190498 h 291739"/>
              <a:gd name="T98" fmla="*/ 286266 w 290404"/>
              <a:gd name="T99" fmla="*/ 246016 h 291739"/>
              <a:gd name="T100" fmla="*/ 290944 w 290404"/>
              <a:gd name="T101" fmla="*/ 257626 h 291739"/>
              <a:gd name="T102" fmla="*/ 286266 w 290404"/>
              <a:gd name="T103" fmla="*/ 268874 h 291739"/>
              <a:gd name="T104" fmla="*/ 266482 w 290404"/>
              <a:gd name="T105" fmla="*/ 288832 h 291739"/>
              <a:gd name="T106" fmla="*/ 255330 w 290404"/>
              <a:gd name="T107" fmla="*/ 293548 h 291739"/>
              <a:gd name="T108" fmla="*/ 244179 w 290404"/>
              <a:gd name="T109" fmla="*/ 288832 h 291739"/>
              <a:gd name="T110" fmla="*/ 188776 w 290404"/>
              <a:gd name="T111" fmla="*/ 232952 h 291739"/>
              <a:gd name="T112" fmla="*/ 187699 w 290404"/>
              <a:gd name="T113" fmla="*/ 229687 h 291739"/>
              <a:gd name="T114" fmla="*/ 188776 w 290404"/>
              <a:gd name="T115" fmla="*/ 226784 h 291739"/>
              <a:gd name="T116" fmla="*/ 193454 w 290404"/>
              <a:gd name="T117" fmla="*/ 222430 h 291739"/>
              <a:gd name="T118" fmla="*/ 174388 w 290404"/>
              <a:gd name="T119" fmla="*/ 203561 h 291739"/>
              <a:gd name="T120" fmla="*/ 110711 w 290404"/>
              <a:gd name="T121" fmla="*/ 223881 h 291739"/>
              <a:gd name="T122" fmla="*/ 32646 w 290404"/>
              <a:gd name="T123" fmla="*/ 191223 h 291739"/>
              <a:gd name="T124" fmla="*/ 32646 w 290404"/>
              <a:gd name="T125" fmla="*/ 32655 h 291739"/>
              <a:gd name="T126" fmla="*/ 110711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3" name="Freeform 949">
            <a:extLst>
              <a:ext uri="{FF2B5EF4-FFF2-40B4-BE49-F238E27FC236}">
                <a16:creationId xmlns:a16="http://schemas.microsoft.com/office/drawing/2014/main" id="{8ABA73A7-9650-1B47-BD5E-0ECE602A6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85528" y="7070005"/>
            <a:ext cx="1068928" cy="1068928"/>
          </a:xfrm>
          <a:custGeom>
            <a:avLst/>
            <a:gdLst>
              <a:gd name="T0" fmla="*/ 79858 w 291288"/>
              <a:gd name="T1" fmla="*/ 255812 h 291739"/>
              <a:gd name="T2" fmla="*/ 75474 w 291288"/>
              <a:gd name="T3" fmla="*/ 284478 h 291739"/>
              <a:gd name="T4" fmla="*/ 143406 w 291288"/>
              <a:gd name="T5" fmla="*/ 284478 h 291739"/>
              <a:gd name="T6" fmla="*/ 143406 w 291288"/>
              <a:gd name="T7" fmla="*/ 255812 h 291739"/>
              <a:gd name="T8" fmla="*/ 85336 w 291288"/>
              <a:gd name="T9" fmla="*/ 222066 h 291739"/>
              <a:gd name="T10" fmla="*/ 81318 w 291288"/>
              <a:gd name="T11" fmla="*/ 246741 h 291739"/>
              <a:gd name="T12" fmla="*/ 147789 w 291288"/>
              <a:gd name="T13" fmla="*/ 246741 h 291739"/>
              <a:gd name="T14" fmla="*/ 152171 w 291288"/>
              <a:gd name="T15" fmla="*/ 251458 h 291739"/>
              <a:gd name="T16" fmla="*/ 152171 w 291288"/>
              <a:gd name="T17" fmla="*/ 284478 h 291739"/>
              <a:gd name="T18" fmla="*/ 271965 w 291288"/>
              <a:gd name="T19" fmla="*/ 284478 h 291739"/>
              <a:gd name="T20" fmla="*/ 146694 w 291288"/>
              <a:gd name="T21" fmla="*/ 222066 h 291739"/>
              <a:gd name="T22" fmla="*/ 29457 w 291288"/>
              <a:gd name="T23" fmla="*/ 222066 h 291739"/>
              <a:gd name="T24" fmla="*/ 10466 w 291288"/>
              <a:gd name="T25" fmla="*/ 284478 h 291739"/>
              <a:gd name="T26" fmla="*/ 66343 w 291288"/>
              <a:gd name="T27" fmla="*/ 284478 h 291739"/>
              <a:gd name="T28" fmla="*/ 76570 w 291288"/>
              <a:gd name="T29" fmla="*/ 222066 h 291739"/>
              <a:gd name="T30" fmla="*/ 261740 w 291288"/>
              <a:gd name="T31" fmla="*/ 207553 h 291739"/>
              <a:gd name="T32" fmla="*/ 199284 w 291288"/>
              <a:gd name="T33" fmla="*/ 238758 h 291739"/>
              <a:gd name="T34" fmla="*/ 283651 w 291288"/>
              <a:gd name="T35" fmla="*/ 280486 h 291739"/>
              <a:gd name="T36" fmla="*/ 191251 w 291288"/>
              <a:gd name="T37" fmla="*/ 174896 h 291739"/>
              <a:gd name="T38" fmla="*/ 155094 w 291288"/>
              <a:gd name="T39" fmla="*/ 216624 h 291739"/>
              <a:gd name="T40" fmla="*/ 189425 w 291288"/>
              <a:gd name="T41" fmla="*/ 233315 h 291739"/>
              <a:gd name="T42" fmla="*/ 259181 w 291288"/>
              <a:gd name="T43" fmla="*/ 198844 h 291739"/>
              <a:gd name="T44" fmla="*/ 251875 w 291288"/>
              <a:gd name="T45" fmla="*/ 174896 h 291739"/>
              <a:gd name="T46" fmla="*/ 93371 w 291288"/>
              <a:gd name="T47" fmla="*/ 174896 h 291739"/>
              <a:gd name="T48" fmla="*/ 87162 w 291288"/>
              <a:gd name="T49" fmla="*/ 213358 h 291739"/>
              <a:gd name="T50" fmla="*/ 136831 w 291288"/>
              <a:gd name="T51" fmla="*/ 213358 h 291739"/>
              <a:gd name="T52" fmla="*/ 104327 w 291288"/>
              <a:gd name="T53" fmla="*/ 174896 h 291739"/>
              <a:gd name="T54" fmla="*/ 43699 w 291288"/>
              <a:gd name="T55" fmla="*/ 174896 h 291739"/>
              <a:gd name="T56" fmla="*/ 32013 w 291288"/>
              <a:gd name="T57" fmla="*/ 213358 h 291739"/>
              <a:gd name="T58" fmla="*/ 78032 w 291288"/>
              <a:gd name="T59" fmla="*/ 213358 h 291739"/>
              <a:gd name="T60" fmla="*/ 84241 w 291288"/>
              <a:gd name="T61" fmla="*/ 174896 h 291739"/>
              <a:gd name="T62" fmla="*/ 147789 w 291288"/>
              <a:gd name="T63" fmla="*/ 51841 h 291739"/>
              <a:gd name="T64" fmla="*/ 116832 w 291288"/>
              <a:gd name="T65" fmla="*/ 83062 h 291739"/>
              <a:gd name="T66" fmla="*/ 147789 w 291288"/>
              <a:gd name="T67" fmla="*/ 113919 h 291739"/>
              <a:gd name="T68" fmla="*/ 178746 w 291288"/>
              <a:gd name="T69" fmla="*/ 83062 h 291739"/>
              <a:gd name="T70" fmla="*/ 147789 w 291288"/>
              <a:gd name="T71" fmla="*/ 51841 h 291739"/>
              <a:gd name="T72" fmla="*/ 147789 w 291288"/>
              <a:gd name="T73" fmla="*/ 43127 h 291739"/>
              <a:gd name="T74" fmla="*/ 187850 w 291288"/>
              <a:gd name="T75" fmla="*/ 83062 h 291739"/>
              <a:gd name="T76" fmla="*/ 147789 w 291288"/>
              <a:gd name="T77" fmla="*/ 122632 h 291739"/>
              <a:gd name="T78" fmla="*/ 107727 w 291288"/>
              <a:gd name="T79" fmla="*/ 83062 h 291739"/>
              <a:gd name="T80" fmla="*/ 147789 w 291288"/>
              <a:gd name="T81" fmla="*/ 43127 h 291739"/>
              <a:gd name="T82" fmla="*/ 147789 w 291288"/>
              <a:gd name="T83" fmla="*/ 8710 h 291739"/>
              <a:gd name="T84" fmla="*/ 74014 w 291288"/>
              <a:gd name="T85" fmla="*/ 82005 h 291739"/>
              <a:gd name="T86" fmla="*/ 147789 w 291288"/>
              <a:gd name="T87" fmla="*/ 211543 h 291739"/>
              <a:gd name="T88" fmla="*/ 221198 w 291288"/>
              <a:gd name="T89" fmla="*/ 82005 h 291739"/>
              <a:gd name="T90" fmla="*/ 147789 w 291288"/>
              <a:gd name="T91" fmla="*/ 8710 h 291739"/>
              <a:gd name="T92" fmla="*/ 147789 w 291288"/>
              <a:gd name="T93" fmla="*/ 0 h 291739"/>
              <a:gd name="T94" fmla="*/ 229963 w 291288"/>
              <a:gd name="T95" fmla="*/ 82005 h 291739"/>
              <a:gd name="T96" fmla="*/ 197093 w 291288"/>
              <a:gd name="T97" fmla="*/ 165824 h 291739"/>
              <a:gd name="T98" fmla="*/ 255162 w 291288"/>
              <a:gd name="T99" fmla="*/ 165824 h 291739"/>
              <a:gd name="T100" fmla="*/ 259181 w 291288"/>
              <a:gd name="T101" fmla="*/ 169090 h 291739"/>
              <a:gd name="T102" fmla="*/ 294973 w 291288"/>
              <a:gd name="T103" fmla="*/ 287380 h 291739"/>
              <a:gd name="T104" fmla="*/ 294608 w 291288"/>
              <a:gd name="T105" fmla="*/ 291735 h 291739"/>
              <a:gd name="T106" fmla="*/ 290956 w 291288"/>
              <a:gd name="T107" fmla="*/ 293548 h 291739"/>
              <a:gd name="T108" fmla="*/ 4258 w 291288"/>
              <a:gd name="T109" fmla="*/ 293548 h 291739"/>
              <a:gd name="T110" fmla="*/ 606 w 291288"/>
              <a:gd name="T111" fmla="*/ 291735 h 291739"/>
              <a:gd name="T112" fmla="*/ 241 w 291288"/>
              <a:gd name="T113" fmla="*/ 287380 h 291739"/>
              <a:gd name="T114" fmla="*/ 36031 w 291288"/>
              <a:gd name="T115" fmla="*/ 169090 h 291739"/>
              <a:gd name="T116" fmla="*/ 40413 w 291288"/>
              <a:gd name="T117" fmla="*/ 165824 h 291739"/>
              <a:gd name="T118" fmla="*/ 97753 w 291288"/>
              <a:gd name="T119" fmla="*/ 165824 h 291739"/>
              <a:gd name="T120" fmla="*/ 65248 w 291288"/>
              <a:gd name="T121" fmla="*/ 82005 h 291739"/>
              <a:gd name="T122" fmla="*/ 14778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950">
            <a:extLst>
              <a:ext uri="{FF2B5EF4-FFF2-40B4-BE49-F238E27FC236}">
                <a16:creationId xmlns:a16="http://schemas.microsoft.com/office/drawing/2014/main" id="{057B21C0-1FB3-5448-99DF-4F8C83359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94682" y="9034444"/>
            <a:ext cx="1068927" cy="1068927"/>
          </a:xfrm>
          <a:custGeom>
            <a:avLst/>
            <a:gdLst>
              <a:gd name="T0" fmla="*/ 136955 w 291740"/>
              <a:gd name="T1" fmla="*/ 223529 h 291739"/>
              <a:gd name="T2" fmla="*/ 136955 w 291740"/>
              <a:gd name="T3" fmla="*/ 229556 h 291739"/>
              <a:gd name="T4" fmla="*/ 130696 w 291740"/>
              <a:gd name="T5" fmla="*/ 229556 h 291739"/>
              <a:gd name="T6" fmla="*/ 130696 w 291740"/>
              <a:gd name="T7" fmla="*/ 223529 h 291739"/>
              <a:gd name="T8" fmla="*/ 53995 w 291740"/>
              <a:gd name="T9" fmla="*/ 223529 h 291739"/>
              <a:gd name="T10" fmla="*/ 53995 w 291740"/>
              <a:gd name="T11" fmla="*/ 229556 h 291739"/>
              <a:gd name="T12" fmla="*/ 47738 w 291740"/>
              <a:gd name="T13" fmla="*/ 229556 h 291739"/>
              <a:gd name="T14" fmla="*/ 47738 w 291740"/>
              <a:gd name="T15" fmla="*/ 223529 h 291739"/>
              <a:gd name="T16" fmla="*/ 96946 w 291740"/>
              <a:gd name="T17" fmla="*/ 226351 h 291739"/>
              <a:gd name="T18" fmla="*/ 87744 w 291740"/>
              <a:gd name="T19" fmla="*/ 226351 h 291739"/>
              <a:gd name="T20" fmla="*/ 22831 w 291740"/>
              <a:gd name="T21" fmla="*/ 131553 h 291739"/>
              <a:gd name="T22" fmla="*/ 9059 w 291740"/>
              <a:gd name="T23" fmla="*/ 241725 h 291739"/>
              <a:gd name="T24" fmla="*/ 114157 w 291740"/>
              <a:gd name="T25" fmla="*/ 255496 h 291739"/>
              <a:gd name="T26" fmla="*/ 176490 w 291740"/>
              <a:gd name="T27" fmla="*/ 280864 h 291739"/>
              <a:gd name="T28" fmla="*/ 152571 w 291740"/>
              <a:gd name="T29" fmla="*/ 171418 h 291739"/>
              <a:gd name="T30" fmla="*/ 75380 w 291740"/>
              <a:gd name="T31" fmla="*/ 206571 h 291739"/>
              <a:gd name="T32" fmla="*/ 70668 w 291740"/>
              <a:gd name="T33" fmla="*/ 206571 h 291739"/>
              <a:gd name="T34" fmla="*/ 68492 w 291740"/>
              <a:gd name="T35" fmla="*/ 131553 h 291739"/>
              <a:gd name="T36" fmla="*/ 109653 w 291740"/>
              <a:gd name="T37" fmla="*/ 122843 h 291739"/>
              <a:gd name="T38" fmla="*/ 215009 w 291740"/>
              <a:gd name="T39" fmla="*/ 127261 h 291739"/>
              <a:gd name="T40" fmla="*/ 109653 w 291740"/>
              <a:gd name="T41" fmla="*/ 132048 h 291739"/>
              <a:gd name="T42" fmla="*/ 109653 w 291740"/>
              <a:gd name="T43" fmla="*/ 122843 h 291739"/>
              <a:gd name="T44" fmla="*/ 252109 w 291740"/>
              <a:gd name="T45" fmla="*/ 81363 h 291739"/>
              <a:gd name="T46" fmla="*/ 252109 w 291740"/>
              <a:gd name="T47" fmla="*/ 90553 h 291739"/>
              <a:gd name="T48" fmla="*/ 162726 w 291740"/>
              <a:gd name="T49" fmla="*/ 85958 h 291739"/>
              <a:gd name="T50" fmla="*/ 109569 w 291740"/>
              <a:gd name="T51" fmla="*/ 81363 h 291739"/>
              <a:gd name="T52" fmla="*/ 141630 w 291740"/>
              <a:gd name="T53" fmla="*/ 85958 h 291739"/>
              <a:gd name="T54" fmla="*/ 109569 w 291740"/>
              <a:gd name="T55" fmla="*/ 90553 h 291739"/>
              <a:gd name="T56" fmla="*/ 109569 w 291740"/>
              <a:gd name="T57" fmla="*/ 81363 h 291739"/>
              <a:gd name="T58" fmla="*/ 252080 w 291740"/>
              <a:gd name="T59" fmla="*/ 39883 h 291739"/>
              <a:gd name="T60" fmla="*/ 252080 w 291740"/>
              <a:gd name="T61" fmla="*/ 49073 h 291739"/>
              <a:gd name="T62" fmla="*/ 215371 w 291740"/>
              <a:gd name="T63" fmla="*/ 44479 h 291739"/>
              <a:gd name="T64" fmla="*/ 109617 w 291740"/>
              <a:gd name="T65" fmla="*/ 39883 h 291739"/>
              <a:gd name="T66" fmla="*/ 194273 w 291740"/>
              <a:gd name="T67" fmla="*/ 44479 h 291739"/>
              <a:gd name="T68" fmla="*/ 109617 w 291740"/>
              <a:gd name="T69" fmla="*/ 49073 h 291739"/>
              <a:gd name="T70" fmla="*/ 109617 w 291740"/>
              <a:gd name="T71" fmla="*/ 39883 h 291739"/>
              <a:gd name="T72" fmla="*/ 81903 w 291740"/>
              <a:gd name="T73" fmla="*/ 12686 h 291739"/>
              <a:gd name="T74" fmla="*/ 77553 w 291740"/>
              <a:gd name="T75" fmla="*/ 194974 h 291739"/>
              <a:gd name="T76" fmla="*/ 152571 w 291740"/>
              <a:gd name="T77" fmla="*/ 162358 h 291739"/>
              <a:gd name="T78" fmla="*/ 280135 w 291740"/>
              <a:gd name="T79" fmla="*/ 158371 h 291739"/>
              <a:gd name="T80" fmla="*/ 284122 w 291740"/>
              <a:gd name="T81" fmla="*/ 22470 h 291739"/>
              <a:gd name="T82" fmla="*/ 270351 w 291740"/>
              <a:gd name="T83" fmla="*/ 8699 h 291739"/>
              <a:gd name="T84" fmla="*/ 91324 w 291740"/>
              <a:gd name="T85" fmla="*/ 0 h 291739"/>
              <a:gd name="T86" fmla="*/ 286297 w 291740"/>
              <a:gd name="T87" fmla="*/ 6162 h 291739"/>
              <a:gd name="T88" fmla="*/ 293182 w 291740"/>
              <a:gd name="T89" fmla="*/ 148586 h 291739"/>
              <a:gd name="T90" fmla="*/ 270351 w 291740"/>
              <a:gd name="T91" fmla="*/ 171418 h 291739"/>
              <a:gd name="T92" fmla="*/ 185187 w 291740"/>
              <a:gd name="T93" fmla="*/ 288475 h 291739"/>
              <a:gd name="T94" fmla="*/ 180838 w 291740"/>
              <a:gd name="T95" fmla="*/ 293185 h 291739"/>
              <a:gd name="T96" fmla="*/ 142424 w 291740"/>
              <a:gd name="T97" fmla="*/ 271805 h 291739"/>
              <a:gd name="T98" fmla="*/ 22831 w 291740"/>
              <a:gd name="T99" fmla="*/ 264557 h 291739"/>
              <a:gd name="T100" fmla="*/ 0 w 291740"/>
              <a:gd name="T101" fmla="*/ 145687 h 291739"/>
              <a:gd name="T102" fmla="*/ 68492 w 291740"/>
              <a:gd name="T103" fmla="*/ 122493 h 291739"/>
              <a:gd name="T104" fmla="*/ 75741 w 291740"/>
              <a:gd name="T105" fmla="*/ 6162 h 2917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1740" h="291739">
                <a:moveTo>
                  <a:pt x="130053" y="222426"/>
                </a:moveTo>
                <a:cubicBezTo>
                  <a:pt x="131518" y="220662"/>
                  <a:pt x="134449" y="220662"/>
                  <a:pt x="136281" y="222426"/>
                </a:cubicBezTo>
                <a:cubicBezTo>
                  <a:pt x="137013" y="223484"/>
                  <a:pt x="137746" y="224190"/>
                  <a:pt x="137746" y="225601"/>
                </a:cubicBezTo>
                <a:cubicBezTo>
                  <a:pt x="137746" y="226659"/>
                  <a:pt x="137013" y="227718"/>
                  <a:pt x="136281" y="228423"/>
                </a:cubicBezTo>
                <a:cubicBezTo>
                  <a:pt x="135548" y="229482"/>
                  <a:pt x="134082" y="229834"/>
                  <a:pt x="132983" y="229834"/>
                </a:cubicBezTo>
                <a:cubicBezTo>
                  <a:pt x="131884" y="229834"/>
                  <a:pt x="130785" y="229482"/>
                  <a:pt x="130053" y="228423"/>
                </a:cubicBezTo>
                <a:cubicBezTo>
                  <a:pt x="128954" y="227718"/>
                  <a:pt x="128587" y="226659"/>
                  <a:pt x="128587" y="225601"/>
                </a:cubicBezTo>
                <a:cubicBezTo>
                  <a:pt x="128587" y="224190"/>
                  <a:pt x="128954" y="223484"/>
                  <a:pt x="130053" y="222426"/>
                </a:cubicBezTo>
                <a:close/>
                <a:moveTo>
                  <a:pt x="47502" y="222426"/>
                </a:moveTo>
                <a:cubicBezTo>
                  <a:pt x="48968" y="220662"/>
                  <a:pt x="52265" y="220662"/>
                  <a:pt x="53730" y="222426"/>
                </a:cubicBezTo>
                <a:cubicBezTo>
                  <a:pt x="54463" y="223484"/>
                  <a:pt x="55195" y="224190"/>
                  <a:pt x="55195" y="225601"/>
                </a:cubicBezTo>
                <a:cubicBezTo>
                  <a:pt x="55195" y="226659"/>
                  <a:pt x="54463" y="227718"/>
                  <a:pt x="53730" y="228423"/>
                </a:cubicBezTo>
                <a:cubicBezTo>
                  <a:pt x="52997" y="229482"/>
                  <a:pt x="51898" y="229834"/>
                  <a:pt x="50799" y="229834"/>
                </a:cubicBezTo>
                <a:cubicBezTo>
                  <a:pt x="49334" y="229834"/>
                  <a:pt x="48601" y="229482"/>
                  <a:pt x="47502" y="228423"/>
                </a:cubicBezTo>
                <a:cubicBezTo>
                  <a:pt x="46769" y="227718"/>
                  <a:pt x="46037" y="226659"/>
                  <a:pt x="46037" y="225601"/>
                </a:cubicBezTo>
                <a:cubicBezTo>
                  <a:pt x="46037" y="224190"/>
                  <a:pt x="46769" y="223484"/>
                  <a:pt x="47502" y="222426"/>
                </a:cubicBezTo>
                <a:close/>
                <a:moveTo>
                  <a:pt x="92074" y="220662"/>
                </a:moveTo>
                <a:cubicBezTo>
                  <a:pt x="94639" y="220662"/>
                  <a:pt x="96470" y="222567"/>
                  <a:pt x="96470" y="225234"/>
                </a:cubicBezTo>
                <a:cubicBezTo>
                  <a:pt x="96470" y="227520"/>
                  <a:pt x="94639" y="229806"/>
                  <a:pt x="92074" y="229806"/>
                </a:cubicBezTo>
                <a:cubicBezTo>
                  <a:pt x="89510" y="229806"/>
                  <a:pt x="87312" y="227520"/>
                  <a:pt x="87312" y="225234"/>
                </a:cubicBezTo>
                <a:cubicBezTo>
                  <a:pt x="87312" y="222567"/>
                  <a:pt x="89510" y="220662"/>
                  <a:pt x="92074" y="220662"/>
                </a:cubicBezTo>
                <a:close/>
                <a:moveTo>
                  <a:pt x="22719" y="130904"/>
                </a:moveTo>
                <a:cubicBezTo>
                  <a:pt x="15146" y="130904"/>
                  <a:pt x="9015" y="137035"/>
                  <a:pt x="9015" y="144968"/>
                </a:cubicBezTo>
                <a:lnTo>
                  <a:pt x="9015" y="240532"/>
                </a:lnTo>
                <a:cubicBezTo>
                  <a:pt x="9015" y="248105"/>
                  <a:pt x="15146" y="254235"/>
                  <a:pt x="22719" y="254235"/>
                </a:cubicBezTo>
                <a:lnTo>
                  <a:pt x="113595" y="254235"/>
                </a:lnTo>
                <a:cubicBezTo>
                  <a:pt x="124774" y="254235"/>
                  <a:pt x="135953" y="257120"/>
                  <a:pt x="145690" y="262890"/>
                </a:cubicBezTo>
                <a:lnTo>
                  <a:pt x="175621" y="279478"/>
                </a:lnTo>
                <a:lnTo>
                  <a:pt x="175621" y="170572"/>
                </a:lnTo>
                <a:lnTo>
                  <a:pt x="151820" y="170572"/>
                </a:lnTo>
                <a:cubicBezTo>
                  <a:pt x="142083" y="170572"/>
                  <a:pt x="132707" y="172736"/>
                  <a:pt x="124053" y="177784"/>
                </a:cubicBezTo>
                <a:lnTo>
                  <a:pt x="75008" y="205552"/>
                </a:lnTo>
                <a:cubicBezTo>
                  <a:pt x="74287" y="205913"/>
                  <a:pt x="73566" y="206273"/>
                  <a:pt x="72844" y="206273"/>
                </a:cubicBezTo>
                <a:cubicBezTo>
                  <a:pt x="71763" y="206273"/>
                  <a:pt x="71402" y="205913"/>
                  <a:pt x="70320" y="205552"/>
                </a:cubicBezTo>
                <a:cubicBezTo>
                  <a:pt x="69238" y="204831"/>
                  <a:pt x="68156" y="203388"/>
                  <a:pt x="68156" y="201585"/>
                </a:cubicBezTo>
                <a:lnTo>
                  <a:pt x="68156" y="130904"/>
                </a:lnTo>
                <a:lnTo>
                  <a:pt x="22719" y="130904"/>
                </a:lnTo>
                <a:close/>
                <a:moveTo>
                  <a:pt x="109113" y="122237"/>
                </a:moveTo>
                <a:lnTo>
                  <a:pt x="209613" y="122237"/>
                </a:lnTo>
                <a:cubicBezTo>
                  <a:pt x="212143" y="122237"/>
                  <a:pt x="213951" y="124435"/>
                  <a:pt x="213951" y="126633"/>
                </a:cubicBezTo>
                <a:cubicBezTo>
                  <a:pt x="213951" y="129198"/>
                  <a:pt x="212143" y="131396"/>
                  <a:pt x="209613" y="131396"/>
                </a:cubicBezTo>
                <a:lnTo>
                  <a:pt x="109113" y="131396"/>
                </a:lnTo>
                <a:cubicBezTo>
                  <a:pt x="106583" y="131396"/>
                  <a:pt x="104775" y="129198"/>
                  <a:pt x="104775" y="126633"/>
                </a:cubicBezTo>
                <a:cubicBezTo>
                  <a:pt x="104775" y="124435"/>
                  <a:pt x="106583" y="122237"/>
                  <a:pt x="109113" y="122237"/>
                </a:cubicBezTo>
                <a:close/>
                <a:moveTo>
                  <a:pt x="166282" y="80962"/>
                </a:moveTo>
                <a:lnTo>
                  <a:pt x="250868" y="80962"/>
                </a:lnTo>
                <a:cubicBezTo>
                  <a:pt x="253409" y="80962"/>
                  <a:pt x="255224" y="82867"/>
                  <a:pt x="255224" y="85534"/>
                </a:cubicBezTo>
                <a:cubicBezTo>
                  <a:pt x="255224" y="88201"/>
                  <a:pt x="253409" y="90106"/>
                  <a:pt x="250868" y="90106"/>
                </a:cubicBezTo>
                <a:lnTo>
                  <a:pt x="166282" y="90106"/>
                </a:lnTo>
                <a:cubicBezTo>
                  <a:pt x="163740" y="90106"/>
                  <a:pt x="161925" y="88201"/>
                  <a:pt x="161925" y="85534"/>
                </a:cubicBezTo>
                <a:cubicBezTo>
                  <a:pt x="161925" y="82867"/>
                  <a:pt x="163740" y="80962"/>
                  <a:pt x="166282" y="80962"/>
                </a:cubicBezTo>
                <a:close/>
                <a:moveTo>
                  <a:pt x="109029" y="80962"/>
                </a:moveTo>
                <a:lnTo>
                  <a:pt x="136324" y="80962"/>
                </a:lnTo>
                <a:cubicBezTo>
                  <a:pt x="138806" y="80962"/>
                  <a:pt x="140933" y="82867"/>
                  <a:pt x="140933" y="85534"/>
                </a:cubicBezTo>
                <a:cubicBezTo>
                  <a:pt x="140933" y="88201"/>
                  <a:pt x="138806" y="90106"/>
                  <a:pt x="136324" y="90106"/>
                </a:cubicBezTo>
                <a:lnTo>
                  <a:pt x="109029" y="90106"/>
                </a:lnTo>
                <a:cubicBezTo>
                  <a:pt x="106548" y="90106"/>
                  <a:pt x="104775" y="88201"/>
                  <a:pt x="104775" y="85534"/>
                </a:cubicBezTo>
                <a:cubicBezTo>
                  <a:pt x="104775" y="82867"/>
                  <a:pt x="106548" y="80962"/>
                  <a:pt x="109029" y="80962"/>
                </a:cubicBezTo>
                <a:close/>
                <a:moveTo>
                  <a:pt x="218695" y="39687"/>
                </a:moveTo>
                <a:lnTo>
                  <a:pt x="250839" y="39687"/>
                </a:lnTo>
                <a:cubicBezTo>
                  <a:pt x="253396" y="39687"/>
                  <a:pt x="255222" y="41592"/>
                  <a:pt x="255222" y="44259"/>
                </a:cubicBezTo>
                <a:cubicBezTo>
                  <a:pt x="255222" y="46545"/>
                  <a:pt x="253396" y="48831"/>
                  <a:pt x="250839" y="48831"/>
                </a:cubicBezTo>
                <a:lnTo>
                  <a:pt x="218695" y="48831"/>
                </a:lnTo>
                <a:cubicBezTo>
                  <a:pt x="216139" y="48831"/>
                  <a:pt x="214312" y="46545"/>
                  <a:pt x="214312" y="44259"/>
                </a:cubicBezTo>
                <a:cubicBezTo>
                  <a:pt x="214312" y="41592"/>
                  <a:pt x="216139" y="39687"/>
                  <a:pt x="218695" y="39687"/>
                </a:cubicBezTo>
                <a:close/>
                <a:moveTo>
                  <a:pt x="109077" y="39687"/>
                </a:moveTo>
                <a:lnTo>
                  <a:pt x="188657" y="39687"/>
                </a:lnTo>
                <a:cubicBezTo>
                  <a:pt x="191166" y="39687"/>
                  <a:pt x="193317" y="41592"/>
                  <a:pt x="193317" y="44259"/>
                </a:cubicBezTo>
                <a:cubicBezTo>
                  <a:pt x="193317" y="46545"/>
                  <a:pt x="191166" y="48831"/>
                  <a:pt x="188657" y="48831"/>
                </a:cubicBezTo>
                <a:lnTo>
                  <a:pt x="109077" y="48831"/>
                </a:lnTo>
                <a:cubicBezTo>
                  <a:pt x="106568" y="48831"/>
                  <a:pt x="104775" y="46545"/>
                  <a:pt x="104775" y="44259"/>
                </a:cubicBezTo>
                <a:cubicBezTo>
                  <a:pt x="104775" y="41592"/>
                  <a:pt x="106568" y="39687"/>
                  <a:pt x="109077" y="39687"/>
                </a:cubicBezTo>
                <a:close/>
                <a:moveTo>
                  <a:pt x="90875" y="8655"/>
                </a:moveTo>
                <a:cubicBezTo>
                  <a:pt x="87269" y="8655"/>
                  <a:pt x="84024" y="10097"/>
                  <a:pt x="81499" y="12622"/>
                </a:cubicBezTo>
                <a:cubicBezTo>
                  <a:pt x="78614" y="15146"/>
                  <a:pt x="77172" y="18752"/>
                  <a:pt x="77172" y="22358"/>
                </a:cubicBezTo>
                <a:lnTo>
                  <a:pt x="77172" y="194012"/>
                </a:lnTo>
                <a:lnTo>
                  <a:pt x="119725" y="169851"/>
                </a:lnTo>
                <a:cubicBezTo>
                  <a:pt x="129462" y="164442"/>
                  <a:pt x="140641" y="161557"/>
                  <a:pt x="151820" y="161557"/>
                </a:cubicBezTo>
                <a:lnTo>
                  <a:pt x="269021" y="161557"/>
                </a:lnTo>
                <a:cubicBezTo>
                  <a:pt x="272627" y="161557"/>
                  <a:pt x="276233" y="160114"/>
                  <a:pt x="278757" y="157590"/>
                </a:cubicBezTo>
                <a:cubicBezTo>
                  <a:pt x="281282" y="155066"/>
                  <a:pt x="282724" y="151459"/>
                  <a:pt x="282724" y="147853"/>
                </a:cubicBezTo>
                <a:lnTo>
                  <a:pt x="282724" y="22358"/>
                </a:lnTo>
                <a:cubicBezTo>
                  <a:pt x="282724" y="18752"/>
                  <a:pt x="281282" y="15146"/>
                  <a:pt x="278757" y="12622"/>
                </a:cubicBezTo>
                <a:cubicBezTo>
                  <a:pt x="275872" y="10097"/>
                  <a:pt x="272627" y="8655"/>
                  <a:pt x="269021" y="8655"/>
                </a:cubicBezTo>
                <a:lnTo>
                  <a:pt x="90875" y="8655"/>
                </a:lnTo>
                <a:close/>
                <a:moveTo>
                  <a:pt x="90875" y="0"/>
                </a:moveTo>
                <a:lnTo>
                  <a:pt x="269021" y="0"/>
                </a:lnTo>
                <a:cubicBezTo>
                  <a:pt x="274791" y="0"/>
                  <a:pt x="280200" y="2164"/>
                  <a:pt x="284888" y="6130"/>
                </a:cubicBezTo>
                <a:cubicBezTo>
                  <a:pt x="289215" y="10458"/>
                  <a:pt x="291740" y="16588"/>
                  <a:pt x="291740" y="22358"/>
                </a:cubicBezTo>
                <a:lnTo>
                  <a:pt x="291740" y="147853"/>
                </a:lnTo>
                <a:cubicBezTo>
                  <a:pt x="291740" y="153984"/>
                  <a:pt x="289215" y="159754"/>
                  <a:pt x="284888" y="164081"/>
                </a:cubicBezTo>
                <a:cubicBezTo>
                  <a:pt x="280560" y="168048"/>
                  <a:pt x="274791" y="170572"/>
                  <a:pt x="269021" y="170572"/>
                </a:cubicBezTo>
                <a:lnTo>
                  <a:pt x="184276" y="170572"/>
                </a:lnTo>
                <a:lnTo>
                  <a:pt x="184276" y="287051"/>
                </a:lnTo>
                <a:cubicBezTo>
                  <a:pt x="184276" y="288855"/>
                  <a:pt x="183554" y="289936"/>
                  <a:pt x="182112" y="291018"/>
                </a:cubicBezTo>
                <a:cubicBezTo>
                  <a:pt x="181751" y="291379"/>
                  <a:pt x="180670" y="291739"/>
                  <a:pt x="179948" y="291739"/>
                </a:cubicBezTo>
                <a:cubicBezTo>
                  <a:pt x="179227" y="291739"/>
                  <a:pt x="178506" y="291379"/>
                  <a:pt x="177785" y="291018"/>
                </a:cubicBezTo>
                <a:lnTo>
                  <a:pt x="141723" y="270463"/>
                </a:lnTo>
                <a:cubicBezTo>
                  <a:pt x="133068" y="265775"/>
                  <a:pt x="123331" y="263251"/>
                  <a:pt x="113595" y="263251"/>
                </a:cubicBezTo>
                <a:lnTo>
                  <a:pt x="22719" y="263251"/>
                </a:lnTo>
                <a:cubicBezTo>
                  <a:pt x="10097" y="263251"/>
                  <a:pt x="0" y="252793"/>
                  <a:pt x="0" y="240532"/>
                </a:cubicBezTo>
                <a:lnTo>
                  <a:pt x="0" y="144968"/>
                </a:lnTo>
                <a:cubicBezTo>
                  <a:pt x="0" y="131986"/>
                  <a:pt x="10097" y="121889"/>
                  <a:pt x="22719" y="121889"/>
                </a:cubicBezTo>
                <a:lnTo>
                  <a:pt x="68156" y="121889"/>
                </a:lnTo>
                <a:lnTo>
                  <a:pt x="68156" y="22358"/>
                </a:lnTo>
                <a:cubicBezTo>
                  <a:pt x="68156" y="16588"/>
                  <a:pt x="71041" y="10458"/>
                  <a:pt x="75369" y="6130"/>
                </a:cubicBezTo>
                <a:cubicBezTo>
                  <a:pt x="79696" y="2164"/>
                  <a:pt x="85466" y="0"/>
                  <a:pt x="90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D18B03-BBA0-FC42-9A06-3EA98433ED9A}"/>
              </a:ext>
            </a:extLst>
          </p:cNvPr>
          <p:cNvSpPr txBox="1"/>
          <p:nvPr/>
        </p:nvSpPr>
        <p:spPr>
          <a:xfrm>
            <a:off x="1462241" y="3002535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84CD446-845C-B644-AE4C-06175A29142B}"/>
              </a:ext>
            </a:extLst>
          </p:cNvPr>
          <p:cNvSpPr txBox="1">
            <a:spLocks/>
          </p:cNvSpPr>
          <p:nvPr/>
        </p:nvSpPr>
        <p:spPr>
          <a:xfrm>
            <a:off x="1351694" y="3638110"/>
            <a:ext cx="8141319" cy="6711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of the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1CAA1-963D-9A40-A53F-EF19AB013EB7}"/>
              </a:ext>
            </a:extLst>
          </p:cNvPr>
          <p:cNvSpPr txBox="1"/>
          <p:nvPr/>
        </p:nvSpPr>
        <p:spPr>
          <a:xfrm>
            <a:off x="1462241" y="4977969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D00089F-33F8-8D49-BDD2-803B01AA0408}"/>
              </a:ext>
            </a:extLst>
          </p:cNvPr>
          <p:cNvSpPr txBox="1">
            <a:spLocks/>
          </p:cNvSpPr>
          <p:nvPr/>
        </p:nvSpPr>
        <p:spPr>
          <a:xfrm>
            <a:off x="1351694" y="5613544"/>
            <a:ext cx="8141319" cy="6711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of the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3723C2-812F-7747-8B38-E9AD67919122}"/>
              </a:ext>
            </a:extLst>
          </p:cNvPr>
          <p:cNvSpPr txBox="1"/>
          <p:nvPr/>
        </p:nvSpPr>
        <p:spPr>
          <a:xfrm>
            <a:off x="1462241" y="6950034"/>
            <a:ext cx="1665841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2FF8E09-3C40-F54B-94D1-3020C6B9513A}"/>
              </a:ext>
            </a:extLst>
          </p:cNvPr>
          <p:cNvSpPr txBox="1">
            <a:spLocks/>
          </p:cNvSpPr>
          <p:nvPr/>
        </p:nvSpPr>
        <p:spPr>
          <a:xfrm>
            <a:off x="1351694" y="7585609"/>
            <a:ext cx="8141319" cy="6711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of the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0FFD0-32A8-5249-ACC2-D9E09CB04A7D}"/>
              </a:ext>
            </a:extLst>
          </p:cNvPr>
          <p:cNvSpPr txBox="1"/>
          <p:nvPr/>
        </p:nvSpPr>
        <p:spPr>
          <a:xfrm>
            <a:off x="1462241" y="8912783"/>
            <a:ext cx="166904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F6B33BA-E9B9-A74D-8FC1-F9AD64A08015}"/>
              </a:ext>
            </a:extLst>
          </p:cNvPr>
          <p:cNvSpPr txBox="1">
            <a:spLocks/>
          </p:cNvSpPr>
          <p:nvPr/>
        </p:nvSpPr>
        <p:spPr>
          <a:xfrm>
            <a:off x="1351694" y="9548358"/>
            <a:ext cx="8141319" cy="6711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of the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88698-7E90-EE4F-AAE6-CAF20C8A6BA5}"/>
              </a:ext>
            </a:extLst>
          </p:cNvPr>
          <p:cNvSpPr txBox="1"/>
          <p:nvPr/>
        </p:nvSpPr>
        <p:spPr>
          <a:xfrm>
            <a:off x="1462241" y="10870157"/>
            <a:ext cx="16674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F9F093C-7D63-9F45-980E-042D432FD57E}"/>
              </a:ext>
            </a:extLst>
          </p:cNvPr>
          <p:cNvSpPr txBox="1">
            <a:spLocks/>
          </p:cNvSpPr>
          <p:nvPr/>
        </p:nvSpPr>
        <p:spPr>
          <a:xfrm>
            <a:off x="1351694" y="11505732"/>
            <a:ext cx="8141319" cy="6711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800"/>
              </a:lnSpc>
            </a:pPr>
            <a:r>
              <a:rPr lang="en-US" sz="2600" dirty="0">
                <a:solidFill>
                  <a:schemeClr val="tx1"/>
                </a:solidFill>
                <a:latin typeface="Noto Sans ExtraLight" panose="020B0302040504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of the</a:t>
            </a:r>
          </a:p>
        </p:txBody>
      </p:sp>
    </p:spTree>
    <p:extLst>
      <p:ext uri="{BB962C8B-B14F-4D97-AF65-F5344CB8AC3E}">
        <p14:creationId xmlns:p14="http://schemas.microsoft.com/office/powerpoint/2010/main" val="42344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unnelV5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394052"/>
      </a:accent1>
      <a:accent2>
        <a:srgbClr val="4E4A59"/>
      </a:accent2>
      <a:accent3>
        <a:srgbClr val="6E6362"/>
      </a:accent3>
      <a:accent4>
        <a:srgbClr val="838F74"/>
      </a:accent4>
      <a:accent5>
        <a:srgbClr val="7DAD7C"/>
      </a:accent5>
      <a:accent6>
        <a:srgbClr val="565656"/>
      </a:accent6>
      <a:hlink>
        <a:srgbClr val="E44E4F"/>
      </a:hlink>
      <a:folHlink>
        <a:srgbClr val="F97A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84480</TotalTime>
  <Words>479</Words>
  <Application>Microsoft Macintosh PowerPoint</Application>
  <PresentationFormat>Custom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Helvetica Light</vt:lpstr>
      <vt:lpstr>Helvetica Neue Medium</vt:lpstr>
      <vt:lpstr>Lato Light</vt:lpstr>
      <vt:lpstr>League Spartan</vt:lpstr>
      <vt:lpstr>Mukta ExtraLight</vt:lpstr>
      <vt:lpstr>Noto Sans ExtraLight</vt:lpstr>
      <vt:lpstr>Open Sans Light</vt:lpstr>
      <vt:lpstr>Oswald</vt:lpstr>
      <vt:lpstr>Oswald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15155</cp:revision>
  <dcterms:created xsi:type="dcterms:W3CDTF">2014-11-12T21:47:38Z</dcterms:created>
  <dcterms:modified xsi:type="dcterms:W3CDTF">2019-04-09T19:01:52Z</dcterms:modified>
  <cp:category/>
</cp:coreProperties>
</file>