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8" r:id="rId2"/>
    <p:sldId id="3307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5" autoAdjust="0"/>
    <p:restoredTop sz="95439" autoAdjust="0"/>
  </p:normalViewPr>
  <p:slideViewPr>
    <p:cSldViewPr snapToGrid="0" snapToObjects="1">
      <p:cViewPr varScale="1">
        <p:scale>
          <a:sx n="60" d="100"/>
          <a:sy n="60" d="100"/>
        </p:scale>
        <p:origin x="224" y="22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 Extra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 Extra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 Extra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138082" y="676638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1" i="0" spc="300" smtClean="0">
                <a:solidFill>
                  <a:schemeClr val="bg1">
                    <a:lumMod val="50000"/>
                  </a:schemeClr>
                </a:solidFill>
                <a:latin typeface="Poppins" pitchFamily="2" charset="77"/>
              </a:rPr>
              <a:pPr algn="r"/>
              <a:t>‹#›</a:t>
            </a:fld>
            <a:endParaRPr lang="en-US" sz="2800" b="1" i="0" spc="300" dirty="0">
              <a:solidFill>
                <a:schemeClr val="bg1">
                  <a:lumMod val="50000"/>
                </a:schemeClr>
              </a:solidFill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Poppins Extra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379DF1-0E14-3E4D-8C4B-9745A90B7193}"/>
              </a:ext>
            </a:extLst>
          </p:cNvPr>
          <p:cNvSpPr txBox="1"/>
          <p:nvPr/>
        </p:nvSpPr>
        <p:spPr>
          <a:xfrm>
            <a:off x="7877604" y="555778"/>
            <a:ext cx="86356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3A915-A8F0-0448-84E1-5F84B4A4548A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99142D-0BF4-2B4C-8E47-3A308867F456}"/>
              </a:ext>
            </a:extLst>
          </p:cNvPr>
          <p:cNvGrpSpPr/>
          <p:nvPr/>
        </p:nvGrpSpPr>
        <p:grpSpPr>
          <a:xfrm>
            <a:off x="3432772" y="3340819"/>
            <a:ext cx="18851557" cy="5885337"/>
            <a:chOff x="1716833" y="2219212"/>
            <a:chExt cx="9428234" cy="26090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7B4262-6247-CC46-AB36-A92021B8FFA1}"/>
                </a:ext>
              </a:extLst>
            </p:cNvPr>
            <p:cNvCxnSpPr/>
            <p:nvPr/>
          </p:nvCxnSpPr>
          <p:spPr>
            <a:xfrm>
              <a:off x="1716833" y="3343576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3066AC-237B-884E-BDDC-25990355719D}"/>
                </a:ext>
              </a:extLst>
            </p:cNvPr>
            <p:cNvCxnSpPr/>
            <p:nvPr/>
          </p:nvCxnSpPr>
          <p:spPr>
            <a:xfrm>
              <a:off x="1716833" y="3716123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C5D6C5-A2B8-BC4B-BC00-FCA93CE385C2}"/>
                </a:ext>
              </a:extLst>
            </p:cNvPr>
            <p:cNvCxnSpPr/>
            <p:nvPr/>
          </p:nvCxnSpPr>
          <p:spPr>
            <a:xfrm>
              <a:off x="1716833" y="4088669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102CFF7-F89B-DD49-9BED-604382E3F956}"/>
                </a:ext>
              </a:extLst>
            </p:cNvPr>
            <p:cNvCxnSpPr/>
            <p:nvPr/>
          </p:nvCxnSpPr>
          <p:spPr>
            <a:xfrm>
              <a:off x="1716833" y="4461217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225226-C535-2445-A5A9-FD4B24A158E6}"/>
                </a:ext>
              </a:extLst>
            </p:cNvPr>
            <p:cNvCxnSpPr/>
            <p:nvPr/>
          </p:nvCxnSpPr>
          <p:spPr>
            <a:xfrm>
              <a:off x="1716833" y="2219212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DBE7E7-F6E7-754A-9B7E-CE5DD24E9DC3}"/>
                </a:ext>
              </a:extLst>
            </p:cNvPr>
            <p:cNvCxnSpPr/>
            <p:nvPr/>
          </p:nvCxnSpPr>
          <p:spPr>
            <a:xfrm>
              <a:off x="1716833" y="2591759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8A5D90-84B9-8F46-9194-74EEF88ADBDA}"/>
                </a:ext>
              </a:extLst>
            </p:cNvPr>
            <p:cNvCxnSpPr/>
            <p:nvPr/>
          </p:nvCxnSpPr>
          <p:spPr>
            <a:xfrm>
              <a:off x="1716833" y="2964305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79FF2D-3033-D042-9C8F-E62243AEBC8E}"/>
                </a:ext>
              </a:extLst>
            </p:cNvPr>
            <p:cNvCxnSpPr/>
            <p:nvPr/>
          </p:nvCxnSpPr>
          <p:spPr>
            <a:xfrm>
              <a:off x="1716833" y="4828222"/>
              <a:ext cx="9428234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B4905F-E765-FB48-83FC-5DD885A5A97B}"/>
              </a:ext>
            </a:extLst>
          </p:cNvPr>
          <p:cNvGrpSpPr/>
          <p:nvPr/>
        </p:nvGrpSpPr>
        <p:grpSpPr>
          <a:xfrm>
            <a:off x="3893623" y="3024132"/>
            <a:ext cx="18390708" cy="6846103"/>
            <a:chOff x="1947318" y="2219212"/>
            <a:chExt cx="9197749" cy="27648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64BA1B-B3AA-C345-B436-9C3CF0DA8F20}"/>
                </a:ext>
              </a:extLst>
            </p:cNvPr>
            <p:cNvCxnSpPr/>
            <p:nvPr/>
          </p:nvCxnSpPr>
          <p:spPr>
            <a:xfrm>
              <a:off x="1947318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88D3FA0-BCD8-BD45-8D34-5BB1A6CD96E4}"/>
                </a:ext>
              </a:extLst>
            </p:cNvPr>
            <p:cNvCxnSpPr/>
            <p:nvPr/>
          </p:nvCxnSpPr>
          <p:spPr>
            <a:xfrm>
              <a:off x="2783168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09773F-13D6-8C48-BF2F-35C07BA97D12}"/>
                </a:ext>
              </a:extLst>
            </p:cNvPr>
            <p:cNvCxnSpPr/>
            <p:nvPr/>
          </p:nvCxnSpPr>
          <p:spPr>
            <a:xfrm>
              <a:off x="3619018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F2F9F9-9474-B048-8B8D-005AF8CE8883}"/>
                </a:ext>
              </a:extLst>
            </p:cNvPr>
            <p:cNvCxnSpPr/>
            <p:nvPr/>
          </p:nvCxnSpPr>
          <p:spPr>
            <a:xfrm>
              <a:off x="4454867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DFA6FE-7750-3944-B93C-DC41BCA85A30}"/>
                </a:ext>
              </a:extLst>
            </p:cNvPr>
            <p:cNvCxnSpPr/>
            <p:nvPr/>
          </p:nvCxnSpPr>
          <p:spPr>
            <a:xfrm>
              <a:off x="5290717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D360405-5F3B-9945-8BB1-2BBA9A04ED63}"/>
                </a:ext>
              </a:extLst>
            </p:cNvPr>
            <p:cNvCxnSpPr/>
            <p:nvPr/>
          </p:nvCxnSpPr>
          <p:spPr>
            <a:xfrm>
              <a:off x="6126567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917EF0-9848-8C44-8B95-ABE91CA18DBA}"/>
                </a:ext>
              </a:extLst>
            </p:cNvPr>
            <p:cNvCxnSpPr/>
            <p:nvPr/>
          </p:nvCxnSpPr>
          <p:spPr>
            <a:xfrm>
              <a:off x="6962417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A871F7-F71D-AE42-852C-917D09606C8E}"/>
                </a:ext>
              </a:extLst>
            </p:cNvPr>
            <p:cNvCxnSpPr/>
            <p:nvPr/>
          </p:nvCxnSpPr>
          <p:spPr>
            <a:xfrm>
              <a:off x="7798267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D3F7E6-16C6-CE43-881A-19EF19ED2075}"/>
                </a:ext>
              </a:extLst>
            </p:cNvPr>
            <p:cNvCxnSpPr/>
            <p:nvPr/>
          </p:nvCxnSpPr>
          <p:spPr>
            <a:xfrm>
              <a:off x="8634116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1EB3CA5-FA16-0449-ABD0-AF794A58D867}"/>
                </a:ext>
              </a:extLst>
            </p:cNvPr>
            <p:cNvCxnSpPr/>
            <p:nvPr/>
          </p:nvCxnSpPr>
          <p:spPr>
            <a:xfrm>
              <a:off x="9469966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9F33DB-4F6B-5B4C-BF84-615128733652}"/>
                </a:ext>
              </a:extLst>
            </p:cNvPr>
            <p:cNvCxnSpPr/>
            <p:nvPr/>
          </p:nvCxnSpPr>
          <p:spPr>
            <a:xfrm>
              <a:off x="10305816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CAB205-3A9C-B343-AB7A-C77674D42D28}"/>
                </a:ext>
              </a:extLst>
            </p:cNvPr>
            <p:cNvCxnSpPr/>
            <p:nvPr/>
          </p:nvCxnSpPr>
          <p:spPr>
            <a:xfrm>
              <a:off x="11145067" y="2219212"/>
              <a:ext cx="0" cy="27648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8D42F-555A-9148-ACE3-CAB5D34A8363}"/>
              </a:ext>
            </a:extLst>
          </p:cNvPr>
          <p:cNvSpPr/>
          <p:nvPr/>
        </p:nvSpPr>
        <p:spPr>
          <a:xfrm flipV="1">
            <a:off x="3874765" y="3172754"/>
            <a:ext cx="4504483" cy="32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C1FBCB-FF3A-6B4A-AFA0-EA5DBF8424B9}"/>
              </a:ext>
            </a:extLst>
          </p:cNvPr>
          <p:cNvSpPr/>
          <p:nvPr/>
        </p:nvSpPr>
        <p:spPr>
          <a:xfrm flipV="1">
            <a:off x="7374317" y="4000632"/>
            <a:ext cx="3871392" cy="32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82997B-92BA-5343-BF06-A3B25C615465}"/>
              </a:ext>
            </a:extLst>
          </p:cNvPr>
          <p:cNvSpPr/>
          <p:nvPr/>
        </p:nvSpPr>
        <p:spPr>
          <a:xfrm flipV="1">
            <a:off x="12236243" y="5647287"/>
            <a:ext cx="3342529" cy="321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0D7BBA-3293-2540-A147-41D81364148F}"/>
              </a:ext>
            </a:extLst>
          </p:cNvPr>
          <p:cNvSpPr/>
          <p:nvPr/>
        </p:nvSpPr>
        <p:spPr>
          <a:xfrm flipV="1">
            <a:off x="9866682" y="4877230"/>
            <a:ext cx="3675711" cy="321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1F0C24-7713-0644-A70D-675331488AB4}"/>
              </a:ext>
            </a:extLst>
          </p:cNvPr>
          <p:cNvSpPr/>
          <p:nvPr/>
        </p:nvSpPr>
        <p:spPr>
          <a:xfrm flipV="1">
            <a:off x="13879534" y="6556615"/>
            <a:ext cx="3362870" cy="321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823E5E-E81B-AE45-BCA6-FA05E6CF6F5F}"/>
              </a:ext>
            </a:extLst>
          </p:cNvPr>
          <p:cNvSpPr/>
          <p:nvPr/>
        </p:nvSpPr>
        <p:spPr>
          <a:xfrm flipV="1">
            <a:off x="7514880" y="9055100"/>
            <a:ext cx="14747123" cy="3217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E08191-9D29-1149-8937-840365C6E962}"/>
              </a:ext>
            </a:extLst>
          </p:cNvPr>
          <p:cNvSpPr/>
          <p:nvPr/>
        </p:nvSpPr>
        <p:spPr>
          <a:xfrm flipV="1">
            <a:off x="16267644" y="7381748"/>
            <a:ext cx="1828324" cy="321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36D395-50EC-A547-851D-54CA15B451E9}"/>
              </a:ext>
            </a:extLst>
          </p:cNvPr>
          <p:cNvSpPr/>
          <p:nvPr/>
        </p:nvSpPr>
        <p:spPr>
          <a:xfrm flipV="1">
            <a:off x="18077311" y="8253519"/>
            <a:ext cx="1828324" cy="3217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B65BE0-8057-1E43-8A7B-071BB83D9EE4}"/>
              </a:ext>
            </a:extLst>
          </p:cNvPr>
          <p:cNvSpPr/>
          <p:nvPr/>
        </p:nvSpPr>
        <p:spPr>
          <a:xfrm>
            <a:off x="14813997" y="3397097"/>
            <a:ext cx="5029200" cy="15364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8E027D-D260-C344-9991-D684886369F4}"/>
              </a:ext>
            </a:extLst>
          </p:cNvPr>
          <p:cNvSpPr/>
          <p:nvPr/>
        </p:nvSpPr>
        <p:spPr>
          <a:xfrm>
            <a:off x="17324211" y="5566834"/>
            <a:ext cx="5029200" cy="15364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0A695B-78FA-C540-85B7-F5511977113A}"/>
              </a:ext>
            </a:extLst>
          </p:cNvPr>
          <p:cNvSpPr/>
          <p:nvPr/>
        </p:nvSpPr>
        <p:spPr>
          <a:xfrm>
            <a:off x="4682896" y="7197302"/>
            <a:ext cx="5029200" cy="15364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5C2715-80DC-B641-9499-AA94FE821B1A}"/>
              </a:ext>
            </a:extLst>
          </p:cNvPr>
          <p:cNvSpPr txBox="1"/>
          <p:nvPr/>
        </p:nvSpPr>
        <p:spPr>
          <a:xfrm>
            <a:off x="3508742" y="9984603"/>
            <a:ext cx="769763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JAN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59D6F6-B9F6-284F-989D-68CF52752A57}"/>
              </a:ext>
            </a:extLst>
          </p:cNvPr>
          <p:cNvSpPr txBox="1"/>
          <p:nvPr/>
        </p:nvSpPr>
        <p:spPr>
          <a:xfrm>
            <a:off x="5214471" y="9984603"/>
            <a:ext cx="700833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FEB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B09B09-6388-1C4E-9D17-D782D85FF710}"/>
              </a:ext>
            </a:extLst>
          </p:cNvPr>
          <p:cNvSpPr txBox="1"/>
          <p:nvPr/>
        </p:nvSpPr>
        <p:spPr>
          <a:xfrm>
            <a:off x="6808792" y="9984603"/>
            <a:ext cx="854721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MAR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C6CA4E-20A8-6E49-8660-3F8BEF255A3C}"/>
              </a:ext>
            </a:extLst>
          </p:cNvPr>
          <p:cNvSpPr txBox="1"/>
          <p:nvPr/>
        </p:nvSpPr>
        <p:spPr>
          <a:xfrm>
            <a:off x="8527402" y="9984603"/>
            <a:ext cx="763351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APR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C38531-3DB0-3B48-99C2-12E817D27191}"/>
              </a:ext>
            </a:extLst>
          </p:cNvPr>
          <p:cNvSpPr txBox="1"/>
          <p:nvPr/>
        </p:nvSpPr>
        <p:spPr>
          <a:xfrm>
            <a:off x="11871482" y="9984603"/>
            <a:ext cx="776175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JUN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7BBD7C-1A64-5446-A632-96DFEEC9952F}"/>
              </a:ext>
            </a:extLst>
          </p:cNvPr>
          <p:cNvSpPr txBox="1"/>
          <p:nvPr/>
        </p:nvSpPr>
        <p:spPr>
          <a:xfrm>
            <a:off x="13586029" y="9984603"/>
            <a:ext cx="689612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JUL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4663E1-6EF4-5445-90AF-E93CCDD15ED5}"/>
              </a:ext>
            </a:extLst>
          </p:cNvPr>
          <p:cNvSpPr txBox="1"/>
          <p:nvPr/>
        </p:nvSpPr>
        <p:spPr>
          <a:xfrm>
            <a:off x="15153022" y="9984603"/>
            <a:ext cx="870751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AUG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1EE4DA-46C5-2044-8FAE-3159E9744811}"/>
              </a:ext>
            </a:extLst>
          </p:cNvPr>
          <p:cNvSpPr txBox="1"/>
          <p:nvPr/>
        </p:nvSpPr>
        <p:spPr>
          <a:xfrm>
            <a:off x="16902032" y="9984603"/>
            <a:ext cx="71526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SEP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6CC509-45B9-EA45-8D7D-91EE561D9810}"/>
              </a:ext>
            </a:extLst>
          </p:cNvPr>
          <p:cNvSpPr txBox="1"/>
          <p:nvPr/>
        </p:nvSpPr>
        <p:spPr>
          <a:xfrm>
            <a:off x="18510053" y="9984603"/>
            <a:ext cx="86914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OCT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B2C2CD-5507-5F4F-B50A-99D2B90D1318}"/>
              </a:ext>
            </a:extLst>
          </p:cNvPr>
          <p:cNvSpPr txBox="1"/>
          <p:nvPr/>
        </p:nvSpPr>
        <p:spPr>
          <a:xfrm>
            <a:off x="20174103" y="9984603"/>
            <a:ext cx="883575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NOV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064507-CA9E-3845-90C5-BDD94FE27895}"/>
              </a:ext>
            </a:extLst>
          </p:cNvPr>
          <p:cNvSpPr txBox="1"/>
          <p:nvPr/>
        </p:nvSpPr>
        <p:spPr>
          <a:xfrm>
            <a:off x="21914296" y="9984603"/>
            <a:ext cx="745718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DIC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BF2A1B-C0BE-6742-A894-23B3FBFA5C11}"/>
              </a:ext>
            </a:extLst>
          </p:cNvPr>
          <p:cNvSpPr txBox="1"/>
          <p:nvPr/>
        </p:nvSpPr>
        <p:spPr>
          <a:xfrm>
            <a:off x="10154526" y="9984603"/>
            <a:ext cx="84830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MAY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598742-BA07-3046-9C8F-3CC4F442F8CB}"/>
              </a:ext>
            </a:extLst>
          </p:cNvPr>
          <p:cNvSpPr txBox="1"/>
          <p:nvPr/>
        </p:nvSpPr>
        <p:spPr>
          <a:xfrm>
            <a:off x="2164625" y="3087428"/>
            <a:ext cx="109998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82705F-431F-7F4E-A5F2-48E6FC21CFF6}"/>
              </a:ext>
            </a:extLst>
          </p:cNvPr>
          <p:cNvSpPr txBox="1"/>
          <p:nvPr/>
        </p:nvSpPr>
        <p:spPr>
          <a:xfrm>
            <a:off x="2094092" y="3934979"/>
            <a:ext cx="1170513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6A05D1-7FAD-DD4F-9AF6-6D22090846EF}"/>
              </a:ext>
            </a:extLst>
          </p:cNvPr>
          <p:cNvSpPr txBox="1"/>
          <p:nvPr/>
        </p:nvSpPr>
        <p:spPr>
          <a:xfrm>
            <a:off x="2090886" y="4775358"/>
            <a:ext cx="117371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9398C5-ADF9-C648-9136-B88C1858905F}"/>
              </a:ext>
            </a:extLst>
          </p:cNvPr>
          <p:cNvSpPr txBox="1"/>
          <p:nvPr/>
        </p:nvSpPr>
        <p:spPr>
          <a:xfrm>
            <a:off x="2087680" y="5630908"/>
            <a:ext cx="1176925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40541A7-19AF-FB47-B3BA-D31F340A17FB}"/>
              </a:ext>
            </a:extLst>
          </p:cNvPr>
          <p:cNvSpPr txBox="1"/>
          <p:nvPr/>
        </p:nvSpPr>
        <p:spPr>
          <a:xfrm>
            <a:off x="2082870" y="6471289"/>
            <a:ext cx="1181735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CD34B2E-56AF-064F-9180-42A4AACBA336}"/>
              </a:ext>
            </a:extLst>
          </p:cNvPr>
          <p:cNvSpPr txBox="1"/>
          <p:nvPr/>
        </p:nvSpPr>
        <p:spPr>
          <a:xfrm>
            <a:off x="2078062" y="7314606"/>
            <a:ext cx="1186543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701388-24B7-9048-9485-74659A9BAD03}"/>
              </a:ext>
            </a:extLst>
          </p:cNvPr>
          <p:cNvSpPr txBox="1"/>
          <p:nvPr/>
        </p:nvSpPr>
        <p:spPr>
          <a:xfrm>
            <a:off x="2111724" y="8152054"/>
            <a:ext cx="1152881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1F0C4E-9EB1-2E43-A2A6-98D5F176D2FD}"/>
              </a:ext>
            </a:extLst>
          </p:cNvPr>
          <p:cNvSpPr txBox="1"/>
          <p:nvPr/>
        </p:nvSpPr>
        <p:spPr>
          <a:xfrm>
            <a:off x="2079664" y="8969774"/>
            <a:ext cx="1184941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8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6A247F82-40C4-9B4B-89A5-20F51FA8DC54}"/>
              </a:ext>
            </a:extLst>
          </p:cNvPr>
          <p:cNvSpPr txBox="1">
            <a:spLocks/>
          </p:cNvSpPr>
          <p:nvPr/>
        </p:nvSpPr>
        <p:spPr>
          <a:xfrm>
            <a:off x="8527402" y="11136108"/>
            <a:ext cx="14329423" cy="158152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</a:pPr>
            <a:r>
              <a:rPr lang="en-US" dirty="0">
                <a:solidFill>
                  <a:schemeClr val="tx1"/>
                </a:solidFill>
                <a:latin typeface="Poppi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6C618E-3E0B-4141-BADD-768E2490CE35}"/>
              </a:ext>
            </a:extLst>
          </p:cNvPr>
          <p:cNvSpPr txBox="1"/>
          <p:nvPr/>
        </p:nvSpPr>
        <p:spPr>
          <a:xfrm>
            <a:off x="15098492" y="3533992"/>
            <a:ext cx="152317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38552684-75A7-4946-BFFE-B1516A593213}"/>
              </a:ext>
            </a:extLst>
          </p:cNvPr>
          <p:cNvSpPr txBox="1">
            <a:spLocks/>
          </p:cNvSpPr>
          <p:nvPr/>
        </p:nvSpPr>
        <p:spPr>
          <a:xfrm>
            <a:off x="14962426" y="3962579"/>
            <a:ext cx="4794777" cy="89672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ED2D12-5617-574E-9CA8-102AF795B3BA}"/>
              </a:ext>
            </a:extLst>
          </p:cNvPr>
          <p:cNvSpPr txBox="1"/>
          <p:nvPr/>
        </p:nvSpPr>
        <p:spPr>
          <a:xfrm>
            <a:off x="17557462" y="5699085"/>
            <a:ext cx="1593706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1D64FDAD-E2E0-4049-A1F6-C751BA5BFD2F}"/>
              </a:ext>
            </a:extLst>
          </p:cNvPr>
          <p:cNvSpPr txBox="1">
            <a:spLocks/>
          </p:cNvSpPr>
          <p:nvPr/>
        </p:nvSpPr>
        <p:spPr>
          <a:xfrm>
            <a:off x="17421396" y="6127672"/>
            <a:ext cx="4794777" cy="89672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BA43D0-2B46-734D-A94B-D47686BB70AA}"/>
              </a:ext>
            </a:extLst>
          </p:cNvPr>
          <p:cNvSpPr txBox="1"/>
          <p:nvPr/>
        </p:nvSpPr>
        <p:spPr>
          <a:xfrm>
            <a:off x="4934488" y="7370515"/>
            <a:ext cx="1606530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8E598C8A-EBFE-1E45-B4CF-5CA85E541DEC}"/>
              </a:ext>
            </a:extLst>
          </p:cNvPr>
          <p:cNvSpPr txBox="1">
            <a:spLocks/>
          </p:cNvSpPr>
          <p:nvPr/>
        </p:nvSpPr>
        <p:spPr>
          <a:xfrm>
            <a:off x="4798422" y="7799102"/>
            <a:ext cx="4794777" cy="89672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200" dirty="0">
                <a:solidFill>
                  <a:schemeClr val="bg1"/>
                </a:solidFill>
                <a:latin typeface="Poppi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E635A93-A494-4244-952F-F49648AEB0DB}"/>
              </a:ext>
            </a:extLst>
          </p:cNvPr>
          <p:cNvSpPr/>
          <p:nvPr/>
        </p:nvSpPr>
        <p:spPr>
          <a:xfrm>
            <a:off x="1697312" y="10901198"/>
            <a:ext cx="4320021" cy="205134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60703D-0B13-4A4F-8DAB-FA38BF0EEB95}"/>
              </a:ext>
            </a:extLst>
          </p:cNvPr>
          <p:cNvSpPr>
            <a:spLocks noChangeAspect="1"/>
          </p:cNvSpPr>
          <p:nvPr/>
        </p:nvSpPr>
        <p:spPr>
          <a:xfrm>
            <a:off x="1871520" y="11135813"/>
            <a:ext cx="457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3C4178-14A9-1C4A-B731-F6434E539D81}"/>
              </a:ext>
            </a:extLst>
          </p:cNvPr>
          <p:cNvSpPr>
            <a:spLocks noChangeAspect="1"/>
          </p:cNvSpPr>
          <p:nvPr/>
        </p:nvSpPr>
        <p:spPr>
          <a:xfrm>
            <a:off x="1871520" y="11698123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9BE1D73-405F-2142-B81A-BCA19F045C93}"/>
              </a:ext>
            </a:extLst>
          </p:cNvPr>
          <p:cNvSpPr>
            <a:spLocks noChangeAspect="1"/>
          </p:cNvSpPr>
          <p:nvPr/>
        </p:nvSpPr>
        <p:spPr>
          <a:xfrm>
            <a:off x="1871520" y="12260433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A234D6-128D-0444-8924-04C268198822}"/>
              </a:ext>
            </a:extLst>
          </p:cNvPr>
          <p:cNvSpPr txBox="1"/>
          <p:nvPr/>
        </p:nvSpPr>
        <p:spPr>
          <a:xfrm>
            <a:off x="2502928" y="11118191"/>
            <a:ext cx="2045753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Completed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B51816-03DA-6F40-A1BF-AD5ADB9828E4}"/>
              </a:ext>
            </a:extLst>
          </p:cNvPr>
          <p:cNvSpPr txBox="1"/>
          <p:nvPr/>
        </p:nvSpPr>
        <p:spPr>
          <a:xfrm>
            <a:off x="2502928" y="11685988"/>
            <a:ext cx="195277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In Progress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7992CA-2E70-F042-900B-A28CBAFFB91E}"/>
              </a:ext>
            </a:extLst>
          </p:cNvPr>
          <p:cNvSpPr txBox="1"/>
          <p:nvPr/>
        </p:nvSpPr>
        <p:spPr>
          <a:xfrm>
            <a:off x="2502928" y="12239577"/>
            <a:ext cx="1511952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299578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22890D-92C4-054E-B32D-CD8110E5D1D1}"/>
              </a:ext>
            </a:extLst>
          </p:cNvPr>
          <p:cNvSpPr txBox="1"/>
          <p:nvPr/>
        </p:nvSpPr>
        <p:spPr>
          <a:xfrm>
            <a:off x="7877604" y="555778"/>
            <a:ext cx="86356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GANTT CHART SLIDE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C5BDE1-FF5C-E240-91E7-09E57361F305}"/>
              </a:ext>
            </a:extLst>
          </p:cNvPr>
          <p:cNvGrpSpPr/>
          <p:nvPr/>
        </p:nvGrpSpPr>
        <p:grpSpPr>
          <a:xfrm>
            <a:off x="3904231" y="3944110"/>
            <a:ext cx="17091459" cy="8284592"/>
            <a:chOff x="1600199" y="1767840"/>
            <a:chExt cx="7958867" cy="43757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A94DB9-FDF9-C04A-91A7-57D84E392E28}"/>
                </a:ext>
              </a:extLst>
            </p:cNvPr>
            <p:cNvGrpSpPr/>
            <p:nvPr/>
          </p:nvGrpSpPr>
          <p:grpSpPr>
            <a:xfrm>
              <a:off x="1770745" y="1767840"/>
              <a:ext cx="7788321" cy="4375785"/>
              <a:chOff x="1770745" y="1767840"/>
              <a:chExt cx="7788321" cy="437578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A91AD13-A504-7E48-8FE9-89BD24FBEB6E}"/>
                  </a:ext>
                </a:extLst>
              </p:cNvPr>
              <p:cNvCxnSpPr/>
              <p:nvPr/>
            </p:nvCxnSpPr>
            <p:spPr>
              <a:xfrm>
                <a:off x="1770745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71F4B3-E3C3-F64A-9A28-C073561C92E0}"/>
                  </a:ext>
                </a:extLst>
              </p:cNvPr>
              <p:cNvCxnSpPr/>
              <p:nvPr/>
            </p:nvCxnSpPr>
            <p:spPr>
              <a:xfrm>
                <a:off x="2636114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C0EEFB-6759-844A-96DF-C64D16E6EE72}"/>
                  </a:ext>
                </a:extLst>
              </p:cNvPr>
              <p:cNvCxnSpPr/>
              <p:nvPr/>
            </p:nvCxnSpPr>
            <p:spPr>
              <a:xfrm>
                <a:off x="3501483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9772C74-5061-4542-88B6-84906F12FCEF}"/>
                  </a:ext>
                </a:extLst>
              </p:cNvPr>
              <p:cNvCxnSpPr/>
              <p:nvPr/>
            </p:nvCxnSpPr>
            <p:spPr>
              <a:xfrm>
                <a:off x="4366852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3A5C457-DB37-624B-9E20-007C7D2247D8}"/>
                  </a:ext>
                </a:extLst>
              </p:cNvPr>
              <p:cNvCxnSpPr/>
              <p:nvPr/>
            </p:nvCxnSpPr>
            <p:spPr>
              <a:xfrm>
                <a:off x="5232221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AD8A819-2E1E-CF47-B0EA-7A5E0735BDD7}"/>
                  </a:ext>
                </a:extLst>
              </p:cNvPr>
              <p:cNvCxnSpPr/>
              <p:nvPr/>
            </p:nvCxnSpPr>
            <p:spPr>
              <a:xfrm>
                <a:off x="6097590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A56212-2C0D-AE4D-B172-18A78589395C}"/>
                  </a:ext>
                </a:extLst>
              </p:cNvPr>
              <p:cNvCxnSpPr/>
              <p:nvPr/>
            </p:nvCxnSpPr>
            <p:spPr>
              <a:xfrm>
                <a:off x="6962959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4148A2-8CEF-0D48-9C32-ED92586B77BA}"/>
                  </a:ext>
                </a:extLst>
              </p:cNvPr>
              <p:cNvCxnSpPr/>
              <p:nvPr/>
            </p:nvCxnSpPr>
            <p:spPr>
              <a:xfrm>
                <a:off x="7828328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53A73C6-800D-2944-B837-E8431419E495}"/>
                  </a:ext>
                </a:extLst>
              </p:cNvPr>
              <p:cNvCxnSpPr/>
              <p:nvPr/>
            </p:nvCxnSpPr>
            <p:spPr>
              <a:xfrm>
                <a:off x="8693697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AAFB9B7-9AEC-624F-967A-3938AB13B648}"/>
                  </a:ext>
                </a:extLst>
              </p:cNvPr>
              <p:cNvCxnSpPr/>
              <p:nvPr/>
            </p:nvCxnSpPr>
            <p:spPr>
              <a:xfrm>
                <a:off x="9559066" y="1767840"/>
                <a:ext cx="0" cy="4375785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105AAD-A5A6-F44B-8943-06FE9B1999F9}"/>
                </a:ext>
              </a:extLst>
            </p:cNvPr>
            <p:cNvCxnSpPr>
              <a:cxnSpLocks/>
            </p:cNvCxnSpPr>
            <p:nvPr/>
          </p:nvCxnSpPr>
          <p:spPr>
            <a:xfrm>
              <a:off x="1600199" y="1885950"/>
              <a:ext cx="7958867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A747D3-F4DA-9B4D-BC8B-0D2F68940A10}"/>
                </a:ext>
              </a:extLst>
            </p:cNvPr>
            <p:cNvCxnSpPr/>
            <p:nvPr/>
          </p:nvCxnSpPr>
          <p:spPr>
            <a:xfrm>
              <a:off x="1600199" y="2495200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634BAB-B049-074C-AC93-4804E2F85977}"/>
                </a:ext>
              </a:extLst>
            </p:cNvPr>
            <p:cNvCxnSpPr/>
            <p:nvPr/>
          </p:nvCxnSpPr>
          <p:spPr>
            <a:xfrm>
              <a:off x="1600199" y="3104449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593228E-3473-B34B-BCB0-220252C2B9C2}"/>
                </a:ext>
              </a:extLst>
            </p:cNvPr>
            <p:cNvCxnSpPr/>
            <p:nvPr/>
          </p:nvCxnSpPr>
          <p:spPr>
            <a:xfrm>
              <a:off x="1600199" y="3713700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9B938F-FEB8-7D46-8C19-D02E4617A1D2}"/>
                </a:ext>
              </a:extLst>
            </p:cNvPr>
            <p:cNvCxnSpPr/>
            <p:nvPr/>
          </p:nvCxnSpPr>
          <p:spPr>
            <a:xfrm>
              <a:off x="1600199" y="4322950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BD1824-B646-6B4F-BCA5-E7F2C6C9EC7C}"/>
                </a:ext>
              </a:extLst>
            </p:cNvPr>
            <p:cNvCxnSpPr/>
            <p:nvPr/>
          </p:nvCxnSpPr>
          <p:spPr>
            <a:xfrm>
              <a:off x="1600199" y="4932199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314F91-DBA9-A044-9CDA-138A94341CF4}"/>
                </a:ext>
              </a:extLst>
            </p:cNvPr>
            <p:cNvCxnSpPr/>
            <p:nvPr/>
          </p:nvCxnSpPr>
          <p:spPr>
            <a:xfrm>
              <a:off x="1600199" y="5541453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E593832-8979-E94D-B969-8843B269B1E7}"/>
                </a:ext>
              </a:extLst>
            </p:cNvPr>
            <p:cNvCxnSpPr/>
            <p:nvPr/>
          </p:nvCxnSpPr>
          <p:spPr>
            <a:xfrm>
              <a:off x="1600199" y="6143625"/>
              <a:ext cx="17054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5E81A81-9C74-A84D-8649-A40D3EE423DB}"/>
              </a:ext>
            </a:extLst>
          </p:cNvPr>
          <p:cNvSpPr/>
          <p:nvPr/>
        </p:nvSpPr>
        <p:spPr>
          <a:xfrm>
            <a:off x="4532720" y="4496413"/>
            <a:ext cx="5884917" cy="486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8A386F-294F-6D47-9FF7-937879DB209F}"/>
              </a:ext>
            </a:extLst>
          </p:cNvPr>
          <p:cNvSpPr/>
          <p:nvPr/>
        </p:nvSpPr>
        <p:spPr>
          <a:xfrm>
            <a:off x="7990120" y="5654510"/>
            <a:ext cx="3656648" cy="484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65C52D-439E-3D43-955B-96B5C64A6F84}"/>
              </a:ext>
            </a:extLst>
          </p:cNvPr>
          <p:cNvSpPr/>
          <p:nvPr/>
        </p:nvSpPr>
        <p:spPr>
          <a:xfrm>
            <a:off x="11646768" y="6807345"/>
            <a:ext cx="2925318" cy="4846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9DE351-8F7C-B944-9518-0DEE1314884E}"/>
              </a:ext>
            </a:extLst>
          </p:cNvPr>
          <p:cNvSpPr/>
          <p:nvPr/>
        </p:nvSpPr>
        <p:spPr>
          <a:xfrm>
            <a:off x="14581540" y="7943385"/>
            <a:ext cx="4570809" cy="4846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294C8D-3EAE-EB48-8386-45DF9F79F2D8}"/>
              </a:ext>
            </a:extLst>
          </p:cNvPr>
          <p:cNvSpPr/>
          <p:nvPr/>
        </p:nvSpPr>
        <p:spPr>
          <a:xfrm>
            <a:off x="12743762" y="9114754"/>
            <a:ext cx="1828324" cy="484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3CB25A-80B5-AC41-ADA4-E0215FDA09D3}"/>
              </a:ext>
            </a:extLst>
          </p:cNvPr>
          <p:cNvSpPr/>
          <p:nvPr/>
        </p:nvSpPr>
        <p:spPr>
          <a:xfrm>
            <a:off x="9801304" y="10269838"/>
            <a:ext cx="5884917" cy="484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263160-5702-3249-8EB2-3ACE52A6CB32}"/>
              </a:ext>
            </a:extLst>
          </p:cNvPr>
          <p:cNvSpPr/>
          <p:nvPr/>
        </p:nvSpPr>
        <p:spPr>
          <a:xfrm>
            <a:off x="19137332" y="11415267"/>
            <a:ext cx="1858356" cy="484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C7C8AB-5F56-0A44-B3DC-6E54AE95C721}"/>
              </a:ext>
            </a:extLst>
          </p:cNvPr>
          <p:cNvSpPr txBox="1"/>
          <p:nvPr/>
        </p:nvSpPr>
        <p:spPr>
          <a:xfrm>
            <a:off x="2674604" y="4433023"/>
            <a:ext cx="109998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29204-7E31-A846-AED4-F33EA134E181}"/>
              </a:ext>
            </a:extLst>
          </p:cNvPr>
          <p:cNvSpPr txBox="1"/>
          <p:nvPr/>
        </p:nvSpPr>
        <p:spPr>
          <a:xfrm>
            <a:off x="2570408" y="5650604"/>
            <a:ext cx="1204176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35A35-601B-A548-AF0E-0F7B77432467}"/>
              </a:ext>
            </a:extLst>
          </p:cNvPr>
          <p:cNvSpPr txBox="1"/>
          <p:nvPr/>
        </p:nvSpPr>
        <p:spPr>
          <a:xfrm>
            <a:off x="2567202" y="6803439"/>
            <a:ext cx="1207382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7B51A1-5B17-8B4B-9972-E396A8C85C30}"/>
              </a:ext>
            </a:extLst>
          </p:cNvPr>
          <p:cNvSpPr txBox="1"/>
          <p:nvPr/>
        </p:nvSpPr>
        <p:spPr>
          <a:xfrm>
            <a:off x="2563996" y="7939479"/>
            <a:ext cx="1210588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9A09D2-BFED-BF4B-90AF-8AC226B5BA2D}"/>
              </a:ext>
            </a:extLst>
          </p:cNvPr>
          <p:cNvSpPr txBox="1"/>
          <p:nvPr/>
        </p:nvSpPr>
        <p:spPr>
          <a:xfrm>
            <a:off x="2559187" y="9110848"/>
            <a:ext cx="1215397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A61C38-21E8-FC44-86EB-8CC9A8F2328E}"/>
              </a:ext>
            </a:extLst>
          </p:cNvPr>
          <p:cNvSpPr txBox="1"/>
          <p:nvPr/>
        </p:nvSpPr>
        <p:spPr>
          <a:xfrm>
            <a:off x="2554378" y="10265932"/>
            <a:ext cx="1220206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2B85D4-B279-C644-A89C-82CF396C926F}"/>
              </a:ext>
            </a:extLst>
          </p:cNvPr>
          <p:cNvSpPr txBox="1"/>
          <p:nvPr/>
        </p:nvSpPr>
        <p:spPr>
          <a:xfrm>
            <a:off x="2588042" y="11411361"/>
            <a:ext cx="1186542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Task 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09708D-7215-2445-B292-506391F7205C}"/>
              </a:ext>
            </a:extLst>
          </p:cNvPr>
          <p:cNvSpPr txBox="1"/>
          <p:nvPr/>
        </p:nvSpPr>
        <p:spPr>
          <a:xfrm>
            <a:off x="3702049" y="3261654"/>
            <a:ext cx="113685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22872E-160B-5643-940D-A4F43F5CB155}"/>
              </a:ext>
            </a:extLst>
          </p:cNvPr>
          <p:cNvSpPr txBox="1"/>
          <p:nvPr/>
        </p:nvSpPr>
        <p:spPr>
          <a:xfrm>
            <a:off x="5580444" y="3261654"/>
            <a:ext cx="1096774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F598CB-DF9B-C34C-8F51-144662E20BBE}"/>
              </a:ext>
            </a:extLst>
          </p:cNvPr>
          <p:cNvSpPr txBox="1"/>
          <p:nvPr/>
        </p:nvSpPr>
        <p:spPr>
          <a:xfrm>
            <a:off x="7437198" y="3261654"/>
            <a:ext cx="1099981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EACBA2-9B7A-414F-9646-FFE21585F5AC}"/>
              </a:ext>
            </a:extLst>
          </p:cNvPr>
          <p:cNvSpPr txBox="1"/>
          <p:nvPr/>
        </p:nvSpPr>
        <p:spPr>
          <a:xfrm>
            <a:off x="9293151" y="3261654"/>
            <a:ext cx="110479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020E21-7805-DD4F-9790-7A3725B18B91}"/>
              </a:ext>
            </a:extLst>
          </p:cNvPr>
          <p:cNvSpPr txBox="1"/>
          <p:nvPr/>
        </p:nvSpPr>
        <p:spPr>
          <a:xfrm>
            <a:off x="11149103" y="3261654"/>
            <a:ext cx="110959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77D1A7-2A22-834E-A12C-6EB37BFB6E71}"/>
              </a:ext>
            </a:extLst>
          </p:cNvPr>
          <p:cNvSpPr txBox="1"/>
          <p:nvPr/>
        </p:nvSpPr>
        <p:spPr>
          <a:xfrm>
            <a:off x="13024293" y="3261654"/>
            <a:ext cx="1075936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4250B-C2BF-5041-AC5C-4A1EA04AE401}"/>
              </a:ext>
            </a:extLst>
          </p:cNvPr>
          <p:cNvSpPr txBox="1"/>
          <p:nvPr/>
        </p:nvSpPr>
        <p:spPr>
          <a:xfrm>
            <a:off x="14866620" y="3261654"/>
            <a:ext cx="1107996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E5036B-BDF3-9E49-9A9E-4B7E81DFCECE}"/>
              </a:ext>
            </a:extLst>
          </p:cNvPr>
          <p:cNvSpPr txBox="1"/>
          <p:nvPr/>
        </p:nvSpPr>
        <p:spPr>
          <a:xfrm>
            <a:off x="16703337" y="3261654"/>
            <a:ext cx="1151276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03/29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9493AA-7E0E-7148-ADD8-0BC046C668A3}"/>
              </a:ext>
            </a:extLst>
          </p:cNvPr>
          <p:cNvSpPr txBox="1"/>
          <p:nvPr/>
        </p:nvSpPr>
        <p:spPr>
          <a:xfrm>
            <a:off x="18584136" y="3261654"/>
            <a:ext cx="1106392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CEAE35-4089-3746-A840-AA687452901B}"/>
              </a:ext>
            </a:extLst>
          </p:cNvPr>
          <p:cNvSpPr txBox="1"/>
          <p:nvPr/>
        </p:nvSpPr>
        <p:spPr>
          <a:xfrm>
            <a:off x="20499399" y="3261654"/>
            <a:ext cx="99257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Poppins ExtraLight" pitchFamily="2" charset="77"/>
                <a:cs typeface="Poppins ExtraLight" pitchFamily="2" charset="77"/>
              </a:rPr>
              <a:t>03/31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0E601A-252D-FB40-AE23-64836FAD7AFD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1F10D0-4EDF-0349-B5B0-3201560AE398}"/>
              </a:ext>
            </a:extLst>
          </p:cNvPr>
          <p:cNvSpPr/>
          <p:nvPr/>
        </p:nvSpPr>
        <p:spPr>
          <a:xfrm>
            <a:off x="1619210" y="11844936"/>
            <a:ext cx="1761637" cy="7502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2E12D-5C5F-5A45-A248-B2FBFCA9CC50}"/>
              </a:ext>
            </a:extLst>
          </p:cNvPr>
          <p:cNvSpPr/>
          <p:nvPr/>
        </p:nvSpPr>
        <p:spPr>
          <a:xfrm>
            <a:off x="3380847" y="11844935"/>
            <a:ext cx="1761637" cy="750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FE803-8F3E-3549-A9F4-A83396B693E9}"/>
              </a:ext>
            </a:extLst>
          </p:cNvPr>
          <p:cNvSpPr/>
          <p:nvPr/>
        </p:nvSpPr>
        <p:spPr>
          <a:xfrm>
            <a:off x="5142484" y="11844936"/>
            <a:ext cx="1761637" cy="750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7F215-3364-0243-8789-837AADC6265B}"/>
              </a:ext>
            </a:extLst>
          </p:cNvPr>
          <p:cNvSpPr/>
          <p:nvPr/>
        </p:nvSpPr>
        <p:spPr>
          <a:xfrm>
            <a:off x="6904121" y="11844936"/>
            <a:ext cx="1761637" cy="750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EE4B3D-94AC-7A4F-9537-961EAAC717BA}"/>
              </a:ext>
            </a:extLst>
          </p:cNvPr>
          <p:cNvSpPr/>
          <p:nvPr/>
        </p:nvSpPr>
        <p:spPr>
          <a:xfrm>
            <a:off x="8665758" y="11844936"/>
            <a:ext cx="1761637" cy="7502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414BF1-A3F4-A747-82A6-A7F42F163915}"/>
              </a:ext>
            </a:extLst>
          </p:cNvPr>
          <p:cNvSpPr/>
          <p:nvPr/>
        </p:nvSpPr>
        <p:spPr>
          <a:xfrm>
            <a:off x="10427395" y="11844936"/>
            <a:ext cx="1761637" cy="7502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91958-5FF8-0A44-AE2D-D0016162F0C2}"/>
              </a:ext>
            </a:extLst>
          </p:cNvPr>
          <p:cNvSpPr/>
          <p:nvPr/>
        </p:nvSpPr>
        <p:spPr>
          <a:xfrm>
            <a:off x="12189032" y="11844936"/>
            <a:ext cx="1761637" cy="750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15FB74-53D6-8542-A4D6-550262D7F918}"/>
              </a:ext>
            </a:extLst>
          </p:cNvPr>
          <p:cNvSpPr/>
          <p:nvPr/>
        </p:nvSpPr>
        <p:spPr>
          <a:xfrm>
            <a:off x="13950669" y="11844936"/>
            <a:ext cx="1761637" cy="7502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B2FF80-44A7-4743-9F25-7DD2815B3735}"/>
              </a:ext>
            </a:extLst>
          </p:cNvPr>
          <p:cNvSpPr/>
          <p:nvPr/>
        </p:nvSpPr>
        <p:spPr>
          <a:xfrm>
            <a:off x="15712306" y="11844936"/>
            <a:ext cx="1761637" cy="750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668BA-66D8-7349-9179-70E2572E92AA}"/>
              </a:ext>
            </a:extLst>
          </p:cNvPr>
          <p:cNvSpPr/>
          <p:nvPr/>
        </p:nvSpPr>
        <p:spPr>
          <a:xfrm>
            <a:off x="17473943" y="11844936"/>
            <a:ext cx="1761637" cy="7502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64E193-FD9A-5E41-960E-FC6B11336EDB}"/>
              </a:ext>
            </a:extLst>
          </p:cNvPr>
          <p:cNvSpPr/>
          <p:nvPr/>
        </p:nvSpPr>
        <p:spPr>
          <a:xfrm>
            <a:off x="19235580" y="11844936"/>
            <a:ext cx="1761637" cy="7502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7E5BF-3640-6A45-8AC1-27E48BFC96BB}"/>
              </a:ext>
            </a:extLst>
          </p:cNvPr>
          <p:cNvSpPr/>
          <p:nvPr/>
        </p:nvSpPr>
        <p:spPr>
          <a:xfrm>
            <a:off x="20997217" y="11844936"/>
            <a:ext cx="1761637" cy="750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894690-3441-A14E-84E1-46D762EAABFF}"/>
              </a:ext>
            </a:extLst>
          </p:cNvPr>
          <p:cNvSpPr txBox="1"/>
          <p:nvPr/>
        </p:nvSpPr>
        <p:spPr>
          <a:xfrm>
            <a:off x="1982899" y="11927416"/>
            <a:ext cx="103425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6D96C-68D1-EA48-B974-F8C14FABF65A}"/>
              </a:ext>
            </a:extLst>
          </p:cNvPr>
          <p:cNvSpPr txBox="1"/>
          <p:nvPr/>
        </p:nvSpPr>
        <p:spPr>
          <a:xfrm>
            <a:off x="3813251" y="11927416"/>
            <a:ext cx="901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FEB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E45E48-52A8-1C40-880C-3A7AC5F979FF}"/>
              </a:ext>
            </a:extLst>
          </p:cNvPr>
          <p:cNvSpPr txBox="1"/>
          <p:nvPr/>
        </p:nvSpPr>
        <p:spPr>
          <a:xfrm>
            <a:off x="5455591" y="11927416"/>
            <a:ext cx="11320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B653A-191F-AE4E-BE24-4D07E949D031}"/>
              </a:ext>
            </a:extLst>
          </p:cNvPr>
          <p:cNvSpPr txBox="1"/>
          <p:nvPr/>
        </p:nvSpPr>
        <p:spPr>
          <a:xfrm>
            <a:off x="7282237" y="11927416"/>
            <a:ext cx="101181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BBAF6D-51A9-9644-81DB-D773E70368FE}"/>
              </a:ext>
            </a:extLst>
          </p:cNvPr>
          <p:cNvSpPr txBox="1"/>
          <p:nvPr/>
        </p:nvSpPr>
        <p:spPr>
          <a:xfrm>
            <a:off x="10798298" y="11927416"/>
            <a:ext cx="101983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02D9BE-8F1D-0F43-A523-7D792ED8F28E}"/>
              </a:ext>
            </a:extLst>
          </p:cNvPr>
          <p:cNvSpPr txBox="1"/>
          <p:nvPr/>
        </p:nvSpPr>
        <p:spPr>
          <a:xfrm>
            <a:off x="12614283" y="11927416"/>
            <a:ext cx="90601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JUL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ABD137-6B34-DA47-9CC7-D685BE20AB24}"/>
              </a:ext>
            </a:extLst>
          </p:cNvPr>
          <p:cNvSpPr txBox="1"/>
          <p:nvPr/>
        </p:nvSpPr>
        <p:spPr>
          <a:xfrm>
            <a:off x="14286170" y="11927416"/>
            <a:ext cx="10887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AUG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9EA73F-56D6-5F49-805A-384461956EE5}"/>
              </a:ext>
            </a:extLst>
          </p:cNvPr>
          <p:cNvSpPr txBox="1"/>
          <p:nvPr/>
        </p:nvSpPr>
        <p:spPr>
          <a:xfrm>
            <a:off x="16130699" y="11927416"/>
            <a:ext cx="9140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E17A12-A3B8-AA41-BF90-E485DF9C6E27}"/>
              </a:ext>
            </a:extLst>
          </p:cNvPr>
          <p:cNvSpPr txBox="1"/>
          <p:nvPr/>
        </p:nvSpPr>
        <p:spPr>
          <a:xfrm>
            <a:off x="17824006" y="11927416"/>
            <a:ext cx="10615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D9F844-393F-0544-A785-71834CBC33AB}"/>
              </a:ext>
            </a:extLst>
          </p:cNvPr>
          <p:cNvSpPr txBox="1"/>
          <p:nvPr/>
        </p:nvSpPr>
        <p:spPr>
          <a:xfrm>
            <a:off x="19558393" y="11927416"/>
            <a:ext cx="11160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NOV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970E5-AF67-6641-B675-F6F970F48DA1}"/>
              </a:ext>
            </a:extLst>
          </p:cNvPr>
          <p:cNvSpPr txBox="1"/>
          <p:nvPr/>
        </p:nvSpPr>
        <p:spPr>
          <a:xfrm>
            <a:off x="21419417" y="11927416"/>
            <a:ext cx="917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A6AA2-495D-6647-AA39-4A0C7F39D1A4}"/>
              </a:ext>
            </a:extLst>
          </p:cNvPr>
          <p:cNvSpPr txBox="1"/>
          <p:nvPr/>
        </p:nvSpPr>
        <p:spPr>
          <a:xfrm>
            <a:off x="8976549" y="11927416"/>
            <a:ext cx="114005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971EC5-E2DA-D94F-9FB5-FD699AB9D3BA}"/>
              </a:ext>
            </a:extLst>
          </p:cNvPr>
          <p:cNvCxnSpPr/>
          <p:nvPr/>
        </p:nvCxnSpPr>
        <p:spPr>
          <a:xfrm flipV="1">
            <a:off x="3380847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B36507-AEED-314A-80DD-C2A5A128F954}"/>
              </a:ext>
            </a:extLst>
          </p:cNvPr>
          <p:cNvCxnSpPr/>
          <p:nvPr/>
        </p:nvCxnSpPr>
        <p:spPr>
          <a:xfrm flipV="1">
            <a:off x="5142484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3E797A-BD52-7140-A3CC-CF527A35D6D1}"/>
              </a:ext>
            </a:extLst>
          </p:cNvPr>
          <p:cNvCxnSpPr/>
          <p:nvPr/>
        </p:nvCxnSpPr>
        <p:spPr>
          <a:xfrm flipV="1">
            <a:off x="6904121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A6C931-F2D1-DA4A-AD0A-486957F73468}"/>
              </a:ext>
            </a:extLst>
          </p:cNvPr>
          <p:cNvCxnSpPr/>
          <p:nvPr/>
        </p:nvCxnSpPr>
        <p:spPr>
          <a:xfrm flipV="1">
            <a:off x="8665758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D47498-889B-4249-A36E-24670591005D}"/>
              </a:ext>
            </a:extLst>
          </p:cNvPr>
          <p:cNvCxnSpPr/>
          <p:nvPr/>
        </p:nvCxnSpPr>
        <p:spPr>
          <a:xfrm flipV="1">
            <a:off x="10427395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4463D9-D38B-B840-A8CC-333F293BEC58}"/>
              </a:ext>
            </a:extLst>
          </p:cNvPr>
          <p:cNvCxnSpPr/>
          <p:nvPr/>
        </p:nvCxnSpPr>
        <p:spPr>
          <a:xfrm flipV="1">
            <a:off x="12188825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B818783-604F-8340-A751-EB24EC46DBF8}"/>
              </a:ext>
            </a:extLst>
          </p:cNvPr>
          <p:cNvCxnSpPr/>
          <p:nvPr/>
        </p:nvCxnSpPr>
        <p:spPr>
          <a:xfrm flipV="1">
            <a:off x="13950669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70BBC4-FBB7-984A-BCA5-494438C82C2F}"/>
              </a:ext>
            </a:extLst>
          </p:cNvPr>
          <p:cNvCxnSpPr/>
          <p:nvPr/>
        </p:nvCxnSpPr>
        <p:spPr>
          <a:xfrm flipV="1">
            <a:off x="15712306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D7A6C7-9905-A549-8CD5-919B5E796304}"/>
              </a:ext>
            </a:extLst>
          </p:cNvPr>
          <p:cNvCxnSpPr/>
          <p:nvPr/>
        </p:nvCxnSpPr>
        <p:spPr>
          <a:xfrm flipV="1">
            <a:off x="17473943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2F9AEE-11A4-1948-B9AC-1206766D01B4}"/>
              </a:ext>
            </a:extLst>
          </p:cNvPr>
          <p:cNvCxnSpPr/>
          <p:nvPr/>
        </p:nvCxnSpPr>
        <p:spPr>
          <a:xfrm flipV="1">
            <a:off x="19235580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9D3EFB-01BC-5F4D-AA85-00531B25C17E}"/>
              </a:ext>
            </a:extLst>
          </p:cNvPr>
          <p:cNvCxnSpPr/>
          <p:nvPr/>
        </p:nvCxnSpPr>
        <p:spPr>
          <a:xfrm flipV="1">
            <a:off x="20997217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EE2DBD-0538-964D-A976-D32FA1364CF0}"/>
              </a:ext>
            </a:extLst>
          </p:cNvPr>
          <p:cNvCxnSpPr/>
          <p:nvPr/>
        </p:nvCxnSpPr>
        <p:spPr>
          <a:xfrm flipV="1">
            <a:off x="22758854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3602F3-2ABF-904A-B952-7F45A2B3F408}"/>
              </a:ext>
            </a:extLst>
          </p:cNvPr>
          <p:cNvCxnSpPr/>
          <p:nvPr/>
        </p:nvCxnSpPr>
        <p:spPr>
          <a:xfrm flipV="1">
            <a:off x="1621590" y="2700935"/>
            <a:ext cx="0" cy="914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5F0AC1A5-B8B2-9846-8D1B-C789FF02ECE4}"/>
              </a:ext>
            </a:extLst>
          </p:cNvPr>
          <p:cNvSpPr/>
          <p:nvPr/>
        </p:nvSpPr>
        <p:spPr>
          <a:xfrm>
            <a:off x="2798351" y="10567543"/>
            <a:ext cx="548497" cy="54849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42" name="Isosceles Triangle 93">
            <a:extLst>
              <a:ext uri="{FF2B5EF4-FFF2-40B4-BE49-F238E27FC236}">
                <a16:creationId xmlns:a16="http://schemas.microsoft.com/office/drawing/2014/main" id="{6A91F48E-89A2-B140-A95A-E738EB37EEB7}"/>
              </a:ext>
            </a:extLst>
          </p:cNvPr>
          <p:cNvSpPr/>
          <p:nvPr/>
        </p:nvSpPr>
        <p:spPr>
          <a:xfrm>
            <a:off x="11924643" y="10662382"/>
            <a:ext cx="530214" cy="45708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43" name="Shape 21036">
            <a:extLst>
              <a:ext uri="{FF2B5EF4-FFF2-40B4-BE49-F238E27FC236}">
                <a16:creationId xmlns:a16="http://schemas.microsoft.com/office/drawing/2014/main" id="{5D7D133A-5581-7449-9128-0A19F8EB4465}"/>
              </a:ext>
            </a:extLst>
          </p:cNvPr>
          <p:cNvSpPr/>
          <p:nvPr/>
        </p:nvSpPr>
        <p:spPr>
          <a:xfrm>
            <a:off x="11519534" y="11142518"/>
            <a:ext cx="1340431" cy="587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en-US" sz="2799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Today</a:t>
            </a:r>
            <a:endParaRPr sz="2799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33E132-A934-A044-A585-BD21761E369C}"/>
              </a:ext>
            </a:extLst>
          </p:cNvPr>
          <p:cNvCxnSpPr/>
          <p:nvPr/>
        </p:nvCxnSpPr>
        <p:spPr>
          <a:xfrm flipV="1">
            <a:off x="3060243" y="10083799"/>
            <a:ext cx="0" cy="548497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hape 21036">
            <a:extLst>
              <a:ext uri="{FF2B5EF4-FFF2-40B4-BE49-F238E27FC236}">
                <a16:creationId xmlns:a16="http://schemas.microsoft.com/office/drawing/2014/main" id="{7741E813-EE5C-9B49-BD47-6832DBD36E56}"/>
              </a:ext>
            </a:extLst>
          </p:cNvPr>
          <p:cNvSpPr/>
          <p:nvPr/>
        </p:nvSpPr>
        <p:spPr>
          <a:xfrm>
            <a:off x="2058576" y="9474526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760C6A56-6FA9-EF4D-A82C-AB0CD698BDD0}"/>
              </a:ext>
            </a:extLst>
          </p:cNvPr>
          <p:cNvSpPr/>
          <p:nvPr/>
        </p:nvSpPr>
        <p:spPr>
          <a:xfrm>
            <a:off x="4637136" y="10567543"/>
            <a:ext cx="548497" cy="54849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F141C9-9404-DD4C-A0C4-A5647522A315}"/>
              </a:ext>
            </a:extLst>
          </p:cNvPr>
          <p:cNvCxnSpPr/>
          <p:nvPr/>
        </p:nvCxnSpPr>
        <p:spPr>
          <a:xfrm flipV="1">
            <a:off x="4911385" y="8602095"/>
            <a:ext cx="0" cy="2011156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1036">
            <a:extLst>
              <a:ext uri="{FF2B5EF4-FFF2-40B4-BE49-F238E27FC236}">
                <a16:creationId xmlns:a16="http://schemas.microsoft.com/office/drawing/2014/main" id="{29483FF1-F48C-7946-9DA4-F6F2AB7E7D4F}"/>
              </a:ext>
            </a:extLst>
          </p:cNvPr>
          <p:cNvSpPr/>
          <p:nvPr/>
        </p:nvSpPr>
        <p:spPr>
          <a:xfrm>
            <a:off x="3897361" y="7992410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E076716F-E8B1-004E-815A-1738CE2E8C85}"/>
              </a:ext>
            </a:extLst>
          </p:cNvPr>
          <p:cNvSpPr/>
          <p:nvPr/>
        </p:nvSpPr>
        <p:spPr>
          <a:xfrm>
            <a:off x="7379920" y="10563734"/>
            <a:ext cx="548497" cy="548497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B3C735-3749-434E-967B-EE527168EFC8}"/>
              </a:ext>
            </a:extLst>
          </p:cNvPr>
          <p:cNvCxnSpPr/>
          <p:nvPr/>
        </p:nvCxnSpPr>
        <p:spPr>
          <a:xfrm flipV="1">
            <a:off x="7654168" y="10079990"/>
            <a:ext cx="0" cy="548497"/>
          </a:xfrm>
          <a:prstGeom prst="straightConnector1">
            <a:avLst/>
          </a:prstGeom>
          <a:ln w="381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hape 21036">
            <a:extLst>
              <a:ext uri="{FF2B5EF4-FFF2-40B4-BE49-F238E27FC236}">
                <a16:creationId xmlns:a16="http://schemas.microsoft.com/office/drawing/2014/main" id="{BB5FE99E-E340-7F43-A408-8CCC5A1179D7}"/>
              </a:ext>
            </a:extLst>
          </p:cNvPr>
          <p:cNvSpPr/>
          <p:nvPr/>
        </p:nvSpPr>
        <p:spPr>
          <a:xfrm>
            <a:off x="6640145" y="9470717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D2C4559F-5E4F-DC4B-B223-4383A46F353C}"/>
              </a:ext>
            </a:extLst>
          </p:cNvPr>
          <p:cNvSpPr/>
          <p:nvPr/>
        </p:nvSpPr>
        <p:spPr>
          <a:xfrm>
            <a:off x="8388941" y="10578970"/>
            <a:ext cx="548497" cy="5484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6CE4560-CB61-E649-BDB2-2B88067D4AA6}"/>
              </a:ext>
            </a:extLst>
          </p:cNvPr>
          <p:cNvCxnSpPr/>
          <p:nvPr/>
        </p:nvCxnSpPr>
        <p:spPr>
          <a:xfrm flipV="1">
            <a:off x="8663189" y="8613522"/>
            <a:ext cx="0" cy="2011156"/>
          </a:xfrm>
          <a:prstGeom prst="straightConnector1">
            <a:avLst/>
          </a:prstGeom>
          <a:ln w="381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hape 21036">
            <a:extLst>
              <a:ext uri="{FF2B5EF4-FFF2-40B4-BE49-F238E27FC236}">
                <a16:creationId xmlns:a16="http://schemas.microsoft.com/office/drawing/2014/main" id="{09D7C513-444B-EE4A-8D92-060473A1EEB1}"/>
              </a:ext>
            </a:extLst>
          </p:cNvPr>
          <p:cNvSpPr/>
          <p:nvPr/>
        </p:nvSpPr>
        <p:spPr>
          <a:xfrm>
            <a:off x="7649166" y="8003837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59646885-10D6-6C48-AC01-A7BAF8B9459F}"/>
              </a:ext>
            </a:extLst>
          </p:cNvPr>
          <p:cNvSpPr/>
          <p:nvPr/>
        </p:nvSpPr>
        <p:spPr>
          <a:xfrm>
            <a:off x="12565475" y="10598599"/>
            <a:ext cx="548497" cy="54849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30237F-0779-6C4F-9113-60E6BC8CCBAC}"/>
              </a:ext>
            </a:extLst>
          </p:cNvPr>
          <p:cNvCxnSpPr/>
          <p:nvPr/>
        </p:nvCxnSpPr>
        <p:spPr>
          <a:xfrm flipV="1">
            <a:off x="12834054" y="10114855"/>
            <a:ext cx="0" cy="548497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hape 21036">
            <a:extLst>
              <a:ext uri="{FF2B5EF4-FFF2-40B4-BE49-F238E27FC236}">
                <a16:creationId xmlns:a16="http://schemas.microsoft.com/office/drawing/2014/main" id="{0CE97BBA-0F91-5E44-9D53-6CCF399CA2E7}"/>
              </a:ext>
            </a:extLst>
          </p:cNvPr>
          <p:cNvSpPr/>
          <p:nvPr/>
        </p:nvSpPr>
        <p:spPr>
          <a:xfrm>
            <a:off x="11825700" y="9505582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48053E14-1375-1042-AFEB-4D78835D65C7}"/>
              </a:ext>
            </a:extLst>
          </p:cNvPr>
          <p:cNvSpPr/>
          <p:nvPr/>
        </p:nvSpPr>
        <p:spPr>
          <a:xfrm>
            <a:off x="16420953" y="10598599"/>
            <a:ext cx="548497" cy="548497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693BAA-8A09-D745-AB9F-785F07BE7553}"/>
              </a:ext>
            </a:extLst>
          </p:cNvPr>
          <p:cNvCxnSpPr/>
          <p:nvPr/>
        </p:nvCxnSpPr>
        <p:spPr>
          <a:xfrm flipV="1">
            <a:off x="16682844" y="10114855"/>
            <a:ext cx="0" cy="548497"/>
          </a:xfrm>
          <a:prstGeom prst="straightConnector1">
            <a:avLst/>
          </a:prstGeom>
          <a:ln w="381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1036">
            <a:extLst>
              <a:ext uri="{FF2B5EF4-FFF2-40B4-BE49-F238E27FC236}">
                <a16:creationId xmlns:a16="http://schemas.microsoft.com/office/drawing/2014/main" id="{E546CD20-CF8E-FA4B-8AFD-5151E112748C}"/>
              </a:ext>
            </a:extLst>
          </p:cNvPr>
          <p:cNvSpPr/>
          <p:nvPr/>
        </p:nvSpPr>
        <p:spPr>
          <a:xfrm>
            <a:off x="15681178" y="9505582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B79FAE6D-C524-0F45-A27A-5CD4569AF09F}"/>
              </a:ext>
            </a:extLst>
          </p:cNvPr>
          <p:cNvSpPr/>
          <p:nvPr/>
        </p:nvSpPr>
        <p:spPr>
          <a:xfrm>
            <a:off x="17429974" y="10613835"/>
            <a:ext cx="548497" cy="548497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0D1357-5A3E-5748-A328-581CD3A8AA86}"/>
              </a:ext>
            </a:extLst>
          </p:cNvPr>
          <p:cNvCxnSpPr/>
          <p:nvPr/>
        </p:nvCxnSpPr>
        <p:spPr>
          <a:xfrm flipV="1">
            <a:off x="17691865" y="8648387"/>
            <a:ext cx="0" cy="2011156"/>
          </a:xfrm>
          <a:prstGeom prst="straightConnector1">
            <a:avLst/>
          </a:prstGeom>
          <a:ln w="381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hape 21036">
            <a:extLst>
              <a:ext uri="{FF2B5EF4-FFF2-40B4-BE49-F238E27FC236}">
                <a16:creationId xmlns:a16="http://schemas.microsoft.com/office/drawing/2014/main" id="{89C21F63-44EB-BF42-B685-E13450DFA227}"/>
              </a:ext>
            </a:extLst>
          </p:cNvPr>
          <p:cNvSpPr/>
          <p:nvPr/>
        </p:nvSpPr>
        <p:spPr>
          <a:xfrm>
            <a:off x="16690199" y="8038702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B885759F-80ED-8D49-BBCB-51285020D60E}"/>
              </a:ext>
            </a:extLst>
          </p:cNvPr>
          <p:cNvSpPr/>
          <p:nvPr/>
        </p:nvSpPr>
        <p:spPr>
          <a:xfrm>
            <a:off x="21097119" y="10598599"/>
            <a:ext cx="548497" cy="54849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306DE4C-4CB0-214A-9B6B-C0A564AC97E2}"/>
              </a:ext>
            </a:extLst>
          </p:cNvPr>
          <p:cNvCxnSpPr/>
          <p:nvPr/>
        </p:nvCxnSpPr>
        <p:spPr>
          <a:xfrm flipV="1">
            <a:off x="21359010" y="10114855"/>
            <a:ext cx="0" cy="548497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hape 21036">
            <a:extLst>
              <a:ext uri="{FF2B5EF4-FFF2-40B4-BE49-F238E27FC236}">
                <a16:creationId xmlns:a16="http://schemas.microsoft.com/office/drawing/2014/main" id="{CE9CEB74-26EC-2B4B-857D-341FE179F62A}"/>
              </a:ext>
            </a:extLst>
          </p:cNvPr>
          <p:cNvSpPr/>
          <p:nvPr/>
        </p:nvSpPr>
        <p:spPr>
          <a:xfrm>
            <a:off x="20357344" y="9505582"/>
            <a:ext cx="2048959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75" name="Left-Right Arrow 74">
            <a:extLst>
              <a:ext uri="{FF2B5EF4-FFF2-40B4-BE49-F238E27FC236}">
                <a16:creationId xmlns:a16="http://schemas.microsoft.com/office/drawing/2014/main" id="{AA9F628A-4D15-8F48-B7A6-1EA24D6C0165}"/>
              </a:ext>
            </a:extLst>
          </p:cNvPr>
          <p:cNvSpPr/>
          <p:nvPr/>
        </p:nvSpPr>
        <p:spPr>
          <a:xfrm>
            <a:off x="3072600" y="3087545"/>
            <a:ext cx="1838785" cy="494723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77" name="Shape 21036">
            <a:extLst>
              <a:ext uri="{FF2B5EF4-FFF2-40B4-BE49-F238E27FC236}">
                <a16:creationId xmlns:a16="http://schemas.microsoft.com/office/drawing/2014/main" id="{1CB0B2A8-AB78-1642-8699-E4B09B9573DC}"/>
              </a:ext>
            </a:extLst>
          </p:cNvPr>
          <p:cNvSpPr/>
          <p:nvPr/>
        </p:nvSpPr>
        <p:spPr>
          <a:xfrm>
            <a:off x="852231" y="3111769"/>
            <a:ext cx="206979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78" name="Left-Right Arrow 77">
            <a:extLst>
              <a:ext uri="{FF2B5EF4-FFF2-40B4-BE49-F238E27FC236}">
                <a16:creationId xmlns:a16="http://schemas.microsoft.com/office/drawing/2014/main" id="{AFA9C21F-F652-814D-8AA8-C1BD4A9E1131}"/>
              </a:ext>
            </a:extLst>
          </p:cNvPr>
          <p:cNvSpPr/>
          <p:nvPr/>
        </p:nvSpPr>
        <p:spPr>
          <a:xfrm>
            <a:off x="4911384" y="3820866"/>
            <a:ext cx="2602664" cy="494723"/>
          </a:xfrm>
          <a:prstGeom prst="left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80" name="Shape 21036">
            <a:extLst>
              <a:ext uri="{FF2B5EF4-FFF2-40B4-BE49-F238E27FC236}">
                <a16:creationId xmlns:a16="http://schemas.microsoft.com/office/drawing/2014/main" id="{83929EA8-E95A-AA4F-BA8F-908EEDEAC7E9}"/>
              </a:ext>
            </a:extLst>
          </p:cNvPr>
          <p:cNvSpPr/>
          <p:nvPr/>
        </p:nvSpPr>
        <p:spPr>
          <a:xfrm>
            <a:off x="2691016" y="3845090"/>
            <a:ext cx="206979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81" name="Left-Right Arrow 80">
            <a:extLst>
              <a:ext uri="{FF2B5EF4-FFF2-40B4-BE49-F238E27FC236}">
                <a16:creationId xmlns:a16="http://schemas.microsoft.com/office/drawing/2014/main" id="{D2EC4D1F-72D7-9D4E-AF61-DDEDC2631DC0}"/>
              </a:ext>
            </a:extLst>
          </p:cNvPr>
          <p:cNvSpPr/>
          <p:nvPr/>
        </p:nvSpPr>
        <p:spPr>
          <a:xfrm>
            <a:off x="7664621" y="4614010"/>
            <a:ext cx="1838785" cy="494723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83" name="Shape 21036">
            <a:extLst>
              <a:ext uri="{FF2B5EF4-FFF2-40B4-BE49-F238E27FC236}">
                <a16:creationId xmlns:a16="http://schemas.microsoft.com/office/drawing/2014/main" id="{B87CBF6A-A576-3844-8CF6-4167079CCFB4}"/>
              </a:ext>
            </a:extLst>
          </p:cNvPr>
          <p:cNvSpPr/>
          <p:nvPr/>
        </p:nvSpPr>
        <p:spPr>
          <a:xfrm>
            <a:off x="5489961" y="4638234"/>
            <a:ext cx="206979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84" name="Left-Right Arrow 83">
            <a:extLst>
              <a:ext uri="{FF2B5EF4-FFF2-40B4-BE49-F238E27FC236}">
                <a16:creationId xmlns:a16="http://schemas.microsoft.com/office/drawing/2014/main" id="{64BFEE69-6AA3-0F4C-8B02-9CF122BAF723}"/>
              </a:ext>
            </a:extLst>
          </p:cNvPr>
          <p:cNvSpPr/>
          <p:nvPr/>
        </p:nvSpPr>
        <p:spPr>
          <a:xfrm>
            <a:off x="7664620" y="5300969"/>
            <a:ext cx="3808938" cy="494723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86" name="Shape 21036">
            <a:extLst>
              <a:ext uri="{FF2B5EF4-FFF2-40B4-BE49-F238E27FC236}">
                <a16:creationId xmlns:a16="http://schemas.microsoft.com/office/drawing/2014/main" id="{39239ECB-8F80-C846-8C66-2B86AD2A8EA6}"/>
              </a:ext>
            </a:extLst>
          </p:cNvPr>
          <p:cNvSpPr/>
          <p:nvPr/>
        </p:nvSpPr>
        <p:spPr>
          <a:xfrm>
            <a:off x="5489961" y="5325193"/>
            <a:ext cx="206979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87" name="Left-Right Arrow 86">
            <a:extLst>
              <a:ext uri="{FF2B5EF4-FFF2-40B4-BE49-F238E27FC236}">
                <a16:creationId xmlns:a16="http://schemas.microsoft.com/office/drawing/2014/main" id="{6127646B-EE99-3B45-A627-D41818CA596E}"/>
              </a:ext>
            </a:extLst>
          </p:cNvPr>
          <p:cNvSpPr/>
          <p:nvPr/>
        </p:nvSpPr>
        <p:spPr>
          <a:xfrm>
            <a:off x="13285450" y="6071626"/>
            <a:ext cx="2602664" cy="494723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89" name="Shape 21036">
            <a:extLst>
              <a:ext uri="{FF2B5EF4-FFF2-40B4-BE49-F238E27FC236}">
                <a16:creationId xmlns:a16="http://schemas.microsoft.com/office/drawing/2014/main" id="{58137629-63C7-B54C-9144-7C029DDC9791}"/>
              </a:ext>
            </a:extLst>
          </p:cNvPr>
          <p:cNvSpPr/>
          <p:nvPr/>
        </p:nvSpPr>
        <p:spPr>
          <a:xfrm>
            <a:off x="11065083" y="6095850"/>
            <a:ext cx="206979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90" name="Left-Right Arrow 89">
            <a:extLst>
              <a:ext uri="{FF2B5EF4-FFF2-40B4-BE49-F238E27FC236}">
                <a16:creationId xmlns:a16="http://schemas.microsoft.com/office/drawing/2014/main" id="{893F3200-4BD1-B648-B90F-340A28524867}"/>
              </a:ext>
            </a:extLst>
          </p:cNvPr>
          <p:cNvSpPr/>
          <p:nvPr/>
        </p:nvSpPr>
        <p:spPr>
          <a:xfrm>
            <a:off x="15296239" y="6747284"/>
            <a:ext cx="5919936" cy="494723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Poppins Light" pitchFamily="2" charset="77"/>
            </a:endParaRPr>
          </a:p>
        </p:txBody>
      </p:sp>
      <p:sp>
        <p:nvSpPr>
          <p:cNvPr id="92" name="Shape 21036">
            <a:extLst>
              <a:ext uri="{FF2B5EF4-FFF2-40B4-BE49-F238E27FC236}">
                <a16:creationId xmlns:a16="http://schemas.microsoft.com/office/drawing/2014/main" id="{619C2700-590F-0A42-8731-F2A634A8C2C4}"/>
              </a:ext>
            </a:extLst>
          </p:cNvPr>
          <p:cNvSpPr/>
          <p:nvPr/>
        </p:nvSpPr>
        <p:spPr>
          <a:xfrm>
            <a:off x="13121579" y="6771508"/>
            <a:ext cx="2069797" cy="4462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r"/>
            <a:r>
              <a:rPr sz="2000" dirty="0">
                <a:latin typeface="Poppins ExtraLight" pitchFamily="2" charset="77"/>
                <a:cs typeface="Poppins ExtraLight" pitchFamily="2" charset="77"/>
              </a:rPr>
              <a:t>Date start-end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25A9FEE-7702-A14E-B7AC-C225AE6B7330}"/>
              </a:ext>
            </a:extLst>
          </p:cNvPr>
          <p:cNvSpPr txBox="1"/>
          <p:nvPr/>
        </p:nvSpPr>
        <p:spPr>
          <a:xfrm>
            <a:off x="7877604" y="555778"/>
            <a:ext cx="86356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GANTT CHART SLIDE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7DB7461-7E26-454B-90D5-94430E788A13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58F-FF55-A646-8BE3-A7C9E10155B4}"/>
              </a:ext>
            </a:extLst>
          </p:cNvPr>
          <p:cNvSpPr txBox="1"/>
          <p:nvPr/>
        </p:nvSpPr>
        <p:spPr>
          <a:xfrm>
            <a:off x="5066491" y="3069711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D7946C-3A1F-0B4E-B8D1-3C302E9BFBED}"/>
              </a:ext>
            </a:extLst>
          </p:cNvPr>
          <p:cNvSpPr txBox="1"/>
          <p:nvPr/>
        </p:nvSpPr>
        <p:spPr>
          <a:xfrm>
            <a:off x="7663510" y="3806617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EAF381-D684-BA40-9C57-971218A75A42}"/>
              </a:ext>
            </a:extLst>
          </p:cNvPr>
          <p:cNvSpPr txBox="1"/>
          <p:nvPr/>
        </p:nvSpPr>
        <p:spPr>
          <a:xfrm>
            <a:off x="9686565" y="4601234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36A4C60-C100-754B-AE13-97ED59F6988E}"/>
              </a:ext>
            </a:extLst>
          </p:cNvPr>
          <p:cNvSpPr txBox="1"/>
          <p:nvPr/>
        </p:nvSpPr>
        <p:spPr>
          <a:xfrm>
            <a:off x="11672829" y="5287120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3EE445-AB73-5347-9674-18381EE79E4B}"/>
              </a:ext>
            </a:extLst>
          </p:cNvPr>
          <p:cNvSpPr txBox="1"/>
          <p:nvPr/>
        </p:nvSpPr>
        <p:spPr>
          <a:xfrm>
            <a:off x="16095575" y="6057377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D4154C-25A4-434B-AB57-4F797D4BDBF2}"/>
              </a:ext>
            </a:extLst>
          </p:cNvPr>
          <p:cNvSpPr txBox="1"/>
          <p:nvPr/>
        </p:nvSpPr>
        <p:spPr>
          <a:xfrm>
            <a:off x="21390611" y="6743177"/>
            <a:ext cx="216437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5689624-680E-E142-9AD7-3BF8BD89D0CE}"/>
              </a:ext>
            </a:extLst>
          </p:cNvPr>
          <p:cNvSpPr txBox="1"/>
          <p:nvPr/>
        </p:nvSpPr>
        <p:spPr>
          <a:xfrm>
            <a:off x="2477987" y="8992159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C520D5-8C81-9F41-B45C-B4139B410272}"/>
              </a:ext>
            </a:extLst>
          </p:cNvPr>
          <p:cNvSpPr txBox="1"/>
          <p:nvPr/>
        </p:nvSpPr>
        <p:spPr>
          <a:xfrm>
            <a:off x="7081357" y="8971420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55CAE8-8572-B74A-9B01-C09A6FD67968}"/>
              </a:ext>
            </a:extLst>
          </p:cNvPr>
          <p:cNvSpPr txBox="1"/>
          <p:nvPr/>
        </p:nvSpPr>
        <p:spPr>
          <a:xfrm>
            <a:off x="12251260" y="8971420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410613-DD57-8645-90E3-FBDA3520499B}"/>
              </a:ext>
            </a:extLst>
          </p:cNvPr>
          <p:cNvSpPr txBox="1"/>
          <p:nvPr/>
        </p:nvSpPr>
        <p:spPr>
          <a:xfrm>
            <a:off x="16121547" y="8971420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EBA703F-9235-EE47-8C57-4D2540E42768}"/>
              </a:ext>
            </a:extLst>
          </p:cNvPr>
          <p:cNvSpPr txBox="1"/>
          <p:nvPr/>
        </p:nvSpPr>
        <p:spPr>
          <a:xfrm>
            <a:off x="17141674" y="7521605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FE4F50-2C01-0642-8F6A-F3A64F3BEBAD}"/>
              </a:ext>
            </a:extLst>
          </p:cNvPr>
          <p:cNvSpPr txBox="1"/>
          <p:nvPr/>
        </p:nvSpPr>
        <p:spPr>
          <a:xfrm>
            <a:off x="8101837" y="7521605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FD3C18F-8D6D-3A45-928A-F3BE1C6EB98B}"/>
              </a:ext>
            </a:extLst>
          </p:cNvPr>
          <p:cNvSpPr txBox="1"/>
          <p:nvPr/>
        </p:nvSpPr>
        <p:spPr>
          <a:xfrm>
            <a:off x="4338649" y="7521605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0C94659-D2F1-7B45-9217-905B3198D6A8}"/>
              </a:ext>
            </a:extLst>
          </p:cNvPr>
          <p:cNvSpPr txBox="1"/>
          <p:nvPr/>
        </p:nvSpPr>
        <p:spPr>
          <a:xfrm>
            <a:off x="20778260" y="8971420"/>
            <a:ext cx="1176925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800" b="1" dirty="0">
                <a:latin typeface="Poppins" pitchFamily="2" charset="77"/>
                <a:ea typeface="League Spartan" charset="0"/>
                <a:cs typeface="Poppins" pitchFamily="2" charset="77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402923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C888F48C-61DB-BA41-8DA9-84A6D7C900E2}"/>
              </a:ext>
            </a:extLst>
          </p:cNvPr>
          <p:cNvSpPr/>
          <p:nvPr/>
        </p:nvSpPr>
        <p:spPr>
          <a:xfrm>
            <a:off x="16296869" y="10819294"/>
            <a:ext cx="2617344" cy="723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85374BD-F383-F742-A702-F4F38739923A}"/>
              </a:ext>
            </a:extLst>
          </p:cNvPr>
          <p:cNvSpPr/>
          <p:nvPr/>
        </p:nvSpPr>
        <p:spPr>
          <a:xfrm>
            <a:off x="20241140" y="11536776"/>
            <a:ext cx="2617344" cy="7059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61B94CA-6748-844C-B6FA-B552CEC50BFC}"/>
              </a:ext>
            </a:extLst>
          </p:cNvPr>
          <p:cNvSpPr/>
          <p:nvPr/>
        </p:nvSpPr>
        <p:spPr>
          <a:xfrm>
            <a:off x="18914213" y="9370827"/>
            <a:ext cx="1311957" cy="7153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F2D95F9-A415-1E49-821E-436045DB6A40}"/>
              </a:ext>
            </a:extLst>
          </p:cNvPr>
          <p:cNvSpPr/>
          <p:nvPr/>
        </p:nvSpPr>
        <p:spPr>
          <a:xfrm>
            <a:off x="14991569" y="8645101"/>
            <a:ext cx="2611219" cy="723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2F78E4A-ADC4-3A41-95B8-B27380B8649B}"/>
              </a:ext>
            </a:extLst>
          </p:cNvPr>
          <p:cNvSpPr/>
          <p:nvPr/>
        </p:nvSpPr>
        <p:spPr>
          <a:xfrm>
            <a:off x="16296869" y="7932594"/>
            <a:ext cx="2617344" cy="723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B6C262-7168-CA42-A7BA-2D5B088D0222}"/>
              </a:ext>
            </a:extLst>
          </p:cNvPr>
          <p:cNvSpPr/>
          <p:nvPr/>
        </p:nvSpPr>
        <p:spPr>
          <a:xfrm>
            <a:off x="9750368" y="7932594"/>
            <a:ext cx="6563611" cy="723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B3692F-9703-4249-9337-7F61E411B99A}"/>
              </a:ext>
            </a:extLst>
          </p:cNvPr>
          <p:cNvSpPr/>
          <p:nvPr/>
        </p:nvSpPr>
        <p:spPr>
          <a:xfrm>
            <a:off x="1527309" y="10087569"/>
            <a:ext cx="21336000" cy="720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00082B8-7E07-8842-9264-70AFF902B075}"/>
              </a:ext>
            </a:extLst>
          </p:cNvPr>
          <p:cNvSpPr/>
          <p:nvPr/>
        </p:nvSpPr>
        <p:spPr>
          <a:xfrm>
            <a:off x="1527309" y="7214700"/>
            <a:ext cx="21336000" cy="688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D1ED6D5-7128-9C4E-9C7B-8EA44333403A}"/>
              </a:ext>
            </a:extLst>
          </p:cNvPr>
          <p:cNvSpPr/>
          <p:nvPr/>
        </p:nvSpPr>
        <p:spPr>
          <a:xfrm>
            <a:off x="1527309" y="4302810"/>
            <a:ext cx="21336000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6C47C9C-AF25-F943-B054-FBB6766EEAA0}"/>
              </a:ext>
            </a:extLst>
          </p:cNvPr>
          <p:cNvSpPr/>
          <p:nvPr/>
        </p:nvSpPr>
        <p:spPr>
          <a:xfrm>
            <a:off x="14996071" y="6471698"/>
            <a:ext cx="1296503" cy="7262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496E3C4-5CAC-DB46-9172-7FD145B1DA5C}"/>
              </a:ext>
            </a:extLst>
          </p:cNvPr>
          <p:cNvSpPr/>
          <p:nvPr/>
        </p:nvSpPr>
        <p:spPr>
          <a:xfrm>
            <a:off x="12376937" y="5034870"/>
            <a:ext cx="2624692" cy="7311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CF3F71C-F0CC-0642-9F4F-69458BA1BE36}"/>
              </a:ext>
            </a:extLst>
          </p:cNvPr>
          <p:cNvSpPr/>
          <p:nvPr/>
        </p:nvSpPr>
        <p:spPr>
          <a:xfrm>
            <a:off x="9740717" y="5781683"/>
            <a:ext cx="2624692" cy="6900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E9B26DC-50C3-7A42-BD4C-AB0C02ACE5B8}"/>
              </a:ext>
            </a:extLst>
          </p:cNvPr>
          <p:cNvSpPr/>
          <p:nvPr/>
        </p:nvSpPr>
        <p:spPr>
          <a:xfrm>
            <a:off x="7118166" y="5042697"/>
            <a:ext cx="5247243" cy="723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F4E89-048A-CC46-B746-5C177918A1C4}"/>
              </a:ext>
            </a:extLst>
          </p:cNvPr>
          <p:cNvSpPr txBox="1"/>
          <p:nvPr/>
        </p:nvSpPr>
        <p:spPr>
          <a:xfrm>
            <a:off x="5414594" y="555778"/>
            <a:ext cx="135617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TWO YEAR-GANTT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C121F-606B-3F46-AD37-94939E423C87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DD688-3101-B545-9CFC-230DC241A51F}"/>
              </a:ext>
            </a:extLst>
          </p:cNvPr>
          <p:cNvSpPr/>
          <p:nvPr/>
        </p:nvSpPr>
        <p:spPr>
          <a:xfrm>
            <a:off x="7119713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E4845-86C9-754B-958D-7F0B772F354C}"/>
              </a:ext>
            </a:extLst>
          </p:cNvPr>
          <p:cNvSpPr/>
          <p:nvPr/>
        </p:nvSpPr>
        <p:spPr>
          <a:xfrm>
            <a:off x="8431139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7316ED-83E8-BF4B-AC6A-34487CE930CC}"/>
              </a:ext>
            </a:extLst>
          </p:cNvPr>
          <p:cNvSpPr/>
          <p:nvPr/>
        </p:nvSpPr>
        <p:spPr>
          <a:xfrm>
            <a:off x="9742565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B549E7-2046-6B46-BD30-B04D3F6F8193}"/>
              </a:ext>
            </a:extLst>
          </p:cNvPr>
          <p:cNvSpPr/>
          <p:nvPr/>
        </p:nvSpPr>
        <p:spPr>
          <a:xfrm>
            <a:off x="11053991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6B8B4-BCBC-E549-8527-55849EA0B894}"/>
              </a:ext>
            </a:extLst>
          </p:cNvPr>
          <p:cNvSpPr/>
          <p:nvPr/>
        </p:nvSpPr>
        <p:spPr>
          <a:xfrm>
            <a:off x="12365417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2DC327-16B4-7D4F-9900-A8E2D5B44690}"/>
              </a:ext>
            </a:extLst>
          </p:cNvPr>
          <p:cNvSpPr/>
          <p:nvPr/>
        </p:nvSpPr>
        <p:spPr>
          <a:xfrm>
            <a:off x="13676843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47252-25DF-D743-B0F7-DD65401ECEA9}"/>
              </a:ext>
            </a:extLst>
          </p:cNvPr>
          <p:cNvSpPr/>
          <p:nvPr/>
        </p:nvSpPr>
        <p:spPr>
          <a:xfrm>
            <a:off x="14988269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0B7BC-CF72-6F48-9FE6-7A2B4246ED0C}"/>
              </a:ext>
            </a:extLst>
          </p:cNvPr>
          <p:cNvSpPr/>
          <p:nvPr/>
        </p:nvSpPr>
        <p:spPr>
          <a:xfrm>
            <a:off x="16299695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7D2E0-DBB3-1540-A2E7-0C06FB752EAC}"/>
              </a:ext>
            </a:extLst>
          </p:cNvPr>
          <p:cNvSpPr/>
          <p:nvPr/>
        </p:nvSpPr>
        <p:spPr>
          <a:xfrm>
            <a:off x="17611121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9BA2A-626E-5040-80CD-EFC82BE8A824}"/>
              </a:ext>
            </a:extLst>
          </p:cNvPr>
          <p:cNvSpPr/>
          <p:nvPr/>
        </p:nvSpPr>
        <p:spPr>
          <a:xfrm>
            <a:off x="18922547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15E402-9660-024C-B78E-6E975D8DBB00}"/>
              </a:ext>
            </a:extLst>
          </p:cNvPr>
          <p:cNvSpPr/>
          <p:nvPr/>
        </p:nvSpPr>
        <p:spPr>
          <a:xfrm>
            <a:off x="20233973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AA35DB-2A5D-1D41-A167-CA26DC02FD44}"/>
              </a:ext>
            </a:extLst>
          </p:cNvPr>
          <p:cNvSpPr/>
          <p:nvPr/>
        </p:nvSpPr>
        <p:spPr>
          <a:xfrm>
            <a:off x="21545399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E2831-9A6B-FC4A-8781-9DAC79A274F6}"/>
              </a:ext>
            </a:extLst>
          </p:cNvPr>
          <p:cNvSpPr/>
          <p:nvPr/>
        </p:nvSpPr>
        <p:spPr>
          <a:xfrm>
            <a:off x="1520825" y="3580378"/>
            <a:ext cx="3286067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87653F-A980-AC46-A07B-7735260D8AF2}"/>
              </a:ext>
            </a:extLst>
          </p:cNvPr>
          <p:cNvSpPr/>
          <p:nvPr/>
        </p:nvSpPr>
        <p:spPr>
          <a:xfrm>
            <a:off x="4806891" y="3580378"/>
            <a:ext cx="2312822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AC5173-0B5A-764E-BA34-D4A20E2FDC90}"/>
              </a:ext>
            </a:extLst>
          </p:cNvPr>
          <p:cNvSpPr txBox="1"/>
          <p:nvPr/>
        </p:nvSpPr>
        <p:spPr>
          <a:xfrm>
            <a:off x="7314569" y="3651262"/>
            <a:ext cx="9060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JUL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1164A9-1577-594F-AEE3-575396C3107D}"/>
              </a:ext>
            </a:extLst>
          </p:cNvPr>
          <p:cNvSpPr txBox="1"/>
          <p:nvPr/>
        </p:nvSpPr>
        <p:spPr>
          <a:xfrm>
            <a:off x="8537254" y="3651262"/>
            <a:ext cx="10887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AUG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931752-4148-D34F-B94E-16FC72236727}"/>
              </a:ext>
            </a:extLst>
          </p:cNvPr>
          <p:cNvSpPr txBox="1"/>
          <p:nvPr/>
        </p:nvSpPr>
        <p:spPr>
          <a:xfrm>
            <a:off x="9936292" y="3651262"/>
            <a:ext cx="91403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17D39-8951-3B4C-A5F6-275FE5F33851}"/>
              </a:ext>
            </a:extLst>
          </p:cNvPr>
          <p:cNvSpPr txBox="1"/>
          <p:nvPr/>
        </p:nvSpPr>
        <p:spPr>
          <a:xfrm>
            <a:off x="11176663" y="3651262"/>
            <a:ext cx="10615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55BC55-8A62-EC4D-904F-EE9C807FD082}"/>
              </a:ext>
            </a:extLst>
          </p:cNvPr>
          <p:cNvSpPr txBox="1"/>
          <p:nvPr/>
        </p:nvSpPr>
        <p:spPr>
          <a:xfrm>
            <a:off x="21699931" y="3651262"/>
            <a:ext cx="101983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JUN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E3E5B7-68E1-1B43-BFEB-EB9BC281056C}"/>
              </a:ext>
            </a:extLst>
          </p:cNvPr>
          <p:cNvSpPr txBox="1"/>
          <p:nvPr/>
        </p:nvSpPr>
        <p:spPr>
          <a:xfrm>
            <a:off x="15121330" y="3651262"/>
            <a:ext cx="1034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E2C603-D32A-FE4B-9924-B02565364826}"/>
              </a:ext>
            </a:extLst>
          </p:cNvPr>
          <p:cNvSpPr txBox="1"/>
          <p:nvPr/>
        </p:nvSpPr>
        <p:spPr>
          <a:xfrm>
            <a:off x="16497853" y="3651262"/>
            <a:ext cx="901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FEB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A510BB-1853-9347-8CE4-2BAE0FF93822}"/>
              </a:ext>
            </a:extLst>
          </p:cNvPr>
          <p:cNvSpPr txBox="1"/>
          <p:nvPr/>
        </p:nvSpPr>
        <p:spPr>
          <a:xfrm>
            <a:off x="17717433" y="3651262"/>
            <a:ext cx="11320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A8549D-C9F0-BA48-AB0F-D49A8E378728}"/>
              </a:ext>
            </a:extLst>
          </p:cNvPr>
          <p:cNvSpPr txBox="1"/>
          <p:nvPr/>
        </p:nvSpPr>
        <p:spPr>
          <a:xfrm>
            <a:off x="19079026" y="3651262"/>
            <a:ext cx="101181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236786-E299-8344-9F94-51994DBD3D73}"/>
              </a:ext>
            </a:extLst>
          </p:cNvPr>
          <p:cNvSpPr txBox="1"/>
          <p:nvPr/>
        </p:nvSpPr>
        <p:spPr>
          <a:xfrm>
            <a:off x="12454529" y="3651262"/>
            <a:ext cx="11160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NOV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74260C-44C2-914B-86B3-34D2DE90087B}"/>
              </a:ext>
            </a:extLst>
          </p:cNvPr>
          <p:cNvSpPr txBox="1"/>
          <p:nvPr/>
        </p:nvSpPr>
        <p:spPr>
          <a:xfrm>
            <a:off x="13876074" y="3651262"/>
            <a:ext cx="917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7122A4-D359-2D45-ADCB-2A77088A0514}"/>
              </a:ext>
            </a:extLst>
          </p:cNvPr>
          <p:cNvSpPr txBox="1"/>
          <p:nvPr/>
        </p:nvSpPr>
        <p:spPr>
          <a:xfrm>
            <a:off x="20320980" y="3651262"/>
            <a:ext cx="114005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39BD55-1747-4745-A0DD-DF4FB5D81791}"/>
              </a:ext>
            </a:extLst>
          </p:cNvPr>
          <p:cNvSpPr txBox="1"/>
          <p:nvPr/>
        </p:nvSpPr>
        <p:spPr>
          <a:xfrm>
            <a:off x="5127176" y="3651262"/>
            <a:ext cx="16722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PERIOD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27EF73-CEA3-FA49-A519-FA7FE63F96D7}"/>
              </a:ext>
            </a:extLst>
          </p:cNvPr>
          <p:cNvSpPr txBox="1"/>
          <p:nvPr/>
        </p:nvSpPr>
        <p:spPr>
          <a:xfrm>
            <a:off x="2404675" y="3651262"/>
            <a:ext cx="1518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323B5B-8B7D-8145-8B59-0C59C925B954}"/>
              </a:ext>
            </a:extLst>
          </p:cNvPr>
          <p:cNvSpPr/>
          <p:nvPr/>
        </p:nvSpPr>
        <p:spPr>
          <a:xfrm>
            <a:off x="7119714" y="2857046"/>
            <a:ext cx="7868556" cy="723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2E1C78-5563-4249-83B8-01E387FBC048}"/>
              </a:ext>
            </a:extLst>
          </p:cNvPr>
          <p:cNvSpPr txBox="1"/>
          <p:nvPr/>
        </p:nvSpPr>
        <p:spPr>
          <a:xfrm>
            <a:off x="10508008" y="2924719"/>
            <a:ext cx="10919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84A8E-B505-5540-9CAB-4FA24A61268C}"/>
              </a:ext>
            </a:extLst>
          </p:cNvPr>
          <p:cNvSpPr/>
          <p:nvPr/>
        </p:nvSpPr>
        <p:spPr>
          <a:xfrm>
            <a:off x="14988269" y="2857046"/>
            <a:ext cx="7868556" cy="723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F3A151-0634-BA4B-8B43-B3AB39BB3E7F}"/>
              </a:ext>
            </a:extLst>
          </p:cNvPr>
          <p:cNvSpPr txBox="1"/>
          <p:nvPr/>
        </p:nvSpPr>
        <p:spPr>
          <a:xfrm>
            <a:off x="18328473" y="2924719"/>
            <a:ext cx="11881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6F0A35-3C0C-644B-9B03-62D269D687AB}"/>
              </a:ext>
            </a:extLst>
          </p:cNvPr>
          <p:cNvCxnSpPr>
            <a:cxnSpLocks/>
          </p:cNvCxnSpPr>
          <p:nvPr/>
        </p:nvCxnSpPr>
        <p:spPr>
          <a:xfrm flipV="1">
            <a:off x="711786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4FF214-6C74-DC40-8041-64F1146A90AD}"/>
              </a:ext>
            </a:extLst>
          </p:cNvPr>
          <p:cNvCxnSpPr>
            <a:cxnSpLocks/>
          </p:cNvCxnSpPr>
          <p:nvPr/>
        </p:nvCxnSpPr>
        <p:spPr>
          <a:xfrm flipV="1">
            <a:off x="8424654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DBBBE8F-46EC-164D-963A-0A9C65C2F7EA}"/>
              </a:ext>
            </a:extLst>
          </p:cNvPr>
          <p:cNvCxnSpPr>
            <a:cxnSpLocks/>
          </p:cNvCxnSpPr>
          <p:nvPr/>
        </p:nvCxnSpPr>
        <p:spPr>
          <a:xfrm flipV="1">
            <a:off x="974256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1EAD39-C45A-B047-B3EA-E9F7F0E4342F}"/>
              </a:ext>
            </a:extLst>
          </p:cNvPr>
          <p:cNvCxnSpPr>
            <a:cxnSpLocks/>
          </p:cNvCxnSpPr>
          <p:nvPr/>
        </p:nvCxnSpPr>
        <p:spPr>
          <a:xfrm flipV="1">
            <a:off x="11047506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C7701B-89F6-8742-B209-5D8026423237}"/>
              </a:ext>
            </a:extLst>
          </p:cNvPr>
          <p:cNvCxnSpPr>
            <a:cxnSpLocks/>
          </p:cNvCxnSpPr>
          <p:nvPr/>
        </p:nvCxnSpPr>
        <p:spPr>
          <a:xfrm flipV="1">
            <a:off x="12365417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8C2CA8-DEE1-0949-B118-A084983316ED}"/>
              </a:ext>
            </a:extLst>
          </p:cNvPr>
          <p:cNvCxnSpPr>
            <a:cxnSpLocks/>
          </p:cNvCxnSpPr>
          <p:nvPr/>
        </p:nvCxnSpPr>
        <p:spPr>
          <a:xfrm flipV="1">
            <a:off x="1366255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B3A993-632A-B24D-B75C-6DDC63818639}"/>
              </a:ext>
            </a:extLst>
          </p:cNvPr>
          <p:cNvCxnSpPr>
            <a:cxnSpLocks/>
          </p:cNvCxnSpPr>
          <p:nvPr/>
        </p:nvCxnSpPr>
        <p:spPr>
          <a:xfrm flipV="1">
            <a:off x="14988269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72717C3-AA5F-1547-A87A-0091F6E7C996}"/>
              </a:ext>
            </a:extLst>
          </p:cNvPr>
          <p:cNvCxnSpPr>
            <a:cxnSpLocks/>
          </p:cNvCxnSpPr>
          <p:nvPr/>
        </p:nvCxnSpPr>
        <p:spPr>
          <a:xfrm flipV="1">
            <a:off x="16292574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7307CC-DBEA-4C4D-9E82-BFA09F2A13D3}"/>
              </a:ext>
            </a:extLst>
          </p:cNvPr>
          <p:cNvCxnSpPr>
            <a:cxnSpLocks/>
          </p:cNvCxnSpPr>
          <p:nvPr/>
        </p:nvCxnSpPr>
        <p:spPr>
          <a:xfrm flipV="1">
            <a:off x="17611121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56DE665-03A7-D14D-8368-E527475CBD65}"/>
              </a:ext>
            </a:extLst>
          </p:cNvPr>
          <p:cNvCxnSpPr>
            <a:cxnSpLocks/>
          </p:cNvCxnSpPr>
          <p:nvPr/>
        </p:nvCxnSpPr>
        <p:spPr>
          <a:xfrm flipV="1">
            <a:off x="18914228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E6B63F0-B843-F14F-8E05-59B74B60549E}"/>
              </a:ext>
            </a:extLst>
          </p:cNvPr>
          <p:cNvCxnSpPr>
            <a:cxnSpLocks/>
          </p:cNvCxnSpPr>
          <p:nvPr/>
        </p:nvCxnSpPr>
        <p:spPr>
          <a:xfrm flipV="1">
            <a:off x="20233973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F2CE10-1269-C841-8924-BD1FA11CA464}"/>
              </a:ext>
            </a:extLst>
          </p:cNvPr>
          <p:cNvCxnSpPr>
            <a:cxnSpLocks/>
          </p:cNvCxnSpPr>
          <p:nvPr/>
        </p:nvCxnSpPr>
        <p:spPr>
          <a:xfrm flipV="1">
            <a:off x="21538914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D6677F4-6F58-1C49-8B48-A61805715817}"/>
              </a:ext>
            </a:extLst>
          </p:cNvPr>
          <p:cNvCxnSpPr>
            <a:cxnSpLocks/>
          </p:cNvCxnSpPr>
          <p:nvPr/>
        </p:nvCxnSpPr>
        <p:spPr>
          <a:xfrm flipV="1">
            <a:off x="22850340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18D9ACF-C144-A047-81A5-68646FEF304D}"/>
              </a:ext>
            </a:extLst>
          </p:cNvPr>
          <p:cNvCxnSpPr>
            <a:cxnSpLocks/>
          </p:cNvCxnSpPr>
          <p:nvPr/>
        </p:nvCxnSpPr>
        <p:spPr>
          <a:xfrm flipV="1">
            <a:off x="4806891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7A904D-BCDC-A848-B23F-CEAD7024F6B5}"/>
              </a:ext>
            </a:extLst>
          </p:cNvPr>
          <p:cNvCxnSpPr>
            <a:cxnSpLocks/>
          </p:cNvCxnSpPr>
          <p:nvPr/>
        </p:nvCxnSpPr>
        <p:spPr>
          <a:xfrm flipV="1">
            <a:off x="152082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5834C7-35A5-DE4C-9CE7-952EE6F04193}"/>
              </a:ext>
            </a:extLst>
          </p:cNvPr>
          <p:cNvCxnSpPr>
            <a:cxnSpLocks/>
          </p:cNvCxnSpPr>
          <p:nvPr/>
        </p:nvCxnSpPr>
        <p:spPr>
          <a:xfrm>
            <a:off x="1520825" y="5027042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6FE8E80-F968-A742-BA65-CECCD3C07C72}"/>
              </a:ext>
            </a:extLst>
          </p:cNvPr>
          <p:cNvCxnSpPr>
            <a:cxnSpLocks/>
          </p:cNvCxnSpPr>
          <p:nvPr/>
        </p:nvCxnSpPr>
        <p:spPr>
          <a:xfrm>
            <a:off x="1520825" y="5766029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4D2AD14-2A51-764A-B257-9B4B23535310}"/>
              </a:ext>
            </a:extLst>
          </p:cNvPr>
          <p:cNvCxnSpPr>
            <a:cxnSpLocks/>
          </p:cNvCxnSpPr>
          <p:nvPr/>
        </p:nvCxnSpPr>
        <p:spPr>
          <a:xfrm>
            <a:off x="1520825" y="6473706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75A283-F8CC-3B40-A42C-6AF2755C6DDF}"/>
              </a:ext>
            </a:extLst>
          </p:cNvPr>
          <p:cNvCxnSpPr>
            <a:cxnSpLocks/>
          </p:cNvCxnSpPr>
          <p:nvPr/>
        </p:nvCxnSpPr>
        <p:spPr>
          <a:xfrm>
            <a:off x="1520825" y="7197038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FFCC63B-70A7-A34B-8648-6F3BEA337776}"/>
              </a:ext>
            </a:extLst>
          </p:cNvPr>
          <p:cNvCxnSpPr>
            <a:cxnSpLocks/>
          </p:cNvCxnSpPr>
          <p:nvPr/>
        </p:nvCxnSpPr>
        <p:spPr>
          <a:xfrm>
            <a:off x="1520825" y="7920370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76D4C7-6831-E743-B20D-2DC6924503AA}"/>
              </a:ext>
            </a:extLst>
          </p:cNvPr>
          <p:cNvCxnSpPr>
            <a:cxnSpLocks/>
          </p:cNvCxnSpPr>
          <p:nvPr/>
        </p:nvCxnSpPr>
        <p:spPr>
          <a:xfrm>
            <a:off x="1520825" y="8643702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063A353-8A96-8343-BB83-E15CBEA8946A}"/>
              </a:ext>
            </a:extLst>
          </p:cNvPr>
          <p:cNvCxnSpPr>
            <a:cxnSpLocks/>
          </p:cNvCxnSpPr>
          <p:nvPr/>
        </p:nvCxnSpPr>
        <p:spPr>
          <a:xfrm>
            <a:off x="1520825" y="9367034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470EB8-433B-A64C-9201-8737D73CCC8A}"/>
              </a:ext>
            </a:extLst>
          </p:cNvPr>
          <p:cNvCxnSpPr>
            <a:cxnSpLocks/>
          </p:cNvCxnSpPr>
          <p:nvPr/>
        </p:nvCxnSpPr>
        <p:spPr>
          <a:xfrm>
            <a:off x="1520825" y="10090366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7D80BD5-3773-E746-B573-7736B9C672D8}"/>
              </a:ext>
            </a:extLst>
          </p:cNvPr>
          <p:cNvCxnSpPr>
            <a:cxnSpLocks/>
          </p:cNvCxnSpPr>
          <p:nvPr/>
        </p:nvCxnSpPr>
        <p:spPr>
          <a:xfrm>
            <a:off x="1520825" y="10813698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FB7D13-9360-F24D-A33F-DC07D594B8CB}"/>
              </a:ext>
            </a:extLst>
          </p:cNvPr>
          <p:cNvCxnSpPr>
            <a:cxnSpLocks/>
          </p:cNvCxnSpPr>
          <p:nvPr/>
        </p:nvCxnSpPr>
        <p:spPr>
          <a:xfrm>
            <a:off x="1520825" y="11537030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C3067C-BA4A-DB4F-BF08-A25C9D1C261A}"/>
              </a:ext>
            </a:extLst>
          </p:cNvPr>
          <p:cNvCxnSpPr>
            <a:cxnSpLocks/>
          </p:cNvCxnSpPr>
          <p:nvPr/>
        </p:nvCxnSpPr>
        <p:spPr>
          <a:xfrm>
            <a:off x="1520825" y="12242701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74442E0-CC3F-C445-9A4E-91885D68A128}"/>
              </a:ext>
            </a:extLst>
          </p:cNvPr>
          <p:cNvSpPr txBox="1"/>
          <p:nvPr/>
        </p:nvSpPr>
        <p:spPr>
          <a:xfrm>
            <a:off x="1763351" y="443454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202B213-2EB8-9947-8044-C2B8F1D08245}"/>
              </a:ext>
            </a:extLst>
          </p:cNvPr>
          <p:cNvSpPr txBox="1"/>
          <p:nvPr/>
        </p:nvSpPr>
        <p:spPr>
          <a:xfrm>
            <a:off x="1763351" y="5165703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D1F841-9E7A-7846-A951-B508ACD27B81}"/>
              </a:ext>
            </a:extLst>
          </p:cNvPr>
          <p:cNvSpPr txBox="1"/>
          <p:nvPr/>
        </p:nvSpPr>
        <p:spPr>
          <a:xfrm>
            <a:off x="1763351" y="5889229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46A963-7948-324E-84D5-96A9AE9A316A}"/>
              </a:ext>
            </a:extLst>
          </p:cNvPr>
          <p:cNvSpPr txBox="1"/>
          <p:nvPr/>
        </p:nvSpPr>
        <p:spPr>
          <a:xfrm>
            <a:off x="1763351" y="660175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75A6B49-5726-3846-B70D-E3B4D51C1B7C}"/>
              </a:ext>
            </a:extLst>
          </p:cNvPr>
          <p:cNvSpPr txBox="1"/>
          <p:nvPr/>
        </p:nvSpPr>
        <p:spPr>
          <a:xfrm>
            <a:off x="1763351" y="7326719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6195FC-E8A2-E746-84C7-FBA6141AD801}"/>
              </a:ext>
            </a:extLst>
          </p:cNvPr>
          <p:cNvSpPr txBox="1"/>
          <p:nvPr/>
        </p:nvSpPr>
        <p:spPr>
          <a:xfrm>
            <a:off x="1763351" y="804789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30CF83-1BA0-D84D-8437-1662D3AC5CE8}"/>
              </a:ext>
            </a:extLst>
          </p:cNvPr>
          <p:cNvSpPr txBox="1"/>
          <p:nvPr/>
        </p:nvSpPr>
        <p:spPr>
          <a:xfrm>
            <a:off x="1763351" y="8774536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14FCEF-014F-6949-BB08-00C95A2C9915}"/>
              </a:ext>
            </a:extLst>
          </p:cNvPr>
          <p:cNvSpPr txBox="1"/>
          <p:nvPr/>
        </p:nvSpPr>
        <p:spPr>
          <a:xfrm>
            <a:off x="1763351" y="9497868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DE86F2-6CDA-4643-99B6-84399D3F14C0}"/>
              </a:ext>
            </a:extLst>
          </p:cNvPr>
          <p:cNvSpPr txBox="1"/>
          <p:nvPr/>
        </p:nvSpPr>
        <p:spPr>
          <a:xfrm>
            <a:off x="1763351" y="10212369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C9F18A-F23A-D642-8E4A-80629FB7BF75}"/>
              </a:ext>
            </a:extLst>
          </p:cNvPr>
          <p:cNvSpPr txBox="1"/>
          <p:nvPr/>
        </p:nvSpPr>
        <p:spPr>
          <a:xfrm>
            <a:off x="1763351" y="1094173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7DE609-DC04-5A44-8299-A2A13AA3D363}"/>
              </a:ext>
            </a:extLst>
          </p:cNvPr>
          <p:cNvSpPr txBox="1"/>
          <p:nvPr/>
        </p:nvSpPr>
        <p:spPr>
          <a:xfrm>
            <a:off x="1763351" y="11666503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74B348C-0AD0-A34C-9C26-F7AA69EB9E15}"/>
              </a:ext>
            </a:extLst>
          </p:cNvPr>
          <p:cNvSpPr txBox="1"/>
          <p:nvPr/>
        </p:nvSpPr>
        <p:spPr>
          <a:xfrm>
            <a:off x="4986437" y="4434543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XXX days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95097A-7AD2-1648-8D0D-1A994AA1CE32}"/>
              </a:ext>
            </a:extLst>
          </p:cNvPr>
          <p:cNvSpPr txBox="1"/>
          <p:nvPr/>
        </p:nvSpPr>
        <p:spPr>
          <a:xfrm>
            <a:off x="4986437" y="516570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17CDF1-0BF7-3F41-90BD-27727E3A215B}"/>
              </a:ext>
            </a:extLst>
          </p:cNvPr>
          <p:cNvSpPr txBox="1"/>
          <p:nvPr/>
        </p:nvSpPr>
        <p:spPr>
          <a:xfrm>
            <a:off x="4986437" y="588922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1F6C36-8860-E448-9EF2-1CA24F00B9A2}"/>
              </a:ext>
            </a:extLst>
          </p:cNvPr>
          <p:cNvSpPr txBox="1"/>
          <p:nvPr/>
        </p:nvSpPr>
        <p:spPr>
          <a:xfrm>
            <a:off x="4986437" y="660175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236A0-CF9D-F447-9FB2-8C4E63B88EFF}"/>
              </a:ext>
            </a:extLst>
          </p:cNvPr>
          <p:cNvSpPr txBox="1"/>
          <p:nvPr/>
        </p:nvSpPr>
        <p:spPr>
          <a:xfrm>
            <a:off x="4986437" y="7326719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XXX days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043C27-CE53-394A-840F-A5F536900715}"/>
              </a:ext>
            </a:extLst>
          </p:cNvPr>
          <p:cNvSpPr txBox="1"/>
          <p:nvPr/>
        </p:nvSpPr>
        <p:spPr>
          <a:xfrm>
            <a:off x="4986437" y="8047894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1D8C7F-C3CB-E14F-B599-AA58AB99297F}"/>
              </a:ext>
            </a:extLst>
          </p:cNvPr>
          <p:cNvSpPr txBox="1"/>
          <p:nvPr/>
        </p:nvSpPr>
        <p:spPr>
          <a:xfrm>
            <a:off x="4986437" y="8774536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54CFA9-07FC-2D4C-BCB3-65025646DD13}"/>
              </a:ext>
            </a:extLst>
          </p:cNvPr>
          <p:cNvSpPr txBox="1"/>
          <p:nvPr/>
        </p:nvSpPr>
        <p:spPr>
          <a:xfrm>
            <a:off x="4986437" y="949786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7B54440-DEE5-3B40-974B-B7BC50F9E6BB}"/>
              </a:ext>
            </a:extLst>
          </p:cNvPr>
          <p:cNvSpPr txBox="1"/>
          <p:nvPr/>
        </p:nvSpPr>
        <p:spPr>
          <a:xfrm>
            <a:off x="4986437" y="10212369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XXX days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E9519E-D79A-FD49-B0C3-4E699C0ECD8A}"/>
              </a:ext>
            </a:extLst>
          </p:cNvPr>
          <p:cNvSpPr txBox="1"/>
          <p:nvPr/>
        </p:nvSpPr>
        <p:spPr>
          <a:xfrm>
            <a:off x="4986437" y="1094173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8FA2FA-3525-3248-8F40-7AE0118C1A54}"/>
              </a:ext>
            </a:extLst>
          </p:cNvPr>
          <p:cNvSpPr txBox="1"/>
          <p:nvPr/>
        </p:nvSpPr>
        <p:spPr>
          <a:xfrm>
            <a:off x="4986437" y="1166650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20" name="Isosceles Triangle 93">
            <a:extLst>
              <a:ext uri="{FF2B5EF4-FFF2-40B4-BE49-F238E27FC236}">
                <a16:creationId xmlns:a16="http://schemas.microsoft.com/office/drawing/2014/main" id="{E4491B3C-AC50-9141-B08F-FA3D26921752}"/>
              </a:ext>
            </a:extLst>
          </p:cNvPr>
          <p:cNvSpPr/>
          <p:nvPr/>
        </p:nvSpPr>
        <p:spPr>
          <a:xfrm>
            <a:off x="11924643" y="11803717"/>
            <a:ext cx="530214" cy="45708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121" name="Shape 21036">
            <a:extLst>
              <a:ext uri="{FF2B5EF4-FFF2-40B4-BE49-F238E27FC236}">
                <a16:creationId xmlns:a16="http://schemas.microsoft.com/office/drawing/2014/main" id="{C4CF1B5E-1B30-8F45-8044-233C760D9301}"/>
              </a:ext>
            </a:extLst>
          </p:cNvPr>
          <p:cNvSpPr/>
          <p:nvPr/>
        </p:nvSpPr>
        <p:spPr>
          <a:xfrm>
            <a:off x="11519534" y="12283853"/>
            <a:ext cx="1340431" cy="587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en-US" sz="2799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Today</a:t>
            </a:r>
            <a:endParaRPr sz="2799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528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B96ED08B-F5A0-8446-95E4-26EF21177105}"/>
              </a:ext>
            </a:extLst>
          </p:cNvPr>
          <p:cNvSpPr/>
          <p:nvPr/>
        </p:nvSpPr>
        <p:spPr>
          <a:xfrm>
            <a:off x="15838253" y="10274614"/>
            <a:ext cx="3507623" cy="7199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2808731-F655-4148-B154-2B0181D6FEFA}"/>
              </a:ext>
            </a:extLst>
          </p:cNvPr>
          <p:cNvSpPr/>
          <p:nvPr/>
        </p:nvSpPr>
        <p:spPr>
          <a:xfrm>
            <a:off x="14659839" y="9560180"/>
            <a:ext cx="2336939" cy="7082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6254D79-AB5F-5742-8F87-E45EC9D0B87A}"/>
              </a:ext>
            </a:extLst>
          </p:cNvPr>
          <p:cNvSpPr/>
          <p:nvPr/>
        </p:nvSpPr>
        <p:spPr>
          <a:xfrm>
            <a:off x="12323629" y="8845013"/>
            <a:ext cx="1168104" cy="7028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401550-9CC7-E146-84A4-E6FBE53ECBA0}"/>
              </a:ext>
            </a:extLst>
          </p:cNvPr>
          <p:cNvSpPr/>
          <p:nvPr/>
        </p:nvSpPr>
        <p:spPr>
          <a:xfrm>
            <a:off x="14656895" y="6654571"/>
            <a:ext cx="4685667" cy="7233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299EF0-FE2B-3D47-AD21-63A1086343D3}"/>
              </a:ext>
            </a:extLst>
          </p:cNvPr>
          <p:cNvSpPr/>
          <p:nvPr/>
        </p:nvSpPr>
        <p:spPr>
          <a:xfrm>
            <a:off x="12320676" y="5934016"/>
            <a:ext cx="3507623" cy="717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3A91539-052B-1C45-AA6E-4355AC7EB289}"/>
              </a:ext>
            </a:extLst>
          </p:cNvPr>
          <p:cNvSpPr/>
          <p:nvPr/>
        </p:nvSpPr>
        <p:spPr>
          <a:xfrm>
            <a:off x="11142262" y="5230942"/>
            <a:ext cx="2336939" cy="7002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2BCD95B-F50A-254B-9D5B-80CE67769219}"/>
              </a:ext>
            </a:extLst>
          </p:cNvPr>
          <p:cNvSpPr/>
          <p:nvPr/>
        </p:nvSpPr>
        <p:spPr>
          <a:xfrm>
            <a:off x="8806051" y="4499632"/>
            <a:ext cx="3501367" cy="731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255B542-708B-954A-AFE0-C960ED32564A}"/>
              </a:ext>
            </a:extLst>
          </p:cNvPr>
          <p:cNvSpPr/>
          <p:nvPr/>
        </p:nvSpPr>
        <p:spPr>
          <a:xfrm>
            <a:off x="1527453" y="8092406"/>
            <a:ext cx="21336000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BCAB544-32C7-6C47-9FAC-14A9441BA04C}"/>
              </a:ext>
            </a:extLst>
          </p:cNvPr>
          <p:cNvSpPr/>
          <p:nvPr/>
        </p:nvSpPr>
        <p:spPr>
          <a:xfrm>
            <a:off x="1527453" y="3760646"/>
            <a:ext cx="21336000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780FE9-2F3F-0342-BEB6-3D340D3E6997}"/>
              </a:ext>
            </a:extLst>
          </p:cNvPr>
          <p:cNvSpPr/>
          <p:nvPr/>
        </p:nvSpPr>
        <p:spPr>
          <a:xfrm>
            <a:off x="8799787" y="3114537"/>
            <a:ext cx="1171420" cy="646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BA443-9FE7-8D4B-8EC3-FA5FD83256A6}"/>
              </a:ext>
            </a:extLst>
          </p:cNvPr>
          <p:cNvSpPr/>
          <p:nvPr/>
        </p:nvSpPr>
        <p:spPr>
          <a:xfrm>
            <a:off x="9971207" y="3114537"/>
            <a:ext cx="1171420" cy="646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60EF2-8147-D440-A4C0-C99554F8CB20}"/>
              </a:ext>
            </a:extLst>
          </p:cNvPr>
          <p:cNvSpPr/>
          <p:nvPr/>
        </p:nvSpPr>
        <p:spPr>
          <a:xfrm>
            <a:off x="11142627" y="3114537"/>
            <a:ext cx="1171420" cy="646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E5F89-1FAE-7E45-A37E-CE74EBFEE04E}"/>
              </a:ext>
            </a:extLst>
          </p:cNvPr>
          <p:cNvSpPr/>
          <p:nvPr/>
        </p:nvSpPr>
        <p:spPr>
          <a:xfrm>
            <a:off x="12314047" y="3114537"/>
            <a:ext cx="1171420" cy="646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A1B38-6CB1-1340-8BB6-339281FE2C32}"/>
              </a:ext>
            </a:extLst>
          </p:cNvPr>
          <p:cNvSpPr/>
          <p:nvPr/>
        </p:nvSpPr>
        <p:spPr>
          <a:xfrm>
            <a:off x="13485466" y="3114537"/>
            <a:ext cx="1171420" cy="646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1C42F-5486-B248-8D4F-3F1D80A33FD1}"/>
              </a:ext>
            </a:extLst>
          </p:cNvPr>
          <p:cNvSpPr/>
          <p:nvPr/>
        </p:nvSpPr>
        <p:spPr>
          <a:xfrm>
            <a:off x="14656886" y="3114537"/>
            <a:ext cx="1171420" cy="646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EE3A5-9000-CD48-90E6-465817A938BC}"/>
              </a:ext>
            </a:extLst>
          </p:cNvPr>
          <p:cNvSpPr/>
          <p:nvPr/>
        </p:nvSpPr>
        <p:spPr>
          <a:xfrm>
            <a:off x="15828306" y="3114537"/>
            <a:ext cx="1171420" cy="646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5D214-C934-7E4D-A0AA-7C3F188E9D7F}"/>
              </a:ext>
            </a:extLst>
          </p:cNvPr>
          <p:cNvSpPr/>
          <p:nvPr/>
        </p:nvSpPr>
        <p:spPr>
          <a:xfrm>
            <a:off x="16999726" y="3114537"/>
            <a:ext cx="1171420" cy="646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B532E-B2CB-7845-8B6C-774292EFE429}"/>
              </a:ext>
            </a:extLst>
          </p:cNvPr>
          <p:cNvSpPr/>
          <p:nvPr/>
        </p:nvSpPr>
        <p:spPr>
          <a:xfrm>
            <a:off x="18171146" y="3114537"/>
            <a:ext cx="1171420" cy="646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8CCCC-8216-3D4F-AC7A-8500AD3CA983}"/>
              </a:ext>
            </a:extLst>
          </p:cNvPr>
          <p:cNvSpPr/>
          <p:nvPr/>
        </p:nvSpPr>
        <p:spPr>
          <a:xfrm>
            <a:off x="19342566" y="3114537"/>
            <a:ext cx="1171420" cy="646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D68EFB-B458-AD4B-AC4B-19CAAAE1319D}"/>
              </a:ext>
            </a:extLst>
          </p:cNvPr>
          <p:cNvSpPr/>
          <p:nvPr/>
        </p:nvSpPr>
        <p:spPr>
          <a:xfrm>
            <a:off x="20513985" y="3114537"/>
            <a:ext cx="1171420" cy="646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CDCA6-4C87-A44D-B410-802BC913968E}"/>
              </a:ext>
            </a:extLst>
          </p:cNvPr>
          <p:cNvSpPr/>
          <p:nvPr/>
        </p:nvSpPr>
        <p:spPr>
          <a:xfrm>
            <a:off x="21685405" y="3114537"/>
            <a:ext cx="1171420" cy="646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BBE11-9925-4943-AF3C-6B9E58BB3EAB}"/>
              </a:ext>
            </a:extLst>
          </p:cNvPr>
          <p:cNvSpPr txBox="1"/>
          <p:nvPr/>
        </p:nvSpPr>
        <p:spPr>
          <a:xfrm>
            <a:off x="9209210" y="3146639"/>
            <a:ext cx="3385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AD4F6-8FC7-4A4B-B178-144C5FBBCF5C}"/>
              </a:ext>
            </a:extLst>
          </p:cNvPr>
          <p:cNvSpPr txBox="1"/>
          <p:nvPr/>
        </p:nvSpPr>
        <p:spPr>
          <a:xfrm>
            <a:off x="10342904" y="3146639"/>
            <a:ext cx="41870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750ED7-AD5C-1947-BE37-988678982C10}"/>
              </a:ext>
            </a:extLst>
          </p:cNvPr>
          <p:cNvSpPr txBox="1"/>
          <p:nvPr/>
        </p:nvSpPr>
        <p:spPr>
          <a:xfrm>
            <a:off x="11507331" y="3146639"/>
            <a:ext cx="4331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1475A-0B49-2149-A5A3-A6ADCD356379}"/>
              </a:ext>
            </a:extLst>
          </p:cNvPr>
          <p:cNvSpPr txBox="1"/>
          <p:nvPr/>
        </p:nvSpPr>
        <p:spPr>
          <a:xfrm>
            <a:off x="12666721" y="3146639"/>
            <a:ext cx="4619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3B822A-7531-4746-85F8-04C666F6A151}"/>
              </a:ext>
            </a:extLst>
          </p:cNvPr>
          <p:cNvSpPr txBox="1"/>
          <p:nvPr/>
        </p:nvSpPr>
        <p:spPr>
          <a:xfrm>
            <a:off x="22047924" y="3146639"/>
            <a:ext cx="4619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ACE58-EEDB-4742-AC57-E9E96BA2880A}"/>
              </a:ext>
            </a:extLst>
          </p:cNvPr>
          <p:cNvSpPr txBox="1"/>
          <p:nvPr/>
        </p:nvSpPr>
        <p:spPr>
          <a:xfrm>
            <a:off x="16192516" y="3146639"/>
            <a:ext cx="4331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37D261-7458-2B4B-85E6-05A77C3ECDCB}"/>
              </a:ext>
            </a:extLst>
          </p:cNvPr>
          <p:cNvSpPr txBox="1"/>
          <p:nvPr/>
        </p:nvSpPr>
        <p:spPr>
          <a:xfrm>
            <a:off x="17348234" y="3146639"/>
            <a:ext cx="4619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59ACE-5887-6F4C-B005-126C4DCFEC4A}"/>
              </a:ext>
            </a:extLst>
          </p:cNvPr>
          <p:cNvSpPr txBox="1"/>
          <p:nvPr/>
        </p:nvSpPr>
        <p:spPr>
          <a:xfrm>
            <a:off x="18602424" y="3146639"/>
            <a:ext cx="3385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03AC9-E299-9A46-9EAE-80287ECB85E5}"/>
              </a:ext>
            </a:extLst>
          </p:cNvPr>
          <p:cNvSpPr txBox="1"/>
          <p:nvPr/>
        </p:nvSpPr>
        <p:spPr>
          <a:xfrm>
            <a:off x="19724884" y="3146639"/>
            <a:ext cx="41870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F0F3C-9578-3A46-BDE6-F7774543FD70}"/>
              </a:ext>
            </a:extLst>
          </p:cNvPr>
          <p:cNvSpPr txBox="1"/>
          <p:nvPr/>
        </p:nvSpPr>
        <p:spPr>
          <a:xfrm>
            <a:off x="13894221" y="3146639"/>
            <a:ext cx="3385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E985B-75F7-A845-8CD1-AB36023B0557}"/>
              </a:ext>
            </a:extLst>
          </p:cNvPr>
          <p:cNvSpPr txBox="1"/>
          <p:nvPr/>
        </p:nvSpPr>
        <p:spPr>
          <a:xfrm>
            <a:off x="15035154" y="3146639"/>
            <a:ext cx="41870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4C5FD0-C72A-9740-AA4B-1AAA9417448F}"/>
              </a:ext>
            </a:extLst>
          </p:cNvPr>
          <p:cNvSpPr txBox="1"/>
          <p:nvPr/>
        </p:nvSpPr>
        <p:spPr>
          <a:xfrm>
            <a:off x="20884309" y="3146639"/>
            <a:ext cx="4331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FB4DF-C7B5-7C44-9A60-3FF10E8E6966}"/>
              </a:ext>
            </a:extLst>
          </p:cNvPr>
          <p:cNvSpPr txBox="1"/>
          <p:nvPr/>
        </p:nvSpPr>
        <p:spPr>
          <a:xfrm>
            <a:off x="3541490" y="555778"/>
            <a:ext cx="173079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THREE YEARS BY QUARTER GANTT CHART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4AFC95-7062-2A4F-BBC6-16AB72D137B3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899856-3751-2D46-8FC9-44DC60826541}"/>
              </a:ext>
            </a:extLst>
          </p:cNvPr>
          <p:cNvSpPr/>
          <p:nvPr/>
        </p:nvSpPr>
        <p:spPr>
          <a:xfrm>
            <a:off x="8799788" y="2391205"/>
            <a:ext cx="4685678" cy="723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E34A61-DE93-EA47-9BAD-D363B92D0051}"/>
              </a:ext>
            </a:extLst>
          </p:cNvPr>
          <p:cNvSpPr txBox="1"/>
          <p:nvPr/>
        </p:nvSpPr>
        <p:spPr>
          <a:xfrm>
            <a:off x="10598769" y="2485004"/>
            <a:ext cx="11063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D519A4-00BD-A340-BBF2-A16BE5EF1C04}"/>
              </a:ext>
            </a:extLst>
          </p:cNvPr>
          <p:cNvSpPr/>
          <p:nvPr/>
        </p:nvSpPr>
        <p:spPr>
          <a:xfrm>
            <a:off x="13485466" y="2391205"/>
            <a:ext cx="4685678" cy="7233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17C334-FE2E-2642-BDE1-07FFA7112BBF}"/>
              </a:ext>
            </a:extLst>
          </p:cNvPr>
          <p:cNvSpPr txBox="1"/>
          <p:nvPr/>
        </p:nvSpPr>
        <p:spPr>
          <a:xfrm>
            <a:off x="15291660" y="2485004"/>
            <a:ext cx="109196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2019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505643-A331-DA41-BAB0-DF10A5D32497}"/>
              </a:ext>
            </a:extLst>
          </p:cNvPr>
          <p:cNvSpPr/>
          <p:nvPr/>
        </p:nvSpPr>
        <p:spPr>
          <a:xfrm>
            <a:off x="18171147" y="2391205"/>
            <a:ext cx="4685678" cy="723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B2A8C3-1BD5-744A-B603-4EA105FC41B1}"/>
              </a:ext>
            </a:extLst>
          </p:cNvPr>
          <p:cNvSpPr txBox="1"/>
          <p:nvPr/>
        </p:nvSpPr>
        <p:spPr>
          <a:xfrm>
            <a:off x="19929251" y="2485004"/>
            <a:ext cx="11881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F2E2BF-16F6-4743-A5B4-8007402BB584}"/>
              </a:ext>
            </a:extLst>
          </p:cNvPr>
          <p:cNvSpPr/>
          <p:nvPr/>
        </p:nvSpPr>
        <p:spPr>
          <a:xfrm>
            <a:off x="1520825" y="2391205"/>
            <a:ext cx="4685675" cy="13694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2D62F5-3ADA-644F-A458-DBB1297DC058}"/>
              </a:ext>
            </a:extLst>
          </p:cNvPr>
          <p:cNvSpPr/>
          <p:nvPr/>
        </p:nvSpPr>
        <p:spPr>
          <a:xfrm>
            <a:off x="6206503" y="2391205"/>
            <a:ext cx="2592919" cy="13694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A33A4D-F268-2C40-A1C2-4C58F60A45AB}"/>
              </a:ext>
            </a:extLst>
          </p:cNvPr>
          <p:cNvSpPr txBox="1"/>
          <p:nvPr/>
        </p:nvSpPr>
        <p:spPr>
          <a:xfrm>
            <a:off x="2942688" y="2775015"/>
            <a:ext cx="18293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Activity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68E520-F461-7F49-9443-5E8739ED86FB}"/>
              </a:ext>
            </a:extLst>
          </p:cNvPr>
          <p:cNvSpPr txBox="1"/>
          <p:nvPr/>
        </p:nvSpPr>
        <p:spPr>
          <a:xfrm>
            <a:off x="6487196" y="2775015"/>
            <a:ext cx="20457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Progress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406219-7F59-6D47-8402-C5C2DA347B3E}"/>
              </a:ext>
            </a:extLst>
          </p:cNvPr>
          <p:cNvCxnSpPr>
            <a:cxnSpLocks/>
          </p:cNvCxnSpPr>
          <p:nvPr/>
        </p:nvCxnSpPr>
        <p:spPr>
          <a:xfrm>
            <a:off x="1520825" y="4484576"/>
            <a:ext cx="21336000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1356DA-3EC4-3347-B8BD-0A278D00D885}"/>
              </a:ext>
            </a:extLst>
          </p:cNvPr>
          <p:cNvCxnSpPr>
            <a:cxnSpLocks/>
          </p:cNvCxnSpPr>
          <p:nvPr/>
        </p:nvCxnSpPr>
        <p:spPr>
          <a:xfrm>
            <a:off x="1520825" y="5223563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204A01-590E-BC42-9BF8-05971DE29258}"/>
              </a:ext>
            </a:extLst>
          </p:cNvPr>
          <p:cNvCxnSpPr>
            <a:cxnSpLocks/>
          </p:cNvCxnSpPr>
          <p:nvPr/>
        </p:nvCxnSpPr>
        <p:spPr>
          <a:xfrm>
            <a:off x="1520825" y="5931240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35F7A3-207D-4443-A791-953031E510AF}"/>
              </a:ext>
            </a:extLst>
          </p:cNvPr>
          <p:cNvCxnSpPr>
            <a:cxnSpLocks/>
          </p:cNvCxnSpPr>
          <p:nvPr/>
        </p:nvCxnSpPr>
        <p:spPr>
          <a:xfrm>
            <a:off x="1520825" y="6654572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B8A7C1-E903-ED41-84E5-279A4009A2CE}"/>
              </a:ext>
            </a:extLst>
          </p:cNvPr>
          <p:cNvCxnSpPr>
            <a:cxnSpLocks/>
          </p:cNvCxnSpPr>
          <p:nvPr/>
        </p:nvCxnSpPr>
        <p:spPr>
          <a:xfrm>
            <a:off x="1520825" y="7377904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B1DD36-D52A-0B4C-8B04-64901912CCBE}"/>
              </a:ext>
            </a:extLst>
          </p:cNvPr>
          <p:cNvCxnSpPr>
            <a:cxnSpLocks/>
          </p:cNvCxnSpPr>
          <p:nvPr/>
        </p:nvCxnSpPr>
        <p:spPr>
          <a:xfrm>
            <a:off x="1520825" y="8101236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CFF67A-0179-5746-B11D-F96531DD9B80}"/>
              </a:ext>
            </a:extLst>
          </p:cNvPr>
          <p:cNvCxnSpPr>
            <a:cxnSpLocks/>
          </p:cNvCxnSpPr>
          <p:nvPr/>
        </p:nvCxnSpPr>
        <p:spPr>
          <a:xfrm>
            <a:off x="1520825" y="8824568"/>
            <a:ext cx="21336000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3782D2-04F3-4F43-AA12-74FDB974EF4A}"/>
              </a:ext>
            </a:extLst>
          </p:cNvPr>
          <p:cNvCxnSpPr>
            <a:cxnSpLocks/>
          </p:cNvCxnSpPr>
          <p:nvPr/>
        </p:nvCxnSpPr>
        <p:spPr>
          <a:xfrm>
            <a:off x="1520825" y="9547900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806AD9-8AE3-C943-A7ED-2FFEF505A2B6}"/>
              </a:ext>
            </a:extLst>
          </p:cNvPr>
          <p:cNvCxnSpPr>
            <a:cxnSpLocks/>
          </p:cNvCxnSpPr>
          <p:nvPr/>
        </p:nvCxnSpPr>
        <p:spPr>
          <a:xfrm>
            <a:off x="1520825" y="10271232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6FCAF4-2EAB-3B43-8B2F-3786DA308D50}"/>
              </a:ext>
            </a:extLst>
          </p:cNvPr>
          <p:cNvCxnSpPr>
            <a:cxnSpLocks/>
          </p:cNvCxnSpPr>
          <p:nvPr/>
        </p:nvCxnSpPr>
        <p:spPr>
          <a:xfrm>
            <a:off x="1520825" y="10994564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894A71-0EC0-654B-81FD-A7E716B065D9}"/>
              </a:ext>
            </a:extLst>
          </p:cNvPr>
          <p:cNvCxnSpPr>
            <a:cxnSpLocks/>
          </p:cNvCxnSpPr>
          <p:nvPr/>
        </p:nvCxnSpPr>
        <p:spPr>
          <a:xfrm>
            <a:off x="1520825" y="11700235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DFC32C-D1CA-9D46-9AAE-A701E955FC49}"/>
              </a:ext>
            </a:extLst>
          </p:cNvPr>
          <p:cNvCxnSpPr>
            <a:cxnSpLocks/>
          </p:cNvCxnSpPr>
          <p:nvPr/>
        </p:nvCxnSpPr>
        <p:spPr>
          <a:xfrm flipV="1">
            <a:off x="6193173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004ABE-3124-EF47-B698-EC25F09CA01D}"/>
              </a:ext>
            </a:extLst>
          </p:cNvPr>
          <p:cNvCxnSpPr>
            <a:cxnSpLocks/>
          </p:cNvCxnSpPr>
          <p:nvPr/>
        </p:nvCxnSpPr>
        <p:spPr>
          <a:xfrm flipV="1">
            <a:off x="1520825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430F6D-3535-5649-BC74-A57C0BB061E8}"/>
              </a:ext>
            </a:extLst>
          </p:cNvPr>
          <p:cNvCxnSpPr>
            <a:cxnSpLocks/>
          </p:cNvCxnSpPr>
          <p:nvPr/>
        </p:nvCxnSpPr>
        <p:spPr>
          <a:xfrm flipV="1">
            <a:off x="8799423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CAE1F2D-74BD-FC47-8888-038A0C28FBAA}"/>
              </a:ext>
            </a:extLst>
          </p:cNvPr>
          <p:cNvCxnSpPr>
            <a:cxnSpLocks/>
          </p:cNvCxnSpPr>
          <p:nvPr/>
        </p:nvCxnSpPr>
        <p:spPr>
          <a:xfrm flipV="1">
            <a:off x="9971207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6C9A66-1818-5243-B21D-0A2811244AA5}"/>
              </a:ext>
            </a:extLst>
          </p:cNvPr>
          <p:cNvCxnSpPr>
            <a:cxnSpLocks/>
          </p:cNvCxnSpPr>
          <p:nvPr/>
        </p:nvCxnSpPr>
        <p:spPr>
          <a:xfrm flipV="1">
            <a:off x="11142627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6F9D92-A47E-0D43-B491-0E3608FDED2E}"/>
              </a:ext>
            </a:extLst>
          </p:cNvPr>
          <p:cNvCxnSpPr>
            <a:cxnSpLocks/>
          </p:cNvCxnSpPr>
          <p:nvPr/>
        </p:nvCxnSpPr>
        <p:spPr>
          <a:xfrm flipV="1">
            <a:off x="12314047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194CB2-35BA-8146-9A21-6B8A11DBE2FC}"/>
              </a:ext>
            </a:extLst>
          </p:cNvPr>
          <p:cNvCxnSpPr>
            <a:cxnSpLocks/>
          </p:cNvCxnSpPr>
          <p:nvPr/>
        </p:nvCxnSpPr>
        <p:spPr>
          <a:xfrm flipV="1">
            <a:off x="13485466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E495B3F-B4CE-1C4B-BA2E-87421EDB0348}"/>
              </a:ext>
            </a:extLst>
          </p:cNvPr>
          <p:cNvCxnSpPr>
            <a:cxnSpLocks/>
          </p:cNvCxnSpPr>
          <p:nvPr/>
        </p:nvCxnSpPr>
        <p:spPr>
          <a:xfrm flipV="1">
            <a:off x="14656886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E178FE-A3C8-0F41-9112-818DDDB76CAB}"/>
              </a:ext>
            </a:extLst>
          </p:cNvPr>
          <p:cNvCxnSpPr>
            <a:cxnSpLocks/>
          </p:cNvCxnSpPr>
          <p:nvPr/>
        </p:nvCxnSpPr>
        <p:spPr>
          <a:xfrm flipV="1">
            <a:off x="15828306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8AA636-094C-8F49-8BB3-76AFF56FF53E}"/>
              </a:ext>
            </a:extLst>
          </p:cNvPr>
          <p:cNvCxnSpPr>
            <a:cxnSpLocks/>
          </p:cNvCxnSpPr>
          <p:nvPr/>
        </p:nvCxnSpPr>
        <p:spPr>
          <a:xfrm flipV="1">
            <a:off x="16999726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47C622-BE16-2C40-92D9-F90FE55582F0}"/>
              </a:ext>
            </a:extLst>
          </p:cNvPr>
          <p:cNvCxnSpPr>
            <a:cxnSpLocks/>
          </p:cNvCxnSpPr>
          <p:nvPr/>
        </p:nvCxnSpPr>
        <p:spPr>
          <a:xfrm flipV="1">
            <a:off x="18171144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BE79D6-90F0-FA4F-BE9C-325FF5DA489E}"/>
              </a:ext>
            </a:extLst>
          </p:cNvPr>
          <p:cNvCxnSpPr>
            <a:cxnSpLocks/>
          </p:cNvCxnSpPr>
          <p:nvPr/>
        </p:nvCxnSpPr>
        <p:spPr>
          <a:xfrm flipV="1">
            <a:off x="19342566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AF80077-EE95-4A47-8E6C-9B5C13F5BA1F}"/>
              </a:ext>
            </a:extLst>
          </p:cNvPr>
          <p:cNvCxnSpPr>
            <a:cxnSpLocks/>
          </p:cNvCxnSpPr>
          <p:nvPr/>
        </p:nvCxnSpPr>
        <p:spPr>
          <a:xfrm flipV="1">
            <a:off x="20513985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E15A78A-8A8E-E64A-ABDE-44A5888ACAB4}"/>
              </a:ext>
            </a:extLst>
          </p:cNvPr>
          <p:cNvCxnSpPr>
            <a:cxnSpLocks/>
          </p:cNvCxnSpPr>
          <p:nvPr/>
        </p:nvCxnSpPr>
        <p:spPr>
          <a:xfrm flipV="1">
            <a:off x="21685405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6B23FB-92AC-464E-93CE-B62449F9F579}"/>
              </a:ext>
            </a:extLst>
          </p:cNvPr>
          <p:cNvCxnSpPr>
            <a:cxnSpLocks/>
          </p:cNvCxnSpPr>
          <p:nvPr/>
        </p:nvCxnSpPr>
        <p:spPr>
          <a:xfrm flipV="1">
            <a:off x="22856825" y="3760648"/>
            <a:ext cx="0" cy="79395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0B24F32-C6C2-D944-8B87-ECF871D1F310}"/>
              </a:ext>
            </a:extLst>
          </p:cNvPr>
          <p:cNvSpPr txBox="1"/>
          <p:nvPr/>
        </p:nvSpPr>
        <p:spPr>
          <a:xfrm>
            <a:off x="1920107" y="389098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54918-9FC2-CD42-8517-AA00594386A2}"/>
              </a:ext>
            </a:extLst>
          </p:cNvPr>
          <p:cNvSpPr txBox="1"/>
          <p:nvPr/>
        </p:nvSpPr>
        <p:spPr>
          <a:xfrm>
            <a:off x="1920107" y="4622143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44248F-1697-9942-AEE6-C92E5C5D7392}"/>
              </a:ext>
            </a:extLst>
          </p:cNvPr>
          <p:cNvSpPr txBox="1"/>
          <p:nvPr/>
        </p:nvSpPr>
        <p:spPr>
          <a:xfrm>
            <a:off x="1920107" y="5345669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1B583C-D6BF-4F49-A170-AAB0381B4347}"/>
              </a:ext>
            </a:extLst>
          </p:cNvPr>
          <p:cNvSpPr txBox="1"/>
          <p:nvPr/>
        </p:nvSpPr>
        <p:spPr>
          <a:xfrm>
            <a:off x="1920107" y="605819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241585-E92B-494D-A737-559D5EE99CCF}"/>
              </a:ext>
            </a:extLst>
          </p:cNvPr>
          <p:cNvSpPr txBox="1"/>
          <p:nvPr/>
        </p:nvSpPr>
        <p:spPr>
          <a:xfrm>
            <a:off x="1920107" y="6783159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497E1F-B8D5-7649-B75F-1ADB7E018E9A}"/>
              </a:ext>
            </a:extLst>
          </p:cNvPr>
          <p:cNvSpPr txBox="1"/>
          <p:nvPr/>
        </p:nvSpPr>
        <p:spPr>
          <a:xfrm>
            <a:off x="1920107" y="750433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C2ECD17-3A78-AF4A-98F8-6C3598291836}"/>
              </a:ext>
            </a:extLst>
          </p:cNvPr>
          <p:cNvSpPr txBox="1"/>
          <p:nvPr/>
        </p:nvSpPr>
        <p:spPr>
          <a:xfrm>
            <a:off x="1920107" y="8230976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1A1F9B-1EA2-A34D-B1E8-E5EDB94F5035}"/>
              </a:ext>
            </a:extLst>
          </p:cNvPr>
          <p:cNvSpPr txBox="1"/>
          <p:nvPr/>
        </p:nvSpPr>
        <p:spPr>
          <a:xfrm>
            <a:off x="1920107" y="8954308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957998-75C8-0F45-95D1-EC7EED867C6B}"/>
              </a:ext>
            </a:extLst>
          </p:cNvPr>
          <p:cNvSpPr txBox="1"/>
          <p:nvPr/>
        </p:nvSpPr>
        <p:spPr>
          <a:xfrm>
            <a:off x="1920107" y="9668809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E99EC47-7B47-814C-8F26-D8E272581CDE}"/>
              </a:ext>
            </a:extLst>
          </p:cNvPr>
          <p:cNvSpPr txBox="1"/>
          <p:nvPr/>
        </p:nvSpPr>
        <p:spPr>
          <a:xfrm>
            <a:off x="1920107" y="1039817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A731A3-C310-DA41-B4FC-D5F69F3C0150}"/>
              </a:ext>
            </a:extLst>
          </p:cNvPr>
          <p:cNvSpPr txBox="1"/>
          <p:nvPr/>
        </p:nvSpPr>
        <p:spPr>
          <a:xfrm>
            <a:off x="1920107" y="11122943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53BDCA-917F-BA46-B9DD-F103BC95E883}"/>
              </a:ext>
            </a:extLst>
          </p:cNvPr>
          <p:cNvSpPr txBox="1"/>
          <p:nvPr/>
        </p:nvSpPr>
        <p:spPr>
          <a:xfrm>
            <a:off x="6582707" y="4622143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100%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855EE5-70C1-E147-9EA5-02C99DAACF7A}"/>
              </a:ext>
            </a:extLst>
          </p:cNvPr>
          <p:cNvSpPr txBox="1"/>
          <p:nvPr/>
        </p:nvSpPr>
        <p:spPr>
          <a:xfrm>
            <a:off x="6582707" y="534566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25%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A3938C-6CF6-024D-9DB6-34D4BB3F1909}"/>
              </a:ext>
            </a:extLst>
          </p:cNvPr>
          <p:cNvSpPr txBox="1"/>
          <p:nvPr/>
        </p:nvSpPr>
        <p:spPr>
          <a:xfrm>
            <a:off x="6582707" y="6058195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35%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A12B77-5C6D-EB45-A2BB-3793306203AC}"/>
              </a:ext>
            </a:extLst>
          </p:cNvPr>
          <p:cNvSpPr txBox="1"/>
          <p:nvPr/>
        </p:nvSpPr>
        <p:spPr>
          <a:xfrm>
            <a:off x="6582707" y="6783159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45%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10C4D39-D0CE-EE46-A884-0DE007FEA576}"/>
              </a:ext>
            </a:extLst>
          </p:cNvPr>
          <p:cNvSpPr txBox="1"/>
          <p:nvPr/>
        </p:nvSpPr>
        <p:spPr>
          <a:xfrm>
            <a:off x="6582707" y="7504334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0%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3FECEA-AFDC-8C4B-BB54-B7846E01AF55}"/>
              </a:ext>
            </a:extLst>
          </p:cNvPr>
          <p:cNvSpPr txBox="1"/>
          <p:nvPr/>
        </p:nvSpPr>
        <p:spPr>
          <a:xfrm>
            <a:off x="6582707" y="8954308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10%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7CB76A-B287-C04A-8957-8AE6DF5EEA7D}"/>
              </a:ext>
            </a:extLst>
          </p:cNvPr>
          <p:cNvSpPr txBox="1"/>
          <p:nvPr/>
        </p:nvSpPr>
        <p:spPr>
          <a:xfrm>
            <a:off x="6582707" y="9668809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55%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4660F3-12BB-4544-974C-FD4A8123E75A}"/>
              </a:ext>
            </a:extLst>
          </p:cNvPr>
          <p:cNvSpPr txBox="1"/>
          <p:nvPr/>
        </p:nvSpPr>
        <p:spPr>
          <a:xfrm>
            <a:off x="6582707" y="10398175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27%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6BB5E5-261E-E044-BEA5-7C4C6D43B44F}"/>
              </a:ext>
            </a:extLst>
          </p:cNvPr>
          <p:cNvSpPr txBox="1"/>
          <p:nvPr/>
        </p:nvSpPr>
        <p:spPr>
          <a:xfrm>
            <a:off x="6582707" y="11122943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0%</a:t>
            </a:r>
          </a:p>
        </p:txBody>
      </p:sp>
      <p:sp>
        <p:nvSpPr>
          <p:cNvPr id="105" name="Isosceles Triangle 93">
            <a:extLst>
              <a:ext uri="{FF2B5EF4-FFF2-40B4-BE49-F238E27FC236}">
                <a16:creationId xmlns:a16="http://schemas.microsoft.com/office/drawing/2014/main" id="{48FDEA0C-AF88-D749-B410-CB16A600E1DD}"/>
              </a:ext>
            </a:extLst>
          </p:cNvPr>
          <p:cNvSpPr/>
          <p:nvPr/>
        </p:nvSpPr>
        <p:spPr>
          <a:xfrm>
            <a:off x="11924643" y="11255077"/>
            <a:ext cx="530214" cy="45708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106" name="Shape 21036">
            <a:extLst>
              <a:ext uri="{FF2B5EF4-FFF2-40B4-BE49-F238E27FC236}">
                <a16:creationId xmlns:a16="http://schemas.microsoft.com/office/drawing/2014/main" id="{CF28007A-6912-C741-9F3B-0E2D2FAAFA3C}"/>
              </a:ext>
            </a:extLst>
          </p:cNvPr>
          <p:cNvSpPr/>
          <p:nvPr/>
        </p:nvSpPr>
        <p:spPr>
          <a:xfrm>
            <a:off x="11519534" y="11735213"/>
            <a:ext cx="1340431" cy="587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en-US" sz="2799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Today</a:t>
            </a:r>
            <a:endParaRPr sz="2799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79FADA8-4823-6748-B0FE-8F428B1B13B3}"/>
              </a:ext>
            </a:extLst>
          </p:cNvPr>
          <p:cNvSpPr txBox="1"/>
          <p:nvPr/>
        </p:nvSpPr>
        <p:spPr>
          <a:xfrm>
            <a:off x="2387619" y="12553890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oppins Light" pitchFamily="2" charset="77"/>
                <a:cs typeface="Poppins Light" pitchFamily="2" charset="77"/>
              </a:rPr>
              <a:t>Title Here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DB8C36D-A235-5C4E-AA2A-76F4884CE123}"/>
              </a:ext>
            </a:extLst>
          </p:cNvPr>
          <p:cNvSpPr/>
          <p:nvPr/>
        </p:nvSpPr>
        <p:spPr>
          <a:xfrm>
            <a:off x="1608881" y="12600190"/>
            <a:ext cx="694481" cy="2940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CA7316-FF0B-0C49-B263-C85EFC07A188}"/>
              </a:ext>
            </a:extLst>
          </p:cNvPr>
          <p:cNvSpPr txBox="1"/>
          <p:nvPr/>
        </p:nvSpPr>
        <p:spPr>
          <a:xfrm>
            <a:off x="5162211" y="12553890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oppins Light" pitchFamily="2" charset="77"/>
                <a:cs typeface="Poppins Light" pitchFamily="2" charset="77"/>
              </a:rPr>
              <a:t>Title Here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BDBE37C-7727-A945-9573-98CB3C447382}"/>
              </a:ext>
            </a:extLst>
          </p:cNvPr>
          <p:cNvSpPr/>
          <p:nvPr/>
        </p:nvSpPr>
        <p:spPr>
          <a:xfrm>
            <a:off x="4383473" y="12600190"/>
            <a:ext cx="694481" cy="2940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A54F5FE-9833-F94F-80BE-BB5C5E603FFA}"/>
              </a:ext>
            </a:extLst>
          </p:cNvPr>
          <p:cNvSpPr txBox="1"/>
          <p:nvPr/>
        </p:nvSpPr>
        <p:spPr>
          <a:xfrm>
            <a:off x="7977802" y="12553890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oppins Light" pitchFamily="2" charset="77"/>
                <a:cs typeface="Poppins Light" pitchFamily="2" charset="77"/>
              </a:rPr>
              <a:t>Title Here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FE0844B-6EE3-7848-9C82-1184F0E4A140}"/>
              </a:ext>
            </a:extLst>
          </p:cNvPr>
          <p:cNvSpPr/>
          <p:nvPr/>
        </p:nvSpPr>
        <p:spPr>
          <a:xfrm>
            <a:off x="7199064" y="12600190"/>
            <a:ext cx="694481" cy="2940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FD140C4-58CC-8943-8398-A245BC64B9D3}"/>
              </a:ext>
            </a:extLst>
          </p:cNvPr>
          <p:cNvSpPr txBox="1"/>
          <p:nvPr/>
        </p:nvSpPr>
        <p:spPr>
          <a:xfrm>
            <a:off x="11030266" y="12553890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oppins Light" pitchFamily="2" charset="77"/>
                <a:cs typeface="Poppins Light" pitchFamily="2" charset="77"/>
              </a:rPr>
              <a:t>Title Here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925E07B-E43B-6942-B31D-2ACF33A01EC8}"/>
              </a:ext>
            </a:extLst>
          </p:cNvPr>
          <p:cNvSpPr/>
          <p:nvPr/>
        </p:nvSpPr>
        <p:spPr>
          <a:xfrm>
            <a:off x="10251528" y="12600190"/>
            <a:ext cx="694481" cy="2940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7750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792D2-7FEA-B842-8D25-4E7C8C346BE5}"/>
              </a:ext>
            </a:extLst>
          </p:cNvPr>
          <p:cNvSpPr txBox="1"/>
          <p:nvPr/>
        </p:nvSpPr>
        <p:spPr>
          <a:xfrm>
            <a:off x="4585846" y="555778"/>
            <a:ext cx="152192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FOUR QUARTER GANTT CHART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18A3E-05CB-664F-A5E9-228872E79138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ACC21D8-1B1E-C14D-B232-63360C3261C5}"/>
              </a:ext>
            </a:extLst>
          </p:cNvPr>
          <p:cNvSpPr/>
          <p:nvPr/>
        </p:nvSpPr>
        <p:spPr>
          <a:xfrm>
            <a:off x="7119713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DA60B02-553C-7C42-A07B-C0BB2F37FD19}"/>
              </a:ext>
            </a:extLst>
          </p:cNvPr>
          <p:cNvSpPr/>
          <p:nvPr/>
        </p:nvSpPr>
        <p:spPr>
          <a:xfrm>
            <a:off x="8431139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ABA1F12-A2DF-F747-9430-E0102F25F81E}"/>
              </a:ext>
            </a:extLst>
          </p:cNvPr>
          <p:cNvSpPr/>
          <p:nvPr/>
        </p:nvSpPr>
        <p:spPr>
          <a:xfrm>
            <a:off x="9742565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52CA3A7-421E-294E-86A2-7E3BA640AB45}"/>
              </a:ext>
            </a:extLst>
          </p:cNvPr>
          <p:cNvSpPr/>
          <p:nvPr/>
        </p:nvSpPr>
        <p:spPr>
          <a:xfrm>
            <a:off x="11053991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34F9CCC-7132-9942-A450-4FA0B7B32EFF}"/>
              </a:ext>
            </a:extLst>
          </p:cNvPr>
          <p:cNvSpPr/>
          <p:nvPr/>
        </p:nvSpPr>
        <p:spPr>
          <a:xfrm>
            <a:off x="12365417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B5FEE22-3E9E-B149-8F90-F022EE7A33B9}"/>
              </a:ext>
            </a:extLst>
          </p:cNvPr>
          <p:cNvSpPr/>
          <p:nvPr/>
        </p:nvSpPr>
        <p:spPr>
          <a:xfrm>
            <a:off x="13676843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2F4F7E4-3912-9941-8A65-15689634E888}"/>
              </a:ext>
            </a:extLst>
          </p:cNvPr>
          <p:cNvSpPr/>
          <p:nvPr/>
        </p:nvSpPr>
        <p:spPr>
          <a:xfrm>
            <a:off x="14988269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9A691-24A0-8648-9643-25072A982D0F}"/>
              </a:ext>
            </a:extLst>
          </p:cNvPr>
          <p:cNvSpPr/>
          <p:nvPr/>
        </p:nvSpPr>
        <p:spPr>
          <a:xfrm>
            <a:off x="16299695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032BD10-8620-4C48-B2E9-3956F8EBDC75}"/>
              </a:ext>
            </a:extLst>
          </p:cNvPr>
          <p:cNvSpPr/>
          <p:nvPr/>
        </p:nvSpPr>
        <p:spPr>
          <a:xfrm>
            <a:off x="17611121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A94BBE5-DE9A-6F42-BFC6-322B67F48EDB}"/>
              </a:ext>
            </a:extLst>
          </p:cNvPr>
          <p:cNvSpPr/>
          <p:nvPr/>
        </p:nvSpPr>
        <p:spPr>
          <a:xfrm>
            <a:off x="18922547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EF460C-61CC-264E-900F-5CEB63A1B429}"/>
              </a:ext>
            </a:extLst>
          </p:cNvPr>
          <p:cNvSpPr/>
          <p:nvPr/>
        </p:nvSpPr>
        <p:spPr>
          <a:xfrm>
            <a:off x="20233973" y="3580378"/>
            <a:ext cx="1311426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F75793-0AEB-C449-A483-7B7DA79B14E4}"/>
              </a:ext>
            </a:extLst>
          </p:cNvPr>
          <p:cNvSpPr/>
          <p:nvPr/>
        </p:nvSpPr>
        <p:spPr>
          <a:xfrm>
            <a:off x="21545399" y="3580378"/>
            <a:ext cx="1311426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1B93FB4-3041-CF4E-9746-3768D79361CC}"/>
              </a:ext>
            </a:extLst>
          </p:cNvPr>
          <p:cNvSpPr/>
          <p:nvPr/>
        </p:nvSpPr>
        <p:spPr>
          <a:xfrm>
            <a:off x="1520825" y="3580378"/>
            <a:ext cx="3286067" cy="723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9FFD59D-D820-5948-91A4-1AEE0A867705}"/>
              </a:ext>
            </a:extLst>
          </p:cNvPr>
          <p:cNvSpPr/>
          <p:nvPr/>
        </p:nvSpPr>
        <p:spPr>
          <a:xfrm>
            <a:off x="4806891" y="3580378"/>
            <a:ext cx="2312822" cy="723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2DD1704-E18E-B840-A0D1-FFA92A0BBC11}"/>
              </a:ext>
            </a:extLst>
          </p:cNvPr>
          <p:cNvSpPr txBox="1"/>
          <p:nvPr/>
        </p:nvSpPr>
        <p:spPr>
          <a:xfrm>
            <a:off x="7250450" y="3651262"/>
            <a:ext cx="10342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JAN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15B784-D128-F34B-970B-EF93E8C123D4}"/>
              </a:ext>
            </a:extLst>
          </p:cNvPr>
          <p:cNvSpPr txBox="1"/>
          <p:nvPr/>
        </p:nvSpPr>
        <p:spPr>
          <a:xfrm>
            <a:off x="8631030" y="3651262"/>
            <a:ext cx="901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FEB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438AA22-3F12-E542-9A90-64ECBB2D5003}"/>
              </a:ext>
            </a:extLst>
          </p:cNvPr>
          <p:cNvSpPr txBox="1"/>
          <p:nvPr/>
        </p:nvSpPr>
        <p:spPr>
          <a:xfrm>
            <a:off x="9827288" y="3651262"/>
            <a:ext cx="11320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1DE154-D7DB-2D4C-AF05-9450D3B45C10}"/>
              </a:ext>
            </a:extLst>
          </p:cNvPr>
          <p:cNvSpPr txBox="1"/>
          <p:nvPr/>
        </p:nvSpPr>
        <p:spPr>
          <a:xfrm>
            <a:off x="11201509" y="3651262"/>
            <a:ext cx="10118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APR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68F206-ECC2-8E49-9022-21AC17F69DE0}"/>
              </a:ext>
            </a:extLst>
          </p:cNvPr>
          <p:cNvSpPr txBox="1"/>
          <p:nvPr/>
        </p:nvSpPr>
        <p:spPr>
          <a:xfrm>
            <a:off x="21751227" y="3651262"/>
            <a:ext cx="917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188979B-29F2-5948-97DA-B459E62AD0E3}"/>
              </a:ext>
            </a:extLst>
          </p:cNvPr>
          <p:cNvSpPr txBox="1"/>
          <p:nvPr/>
        </p:nvSpPr>
        <p:spPr>
          <a:xfrm>
            <a:off x="15185449" y="3651262"/>
            <a:ext cx="90601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JUL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D5961E8-F038-5543-8FE8-26A78789B62B}"/>
              </a:ext>
            </a:extLst>
          </p:cNvPr>
          <p:cNvSpPr txBox="1"/>
          <p:nvPr/>
        </p:nvSpPr>
        <p:spPr>
          <a:xfrm>
            <a:off x="16404077" y="3651262"/>
            <a:ext cx="108876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AUG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B3E20E-87F0-B04D-B605-3EACDD18FBBA}"/>
              </a:ext>
            </a:extLst>
          </p:cNvPr>
          <p:cNvSpPr txBox="1"/>
          <p:nvPr/>
        </p:nvSpPr>
        <p:spPr>
          <a:xfrm>
            <a:off x="17705410" y="3651262"/>
            <a:ext cx="115608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SEPT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432E9F8-1052-5F4A-BA6B-2274ED09175E}"/>
              </a:ext>
            </a:extLst>
          </p:cNvPr>
          <p:cNvSpPr txBox="1"/>
          <p:nvPr/>
        </p:nvSpPr>
        <p:spPr>
          <a:xfrm>
            <a:off x="19054179" y="3651262"/>
            <a:ext cx="10615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OCT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28A2110-D271-A643-8B88-91EEDC34F2B4}"/>
              </a:ext>
            </a:extLst>
          </p:cNvPr>
          <p:cNvSpPr txBox="1"/>
          <p:nvPr/>
        </p:nvSpPr>
        <p:spPr>
          <a:xfrm>
            <a:off x="12442506" y="3651262"/>
            <a:ext cx="11400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C48240F-AEEF-2E48-9CB3-1DA06E5F5A22}"/>
              </a:ext>
            </a:extLst>
          </p:cNvPr>
          <p:cNvSpPr txBox="1"/>
          <p:nvPr/>
        </p:nvSpPr>
        <p:spPr>
          <a:xfrm>
            <a:off x="13824778" y="3651262"/>
            <a:ext cx="101983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JUN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9C3A74E-0AFE-2347-93DE-C5F62C5102D1}"/>
              </a:ext>
            </a:extLst>
          </p:cNvPr>
          <p:cNvSpPr txBox="1"/>
          <p:nvPr/>
        </p:nvSpPr>
        <p:spPr>
          <a:xfrm>
            <a:off x="20333003" y="3651262"/>
            <a:ext cx="111601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NOV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1023984-195F-F242-8B18-F8225DBAC6F2}"/>
              </a:ext>
            </a:extLst>
          </p:cNvPr>
          <p:cNvSpPr txBox="1"/>
          <p:nvPr/>
        </p:nvSpPr>
        <p:spPr>
          <a:xfrm>
            <a:off x="5127176" y="3651262"/>
            <a:ext cx="16722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PERIOD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948C2BA-24F1-F04E-A525-3CFFE8C2869D}"/>
              </a:ext>
            </a:extLst>
          </p:cNvPr>
          <p:cNvSpPr txBox="1"/>
          <p:nvPr/>
        </p:nvSpPr>
        <p:spPr>
          <a:xfrm>
            <a:off x="2404675" y="3651262"/>
            <a:ext cx="1518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3E11F77-6CD0-1641-AA1E-763781C425A9}"/>
              </a:ext>
            </a:extLst>
          </p:cNvPr>
          <p:cNvSpPr/>
          <p:nvPr/>
        </p:nvSpPr>
        <p:spPr>
          <a:xfrm>
            <a:off x="7119714" y="2857046"/>
            <a:ext cx="3934277" cy="723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704635A-1C1C-3D47-8ACF-19CAE0135ED9}"/>
              </a:ext>
            </a:extLst>
          </p:cNvPr>
          <p:cNvSpPr txBox="1"/>
          <p:nvPr/>
        </p:nvSpPr>
        <p:spPr>
          <a:xfrm>
            <a:off x="7912887" y="2924719"/>
            <a:ext cx="234070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Quarter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5943510-36E3-9B4A-87EF-C4EA0EF84E49}"/>
              </a:ext>
            </a:extLst>
          </p:cNvPr>
          <p:cNvSpPr/>
          <p:nvPr/>
        </p:nvSpPr>
        <p:spPr>
          <a:xfrm>
            <a:off x="11053992" y="2857046"/>
            <a:ext cx="3934277" cy="723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115BB7E-BC6C-DA40-8A3A-2DC51CD3F1C9}"/>
              </a:ext>
            </a:extLst>
          </p:cNvPr>
          <p:cNvSpPr txBox="1"/>
          <p:nvPr/>
        </p:nvSpPr>
        <p:spPr>
          <a:xfrm>
            <a:off x="11753391" y="2924719"/>
            <a:ext cx="252825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nd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Quarter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D0B9474-C803-3345-A3BB-3B794AF76D97}"/>
              </a:ext>
            </a:extLst>
          </p:cNvPr>
          <p:cNvSpPr/>
          <p:nvPr/>
        </p:nvSpPr>
        <p:spPr>
          <a:xfrm>
            <a:off x="14988270" y="2857046"/>
            <a:ext cx="3934277" cy="723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91C38F4-BA8B-DC4D-BEAE-0CAF6BF311DC}"/>
              </a:ext>
            </a:extLst>
          </p:cNvPr>
          <p:cNvSpPr txBox="1"/>
          <p:nvPr/>
        </p:nvSpPr>
        <p:spPr>
          <a:xfrm>
            <a:off x="15714116" y="2924719"/>
            <a:ext cx="247535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Quarter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54345E7-884D-144D-A90E-A93D279F9F83}"/>
              </a:ext>
            </a:extLst>
          </p:cNvPr>
          <p:cNvSpPr/>
          <p:nvPr/>
        </p:nvSpPr>
        <p:spPr>
          <a:xfrm>
            <a:off x="18922548" y="2857046"/>
            <a:ext cx="3934277" cy="723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61E5225-A783-B344-8B13-5EF543304905}"/>
              </a:ext>
            </a:extLst>
          </p:cNvPr>
          <p:cNvSpPr txBox="1"/>
          <p:nvPr/>
        </p:nvSpPr>
        <p:spPr>
          <a:xfrm>
            <a:off x="19637975" y="2924719"/>
            <a:ext cx="24961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  <a:r>
              <a:rPr lang="en-US" sz="3200" b="1" baseline="300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Quarter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3FA947F-E411-AA43-BC83-1E5A0A4AD356}"/>
              </a:ext>
            </a:extLst>
          </p:cNvPr>
          <p:cNvSpPr/>
          <p:nvPr/>
        </p:nvSpPr>
        <p:spPr>
          <a:xfrm>
            <a:off x="1527309" y="10087569"/>
            <a:ext cx="21336000" cy="720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13D699B-B73F-F94B-9053-80E784E39470}"/>
              </a:ext>
            </a:extLst>
          </p:cNvPr>
          <p:cNvSpPr/>
          <p:nvPr/>
        </p:nvSpPr>
        <p:spPr>
          <a:xfrm>
            <a:off x="1527309" y="7214700"/>
            <a:ext cx="21336000" cy="688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B43831-C1C6-B34A-9EEE-1DE2EDEE94B7}"/>
              </a:ext>
            </a:extLst>
          </p:cNvPr>
          <p:cNvSpPr/>
          <p:nvPr/>
        </p:nvSpPr>
        <p:spPr>
          <a:xfrm>
            <a:off x="1527309" y="4302810"/>
            <a:ext cx="21336000" cy="723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F01B202-0D1E-2C46-80B2-8EF7C0265A2F}"/>
              </a:ext>
            </a:extLst>
          </p:cNvPr>
          <p:cNvCxnSpPr>
            <a:cxnSpLocks/>
          </p:cNvCxnSpPr>
          <p:nvPr/>
        </p:nvCxnSpPr>
        <p:spPr>
          <a:xfrm flipV="1">
            <a:off x="711786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73479ED-E00F-4A4B-8707-1DDA1AD7EA38}"/>
              </a:ext>
            </a:extLst>
          </p:cNvPr>
          <p:cNvCxnSpPr>
            <a:cxnSpLocks/>
          </p:cNvCxnSpPr>
          <p:nvPr/>
        </p:nvCxnSpPr>
        <p:spPr>
          <a:xfrm flipV="1">
            <a:off x="8424654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7EC8C4F-0D11-5B4E-8AFB-E69A517DEA65}"/>
              </a:ext>
            </a:extLst>
          </p:cNvPr>
          <p:cNvCxnSpPr>
            <a:cxnSpLocks/>
          </p:cNvCxnSpPr>
          <p:nvPr/>
        </p:nvCxnSpPr>
        <p:spPr>
          <a:xfrm flipV="1">
            <a:off x="974256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E285BE0-1791-0C4C-82C3-06F778FB3FAD}"/>
              </a:ext>
            </a:extLst>
          </p:cNvPr>
          <p:cNvCxnSpPr>
            <a:cxnSpLocks/>
          </p:cNvCxnSpPr>
          <p:nvPr/>
        </p:nvCxnSpPr>
        <p:spPr>
          <a:xfrm flipV="1">
            <a:off x="11047506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E4D5F03-96CD-D241-B3DE-9F7C5F3E125C}"/>
              </a:ext>
            </a:extLst>
          </p:cNvPr>
          <p:cNvCxnSpPr>
            <a:cxnSpLocks/>
          </p:cNvCxnSpPr>
          <p:nvPr/>
        </p:nvCxnSpPr>
        <p:spPr>
          <a:xfrm flipV="1">
            <a:off x="12365417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E04E28D-CCAF-D546-AAB8-4A6DF0A54E5D}"/>
              </a:ext>
            </a:extLst>
          </p:cNvPr>
          <p:cNvCxnSpPr>
            <a:cxnSpLocks/>
          </p:cNvCxnSpPr>
          <p:nvPr/>
        </p:nvCxnSpPr>
        <p:spPr>
          <a:xfrm flipV="1">
            <a:off x="1366255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B632F08-B029-9F4B-A153-15E7E97D7BDB}"/>
              </a:ext>
            </a:extLst>
          </p:cNvPr>
          <p:cNvCxnSpPr>
            <a:cxnSpLocks/>
          </p:cNvCxnSpPr>
          <p:nvPr/>
        </p:nvCxnSpPr>
        <p:spPr>
          <a:xfrm flipV="1">
            <a:off x="14988269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69F700F-0673-0C48-827D-49464C1B7AFC}"/>
              </a:ext>
            </a:extLst>
          </p:cNvPr>
          <p:cNvCxnSpPr>
            <a:cxnSpLocks/>
          </p:cNvCxnSpPr>
          <p:nvPr/>
        </p:nvCxnSpPr>
        <p:spPr>
          <a:xfrm flipV="1">
            <a:off x="16292574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783B0B6-6275-934B-9D39-5A7B8F97C170}"/>
              </a:ext>
            </a:extLst>
          </p:cNvPr>
          <p:cNvCxnSpPr>
            <a:cxnSpLocks/>
          </p:cNvCxnSpPr>
          <p:nvPr/>
        </p:nvCxnSpPr>
        <p:spPr>
          <a:xfrm flipV="1">
            <a:off x="17611121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A89D239-25BA-6B4F-B1A0-D68DC2803A49}"/>
              </a:ext>
            </a:extLst>
          </p:cNvPr>
          <p:cNvCxnSpPr>
            <a:cxnSpLocks/>
          </p:cNvCxnSpPr>
          <p:nvPr/>
        </p:nvCxnSpPr>
        <p:spPr>
          <a:xfrm flipV="1">
            <a:off x="18914228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D6C6840-1FBF-224E-9624-104D4637EA3A}"/>
              </a:ext>
            </a:extLst>
          </p:cNvPr>
          <p:cNvCxnSpPr>
            <a:cxnSpLocks/>
          </p:cNvCxnSpPr>
          <p:nvPr/>
        </p:nvCxnSpPr>
        <p:spPr>
          <a:xfrm flipV="1">
            <a:off x="20233973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C079B4B-D918-5343-BE99-FF939974EEC8}"/>
              </a:ext>
            </a:extLst>
          </p:cNvPr>
          <p:cNvCxnSpPr>
            <a:cxnSpLocks/>
          </p:cNvCxnSpPr>
          <p:nvPr/>
        </p:nvCxnSpPr>
        <p:spPr>
          <a:xfrm flipV="1">
            <a:off x="21538914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343496E-53BF-274D-A047-5F8A8B83ACB3}"/>
              </a:ext>
            </a:extLst>
          </p:cNvPr>
          <p:cNvCxnSpPr>
            <a:cxnSpLocks/>
          </p:cNvCxnSpPr>
          <p:nvPr/>
        </p:nvCxnSpPr>
        <p:spPr>
          <a:xfrm flipV="1">
            <a:off x="22850340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E654B0B-494C-EA43-A923-681E30DFB5C4}"/>
              </a:ext>
            </a:extLst>
          </p:cNvPr>
          <p:cNvCxnSpPr>
            <a:cxnSpLocks/>
          </p:cNvCxnSpPr>
          <p:nvPr/>
        </p:nvCxnSpPr>
        <p:spPr>
          <a:xfrm flipV="1">
            <a:off x="4806891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079638C-359E-C04E-9155-3AE750AF30D5}"/>
              </a:ext>
            </a:extLst>
          </p:cNvPr>
          <p:cNvCxnSpPr>
            <a:cxnSpLocks/>
          </p:cNvCxnSpPr>
          <p:nvPr/>
        </p:nvCxnSpPr>
        <p:spPr>
          <a:xfrm flipV="1">
            <a:off x="1520825" y="4303711"/>
            <a:ext cx="0" cy="796448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6D9EB3D-0DD3-D84F-ACD9-8A43BDEA60AB}"/>
              </a:ext>
            </a:extLst>
          </p:cNvPr>
          <p:cNvCxnSpPr>
            <a:cxnSpLocks/>
          </p:cNvCxnSpPr>
          <p:nvPr/>
        </p:nvCxnSpPr>
        <p:spPr>
          <a:xfrm>
            <a:off x="1520825" y="5027042"/>
            <a:ext cx="21336000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C823EC9-7CA4-D645-86B1-84EBC37DF629}"/>
              </a:ext>
            </a:extLst>
          </p:cNvPr>
          <p:cNvCxnSpPr>
            <a:cxnSpLocks/>
          </p:cNvCxnSpPr>
          <p:nvPr/>
        </p:nvCxnSpPr>
        <p:spPr>
          <a:xfrm>
            <a:off x="1520825" y="5766029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5713959-CF71-BF45-AA0A-6D5506E46C40}"/>
              </a:ext>
            </a:extLst>
          </p:cNvPr>
          <p:cNvCxnSpPr>
            <a:cxnSpLocks/>
          </p:cNvCxnSpPr>
          <p:nvPr/>
        </p:nvCxnSpPr>
        <p:spPr>
          <a:xfrm>
            <a:off x="1520825" y="6473706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76658E0-46D7-6943-B569-17BE87F48202}"/>
              </a:ext>
            </a:extLst>
          </p:cNvPr>
          <p:cNvCxnSpPr>
            <a:cxnSpLocks/>
          </p:cNvCxnSpPr>
          <p:nvPr/>
        </p:nvCxnSpPr>
        <p:spPr>
          <a:xfrm>
            <a:off x="1520825" y="7197038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F5E11D1-43BB-6A46-9722-FD41048F4674}"/>
              </a:ext>
            </a:extLst>
          </p:cNvPr>
          <p:cNvCxnSpPr>
            <a:cxnSpLocks/>
          </p:cNvCxnSpPr>
          <p:nvPr/>
        </p:nvCxnSpPr>
        <p:spPr>
          <a:xfrm>
            <a:off x="1520825" y="7920370"/>
            <a:ext cx="21336000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E1EE386-4960-6A42-B669-DA18C5BB1BFB}"/>
              </a:ext>
            </a:extLst>
          </p:cNvPr>
          <p:cNvCxnSpPr>
            <a:cxnSpLocks/>
          </p:cNvCxnSpPr>
          <p:nvPr/>
        </p:nvCxnSpPr>
        <p:spPr>
          <a:xfrm>
            <a:off x="1520825" y="8643702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59EA93A-6F25-7B44-9984-01BB06C0F063}"/>
              </a:ext>
            </a:extLst>
          </p:cNvPr>
          <p:cNvCxnSpPr>
            <a:cxnSpLocks/>
          </p:cNvCxnSpPr>
          <p:nvPr/>
        </p:nvCxnSpPr>
        <p:spPr>
          <a:xfrm>
            <a:off x="1520825" y="9367034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0DBE4CE-6D22-FA4E-BC23-335FD23809C9}"/>
              </a:ext>
            </a:extLst>
          </p:cNvPr>
          <p:cNvCxnSpPr>
            <a:cxnSpLocks/>
          </p:cNvCxnSpPr>
          <p:nvPr/>
        </p:nvCxnSpPr>
        <p:spPr>
          <a:xfrm>
            <a:off x="1520825" y="10090366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A3550F5-8966-A64B-BACA-29CBE9A27815}"/>
              </a:ext>
            </a:extLst>
          </p:cNvPr>
          <p:cNvCxnSpPr>
            <a:cxnSpLocks/>
          </p:cNvCxnSpPr>
          <p:nvPr/>
        </p:nvCxnSpPr>
        <p:spPr>
          <a:xfrm>
            <a:off x="1520825" y="10813698"/>
            <a:ext cx="21336000" cy="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B6ADB3A-3796-FB4D-869F-45B33D4618EA}"/>
              </a:ext>
            </a:extLst>
          </p:cNvPr>
          <p:cNvCxnSpPr>
            <a:cxnSpLocks/>
          </p:cNvCxnSpPr>
          <p:nvPr/>
        </p:nvCxnSpPr>
        <p:spPr>
          <a:xfrm>
            <a:off x="1520825" y="11537030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534CF3A-91EF-354D-8974-9702BF27ED2E}"/>
              </a:ext>
            </a:extLst>
          </p:cNvPr>
          <p:cNvCxnSpPr>
            <a:cxnSpLocks/>
          </p:cNvCxnSpPr>
          <p:nvPr/>
        </p:nvCxnSpPr>
        <p:spPr>
          <a:xfrm>
            <a:off x="1520825" y="12242701"/>
            <a:ext cx="21336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44A6A4E-C753-6541-8618-123BD59D00FA}"/>
              </a:ext>
            </a:extLst>
          </p:cNvPr>
          <p:cNvSpPr txBox="1"/>
          <p:nvPr/>
        </p:nvSpPr>
        <p:spPr>
          <a:xfrm>
            <a:off x="1763351" y="443454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CA0460B-BCC1-9943-8D6A-0D3381055B0C}"/>
              </a:ext>
            </a:extLst>
          </p:cNvPr>
          <p:cNvSpPr txBox="1"/>
          <p:nvPr/>
        </p:nvSpPr>
        <p:spPr>
          <a:xfrm>
            <a:off x="1763351" y="5165703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AE1C2D8-3BE8-ED42-B06D-FEA48BEA7031}"/>
              </a:ext>
            </a:extLst>
          </p:cNvPr>
          <p:cNvSpPr txBox="1"/>
          <p:nvPr/>
        </p:nvSpPr>
        <p:spPr>
          <a:xfrm>
            <a:off x="1763351" y="5889229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1A8A90C-F5A8-814D-9706-542A8D5EC39D}"/>
              </a:ext>
            </a:extLst>
          </p:cNvPr>
          <p:cNvSpPr txBox="1"/>
          <p:nvPr/>
        </p:nvSpPr>
        <p:spPr>
          <a:xfrm>
            <a:off x="1763351" y="660175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B7F41F7-4055-DD46-930F-68850E3CA269}"/>
              </a:ext>
            </a:extLst>
          </p:cNvPr>
          <p:cNvSpPr txBox="1"/>
          <p:nvPr/>
        </p:nvSpPr>
        <p:spPr>
          <a:xfrm>
            <a:off x="1763351" y="7326719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2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927B569-4048-9540-ADC7-851EC0AEB902}"/>
              </a:ext>
            </a:extLst>
          </p:cNvPr>
          <p:cNvSpPr txBox="1"/>
          <p:nvPr/>
        </p:nvSpPr>
        <p:spPr>
          <a:xfrm>
            <a:off x="1763351" y="804789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C93C58C-CB40-9D4A-BE70-5AC8A96CC153}"/>
              </a:ext>
            </a:extLst>
          </p:cNvPr>
          <p:cNvSpPr txBox="1"/>
          <p:nvPr/>
        </p:nvSpPr>
        <p:spPr>
          <a:xfrm>
            <a:off x="1763351" y="8774536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4E80BA7-CC03-154C-BB45-8B59351B0182}"/>
              </a:ext>
            </a:extLst>
          </p:cNvPr>
          <p:cNvSpPr txBox="1"/>
          <p:nvPr/>
        </p:nvSpPr>
        <p:spPr>
          <a:xfrm>
            <a:off x="1763351" y="9497868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6449777-4FA5-9F42-9D2B-53914CBCE208}"/>
              </a:ext>
            </a:extLst>
          </p:cNvPr>
          <p:cNvSpPr txBox="1"/>
          <p:nvPr/>
        </p:nvSpPr>
        <p:spPr>
          <a:xfrm>
            <a:off x="1763351" y="10212369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3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29D013B-809F-B94F-8BB1-34BC23529BB6}"/>
              </a:ext>
            </a:extLst>
          </p:cNvPr>
          <p:cNvSpPr txBox="1"/>
          <p:nvPr/>
        </p:nvSpPr>
        <p:spPr>
          <a:xfrm>
            <a:off x="1763351" y="1094173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CC7358F-5D4D-7146-ABEF-9FC7AE0B501D}"/>
              </a:ext>
            </a:extLst>
          </p:cNvPr>
          <p:cNvSpPr txBox="1"/>
          <p:nvPr/>
        </p:nvSpPr>
        <p:spPr>
          <a:xfrm>
            <a:off x="1763351" y="11666503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9FD5F0E-B49A-8A4A-ADB5-55C7C6858627}"/>
              </a:ext>
            </a:extLst>
          </p:cNvPr>
          <p:cNvSpPr txBox="1"/>
          <p:nvPr/>
        </p:nvSpPr>
        <p:spPr>
          <a:xfrm>
            <a:off x="5037237" y="516570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D916BA0-E0EC-D44D-B407-B7832BE6D835}"/>
              </a:ext>
            </a:extLst>
          </p:cNvPr>
          <p:cNvSpPr txBox="1"/>
          <p:nvPr/>
        </p:nvSpPr>
        <p:spPr>
          <a:xfrm>
            <a:off x="5037237" y="5889229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8880E45-5C47-4446-ABDB-0732CB5B034F}"/>
              </a:ext>
            </a:extLst>
          </p:cNvPr>
          <p:cNvSpPr txBox="1"/>
          <p:nvPr/>
        </p:nvSpPr>
        <p:spPr>
          <a:xfrm>
            <a:off x="5037237" y="660175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DF467F-42F7-1E46-9C71-89528E3ABCA3}"/>
              </a:ext>
            </a:extLst>
          </p:cNvPr>
          <p:cNvSpPr txBox="1"/>
          <p:nvPr/>
        </p:nvSpPr>
        <p:spPr>
          <a:xfrm>
            <a:off x="5037237" y="8047894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57175FB-7B03-B947-9BDF-33D5ABBA1893}"/>
              </a:ext>
            </a:extLst>
          </p:cNvPr>
          <p:cNvSpPr txBox="1"/>
          <p:nvPr/>
        </p:nvSpPr>
        <p:spPr>
          <a:xfrm>
            <a:off x="5037237" y="8774536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D6BC99D-8DB1-6949-B64C-685537C4789E}"/>
              </a:ext>
            </a:extLst>
          </p:cNvPr>
          <p:cNvSpPr txBox="1"/>
          <p:nvPr/>
        </p:nvSpPr>
        <p:spPr>
          <a:xfrm>
            <a:off x="5037237" y="9497868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0C1B97D-4A9A-3446-A4DA-061D48A752B6}"/>
              </a:ext>
            </a:extLst>
          </p:cNvPr>
          <p:cNvSpPr txBox="1"/>
          <p:nvPr/>
        </p:nvSpPr>
        <p:spPr>
          <a:xfrm>
            <a:off x="5037237" y="10941735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982D012-F229-EF4C-BCF0-B50986FFCBFD}"/>
              </a:ext>
            </a:extLst>
          </p:cNvPr>
          <p:cNvSpPr txBox="1"/>
          <p:nvPr/>
        </p:nvSpPr>
        <p:spPr>
          <a:xfrm>
            <a:off x="5037237" y="1166650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X days</a:t>
            </a:r>
          </a:p>
        </p:txBody>
      </p:sp>
      <p:sp>
        <p:nvSpPr>
          <p:cNvPr id="198" name="Isosceles Triangle 93">
            <a:extLst>
              <a:ext uri="{FF2B5EF4-FFF2-40B4-BE49-F238E27FC236}">
                <a16:creationId xmlns:a16="http://schemas.microsoft.com/office/drawing/2014/main" id="{5766B2BD-0D65-214B-B3DF-47825B2351CD}"/>
              </a:ext>
            </a:extLst>
          </p:cNvPr>
          <p:cNvSpPr/>
          <p:nvPr/>
        </p:nvSpPr>
        <p:spPr>
          <a:xfrm>
            <a:off x="11924643" y="11803717"/>
            <a:ext cx="530214" cy="457081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Poppins Light" pitchFamily="2" charset="77"/>
            </a:endParaRPr>
          </a:p>
        </p:txBody>
      </p:sp>
      <p:sp>
        <p:nvSpPr>
          <p:cNvPr id="199" name="Shape 21036">
            <a:extLst>
              <a:ext uri="{FF2B5EF4-FFF2-40B4-BE49-F238E27FC236}">
                <a16:creationId xmlns:a16="http://schemas.microsoft.com/office/drawing/2014/main" id="{53E8B946-8924-D440-996C-B8CBA30CB177}"/>
              </a:ext>
            </a:extLst>
          </p:cNvPr>
          <p:cNvSpPr/>
          <p:nvPr/>
        </p:nvSpPr>
        <p:spPr>
          <a:xfrm>
            <a:off x="11519534" y="12283853"/>
            <a:ext cx="1340431" cy="587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91440" tIns="45720" rIns="91440" bIns="45720" numCol="1" anchor="ctr">
            <a:spAutoFit/>
          </a:bodyPr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/>
            <a:r>
              <a:rPr lang="en-US" sz="2799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Today</a:t>
            </a:r>
            <a:endParaRPr sz="2799" b="1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A809FE6-0664-D94C-B81A-60F8AE8C92B8}"/>
              </a:ext>
            </a:extLst>
          </p:cNvPr>
          <p:cNvSpPr/>
          <p:nvPr/>
        </p:nvSpPr>
        <p:spPr>
          <a:xfrm>
            <a:off x="7450388" y="5215991"/>
            <a:ext cx="3284035" cy="3657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accent3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E1965E0-D64A-9D41-ACA1-BC9F711E8BA6}"/>
              </a:ext>
            </a:extLst>
          </p:cNvPr>
          <p:cNvSpPr/>
          <p:nvPr/>
        </p:nvSpPr>
        <p:spPr>
          <a:xfrm>
            <a:off x="7436101" y="5122215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CD036C5-706E-3343-8C8D-DDE5E7BC4FB7}"/>
              </a:ext>
            </a:extLst>
          </p:cNvPr>
          <p:cNvSpPr/>
          <p:nvPr/>
        </p:nvSpPr>
        <p:spPr>
          <a:xfrm>
            <a:off x="10184090" y="5122215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076A389-E3E1-A44E-9BE5-CFBAA783F83E}"/>
              </a:ext>
            </a:extLst>
          </p:cNvPr>
          <p:cNvSpPr/>
          <p:nvPr/>
        </p:nvSpPr>
        <p:spPr>
          <a:xfrm>
            <a:off x="10066882" y="5937609"/>
            <a:ext cx="3284035" cy="365760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accent3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CA0142F-71B8-2344-9B18-101E4E0EFAD6}"/>
              </a:ext>
            </a:extLst>
          </p:cNvPr>
          <p:cNvSpPr/>
          <p:nvPr/>
        </p:nvSpPr>
        <p:spPr>
          <a:xfrm>
            <a:off x="10052595" y="5843833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EBE1EAC-0F46-5446-877B-2F15E6A7BCA3}"/>
              </a:ext>
            </a:extLst>
          </p:cNvPr>
          <p:cNvSpPr/>
          <p:nvPr/>
        </p:nvSpPr>
        <p:spPr>
          <a:xfrm>
            <a:off x="12800584" y="5843833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74E899F-FFB4-9142-95A5-E915E3E29090}"/>
              </a:ext>
            </a:extLst>
          </p:cNvPr>
          <p:cNvSpPr/>
          <p:nvPr/>
        </p:nvSpPr>
        <p:spPr>
          <a:xfrm>
            <a:off x="8750793" y="6644172"/>
            <a:ext cx="1981938" cy="365760"/>
          </a:xfrm>
          <a:prstGeom prst="rect">
            <a:avLst/>
          </a:prstGeom>
          <a:pattFill prst="dkHorz">
            <a:fgClr>
              <a:schemeClr val="accent3"/>
            </a:fgClr>
            <a:bgClr>
              <a:schemeClr val="accent3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9902D20-6956-2542-AAC8-C911EC6F7780}"/>
              </a:ext>
            </a:extLst>
          </p:cNvPr>
          <p:cNvSpPr/>
          <p:nvPr/>
        </p:nvSpPr>
        <p:spPr>
          <a:xfrm>
            <a:off x="8736505" y="6550396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C5AA740-842F-EE46-AD37-637B8C5DB71A}"/>
              </a:ext>
            </a:extLst>
          </p:cNvPr>
          <p:cNvSpPr/>
          <p:nvPr/>
        </p:nvSpPr>
        <p:spPr>
          <a:xfrm>
            <a:off x="10191241" y="6550396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57000E4-F387-5943-91EE-DACDD91054C5}"/>
              </a:ext>
            </a:extLst>
          </p:cNvPr>
          <p:cNvSpPr/>
          <p:nvPr/>
        </p:nvSpPr>
        <p:spPr>
          <a:xfrm>
            <a:off x="10325361" y="8104807"/>
            <a:ext cx="2771062" cy="365760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804E09F7-154D-E94C-9B9B-D4556B4DAA81}"/>
              </a:ext>
            </a:extLst>
          </p:cNvPr>
          <p:cNvSpPr/>
          <p:nvPr/>
        </p:nvSpPr>
        <p:spPr>
          <a:xfrm>
            <a:off x="10053369" y="8011031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C53EEBBA-EB78-1748-9252-8729867B68B7}"/>
              </a:ext>
            </a:extLst>
          </p:cNvPr>
          <p:cNvSpPr/>
          <p:nvPr/>
        </p:nvSpPr>
        <p:spPr>
          <a:xfrm>
            <a:off x="12801358" y="8011031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2C9210E-5B69-084C-B04C-910EB7C880C8}"/>
              </a:ext>
            </a:extLst>
          </p:cNvPr>
          <p:cNvSpPr/>
          <p:nvPr/>
        </p:nvSpPr>
        <p:spPr>
          <a:xfrm>
            <a:off x="12948980" y="8822027"/>
            <a:ext cx="1484931" cy="365760"/>
          </a:xfrm>
          <a:prstGeom prst="rect">
            <a:avLst/>
          </a:prstGeom>
          <a:pattFill prst="wdUpDiag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D736B87-E0BE-874C-A4B8-D8E838A4C089}"/>
              </a:ext>
            </a:extLst>
          </p:cNvPr>
          <p:cNvSpPr/>
          <p:nvPr/>
        </p:nvSpPr>
        <p:spPr>
          <a:xfrm>
            <a:off x="12676988" y="8728251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A5441575-6A5A-894A-9BFB-AD086B75EDEE}"/>
              </a:ext>
            </a:extLst>
          </p:cNvPr>
          <p:cNvSpPr/>
          <p:nvPr/>
        </p:nvSpPr>
        <p:spPr>
          <a:xfrm>
            <a:off x="14140773" y="8728251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3AD4895-F9F6-384A-B81C-FD7C48E7A751}"/>
              </a:ext>
            </a:extLst>
          </p:cNvPr>
          <p:cNvSpPr/>
          <p:nvPr/>
        </p:nvSpPr>
        <p:spPr>
          <a:xfrm>
            <a:off x="15559186" y="9548673"/>
            <a:ext cx="4135522" cy="365760"/>
          </a:xfrm>
          <a:prstGeom prst="rect">
            <a:avLst/>
          </a:prstGeom>
          <a:pattFill prst="dkHorz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2F68F21-B166-F64C-9AF4-395D65B5284D}"/>
              </a:ext>
            </a:extLst>
          </p:cNvPr>
          <p:cNvSpPr/>
          <p:nvPr/>
        </p:nvSpPr>
        <p:spPr>
          <a:xfrm>
            <a:off x="15287194" y="9454897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EE9F9B53-0999-2C4C-8599-55A9E368205D}"/>
              </a:ext>
            </a:extLst>
          </p:cNvPr>
          <p:cNvSpPr/>
          <p:nvPr/>
        </p:nvSpPr>
        <p:spPr>
          <a:xfrm>
            <a:off x="19406007" y="9454897"/>
            <a:ext cx="548640" cy="548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089EC11-DA7C-9242-8BEF-BECF09339A06}"/>
              </a:ext>
            </a:extLst>
          </p:cNvPr>
          <p:cNvSpPr/>
          <p:nvPr/>
        </p:nvSpPr>
        <p:spPr>
          <a:xfrm>
            <a:off x="16861134" y="10988588"/>
            <a:ext cx="2833574" cy="365760"/>
          </a:xfrm>
          <a:prstGeom prst="rect">
            <a:avLst/>
          </a:prstGeom>
          <a:pattFill prst="wdDnDiag">
            <a:fgClr>
              <a:schemeClr val="accent5"/>
            </a:fgClr>
            <a:bgClr>
              <a:schemeClr val="accent5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0" name="Triangle 219">
            <a:extLst>
              <a:ext uri="{FF2B5EF4-FFF2-40B4-BE49-F238E27FC236}">
                <a16:creationId xmlns:a16="http://schemas.microsoft.com/office/drawing/2014/main" id="{D009E072-5831-D641-A000-68154DFC4AAF}"/>
              </a:ext>
            </a:extLst>
          </p:cNvPr>
          <p:cNvSpPr/>
          <p:nvPr/>
        </p:nvSpPr>
        <p:spPr>
          <a:xfrm>
            <a:off x="16571901" y="10879050"/>
            <a:ext cx="548640" cy="54864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1" name="Triangle 220">
            <a:extLst>
              <a:ext uri="{FF2B5EF4-FFF2-40B4-BE49-F238E27FC236}">
                <a16:creationId xmlns:a16="http://schemas.microsoft.com/office/drawing/2014/main" id="{A96A50D4-5397-454F-A864-C7A5017E973C}"/>
              </a:ext>
            </a:extLst>
          </p:cNvPr>
          <p:cNvSpPr/>
          <p:nvPr/>
        </p:nvSpPr>
        <p:spPr>
          <a:xfrm>
            <a:off x="19406007" y="10879050"/>
            <a:ext cx="548640" cy="54864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7400463-2213-2F48-86FE-5F49CED04E43}"/>
              </a:ext>
            </a:extLst>
          </p:cNvPr>
          <p:cNvSpPr/>
          <p:nvPr/>
        </p:nvSpPr>
        <p:spPr>
          <a:xfrm>
            <a:off x="20790039" y="11703305"/>
            <a:ext cx="1522361" cy="365760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5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3" name="Triangle 222">
            <a:extLst>
              <a:ext uri="{FF2B5EF4-FFF2-40B4-BE49-F238E27FC236}">
                <a16:creationId xmlns:a16="http://schemas.microsoft.com/office/drawing/2014/main" id="{0C42C393-0F9D-7F4C-9798-674A50189390}"/>
              </a:ext>
            </a:extLst>
          </p:cNvPr>
          <p:cNvSpPr/>
          <p:nvPr/>
        </p:nvSpPr>
        <p:spPr>
          <a:xfrm>
            <a:off x="20511974" y="11593767"/>
            <a:ext cx="548640" cy="54864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4" name="Triangle 223">
            <a:extLst>
              <a:ext uri="{FF2B5EF4-FFF2-40B4-BE49-F238E27FC236}">
                <a16:creationId xmlns:a16="http://schemas.microsoft.com/office/drawing/2014/main" id="{55C70BAF-8CF5-E646-9B95-D6853760A576}"/>
              </a:ext>
            </a:extLst>
          </p:cNvPr>
          <p:cNvSpPr/>
          <p:nvPr/>
        </p:nvSpPr>
        <p:spPr>
          <a:xfrm>
            <a:off x="22023700" y="11593767"/>
            <a:ext cx="548640" cy="548640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098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301">
            <a:extLst>
              <a:ext uri="{FF2B5EF4-FFF2-40B4-BE49-F238E27FC236}">
                <a16:creationId xmlns:a16="http://schemas.microsoft.com/office/drawing/2014/main" id="{EBC273A0-8149-6A45-8FBB-72B1379CAD83}"/>
              </a:ext>
            </a:extLst>
          </p:cNvPr>
          <p:cNvSpPr/>
          <p:nvPr/>
        </p:nvSpPr>
        <p:spPr>
          <a:xfrm>
            <a:off x="17169858" y="11703325"/>
            <a:ext cx="3889734" cy="8978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403FE0EB-04F0-914E-8B14-A2BC310FB59A}"/>
              </a:ext>
            </a:extLst>
          </p:cNvPr>
          <p:cNvSpPr/>
          <p:nvPr/>
        </p:nvSpPr>
        <p:spPr>
          <a:xfrm>
            <a:off x="13291840" y="10756639"/>
            <a:ext cx="1675057" cy="9257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E02B14E0-7FD4-5E4A-A3C4-24027BF04544}"/>
              </a:ext>
            </a:extLst>
          </p:cNvPr>
          <p:cNvSpPr/>
          <p:nvPr/>
        </p:nvSpPr>
        <p:spPr>
          <a:xfrm>
            <a:off x="15514367" y="9816424"/>
            <a:ext cx="2199169" cy="9257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08D0ECAD-645A-C246-ABDE-768FF39897E8}"/>
              </a:ext>
            </a:extLst>
          </p:cNvPr>
          <p:cNvSpPr/>
          <p:nvPr/>
        </p:nvSpPr>
        <p:spPr>
          <a:xfrm>
            <a:off x="11641787" y="8883688"/>
            <a:ext cx="1648706" cy="925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8F42565-D358-5B46-9354-2490B690F271}"/>
              </a:ext>
            </a:extLst>
          </p:cNvPr>
          <p:cNvSpPr/>
          <p:nvPr/>
        </p:nvSpPr>
        <p:spPr>
          <a:xfrm>
            <a:off x="12187229" y="7958429"/>
            <a:ext cx="3327226" cy="918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FD02734-368C-0245-A105-937B007329D6}"/>
              </a:ext>
            </a:extLst>
          </p:cNvPr>
          <p:cNvSpPr/>
          <p:nvPr/>
        </p:nvSpPr>
        <p:spPr>
          <a:xfrm>
            <a:off x="7178456" y="7958429"/>
            <a:ext cx="3343701" cy="9182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13FE5BF-663E-A246-8F22-D42D13AD35F2}"/>
              </a:ext>
            </a:extLst>
          </p:cNvPr>
          <p:cNvSpPr/>
          <p:nvPr/>
        </p:nvSpPr>
        <p:spPr>
          <a:xfrm>
            <a:off x="9419364" y="6085478"/>
            <a:ext cx="2776633" cy="9117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7C532B44-440D-5745-8D6E-E0BAD32B8051}"/>
              </a:ext>
            </a:extLst>
          </p:cNvPr>
          <p:cNvSpPr/>
          <p:nvPr/>
        </p:nvSpPr>
        <p:spPr>
          <a:xfrm>
            <a:off x="8298746" y="5117849"/>
            <a:ext cx="1670260" cy="9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3DFA37F4-4536-9D42-A86D-AEE2BF4D8811}"/>
              </a:ext>
            </a:extLst>
          </p:cNvPr>
          <p:cNvSpPr/>
          <p:nvPr/>
        </p:nvSpPr>
        <p:spPr>
          <a:xfrm>
            <a:off x="6080850" y="4217255"/>
            <a:ext cx="3330964" cy="895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CF45814-49FD-CB4A-8B2C-FB2FC28BEDC5}"/>
              </a:ext>
            </a:extLst>
          </p:cNvPr>
          <p:cNvSpPr/>
          <p:nvPr/>
        </p:nvSpPr>
        <p:spPr>
          <a:xfrm>
            <a:off x="1100182" y="6997773"/>
            <a:ext cx="22175743" cy="925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F2600DE-8003-554A-B0D2-84015459BACD}"/>
              </a:ext>
            </a:extLst>
          </p:cNvPr>
          <p:cNvSpPr/>
          <p:nvPr/>
        </p:nvSpPr>
        <p:spPr>
          <a:xfrm>
            <a:off x="1100182" y="3247530"/>
            <a:ext cx="22175743" cy="944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797F7-DCE4-D645-8EAD-F5118E82CF60}"/>
              </a:ext>
            </a:extLst>
          </p:cNvPr>
          <p:cNvSpPr txBox="1"/>
          <p:nvPr/>
        </p:nvSpPr>
        <p:spPr>
          <a:xfrm>
            <a:off x="5939585" y="555778"/>
            <a:ext cx="12511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1 MONTH GANTT CHART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2C4C3-E39D-7E47-BEDA-418E911F0098}"/>
              </a:ext>
            </a:extLst>
          </p:cNvPr>
          <p:cNvSpPr txBox="1"/>
          <p:nvPr/>
        </p:nvSpPr>
        <p:spPr>
          <a:xfrm>
            <a:off x="9836474" y="1637149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31FA-6E7A-154A-9024-D23FD7738282}"/>
              </a:ext>
            </a:extLst>
          </p:cNvPr>
          <p:cNvSpPr/>
          <p:nvPr/>
        </p:nvSpPr>
        <p:spPr>
          <a:xfrm>
            <a:off x="1100182" y="2321287"/>
            <a:ext cx="2993605" cy="9370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000359-A98A-C74C-AD77-FFD789FEA817}"/>
              </a:ext>
            </a:extLst>
          </p:cNvPr>
          <p:cNvSpPr/>
          <p:nvPr/>
        </p:nvSpPr>
        <p:spPr>
          <a:xfrm>
            <a:off x="4093785" y="2321287"/>
            <a:ext cx="1992539" cy="937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A56DE-D1E7-F943-8C06-84861107AB2E}"/>
              </a:ext>
            </a:extLst>
          </p:cNvPr>
          <p:cNvSpPr txBox="1"/>
          <p:nvPr/>
        </p:nvSpPr>
        <p:spPr>
          <a:xfrm>
            <a:off x="4253927" y="2495051"/>
            <a:ext cx="16722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PERIOD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30D45-D9B3-0C44-8C82-11FEED074360}"/>
              </a:ext>
            </a:extLst>
          </p:cNvPr>
          <p:cNvSpPr txBox="1"/>
          <p:nvPr/>
        </p:nvSpPr>
        <p:spPr>
          <a:xfrm>
            <a:off x="1837801" y="2495051"/>
            <a:ext cx="1518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04B3CE-8619-1047-963D-46822E069103}"/>
              </a:ext>
            </a:extLst>
          </p:cNvPr>
          <p:cNvSpPr/>
          <p:nvPr/>
        </p:nvSpPr>
        <p:spPr>
          <a:xfrm>
            <a:off x="6083417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348517-C7E7-5E4E-8061-2DB822FF3098}"/>
              </a:ext>
            </a:extLst>
          </p:cNvPr>
          <p:cNvSpPr/>
          <p:nvPr/>
        </p:nvSpPr>
        <p:spPr>
          <a:xfrm>
            <a:off x="6640720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2D1FF-5F8D-954F-ACC6-80430ABCA498}"/>
              </a:ext>
            </a:extLst>
          </p:cNvPr>
          <p:cNvSpPr/>
          <p:nvPr/>
        </p:nvSpPr>
        <p:spPr>
          <a:xfrm>
            <a:off x="7195116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420C16-F1D7-A74B-9A10-158B7C3168B9}"/>
              </a:ext>
            </a:extLst>
          </p:cNvPr>
          <p:cNvSpPr/>
          <p:nvPr/>
        </p:nvSpPr>
        <p:spPr>
          <a:xfrm>
            <a:off x="7749512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2CA36-E6F3-AE4C-82B0-EAF0BF7D73BC}"/>
              </a:ext>
            </a:extLst>
          </p:cNvPr>
          <p:cNvSpPr/>
          <p:nvPr/>
        </p:nvSpPr>
        <p:spPr>
          <a:xfrm>
            <a:off x="8301001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13D22F-DCB6-764E-B1E8-A4FFDA19DC3A}"/>
              </a:ext>
            </a:extLst>
          </p:cNvPr>
          <p:cNvSpPr/>
          <p:nvPr/>
        </p:nvSpPr>
        <p:spPr>
          <a:xfrm>
            <a:off x="8858304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326B68-9FBD-174B-AFDA-ED16F3CF07B4}"/>
              </a:ext>
            </a:extLst>
          </p:cNvPr>
          <p:cNvSpPr/>
          <p:nvPr/>
        </p:nvSpPr>
        <p:spPr>
          <a:xfrm>
            <a:off x="9412700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97C176-4EDE-7A46-8E94-87E6C0FDE94B}"/>
              </a:ext>
            </a:extLst>
          </p:cNvPr>
          <p:cNvSpPr/>
          <p:nvPr/>
        </p:nvSpPr>
        <p:spPr>
          <a:xfrm>
            <a:off x="9967096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9C3FD1-23B5-9341-A8BC-D861F7CDA600}"/>
              </a:ext>
            </a:extLst>
          </p:cNvPr>
          <p:cNvSpPr/>
          <p:nvPr/>
        </p:nvSpPr>
        <p:spPr>
          <a:xfrm>
            <a:off x="10521492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D743D-A205-DA46-B053-7EF44F3BB97A}"/>
              </a:ext>
            </a:extLst>
          </p:cNvPr>
          <p:cNvSpPr/>
          <p:nvPr/>
        </p:nvSpPr>
        <p:spPr>
          <a:xfrm>
            <a:off x="11078795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15F70B-6C47-DF4C-A651-DFE655575A7B}"/>
              </a:ext>
            </a:extLst>
          </p:cNvPr>
          <p:cNvSpPr/>
          <p:nvPr/>
        </p:nvSpPr>
        <p:spPr>
          <a:xfrm>
            <a:off x="11633191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EFAD9-DC59-5C40-99AF-65CB5E0EFE76}"/>
              </a:ext>
            </a:extLst>
          </p:cNvPr>
          <p:cNvSpPr/>
          <p:nvPr/>
        </p:nvSpPr>
        <p:spPr>
          <a:xfrm>
            <a:off x="12187587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8CDB0-1704-C64F-B50F-B0EBB562E496}"/>
              </a:ext>
            </a:extLst>
          </p:cNvPr>
          <p:cNvSpPr/>
          <p:nvPr/>
        </p:nvSpPr>
        <p:spPr>
          <a:xfrm>
            <a:off x="12739076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1285FF-E38E-C34D-B8DA-F5C719356AF9}"/>
              </a:ext>
            </a:extLst>
          </p:cNvPr>
          <p:cNvSpPr/>
          <p:nvPr/>
        </p:nvSpPr>
        <p:spPr>
          <a:xfrm>
            <a:off x="13296379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3D0F4C-586B-B046-B1D6-3D1B9C8CF02A}"/>
              </a:ext>
            </a:extLst>
          </p:cNvPr>
          <p:cNvSpPr/>
          <p:nvPr/>
        </p:nvSpPr>
        <p:spPr>
          <a:xfrm>
            <a:off x="13850775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BB0F13-6469-554C-AA20-4EBDBE1B6A8A}"/>
              </a:ext>
            </a:extLst>
          </p:cNvPr>
          <p:cNvSpPr/>
          <p:nvPr/>
        </p:nvSpPr>
        <p:spPr>
          <a:xfrm>
            <a:off x="14405171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D30F31-CC65-3A46-B018-259035D9CB37}"/>
              </a:ext>
            </a:extLst>
          </p:cNvPr>
          <p:cNvSpPr/>
          <p:nvPr/>
        </p:nvSpPr>
        <p:spPr>
          <a:xfrm>
            <a:off x="14959567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7AD454-0E93-1240-8A4D-5F5F485B437C}"/>
              </a:ext>
            </a:extLst>
          </p:cNvPr>
          <p:cNvSpPr/>
          <p:nvPr/>
        </p:nvSpPr>
        <p:spPr>
          <a:xfrm>
            <a:off x="15516870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810347-6283-5A42-A1AF-F09AD790003D}"/>
              </a:ext>
            </a:extLst>
          </p:cNvPr>
          <p:cNvSpPr/>
          <p:nvPr/>
        </p:nvSpPr>
        <p:spPr>
          <a:xfrm>
            <a:off x="16071266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B5C24-008D-F047-939C-0CE35B308DBB}"/>
              </a:ext>
            </a:extLst>
          </p:cNvPr>
          <p:cNvSpPr/>
          <p:nvPr/>
        </p:nvSpPr>
        <p:spPr>
          <a:xfrm>
            <a:off x="16625662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C17E57-A213-8248-9C8E-2C3BF9FA44BE}"/>
              </a:ext>
            </a:extLst>
          </p:cNvPr>
          <p:cNvSpPr/>
          <p:nvPr/>
        </p:nvSpPr>
        <p:spPr>
          <a:xfrm>
            <a:off x="17177151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487D22-ADE9-F24D-94FB-85A9C05FED5E}"/>
              </a:ext>
            </a:extLst>
          </p:cNvPr>
          <p:cNvSpPr/>
          <p:nvPr/>
        </p:nvSpPr>
        <p:spPr>
          <a:xfrm>
            <a:off x="17734454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FCF762-63FE-BD40-8E7A-6CCE895431CC}"/>
              </a:ext>
            </a:extLst>
          </p:cNvPr>
          <p:cNvSpPr/>
          <p:nvPr/>
        </p:nvSpPr>
        <p:spPr>
          <a:xfrm>
            <a:off x="18288850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005E75-39D2-CB4E-AA5C-9014C7AC8309}"/>
              </a:ext>
            </a:extLst>
          </p:cNvPr>
          <p:cNvSpPr/>
          <p:nvPr/>
        </p:nvSpPr>
        <p:spPr>
          <a:xfrm>
            <a:off x="18843246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EA2735-08CA-5240-8281-A1C5799DF3BD}"/>
              </a:ext>
            </a:extLst>
          </p:cNvPr>
          <p:cNvSpPr/>
          <p:nvPr/>
        </p:nvSpPr>
        <p:spPr>
          <a:xfrm>
            <a:off x="19397642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9C7376-AB4B-0940-850C-3684F3CFC4A6}"/>
              </a:ext>
            </a:extLst>
          </p:cNvPr>
          <p:cNvSpPr/>
          <p:nvPr/>
        </p:nvSpPr>
        <p:spPr>
          <a:xfrm>
            <a:off x="19954945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B1B321-D3E3-5B40-914F-67D3398C2132}"/>
              </a:ext>
            </a:extLst>
          </p:cNvPr>
          <p:cNvSpPr/>
          <p:nvPr/>
        </p:nvSpPr>
        <p:spPr>
          <a:xfrm>
            <a:off x="20509341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85A910-D0AC-D74E-9269-D79A31F18B85}"/>
              </a:ext>
            </a:extLst>
          </p:cNvPr>
          <p:cNvSpPr/>
          <p:nvPr/>
        </p:nvSpPr>
        <p:spPr>
          <a:xfrm>
            <a:off x="21063737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B63F1B-0D2B-3E4C-AB58-03E62EE73B40}"/>
              </a:ext>
            </a:extLst>
          </p:cNvPr>
          <p:cNvSpPr/>
          <p:nvPr/>
        </p:nvSpPr>
        <p:spPr>
          <a:xfrm>
            <a:off x="21615226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583078-9707-4D4C-9955-B9F5FCFC0C67}"/>
              </a:ext>
            </a:extLst>
          </p:cNvPr>
          <p:cNvSpPr/>
          <p:nvPr/>
        </p:nvSpPr>
        <p:spPr>
          <a:xfrm>
            <a:off x="22172529" y="2319535"/>
            <a:ext cx="557303" cy="93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80DCA3-4AA1-124D-9762-42AD11FEDE5D}"/>
              </a:ext>
            </a:extLst>
          </p:cNvPr>
          <p:cNvSpPr/>
          <p:nvPr/>
        </p:nvSpPr>
        <p:spPr>
          <a:xfrm>
            <a:off x="22726925" y="2319535"/>
            <a:ext cx="557303" cy="9370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012E4-BE9B-9A4D-95AC-C366FABFFA52}"/>
              </a:ext>
            </a:extLst>
          </p:cNvPr>
          <p:cNvSpPr txBox="1"/>
          <p:nvPr/>
        </p:nvSpPr>
        <p:spPr>
          <a:xfrm>
            <a:off x="6227255" y="2525827"/>
            <a:ext cx="26962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4327B8-05E0-B44B-90ED-2316C0D84A95}"/>
              </a:ext>
            </a:extLst>
          </p:cNvPr>
          <p:cNvSpPr txBox="1"/>
          <p:nvPr/>
        </p:nvSpPr>
        <p:spPr>
          <a:xfrm>
            <a:off x="6734064" y="2525827"/>
            <a:ext cx="37061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FB76E1-A572-6843-A405-1D8A48F2BB92}"/>
              </a:ext>
            </a:extLst>
          </p:cNvPr>
          <p:cNvSpPr txBox="1"/>
          <p:nvPr/>
        </p:nvSpPr>
        <p:spPr>
          <a:xfrm>
            <a:off x="7284602" y="2525827"/>
            <a:ext cx="37542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7E7A48-1B92-384A-AF02-726392670398}"/>
              </a:ext>
            </a:extLst>
          </p:cNvPr>
          <p:cNvSpPr txBox="1"/>
          <p:nvPr/>
        </p:nvSpPr>
        <p:spPr>
          <a:xfrm>
            <a:off x="7828898" y="2525827"/>
            <a:ext cx="3850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2EBC35-AB1A-BC4D-B1AA-C5827D9A616F}"/>
              </a:ext>
            </a:extLst>
          </p:cNvPr>
          <p:cNvSpPr txBox="1"/>
          <p:nvPr/>
        </p:nvSpPr>
        <p:spPr>
          <a:xfrm>
            <a:off x="8389190" y="2525827"/>
            <a:ext cx="3866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A318C3-95D3-514D-AB1D-189B33CA158E}"/>
              </a:ext>
            </a:extLst>
          </p:cNvPr>
          <p:cNvSpPr txBox="1"/>
          <p:nvPr/>
        </p:nvSpPr>
        <p:spPr>
          <a:xfrm>
            <a:off x="8936868" y="2525827"/>
            <a:ext cx="39145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CDDA2E-BA0F-1242-9EE5-59AA724C246D}"/>
              </a:ext>
            </a:extLst>
          </p:cNvPr>
          <p:cNvSpPr txBox="1"/>
          <p:nvPr/>
        </p:nvSpPr>
        <p:spPr>
          <a:xfrm>
            <a:off x="9509780" y="2525827"/>
            <a:ext cx="35618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12AD03-3FA1-C247-BD25-DB937490324A}"/>
              </a:ext>
            </a:extLst>
          </p:cNvPr>
          <p:cNvSpPr txBox="1"/>
          <p:nvPr/>
        </p:nvSpPr>
        <p:spPr>
          <a:xfrm>
            <a:off x="10043752" y="2525827"/>
            <a:ext cx="3898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B1DDBC-EBA4-F247-9879-AC3A02861FCB}"/>
              </a:ext>
            </a:extLst>
          </p:cNvPr>
          <p:cNvSpPr txBox="1"/>
          <p:nvPr/>
        </p:nvSpPr>
        <p:spPr>
          <a:xfrm>
            <a:off x="10603764" y="2525827"/>
            <a:ext cx="38985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E2B4A6-4E5B-4543-B5B9-A49E650E3977}"/>
              </a:ext>
            </a:extLst>
          </p:cNvPr>
          <p:cNvSpPr txBox="1"/>
          <p:nvPr/>
        </p:nvSpPr>
        <p:spPr>
          <a:xfrm>
            <a:off x="11117283" y="2525827"/>
            <a:ext cx="4716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E38339-0CCC-D34F-8D96-FFE4FD0BB466}"/>
              </a:ext>
            </a:extLst>
          </p:cNvPr>
          <p:cNvSpPr txBox="1"/>
          <p:nvPr/>
        </p:nvSpPr>
        <p:spPr>
          <a:xfrm>
            <a:off x="11745836" y="2525827"/>
            <a:ext cx="3545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AF669F-B2C7-7947-A6EB-91A19FBC44CE}"/>
              </a:ext>
            </a:extLst>
          </p:cNvPr>
          <p:cNvSpPr txBox="1"/>
          <p:nvPr/>
        </p:nvSpPr>
        <p:spPr>
          <a:xfrm>
            <a:off x="12237521" y="2525827"/>
            <a:ext cx="45557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9E21E7-C7F9-F743-8565-C429FEAFA3F3}"/>
              </a:ext>
            </a:extLst>
          </p:cNvPr>
          <p:cNvSpPr txBox="1"/>
          <p:nvPr/>
        </p:nvSpPr>
        <p:spPr>
          <a:xfrm>
            <a:off x="12792918" y="2525827"/>
            <a:ext cx="4603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97D96E-1B92-C745-B265-9C89CEA4D663}"/>
              </a:ext>
            </a:extLst>
          </p:cNvPr>
          <p:cNvSpPr txBox="1"/>
          <p:nvPr/>
        </p:nvSpPr>
        <p:spPr>
          <a:xfrm>
            <a:off x="13330878" y="2525827"/>
            <a:ext cx="47000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635580-DBC6-7A41-95D8-A29115FEF34A}"/>
              </a:ext>
            </a:extLst>
          </p:cNvPr>
          <p:cNvSpPr txBox="1"/>
          <p:nvPr/>
        </p:nvSpPr>
        <p:spPr>
          <a:xfrm>
            <a:off x="13891738" y="2525827"/>
            <a:ext cx="4716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B5114B-FBA6-3949-B3A5-2866B7D7ABDE}"/>
              </a:ext>
            </a:extLst>
          </p:cNvPr>
          <p:cNvSpPr txBox="1"/>
          <p:nvPr/>
        </p:nvSpPr>
        <p:spPr>
          <a:xfrm>
            <a:off x="14451862" y="2525827"/>
            <a:ext cx="47641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25ADA4-8856-2A4B-83EB-C50A262E731B}"/>
              </a:ext>
            </a:extLst>
          </p:cNvPr>
          <p:cNvSpPr txBox="1"/>
          <p:nvPr/>
        </p:nvSpPr>
        <p:spPr>
          <a:xfrm>
            <a:off x="15011399" y="2525827"/>
            <a:ext cx="44114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E60FD3-D1BD-2A44-93C1-193121A684C9}"/>
              </a:ext>
            </a:extLst>
          </p:cNvPr>
          <p:cNvSpPr txBox="1"/>
          <p:nvPr/>
        </p:nvSpPr>
        <p:spPr>
          <a:xfrm>
            <a:off x="15554777" y="2525827"/>
            <a:ext cx="4748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B7CA1-AC1A-FE46-A3A4-78C918751FEE}"/>
              </a:ext>
            </a:extLst>
          </p:cNvPr>
          <p:cNvSpPr txBox="1"/>
          <p:nvPr/>
        </p:nvSpPr>
        <p:spPr>
          <a:xfrm>
            <a:off x="16094638" y="2525827"/>
            <a:ext cx="4748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19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536575-3F9D-424F-9E3C-42674CE0E830}"/>
              </a:ext>
            </a:extLst>
          </p:cNvPr>
          <p:cNvSpPr txBox="1"/>
          <p:nvPr/>
        </p:nvSpPr>
        <p:spPr>
          <a:xfrm>
            <a:off x="16611772" y="2525827"/>
            <a:ext cx="5725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20E140-21EB-8C4B-B383-88A74F95EE1E}"/>
              </a:ext>
            </a:extLst>
          </p:cNvPr>
          <p:cNvSpPr txBox="1"/>
          <p:nvPr/>
        </p:nvSpPr>
        <p:spPr>
          <a:xfrm>
            <a:off x="17228014" y="2525827"/>
            <a:ext cx="45557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D5C239-F64B-5644-9E2D-571089B32394}"/>
              </a:ext>
            </a:extLst>
          </p:cNvPr>
          <p:cNvSpPr txBox="1"/>
          <p:nvPr/>
        </p:nvSpPr>
        <p:spPr>
          <a:xfrm>
            <a:off x="17734823" y="2525827"/>
            <a:ext cx="5565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F8FE60-4EF5-A248-8E98-762D831B3383}"/>
              </a:ext>
            </a:extLst>
          </p:cNvPr>
          <p:cNvSpPr txBox="1"/>
          <p:nvPr/>
        </p:nvSpPr>
        <p:spPr>
          <a:xfrm>
            <a:off x="18286814" y="2525827"/>
            <a:ext cx="56137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F646BB-92A6-E64B-9802-9C99A5F7B362}"/>
              </a:ext>
            </a:extLst>
          </p:cNvPr>
          <p:cNvSpPr txBox="1"/>
          <p:nvPr/>
        </p:nvSpPr>
        <p:spPr>
          <a:xfrm>
            <a:off x="18834949" y="2525827"/>
            <a:ext cx="57099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E75473-DFE1-C246-A039-C6A959550084}"/>
              </a:ext>
            </a:extLst>
          </p:cNvPr>
          <p:cNvSpPr txBox="1"/>
          <p:nvPr/>
        </p:nvSpPr>
        <p:spPr>
          <a:xfrm>
            <a:off x="19388514" y="2525827"/>
            <a:ext cx="57259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3318C8-621A-4A4A-89E8-B51569579D4E}"/>
              </a:ext>
            </a:extLst>
          </p:cNvPr>
          <p:cNvSpPr txBox="1"/>
          <p:nvPr/>
        </p:nvSpPr>
        <p:spPr>
          <a:xfrm>
            <a:off x="19946349" y="2525827"/>
            <a:ext cx="57740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0D4736-A94A-6045-8431-5217AAB9259A}"/>
              </a:ext>
            </a:extLst>
          </p:cNvPr>
          <p:cNvSpPr txBox="1"/>
          <p:nvPr/>
        </p:nvSpPr>
        <p:spPr>
          <a:xfrm>
            <a:off x="20516923" y="2525827"/>
            <a:ext cx="542135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55A3D7-D24C-F745-ADA6-D727FDD8E52A}"/>
              </a:ext>
            </a:extLst>
          </p:cNvPr>
          <p:cNvSpPr txBox="1"/>
          <p:nvPr/>
        </p:nvSpPr>
        <p:spPr>
          <a:xfrm>
            <a:off x="21050128" y="2525827"/>
            <a:ext cx="57579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267AD8-A8E2-7D42-BBEB-519010639FB9}"/>
              </a:ext>
            </a:extLst>
          </p:cNvPr>
          <p:cNvSpPr txBox="1"/>
          <p:nvPr/>
        </p:nvSpPr>
        <p:spPr>
          <a:xfrm>
            <a:off x="21605976" y="2525827"/>
            <a:ext cx="57579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29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53F1E3-7B02-9A4A-A86E-E1A95CCACE58}"/>
              </a:ext>
            </a:extLst>
          </p:cNvPr>
          <p:cNvSpPr txBox="1"/>
          <p:nvPr/>
        </p:nvSpPr>
        <p:spPr>
          <a:xfrm>
            <a:off x="22163885" y="2525827"/>
            <a:ext cx="57740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3D98D5-337D-CB49-A56D-F199E4425539}"/>
              </a:ext>
            </a:extLst>
          </p:cNvPr>
          <p:cNvSpPr txBox="1"/>
          <p:nvPr/>
        </p:nvSpPr>
        <p:spPr>
          <a:xfrm>
            <a:off x="22775384" y="2525827"/>
            <a:ext cx="4603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-150" dirty="0">
                <a:solidFill>
                  <a:schemeClr val="tx2"/>
                </a:solidFill>
                <a:latin typeface="Poppins Light" pitchFamily="2" charset="77"/>
                <a:cs typeface="Poppins Light" pitchFamily="2" charset="77"/>
              </a:rPr>
              <a:t>31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75B3E58-C514-5545-98E7-2493C163FF05}"/>
              </a:ext>
            </a:extLst>
          </p:cNvPr>
          <p:cNvCxnSpPr>
            <a:cxnSpLocks/>
          </p:cNvCxnSpPr>
          <p:nvPr/>
        </p:nvCxnSpPr>
        <p:spPr>
          <a:xfrm flipV="1">
            <a:off x="4085788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B315A5-C374-314D-87EE-76809633D65D}"/>
              </a:ext>
            </a:extLst>
          </p:cNvPr>
          <p:cNvCxnSpPr>
            <a:cxnSpLocks/>
          </p:cNvCxnSpPr>
          <p:nvPr/>
        </p:nvCxnSpPr>
        <p:spPr>
          <a:xfrm>
            <a:off x="1094105" y="4195341"/>
            <a:ext cx="2217420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86FAF4-4767-534A-9F66-D77EECD21BA8}"/>
              </a:ext>
            </a:extLst>
          </p:cNvPr>
          <p:cNvCxnSpPr>
            <a:cxnSpLocks/>
          </p:cNvCxnSpPr>
          <p:nvPr/>
        </p:nvCxnSpPr>
        <p:spPr>
          <a:xfrm>
            <a:off x="1101725" y="5123043"/>
            <a:ext cx="22174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FF5C27-0927-8B4F-A61D-E5BD790B340C}"/>
              </a:ext>
            </a:extLst>
          </p:cNvPr>
          <p:cNvCxnSpPr>
            <a:cxnSpLocks/>
          </p:cNvCxnSpPr>
          <p:nvPr/>
        </p:nvCxnSpPr>
        <p:spPr>
          <a:xfrm>
            <a:off x="1101725" y="6072020"/>
            <a:ext cx="221825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A6E9483-C415-9B44-B3A2-9593F132A4D9}"/>
              </a:ext>
            </a:extLst>
          </p:cNvPr>
          <p:cNvCxnSpPr>
            <a:cxnSpLocks/>
          </p:cNvCxnSpPr>
          <p:nvPr/>
        </p:nvCxnSpPr>
        <p:spPr>
          <a:xfrm>
            <a:off x="1101725" y="6997773"/>
            <a:ext cx="221825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5857284-DA01-3945-905D-E80060425169}"/>
              </a:ext>
            </a:extLst>
          </p:cNvPr>
          <p:cNvCxnSpPr>
            <a:cxnSpLocks/>
          </p:cNvCxnSpPr>
          <p:nvPr/>
        </p:nvCxnSpPr>
        <p:spPr>
          <a:xfrm>
            <a:off x="1101725" y="7937487"/>
            <a:ext cx="22174200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62CFA76-D199-9148-9EDA-F353668E134A}"/>
              </a:ext>
            </a:extLst>
          </p:cNvPr>
          <p:cNvCxnSpPr>
            <a:cxnSpLocks/>
          </p:cNvCxnSpPr>
          <p:nvPr/>
        </p:nvCxnSpPr>
        <p:spPr>
          <a:xfrm>
            <a:off x="1101725" y="8877201"/>
            <a:ext cx="221825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266FA3B-2065-524A-A14A-64A9875C43E4}"/>
              </a:ext>
            </a:extLst>
          </p:cNvPr>
          <p:cNvCxnSpPr>
            <a:cxnSpLocks/>
          </p:cNvCxnSpPr>
          <p:nvPr/>
        </p:nvCxnSpPr>
        <p:spPr>
          <a:xfrm>
            <a:off x="1101725" y="9816915"/>
            <a:ext cx="221825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A70EBFC-1182-A34C-ACA2-BC70DCF2EC8C}"/>
              </a:ext>
            </a:extLst>
          </p:cNvPr>
          <p:cNvCxnSpPr>
            <a:cxnSpLocks/>
          </p:cNvCxnSpPr>
          <p:nvPr/>
        </p:nvCxnSpPr>
        <p:spPr>
          <a:xfrm>
            <a:off x="1101725" y="10749649"/>
            <a:ext cx="22174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D62423B-0864-C344-94EF-68FB7B7291DB}"/>
              </a:ext>
            </a:extLst>
          </p:cNvPr>
          <p:cNvCxnSpPr>
            <a:cxnSpLocks/>
          </p:cNvCxnSpPr>
          <p:nvPr/>
        </p:nvCxnSpPr>
        <p:spPr>
          <a:xfrm>
            <a:off x="1101725" y="11696344"/>
            <a:ext cx="221825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0EA86D-7999-EA43-92C5-A9F4A5A8AF97}"/>
              </a:ext>
            </a:extLst>
          </p:cNvPr>
          <p:cNvCxnSpPr>
            <a:cxnSpLocks/>
          </p:cNvCxnSpPr>
          <p:nvPr/>
        </p:nvCxnSpPr>
        <p:spPr>
          <a:xfrm>
            <a:off x="1094105" y="12615118"/>
            <a:ext cx="2218250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55889E0-FFC6-974F-898C-A8244BC847D7}"/>
              </a:ext>
            </a:extLst>
          </p:cNvPr>
          <p:cNvCxnSpPr>
            <a:cxnSpLocks/>
          </p:cNvCxnSpPr>
          <p:nvPr/>
        </p:nvCxnSpPr>
        <p:spPr>
          <a:xfrm flipV="1">
            <a:off x="1104300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31E750EA-E401-394D-B8E8-0F372FB6D17E}"/>
              </a:ext>
            </a:extLst>
          </p:cNvPr>
          <p:cNvCxnSpPr>
            <a:cxnSpLocks/>
          </p:cNvCxnSpPr>
          <p:nvPr/>
        </p:nvCxnSpPr>
        <p:spPr>
          <a:xfrm flipV="1">
            <a:off x="6074625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DE10BA42-4D7E-0545-9E79-C367327CAD43}"/>
              </a:ext>
            </a:extLst>
          </p:cNvPr>
          <p:cNvCxnSpPr>
            <a:cxnSpLocks/>
          </p:cNvCxnSpPr>
          <p:nvPr/>
        </p:nvCxnSpPr>
        <p:spPr>
          <a:xfrm flipV="1">
            <a:off x="6640720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C5FDC9B-3210-6348-9376-DFC92ED64BB9}"/>
              </a:ext>
            </a:extLst>
          </p:cNvPr>
          <p:cNvCxnSpPr>
            <a:cxnSpLocks/>
          </p:cNvCxnSpPr>
          <p:nvPr/>
        </p:nvCxnSpPr>
        <p:spPr>
          <a:xfrm flipV="1">
            <a:off x="7195116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8C38F01-D9B7-F345-A81E-721F17ED472D}"/>
              </a:ext>
            </a:extLst>
          </p:cNvPr>
          <p:cNvCxnSpPr>
            <a:cxnSpLocks/>
          </p:cNvCxnSpPr>
          <p:nvPr/>
        </p:nvCxnSpPr>
        <p:spPr>
          <a:xfrm flipV="1">
            <a:off x="7740720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DD0514E-060E-A94B-B0F1-005D7EDB709B}"/>
              </a:ext>
            </a:extLst>
          </p:cNvPr>
          <p:cNvCxnSpPr>
            <a:cxnSpLocks/>
          </p:cNvCxnSpPr>
          <p:nvPr/>
        </p:nvCxnSpPr>
        <p:spPr>
          <a:xfrm flipV="1">
            <a:off x="8292209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8ABE69F-1231-8545-A5C7-040679F68962}"/>
              </a:ext>
            </a:extLst>
          </p:cNvPr>
          <p:cNvCxnSpPr>
            <a:cxnSpLocks/>
          </p:cNvCxnSpPr>
          <p:nvPr/>
        </p:nvCxnSpPr>
        <p:spPr>
          <a:xfrm flipV="1">
            <a:off x="8854524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845C043-0128-5249-90C9-8A516EA75E4E}"/>
              </a:ext>
            </a:extLst>
          </p:cNvPr>
          <p:cNvCxnSpPr>
            <a:cxnSpLocks/>
          </p:cNvCxnSpPr>
          <p:nvPr/>
        </p:nvCxnSpPr>
        <p:spPr>
          <a:xfrm flipV="1">
            <a:off x="9412700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82D17E3-D8D2-D34A-BC91-BFD3F82A9BE3}"/>
              </a:ext>
            </a:extLst>
          </p:cNvPr>
          <p:cNvCxnSpPr>
            <a:cxnSpLocks/>
          </p:cNvCxnSpPr>
          <p:nvPr/>
        </p:nvCxnSpPr>
        <p:spPr>
          <a:xfrm flipV="1">
            <a:off x="9967096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A4BFB966-86E5-DD48-8A13-1933654BA565}"/>
              </a:ext>
            </a:extLst>
          </p:cNvPr>
          <p:cNvCxnSpPr>
            <a:cxnSpLocks/>
          </p:cNvCxnSpPr>
          <p:nvPr/>
        </p:nvCxnSpPr>
        <p:spPr>
          <a:xfrm flipV="1">
            <a:off x="10521492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740199D-E8B0-404B-92D2-6E108BC7104D}"/>
              </a:ext>
            </a:extLst>
          </p:cNvPr>
          <p:cNvCxnSpPr>
            <a:cxnSpLocks/>
          </p:cNvCxnSpPr>
          <p:nvPr/>
        </p:nvCxnSpPr>
        <p:spPr>
          <a:xfrm flipV="1">
            <a:off x="11078795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6F921AC-972E-C34E-A060-15FEB4627D99}"/>
              </a:ext>
            </a:extLst>
          </p:cNvPr>
          <p:cNvCxnSpPr>
            <a:cxnSpLocks/>
          </p:cNvCxnSpPr>
          <p:nvPr/>
        </p:nvCxnSpPr>
        <p:spPr>
          <a:xfrm flipV="1">
            <a:off x="11633191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D3640E7-E0B0-1243-9983-D5AC6EA61847}"/>
              </a:ext>
            </a:extLst>
          </p:cNvPr>
          <p:cNvCxnSpPr>
            <a:cxnSpLocks/>
          </p:cNvCxnSpPr>
          <p:nvPr/>
        </p:nvCxnSpPr>
        <p:spPr>
          <a:xfrm flipV="1">
            <a:off x="12188825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D21C48D-8B17-BD4D-8FEC-CEA4D8C72F36}"/>
              </a:ext>
            </a:extLst>
          </p:cNvPr>
          <p:cNvCxnSpPr>
            <a:cxnSpLocks/>
          </p:cNvCxnSpPr>
          <p:nvPr/>
        </p:nvCxnSpPr>
        <p:spPr>
          <a:xfrm flipV="1">
            <a:off x="12735901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D97DD77-7FAD-2649-9FB0-44E2C5343EC3}"/>
              </a:ext>
            </a:extLst>
          </p:cNvPr>
          <p:cNvCxnSpPr>
            <a:cxnSpLocks/>
          </p:cNvCxnSpPr>
          <p:nvPr/>
        </p:nvCxnSpPr>
        <p:spPr>
          <a:xfrm flipV="1">
            <a:off x="13296379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A4668F9-DE28-984C-A3F6-63B5DB154AAC}"/>
              </a:ext>
            </a:extLst>
          </p:cNvPr>
          <p:cNvCxnSpPr>
            <a:cxnSpLocks/>
          </p:cNvCxnSpPr>
          <p:nvPr/>
        </p:nvCxnSpPr>
        <p:spPr>
          <a:xfrm flipV="1">
            <a:off x="13850775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8FE39E71-1785-5249-8613-D24958532E06}"/>
              </a:ext>
            </a:extLst>
          </p:cNvPr>
          <p:cNvCxnSpPr>
            <a:cxnSpLocks/>
          </p:cNvCxnSpPr>
          <p:nvPr/>
        </p:nvCxnSpPr>
        <p:spPr>
          <a:xfrm flipV="1">
            <a:off x="14405171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0AF35AA-DA1C-3B43-9412-B1BA5900BA3A}"/>
              </a:ext>
            </a:extLst>
          </p:cNvPr>
          <p:cNvCxnSpPr>
            <a:cxnSpLocks/>
          </p:cNvCxnSpPr>
          <p:nvPr/>
        </p:nvCxnSpPr>
        <p:spPr>
          <a:xfrm flipV="1">
            <a:off x="14959567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6C176FC-97CA-0F42-A805-0FE23A1B5697}"/>
              </a:ext>
            </a:extLst>
          </p:cNvPr>
          <p:cNvCxnSpPr>
            <a:cxnSpLocks/>
          </p:cNvCxnSpPr>
          <p:nvPr/>
        </p:nvCxnSpPr>
        <p:spPr>
          <a:xfrm flipV="1">
            <a:off x="15516870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DAFDE7FE-BFD7-284C-88AD-0FBA074F84D2}"/>
              </a:ext>
            </a:extLst>
          </p:cNvPr>
          <p:cNvCxnSpPr>
            <a:cxnSpLocks/>
          </p:cNvCxnSpPr>
          <p:nvPr/>
        </p:nvCxnSpPr>
        <p:spPr>
          <a:xfrm flipV="1">
            <a:off x="16071266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08C186A0-10EA-B04B-9004-C6F1E720F976}"/>
              </a:ext>
            </a:extLst>
          </p:cNvPr>
          <p:cNvCxnSpPr>
            <a:cxnSpLocks/>
          </p:cNvCxnSpPr>
          <p:nvPr/>
        </p:nvCxnSpPr>
        <p:spPr>
          <a:xfrm flipV="1">
            <a:off x="16625662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54EF662-23A4-B24E-8F5A-1095FD955B4F}"/>
              </a:ext>
            </a:extLst>
          </p:cNvPr>
          <p:cNvCxnSpPr>
            <a:cxnSpLocks/>
          </p:cNvCxnSpPr>
          <p:nvPr/>
        </p:nvCxnSpPr>
        <p:spPr>
          <a:xfrm flipV="1">
            <a:off x="17177151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F6397BC4-0901-694B-AD2A-F6DEA77DB365}"/>
              </a:ext>
            </a:extLst>
          </p:cNvPr>
          <p:cNvCxnSpPr>
            <a:cxnSpLocks/>
          </p:cNvCxnSpPr>
          <p:nvPr/>
        </p:nvCxnSpPr>
        <p:spPr>
          <a:xfrm flipV="1">
            <a:off x="17718479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21B2139-22EA-6945-BA24-B1C19D8950E8}"/>
              </a:ext>
            </a:extLst>
          </p:cNvPr>
          <p:cNvCxnSpPr>
            <a:cxnSpLocks/>
          </p:cNvCxnSpPr>
          <p:nvPr/>
        </p:nvCxnSpPr>
        <p:spPr>
          <a:xfrm flipV="1">
            <a:off x="18286814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BEFC1F8-66DF-8844-B0AD-50FD473A940C}"/>
              </a:ext>
            </a:extLst>
          </p:cNvPr>
          <p:cNvCxnSpPr>
            <a:cxnSpLocks/>
          </p:cNvCxnSpPr>
          <p:nvPr/>
        </p:nvCxnSpPr>
        <p:spPr>
          <a:xfrm flipV="1">
            <a:off x="18843246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80D6FF9-8BFD-974C-8E6C-A8B09BF378DD}"/>
              </a:ext>
            </a:extLst>
          </p:cNvPr>
          <p:cNvCxnSpPr>
            <a:cxnSpLocks/>
          </p:cNvCxnSpPr>
          <p:nvPr/>
        </p:nvCxnSpPr>
        <p:spPr>
          <a:xfrm flipV="1">
            <a:off x="19411467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1341C5D-8F53-3646-BD1C-D9978017E1C9}"/>
              </a:ext>
            </a:extLst>
          </p:cNvPr>
          <p:cNvCxnSpPr>
            <a:cxnSpLocks/>
          </p:cNvCxnSpPr>
          <p:nvPr/>
        </p:nvCxnSpPr>
        <p:spPr>
          <a:xfrm flipV="1">
            <a:off x="19946349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541B19FE-C34D-8B42-A221-AEC426D6E007}"/>
              </a:ext>
            </a:extLst>
          </p:cNvPr>
          <p:cNvCxnSpPr>
            <a:cxnSpLocks/>
          </p:cNvCxnSpPr>
          <p:nvPr/>
        </p:nvCxnSpPr>
        <p:spPr>
          <a:xfrm flipV="1">
            <a:off x="20509341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9F6428D-A3C4-B14B-8537-2401CEADF202}"/>
              </a:ext>
            </a:extLst>
          </p:cNvPr>
          <p:cNvCxnSpPr>
            <a:cxnSpLocks/>
          </p:cNvCxnSpPr>
          <p:nvPr/>
        </p:nvCxnSpPr>
        <p:spPr>
          <a:xfrm flipV="1">
            <a:off x="21058920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F02299E-D441-D34E-89F9-B101137C5E15}"/>
              </a:ext>
            </a:extLst>
          </p:cNvPr>
          <p:cNvCxnSpPr>
            <a:cxnSpLocks/>
          </p:cNvCxnSpPr>
          <p:nvPr/>
        </p:nvCxnSpPr>
        <p:spPr>
          <a:xfrm flipV="1">
            <a:off x="21616113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52DE32D-79C5-FE48-9BD0-8184CA02C14D}"/>
              </a:ext>
            </a:extLst>
          </p:cNvPr>
          <p:cNvCxnSpPr>
            <a:cxnSpLocks/>
          </p:cNvCxnSpPr>
          <p:nvPr/>
        </p:nvCxnSpPr>
        <p:spPr>
          <a:xfrm flipV="1">
            <a:off x="22163885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CA598A81-A5D1-8948-A964-1B97365AE247}"/>
              </a:ext>
            </a:extLst>
          </p:cNvPr>
          <p:cNvCxnSpPr>
            <a:cxnSpLocks/>
          </p:cNvCxnSpPr>
          <p:nvPr/>
        </p:nvCxnSpPr>
        <p:spPr>
          <a:xfrm flipV="1">
            <a:off x="22726925" y="3256587"/>
            <a:ext cx="0" cy="937006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6865F464-57B9-6445-AFB9-38C6F14AC5AD}"/>
              </a:ext>
            </a:extLst>
          </p:cNvPr>
          <p:cNvCxnSpPr>
            <a:cxnSpLocks/>
          </p:cNvCxnSpPr>
          <p:nvPr/>
        </p:nvCxnSpPr>
        <p:spPr>
          <a:xfrm flipV="1">
            <a:off x="23264678" y="3256587"/>
            <a:ext cx="0" cy="935853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9ED1342-9AA5-8942-9627-7B62F6A0AB29}"/>
              </a:ext>
            </a:extLst>
          </p:cNvPr>
          <p:cNvCxnSpPr>
            <a:cxnSpLocks/>
          </p:cNvCxnSpPr>
          <p:nvPr/>
        </p:nvCxnSpPr>
        <p:spPr>
          <a:xfrm>
            <a:off x="1101725" y="3256586"/>
            <a:ext cx="221742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0285E95B-D893-A34C-AACA-0AE5AB23992C}"/>
              </a:ext>
            </a:extLst>
          </p:cNvPr>
          <p:cNvSpPr txBox="1"/>
          <p:nvPr/>
        </p:nvSpPr>
        <p:spPr>
          <a:xfrm>
            <a:off x="1407751" y="3494099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FBE8A5C-E589-3D49-AA05-8BFE8732FF99}"/>
              </a:ext>
            </a:extLst>
          </p:cNvPr>
          <p:cNvSpPr txBox="1"/>
          <p:nvPr/>
        </p:nvSpPr>
        <p:spPr>
          <a:xfrm>
            <a:off x="1407751" y="4428680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20283C1-ACC9-1345-BBF8-55F91485DBB3}"/>
              </a:ext>
            </a:extLst>
          </p:cNvPr>
          <p:cNvSpPr txBox="1"/>
          <p:nvPr/>
        </p:nvSpPr>
        <p:spPr>
          <a:xfrm>
            <a:off x="1407751" y="5354432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A2DA3FA-63C3-A245-B698-667E10578E0E}"/>
              </a:ext>
            </a:extLst>
          </p:cNvPr>
          <p:cNvSpPr txBox="1"/>
          <p:nvPr/>
        </p:nvSpPr>
        <p:spPr>
          <a:xfrm>
            <a:off x="1407751" y="629986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85095B6F-E984-C64B-B861-5BF3BC4D57C5}"/>
              </a:ext>
            </a:extLst>
          </p:cNvPr>
          <p:cNvSpPr txBox="1"/>
          <p:nvPr/>
        </p:nvSpPr>
        <p:spPr>
          <a:xfrm>
            <a:off x="1407751" y="7225368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Medium" pitchFamily="2" charset="77"/>
                <a:cs typeface="Poppins Medium" pitchFamily="2" charset="77"/>
              </a:rPr>
              <a:t>Main Task 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B686D1D-0FB5-A14C-8FCD-0E8ACF3DCB84}"/>
              </a:ext>
            </a:extLst>
          </p:cNvPr>
          <p:cNvSpPr txBox="1"/>
          <p:nvPr/>
        </p:nvSpPr>
        <p:spPr>
          <a:xfrm>
            <a:off x="1407751" y="8186982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CE6F6C5-BAF4-C042-8E0E-0302CB7427D9}"/>
              </a:ext>
            </a:extLst>
          </p:cNvPr>
          <p:cNvSpPr txBox="1"/>
          <p:nvPr/>
        </p:nvSpPr>
        <p:spPr>
          <a:xfrm>
            <a:off x="1407751" y="9128155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58723A5-4270-B040-97BF-1E2FBAA97E89}"/>
              </a:ext>
            </a:extLst>
          </p:cNvPr>
          <p:cNvSpPr txBox="1"/>
          <p:nvPr/>
        </p:nvSpPr>
        <p:spPr>
          <a:xfrm>
            <a:off x="1407751" y="10056187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33C29D0-8F99-054D-A171-302D7F1BACD6}"/>
              </a:ext>
            </a:extLst>
          </p:cNvPr>
          <p:cNvSpPr txBox="1"/>
          <p:nvPr/>
        </p:nvSpPr>
        <p:spPr>
          <a:xfrm>
            <a:off x="1407751" y="10977239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58E8D08-5E64-AF44-AD03-7E5B07E63BB7}"/>
              </a:ext>
            </a:extLst>
          </p:cNvPr>
          <p:cNvSpPr txBox="1"/>
          <p:nvPr/>
        </p:nvSpPr>
        <p:spPr>
          <a:xfrm>
            <a:off x="1407751" y="11920754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Subtask Here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7FA2A87-0DC5-F342-A607-1022601FDF26}"/>
              </a:ext>
            </a:extLst>
          </p:cNvPr>
          <p:cNvSpPr txBox="1"/>
          <p:nvPr/>
        </p:nvSpPr>
        <p:spPr>
          <a:xfrm>
            <a:off x="4944839" y="4466866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100%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05F7840-6C25-B340-84C1-761C80602A76}"/>
              </a:ext>
            </a:extLst>
          </p:cNvPr>
          <p:cNvSpPr txBox="1"/>
          <p:nvPr/>
        </p:nvSpPr>
        <p:spPr>
          <a:xfrm>
            <a:off x="4944839" y="539742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25%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D10D2EA-8C72-E044-B343-9FD95F614B0E}"/>
              </a:ext>
            </a:extLst>
          </p:cNvPr>
          <p:cNvSpPr txBox="1"/>
          <p:nvPr/>
        </p:nvSpPr>
        <p:spPr>
          <a:xfrm>
            <a:off x="4944839" y="6336505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35%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B817697-5143-4A4E-B098-A6EB65DCC86B}"/>
              </a:ext>
            </a:extLst>
          </p:cNvPr>
          <p:cNvSpPr txBox="1"/>
          <p:nvPr/>
        </p:nvSpPr>
        <p:spPr>
          <a:xfrm>
            <a:off x="4919891" y="8193222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45%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256FA4C0-277D-814E-9ED4-4363127A0805}"/>
              </a:ext>
            </a:extLst>
          </p:cNvPr>
          <p:cNvSpPr txBox="1"/>
          <p:nvPr/>
        </p:nvSpPr>
        <p:spPr>
          <a:xfrm>
            <a:off x="4944499" y="9124257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0%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C234C20-868E-E846-B0CC-14E09E11E88B}"/>
              </a:ext>
            </a:extLst>
          </p:cNvPr>
          <p:cNvSpPr txBox="1"/>
          <p:nvPr/>
        </p:nvSpPr>
        <p:spPr>
          <a:xfrm>
            <a:off x="4944839" y="10052178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10%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5C74A50-DD17-8A40-97D6-CEDD2F5F99AA}"/>
              </a:ext>
            </a:extLst>
          </p:cNvPr>
          <p:cNvSpPr txBox="1"/>
          <p:nvPr/>
        </p:nvSpPr>
        <p:spPr>
          <a:xfrm>
            <a:off x="4944839" y="10977239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55%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05B371C-8C36-6746-98D5-02CB5A25A3BA}"/>
              </a:ext>
            </a:extLst>
          </p:cNvPr>
          <p:cNvSpPr txBox="1"/>
          <p:nvPr/>
        </p:nvSpPr>
        <p:spPr>
          <a:xfrm>
            <a:off x="4944839" y="11920754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 Light" pitchFamily="2" charset="77"/>
                <a:cs typeface="Poppins Light" pitchFamily="2" charset="77"/>
              </a:rPr>
              <a:t>27%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E6D50FD7-77C1-ED44-8BA1-B417EBFF7E44}"/>
              </a:ext>
            </a:extLst>
          </p:cNvPr>
          <p:cNvSpPr/>
          <p:nvPr/>
        </p:nvSpPr>
        <p:spPr>
          <a:xfrm>
            <a:off x="4362750" y="4453666"/>
            <a:ext cx="411691" cy="4116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F1D379AE-8C0D-B246-AA03-C6C7D7DFED54}"/>
              </a:ext>
            </a:extLst>
          </p:cNvPr>
          <p:cNvSpPr/>
          <p:nvPr/>
        </p:nvSpPr>
        <p:spPr>
          <a:xfrm>
            <a:off x="4362750" y="5422413"/>
            <a:ext cx="411691" cy="4116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0B65D2FF-8381-9347-8B6B-CFB37AB2BC61}"/>
              </a:ext>
            </a:extLst>
          </p:cNvPr>
          <p:cNvSpPr/>
          <p:nvPr/>
        </p:nvSpPr>
        <p:spPr>
          <a:xfrm>
            <a:off x="4362750" y="6361491"/>
            <a:ext cx="411691" cy="4116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CFFFC77-7ADE-A247-8547-E9A2EAAEB390}"/>
              </a:ext>
            </a:extLst>
          </p:cNvPr>
          <p:cNvSpPr/>
          <p:nvPr/>
        </p:nvSpPr>
        <p:spPr>
          <a:xfrm>
            <a:off x="4362750" y="8195175"/>
            <a:ext cx="411691" cy="4116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E3089F9F-8A36-7C45-9E74-9561F58919C7}"/>
              </a:ext>
            </a:extLst>
          </p:cNvPr>
          <p:cNvSpPr/>
          <p:nvPr/>
        </p:nvSpPr>
        <p:spPr>
          <a:xfrm>
            <a:off x="4362750" y="9150067"/>
            <a:ext cx="411691" cy="4116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FEB2F5A9-0631-EB41-9A1C-8F47C0A27AC5}"/>
              </a:ext>
            </a:extLst>
          </p:cNvPr>
          <p:cNvSpPr/>
          <p:nvPr/>
        </p:nvSpPr>
        <p:spPr>
          <a:xfrm>
            <a:off x="4362750" y="10089145"/>
            <a:ext cx="411691" cy="4116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82816981-70B0-1B45-B539-AD680440D884}"/>
              </a:ext>
            </a:extLst>
          </p:cNvPr>
          <p:cNvSpPr/>
          <p:nvPr/>
        </p:nvSpPr>
        <p:spPr>
          <a:xfrm>
            <a:off x="4362750" y="11001981"/>
            <a:ext cx="411691" cy="4116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7F951BEC-67C3-974E-9B9C-DC678F388B69}"/>
              </a:ext>
            </a:extLst>
          </p:cNvPr>
          <p:cNvSpPr/>
          <p:nvPr/>
        </p:nvSpPr>
        <p:spPr>
          <a:xfrm>
            <a:off x="4362750" y="11956873"/>
            <a:ext cx="411691" cy="4116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465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GanttV1 - Light">
      <a:dk1>
        <a:srgbClr val="323232"/>
      </a:dk1>
      <a:lt1>
        <a:srgbClr val="FFFFFF"/>
      </a:lt1>
      <a:dk2>
        <a:srgbClr val="090909"/>
      </a:dk2>
      <a:lt2>
        <a:srgbClr val="FFFFFF"/>
      </a:lt2>
      <a:accent1>
        <a:srgbClr val="433A3F"/>
      </a:accent1>
      <a:accent2>
        <a:srgbClr val="6B717D"/>
      </a:accent2>
      <a:accent3>
        <a:srgbClr val="3E5A6B"/>
      </a:accent3>
      <a:accent4>
        <a:srgbClr val="578A6F"/>
      </a:accent4>
      <a:accent5>
        <a:srgbClr val="74A890"/>
      </a:accent5>
      <a:accent6>
        <a:srgbClr val="383838"/>
      </a:accent6>
      <a:hlink>
        <a:srgbClr val="E3AC41"/>
      </a:hlink>
      <a:folHlink>
        <a:srgbClr val="8364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84680</TotalTime>
  <Words>501</Words>
  <Application>Microsoft Macintosh PowerPoint</Application>
  <PresentationFormat>Custom</PresentationFormat>
  <Paragraphs>272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Helvetica Neue Light</vt:lpstr>
      <vt:lpstr>Lato Light</vt:lpstr>
      <vt:lpstr>League Spartan</vt:lpstr>
      <vt:lpstr>Mukta ExtraLight</vt:lpstr>
      <vt:lpstr>Open Sans Light</vt:lpstr>
      <vt:lpstr>Poppins</vt:lpstr>
      <vt:lpstr>Poppins ExtraLight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15178</cp:revision>
  <dcterms:created xsi:type="dcterms:W3CDTF">2014-11-12T21:47:38Z</dcterms:created>
  <dcterms:modified xsi:type="dcterms:W3CDTF">2019-04-08T18:01:54Z</dcterms:modified>
  <cp:category/>
</cp:coreProperties>
</file>