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6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68" y="224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7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29DCA-E371-A24E-B450-14EECC6058ED}"/>
              </a:ext>
            </a:extLst>
          </p:cNvPr>
          <p:cNvSpPr txBox="1"/>
          <p:nvPr userDrawn="1"/>
        </p:nvSpPr>
        <p:spPr>
          <a:xfrm>
            <a:off x="22246952" y="638536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2800" b="0" i="0" spc="3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34CF8-4175-6B48-826A-A090D6443068}"/>
              </a:ext>
            </a:extLst>
          </p:cNvPr>
          <p:cNvSpPr txBox="1"/>
          <p:nvPr/>
        </p:nvSpPr>
        <p:spPr>
          <a:xfrm>
            <a:off x="5869948" y="584728"/>
            <a:ext cx="12637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THREE-YEAR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E8E2D-573A-474A-9E74-BE43232484CD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B31B43D0-F93B-E24C-AAA9-7BFED6894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582285"/>
              </p:ext>
            </p:extLst>
          </p:nvPr>
        </p:nvGraphicFramePr>
        <p:xfrm>
          <a:off x="1218882" y="2861883"/>
          <a:ext cx="21939892" cy="803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85186"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0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387" marR="95387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B078AFBF-F939-9F4D-98F9-CF5174B7864E}"/>
              </a:ext>
            </a:extLst>
          </p:cNvPr>
          <p:cNvSpPr/>
          <p:nvPr/>
        </p:nvSpPr>
        <p:spPr>
          <a:xfrm>
            <a:off x="5135462" y="4825446"/>
            <a:ext cx="704088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C0BBFF6A-99D0-4E46-AC81-AD7CDB7E4594}"/>
              </a:ext>
            </a:extLst>
          </p:cNvPr>
          <p:cNvSpPr/>
          <p:nvPr/>
        </p:nvSpPr>
        <p:spPr>
          <a:xfrm>
            <a:off x="12778330" y="5465526"/>
            <a:ext cx="10078495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34C0467E-954B-0749-9E43-C3983F3D393F}"/>
              </a:ext>
            </a:extLst>
          </p:cNvPr>
          <p:cNvSpPr/>
          <p:nvPr/>
        </p:nvSpPr>
        <p:spPr>
          <a:xfrm>
            <a:off x="5565816" y="9166200"/>
            <a:ext cx="804672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01A67CB6-E0B9-AD49-B149-18A6D213314D}"/>
              </a:ext>
            </a:extLst>
          </p:cNvPr>
          <p:cNvSpPr/>
          <p:nvPr/>
        </p:nvSpPr>
        <p:spPr>
          <a:xfrm>
            <a:off x="6502465" y="6995823"/>
            <a:ext cx="5943600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EBDC6C74-FFDE-6547-905C-CC3A7CC7DE55}"/>
              </a:ext>
            </a:extLst>
          </p:cNvPr>
          <p:cNvSpPr/>
          <p:nvPr/>
        </p:nvSpPr>
        <p:spPr>
          <a:xfrm>
            <a:off x="12404794" y="7635903"/>
            <a:ext cx="6251666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0BE9A537-3039-5242-87F0-9763BF1405D5}"/>
              </a:ext>
            </a:extLst>
          </p:cNvPr>
          <p:cNvSpPr/>
          <p:nvPr/>
        </p:nvSpPr>
        <p:spPr>
          <a:xfrm>
            <a:off x="13624189" y="9806280"/>
            <a:ext cx="7579118" cy="64008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E9048B-F123-7A4B-9799-5C825C00A2C3}"/>
              </a:ext>
            </a:extLst>
          </p:cNvPr>
          <p:cNvSpPr txBox="1">
            <a:spLocks/>
          </p:cNvSpPr>
          <p:nvPr/>
        </p:nvSpPr>
        <p:spPr>
          <a:xfrm>
            <a:off x="1520825" y="11444136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29EA-2F05-E048-8F00-4405F13C27F5}"/>
              </a:ext>
            </a:extLst>
          </p:cNvPr>
          <p:cNvSpPr txBox="1"/>
          <p:nvPr/>
        </p:nvSpPr>
        <p:spPr>
          <a:xfrm>
            <a:off x="7706092" y="4883875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A7CE9-3783-3C47-ADB0-DDAB32A9874C}"/>
              </a:ext>
            </a:extLst>
          </p:cNvPr>
          <p:cNvSpPr txBox="1"/>
          <p:nvPr/>
        </p:nvSpPr>
        <p:spPr>
          <a:xfrm>
            <a:off x="17706648" y="5523402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F71E2-E01D-C443-9831-D7A8D7109CA1}"/>
              </a:ext>
            </a:extLst>
          </p:cNvPr>
          <p:cNvSpPr txBox="1"/>
          <p:nvPr/>
        </p:nvSpPr>
        <p:spPr>
          <a:xfrm>
            <a:off x="14580815" y="7694332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61A4-0097-304F-A6D5-125091BB601F}"/>
              </a:ext>
            </a:extLst>
          </p:cNvPr>
          <p:cNvSpPr txBox="1"/>
          <p:nvPr/>
        </p:nvSpPr>
        <p:spPr>
          <a:xfrm>
            <a:off x="8524453" y="7062721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5FF26-C60E-834F-AFE0-551E32285B91}"/>
              </a:ext>
            </a:extLst>
          </p:cNvPr>
          <p:cNvSpPr txBox="1"/>
          <p:nvPr/>
        </p:nvSpPr>
        <p:spPr>
          <a:xfrm>
            <a:off x="8639364" y="9224629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64D8B-D855-514D-A7B8-9A97ED063F9C}"/>
              </a:ext>
            </a:extLst>
          </p:cNvPr>
          <p:cNvSpPr txBox="1"/>
          <p:nvPr/>
        </p:nvSpPr>
        <p:spPr>
          <a:xfrm>
            <a:off x="16463936" y="9873965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8720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CFD91-C2C3-4043-AF95-C3D582CD3C3D}"/>
              </a:ext>
            </a:extLst>
          </p:cNvPr>
          <p:cNvSpPr txBox="1"/>
          <p:nvPr/>
        </p:nvSpPr>
        <p:spPr>
          <a:xfrm>
            <a:off x="6268295" y="584728"/>
            <a:ext cx="1184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FIVE-YEAR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DBCC4-1956-424B-B20F-BBAEB722A704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29EC54E-E6D1-0944-B4DF-0F5F5A26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069097"/>
              </p:ext>
            </p:extLst>
          </p:nvPr>
        </p:nvGraphicFramePr>
        <p:xfrm>
          <a:off x="1218882" y="2861883"/>
          <a:ext cx="21939892" cy="81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87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6546"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January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February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March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April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June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July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August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October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387" marR="95387" marT="91416" marB="91416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>
                        <a:lnSpc>
                          <a:spcPct val="100000"/>
                        </a:lnSpc>
                      </a:pPr>
                      <a:endParaRPr lang="uk-UA" sz="24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2022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55420"/>
                  </a:ext>
                </a:extLst>
              </a:tr>
              <a:tr h="112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3089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BC14B082-A311-7F4A-834D-332DAA412B16}"/>
              </a:ext>
            </a:extLst>
          </p:cNvPr>
          <p:cNvSpPr/>
          <p:nvPr/>
        </p:nvSpPr>
        <p:spPr>
          <a:xfrm>
            <a:off x="16844627" y="5608319"/>
            <a:ext cx="2529461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B5095C4A-8CC1-7F46-9BCA-C659302E6D66}"/>
              </a:ext>
            </a:extLst>
          </p:cNvPr>
          <p:cNvSpPr/>
          <p:nvPr/>
        </p:nvSpPr>
        <p:spPr>
          <a:xfrm>
            <a:off x="11759140" y="8968919"/>
            <a:ext cx="2529461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EEABB-4425-A04A-9E79-61D1834ADC12}"/>
              </a:ext>
            </a:extLst>
          </p:cNvPr>
          <p:cNvSpPr txBox="1"/>
          <p:nvPr/>
        </p:nvSpPr>
        <p:spPr>
          <a:xfrm>
            <a:off x="17159545" y="5689609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966B1-91B0-D847-82F5-40D9FB845E39}"/>
              </a:ext>
            </a:extLst>
          </p:cNvPr>
          <p:cNvSpPr txBox="1"/>
          <p:nvPr/>
        </p:nvSpPr>
        <p:spPr>
          <a:xfrm>
            <a:off x="12049314" y="9051668"/>
            <a:ext cx="18996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6D865-D143-684C-9C9B-B3B946D3295E}"/>
              </a:ext>
            </a:extLst>
          </p:cNvPr>
          <p:cNvSpPr txBox="1">
            <a:spLocks/>
          </p:cNvSpPr>
          <p:nvPr/>
        </p:nvSpPr>
        <p:spPr>
          <a:xfrm>
            <a:off x="1520825" y="11444136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</p:spTree>
    <p:extLst>
      <p:ext uri="{BB962C8B-B14F-4D97-AF65-F5344CB8AC3E}">
        <p14:creationId xmlns:p14="http://schemas.microsoft.com/office/powerpoint/2010/main" val="32400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9FD21-414E-E441-B5EC-83545B974974}"/>
              </a:ext>
            </a:extLst>
          </p:cNvPr>
          <p:cNvSpPr txBox="1"/>
          <p:nvPr/>
        </p:nvSpPr>
        <p:spPr>
          <a:xfrm>
            <a:off x="5896368" y="584728"/>
            <a:ext cx="1258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452EA-4E3D-BC43-83B4-5FF5B0A3E0FA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A9ECC625-EA2D-E14A-8146-5B772D5B7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31030"/>
              </p:ext>
            </p:extLst>
          </p:nvPr>
        </p:nvGraphicFramePr>
        <p:xfrm>
          <a:off x="1218882" y="2818335"/>
          <a:ext cx="21941554" cy="804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804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Goals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nd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rd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lang="en-US" sz="3200" b="1" i="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</a:t>
                      </a:r>
                      <a:r>
                        <a:rPr lang="en-US" sz="32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</a:t>
                      </a:r>
                      <a:endParaRPr lang="uk-UA" sz="3200" b="1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 A business plan is a written document that describes in detail how a business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 A business plan lays out a written plan from a marketing, financial and operational viewpoint.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a company lay out its goals attract investment. 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695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keep themselves on track going forward.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 new companies, every company should have.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1312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 some cases, Sometimes, a business plan is prepared for an established business.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44436" marR="244436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0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RESULTS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123.345 </a:t>
                      </a:r>
                    </a:p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sample text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4436" marR="24443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9A738EFB-E94F-624B-B8B4-0695908E6DAD}"/>
              </a:ext>
            </a:extLst>
          </p:cNvPr>
          <p:cNvSpPr/>
          <p:nvPr/>
        </p:nvSpPr>
        <p:spPr>
          <a:xfrm>
            <a:off x="9797482" y="4108869"/>
            <a:ext cx="2591613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4078BDC-D8C2-A84C-9686-0390760E5EDD}"/>
              </a:ext>
            </a:extLst>
          </p:cNvPr>
          <p:cNvSpPr/>
          <p:nvPr/>
        </p:nvSpPr>
        <p:spPr>
          <a:xfrm>
            <a:off x="11385651" y="5095026"/>
            <a:ext cx="2591613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BB250C9E-AD8D-3740-84D7-4C635CDA6C21}"/>
              </a:ext>
            </a:extLst>
          </p:cNvPr>
          <p:cNvSpPr/>
          <p:nvPr/>
        </p:nvSpPr>
        <p:spPr>
          <a:xfrm>
            <a:off x="13473083" y="6055195"/>
            <a:ext cx="3931920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949046C5-755F-BE40-9B62-62D14DA49335}"/>
              </a:ext>
            </a:extLst>
          </p:cNvPr>
          <p:cNvSpPr/>
          <p:nvPr/>
        </p:nvSpPr>
        <p:spPr>
          <a:xfrm>
            <a:off x="14427323" y="7028390"/>
            <a:ext cx="4317821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0169091A-C9A8-0F48-A7FF-9AADCFA85B18}"/>
              </a:ext>
            </a:extLst>
          </p:cNvPr>
          <p:cNvSpPr/>
          <p:nvPr/>
        </p:nvSpPr>
        <p:spPr>
          <a:xfrm>
            <a:off x="17820421" y="8006203"/>
            <a:ext cx="2518202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7478E9DB-0845-AC46-8FAE-5F31825A43A5}"/>
              </a:ext>
            </a:extLst>
          </p:cNvPr>
          <p:cNvSpPr/>
          <p:nvPr/>
        </p:nvSpPr>
        <p:spPr>
          <a:xfrm>
            <a:off x="20338623" y="8990979"/>
            <a:ext cx="2518202" cy="46731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D10D61-6275-554C-A6FB-AB2BC4923B5B}"/>
              </a:ext>
            </a:extLst>
          </p:cNvPr>
          <p:cNvSpPr txBox="1">
            <a:spLocks/>
          </p:cNvSpPr>
          <p:nvPr/>
        </p:nvSpPr>
        <p:spPr>
          <a:xfrm>
            <a:off x="1520825" y="11226421"/>
            <a:ext cx="21336000" cy="1539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2D2FE-069B-4549-800C-9D1793F4A15B}"/>
              </a:ext>
            </a:extLst>
          </p:cNvPr>
          <p:cNvSpPr txBox="1"/>
          <p:nvPr/>
        </p:nvSpPr>
        <p:spPr>
          <a:xfrm>
            <a:off x="10265625" y="411169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E4FED-C145-D741-A3FD-B58F0C8F16E9}"/>
              </a:ext>
            </a:extLst>
          </p:cNvPr>
          <p:cNvSpPr txBox="1"/>
          <p:nvPr/>
        </p:nvSpPr>
        <p:spPr>
          <a:xfrm>
            <a:off x="11853794" y="5095026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7F67E-1F1F-C345-9699-0716B236830D}"/>
              </a:ext>
            </a:extLst>
          </p:cNvPr>
          <p:cNvSpPr txBox="1"/>
          <p:nvPr/>
        </p:nvSpPr>
        <p:spPr>
          <a:xfrm>
            <a:off x="14611380" y="6055195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E8234-CF1C-4D4E-AB38-4AD1B4493E2A}"/>
              </a:ext>
            </a:extLst>
          </p:cNvPr>
          <p:cNvSpPr txBox="1"/>
          <p:nvPr/>
        </p:nvSpPr>
        <p:spPr>
          <a:xfrm>
            <a:off x="15758570" y="7028390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BB774-D5C5-CE40-9E60-A932190F6FB9}"/>
              </a:ext>
            </a:extLst>
          </p:cNvPr>
          <p:cNvSpPr txBox="1"/>
          <p:nvPr/>
        </p:nvSpPr>
        <p:spPr>
          <a:xfrm>
            <a:off x="18251859" y="801185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D5B72-E4A8-8148-8D03-AE0D8410EE3D}"/>
              </a:ext>
            </a:extLst>
          </p:cNvPr>
          <p:cNvSpPr txBox="1"/>
          <p:nvPr/>
        </p:nvSpPr>
        <p:spPr>
          <a:xfrm>
            <a:off x="20770061" y="899097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787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B221B-C804-894B-8174-936C5F12A56B}"/>
              </a:ext>
            </a:extLst>
          </p:cNvPr>
          <p:cNvSpPr txBox="1"/>
          <p:nvPr/>
        </p:nvSpPr>
        <p:spPr>
          <a:xfrm>
            <a:off x="6487652" y="584728"/>
            <a:ext cx="11402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04691-AF03-CB45-945F-8E7891437676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5" name="Content Placeholder 19">
            <a:extLst>
              <a:ext uri="{FF2B5EF4-FFF2-40B4-BE49-F238E27FC236}">
                <a16:creationId xmlns:a16="http://schemas.microsoft.com/office/drawing/2014/main" id="{6E305390-BD88-484A-B5A3-7123F8AF8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950333"/>
              </p:ext>
            </p:extLst>
          </p:nvPr>
        </p:nvGraphicFramePr>
        <p:xfrm>
          <a:off x="1520824" y="2784292"/>
          <a:ext cx="21336005" cy="792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322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48708">
                <a:tc rowSpan="2"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Task Name</a:t>
                      </a:r>
                      <a:endParaRPr lang="uk-UA" sz="36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ND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RD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kumimoji="0" lang="en-US" sz="32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Q. - 2019</a:t>
                      </a:r>
                      <a:endParaRPr kumimoji="0" lang="uk-U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</a:t>
                      </a:r>
                      <a:r>
                        <a:rPr lang="en-US" sz="2800" b="1" i="0" baseline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</a:t>
                      </a:r>
                      <a:r>
                        <a:rPr lang="en-US" sz="2800" b="1" i="0" baseline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 A business plan is a written document that 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 A business plan lays out a written plan from a 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a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keep 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5.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 new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58011" marR="258011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58011" marR="258011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A29D976E-B74E-6940-9BD0-8610D8B5F8D6}"/>
              </a:ext>
            </a:extLst>
          </p:cNvPr>
          <p:cNvSpPr/>
          <p:nvPr/>
        </p:nvSpPr>
        <p:spPr>
          <a:xfrm>
            <a:off x="6280898" y="5031338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2DA753D3-DE31-AD4F-9B27-37E648ABFE52}"/>
              </a:ext>
            </a:extLst>
          </p:cNvPr>
          <p:cNvSpPr/>
          <p:nvPr/>
        </p:nvSpPr>
        <p:spPr>
          <a:xfrm>
            <a:off x="6280898" y="5031338"/>
            <a:ext cx="2428536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7253E09D-1159-7E40-9664-D4FCA668DCA6}"/>
              </a:ext>
            </a:extLst>
          </p:cNvPr>
          <p:cNvSpPr/>
          <p:nvPr/>
        </p:nvSpPr>
        <p:spPr>
          <a:xfrm>
            <a:off x="7715820" y="6222703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5039FA47-B326-0B4F-B55C-4CF296708725}"/>
              </a:ext>
            </a:extLst>
          </p:cNvPr>
          <p:cNvSpPr/>
          <p:nvPr/>
        </p:nvSpPr>
        <p:spPr>
          <a:xfrm>
            <a:off x="7715820" y="6222703"/>
            <a:ext cx="993614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8AC1C67D-7F7D-A442-B1EE-2B34C2CED208}"/>
              </a:ext>
            </a:extLst>
          </p:cNvPr>
          <p:cNvSpPr/>
          <p:nvPr/>
        </p:nvSpPr>
        <p:spPr>
          <a:xfrm>
            <a:off x="12103891" y="7448492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78547B21-0A7C-CE47-B13F-EE85439B159C}"/>
              </a:ext>
            </a:extLst>
          </p:cNvPr>
          <p:cNvSpPr/>
          <p:nvPr/>
        </p:nvSpPr>
        <p:spPr>
          <a:xfrm>
            <a:off x="12103891" y="7448492"/>
            <a:ext cx="4031398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0EAA6C5A-FD56-294F-AB35-4CB7D8680166}"/>
              </a:ext>
            </a:extLst>
          </p:cNvPr>
          <p:cNvSpPr/>
          <p:nvPr/>
        </p:nvSpPr>
        <p:spPr>
          <a:xfrm>
            <a:off x="14919607" y="8655399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F7020C10-23B2-6644-813D-976A075E0CB3}"/>
              </a:ext>
            </a:extLst>
          </p:cNvPr>
          <p:cNvSpPr/>
          <p:nvPr/>
        </p:nvSpPr>
        <p:spPr>
          <a:xfrm>
            <a:off x="14919607" y="8655399"/>
            <a:ext cx="3621887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EE113FD5-3FB0-224A-955F-BA1BA501D423}"/>
              </a:ext>
            </a:extLst>
          </p:cNvPr>
          <p:cNvSpPr/>
          <p:nvPr/>
        </p:nvSpPr>
        <p:spPr>
          <a:xfrm>
            <a:off x="17561581" y="9887705"/>
            <a:ext cx="4607312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Open Sans Light" panose="020B0306030504020204" pitchFamily="34" charset="0"/>
            </a:endParaRP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C11C16A-1D4F-4644-BF44-949B192A79FE}"/>
              </a:ext>
            </a:extLst>
          </p:cNvPr>
          <p:cNvSpPr/>
          <p:nvPr/>
        </p:nvSpPr>
        <p:spPr>
          <a:xfrm>
            <a:off x="17561581" y="9887705"/>
            <a:ext cx="653991" cy="431888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Open Sans Light" panose="020B0306030504020204" pitchFamily="34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46624E1-6167-6A46-ACAA-F0B3122E8BB3}"/>
              </a:ext>
            </a:extLst>
          </p:cNvPr>
          <p:cNvSpPr>
            <a:spLocks noChangeAspect="1"/>
          </p:cNvSpPr>
          <p:nvPr/>
        </p:nvSpPr>
        <p:spPr>
          <a:xfrm>
            <a:off x="3028079" y="11495658"/>
            <a:ext cx="457200" cy="4572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07B57-33E1-584C-9981-C1A177D0BDCE}"/>
              </a:ext>
            </a:extLst>
          </p:cNvPr>
          <p:cNvSpPr txBox="1"/>
          <p:nvPr/>
        </p:nvSpPr>
        <p:spPr>
          <a:xfrm>
            <a:off x="3595825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20CDF4-9D20-1A46-8836-06D1B63A1B10}"/>
              </a:ext>
            </a:extLst>
          </p:cNvPr>
          <p:cNvSpPr txBox="1">
            <a:spLocks/>
          </p:cNvSpPr>
          <p:nvPr/>
        </p:nvSpPr>
        <p:spPr>
          <a:xfrm>
            <a:off x="3607199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2EE08AA9-8E96-A747-8067-C599B0F04D65}"/>
              </a:ext>
            </a:extLst>
          </p:cNvPr>
          <p:cNvSpPr>
            <a:spLocks noChangeAspect="1"/>
          </p:cNvSpPr>
          <p:nvPr/>
        </p:nvSpPr>
        <p:spPr>
          <a:xfrm>
            <a:off x="6793005" y="11495658"/>
            <a:ext cx="457200" cy="4572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36A6A-15AB-E945-8EB1-AEB83F207593}"/>
              </a:ext>
            </a:extLst>
          </p:cNvPr>
          <p:cNvSpPr txBox="1"/>
          <p:nvPr/>
        </p:nvSpPr>
        <p:spPr>
          <a:xfrm>
            <a:off x="7360751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54D9B4E-9E72-024A-9645-5754C7EAC6D7}"/>
              </a:ext>
            </a:extLst>
          </p:cNvPr>
          <p:cNvSpPr txBox="1">
            <a:spLocks/>
          </p:cNvSpPr>
          <p:nvPr/>
        </p:nvSpPr>
        <p:spPr>
          <a:xfrm>
            <a:off x="7372125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2984D4B-F006-A94C-B9B2-21062F30563F}"/>
              </a:ext>
            </a:extLst>
          </p:cNvPr>
          <p:cNvSpPr>
            <a:spLocks noChangeAspect="1"/>
          </p:cNvSpPr>
          <p:nvPr/>
        </p:nvSpPr>
        <p:spPr>
          <a:xfrm>
            <a:off x="10555724" y="11495658"/>
            <a:ext cx="457200" cy="4572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9A5781-6DF0-084C-823C-C71698E253EF}"/>
              </a:ext>
            </a:extLst>
          </p:cNvPr>
          <p:cNvSpPr txBox="1"/>
          <p:nvPr/>
        </p:nvSpPr>
        <p:spPr>
          <a:xfrm>
            <a:off x="11123470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A8ED7AD-A1A3-7341-B78E-2CBBA531BBE8}"/>
              </a:ext>
            </a:extLst>
          </p:cNvPr>
          <p:cNvSpPr txBox="1">
            <a:spLocks/>
          </p:cNvSpPr>
          <p:nvPr/>
        </p:nvSpPr>
        <p:spPr>
          <a:xfrm>
            <a:off x="11134844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4BD813D-8D8E-BF42-97D4-63BF72D927E5}"/>
              </a:ext>
            </a:extLst>
          </p:cNvPr>
          <p:cNvSpPr>
            <a:spLocks noChangeAspect="1"/>
          </p:cNvSpPr>
          <p:nvPr/>
        </p:nvSpPr>
        <p:spPr>
          <a:xfrm>
            <a:off x="14320293" y="11495658"/>
            <a:ext cx="457200" cy="45720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11A3D-185A-B349-8B09-1E4DCC1497A6}"/>
              </a:ext>
            </a:extLst>
          </p:cNvPr>
          <p:cNvSpPr txBox="1"/>
          <p:nvPr/>
        </p:nvSpPr>
        <p:spPr>
          <a:xfrm>
            <a:off x="14888039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A644F3B-C15D-044A-A183-2AABF646BA5B}"/>
              </a:ext>
            </a:extLst>
          </p:cNvPr>
          <p:cNvSpPr txBox="1">
            <a:spLocks/>
          </p:cNvSpPr>
          <p:nvPr/>
        </p:nvSpPr>
        <p:spPr>
          <a:xfrm>
            <a:off x="14899413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AD44884-1CB9-7246-BC3E-E191B6CC17AC}"/>
              </a:ext>
            </a:extLst>
          </p:cNvPr>
          <p:cNvSpPr>
            <a:spLocks noChangeAspect="1"/>
          </p:cNvSpPr>
          <p:nvPr/>
        </p:nvSpPr>
        <p:spPr>
          <a:xfrm>
            <a:off x="18084294" y="11495658"/>
            <a:ext cx="457200" cy="4572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D68B9-5946-B44C-A4EE-3B505C3B3B0B}"/>
              </a:ext>
            </a:extLst>
          </p:cNvPr>
          <p:cNvSpPr txBox="1"/>
          <p:nvPr/>
        </p:nvSpPr>
        <p:spPr>
          <a:xfrm>
            <a:off x="18652040" y="11258038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8DE7A54-48C2-524C-83E7-B16B992FBE53}"/>
              </a:ext>
            </a:extLst>
          </p:cNvPr>
          <p:cNvSpPr txBox="1">
            <a:spLocks/>
          </p:cNvSpPr>
          <p:nvPr/>
        </p:nvSpPr>
        <p:spPr>
          <a:xfrm>
            <a:off x="18663414" y="11697947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76377-0B19-314A-A2AC-200D813809B8}"/>
              </a:ext>
            </a:extLst>
          </p:cNvPr>
          <p:cNvSpPr txBox="1"/>
          <p:nvPr/>
        </p:nvSpPr>
        <p:spPr>
          <a:xfrm>
            <a:off x="19037574" y="9887705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367AF-0ED6-EB49-8056-B2F863490F74}"/>
              </a:ext>
            </a:extLst>
          </p:cNvPr>
          <p:cNvSpPr txBox="1"/>
          <p:nvPr/>
        </p:nvSpPr>
        <p:spPr>
          <a:xfrm>
            <a:off x="16395600" y="8635672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C0A01E-513F-0540-855C-1287B2D58AAC}"/>
              </a:ext>
            </a:extLst>
          </p:cNvPr>
          <p:cNvSpPr txBox="1"/>
          <p:nvPr/>
        </p:nvSpPr>
        <p:spPr>
          <a:xfrm>
            <a:off x="13579884" y="743190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13848-56C0-204E-B5BF-0343E0A4FE1B}"/>
              </a:ext>
            </a:extLst>
          </p:cNvPr>
          <p:cNvSpPr txBox="1"/>
          <p:nvPr/>
        </p:nvSpPr>
        <p:spPr>
          <a:xfrm>
            <a:off x="9191813" y="6210768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22B91-172D-8B4B-9B31-1C644BEE67E7}"/>
              </a:ext>
            </a:extLst>
          </p:cNvPr>
          <p:cNvSpPr txBox="1"/>
          <p:nvPr/>
        </p:nvSpPr>
        <p:spPr>
          <a:xfrm>
            <a:off x="7756891" y="501644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941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CB458-2470-904E-BC79-0913F9C1D954}"/>
              </a:ext>
            </a:extLst>
          </p:cNvPr>
          <p:cNvSpPr/>
          <p:nvPr/>
        </p:nvSpPr>
        <p:spPr>
          <a:xfrm>
            <a:off x="1933635" y="3095550"/>
            <a:ext cx="3959777" cy="24963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Name</a:t>
            </a:r>
            <a:endParaRPr lang="uk-UA" sz="6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B5DEC-476B-2C48-8D7C-3AC028828710}"/>
              </a:ext>
            </a:extLst>
          </p:cNvPr>
          <p:cNvSpPr/>
          <p:nvPr/>
        </p:nvSpPr>
        <p:spPr>
          <a:xfrm>
            <a:off x="6001260" y="3095549"/>
            <a:ext cx="4030950" cy="11525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A2C19-69B4-754E-A7C5-4E346E3A913B}"/>
              </a:ext>
            </a:extLst>
          </p:cNvPr>
          <p:cNvSpPr/>
          <p:nvPr/>
        </p:nvSpPr>
        <p:spPr>
          <a:xfrm>
            <a:off x="10136532" y="3095549"/>
            <a:ext cx="4030950" cy="11525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BBC28-0F91-834C-94CA-69F837925B46}"/>
              </a:ext>
            </a:extLst>
          </p:cNvPr>
          <p:cNvSpPr/>
          <p:nvPr/>
        </p:nvSpPr>
        <p:spPr>
          <a:xfrm>
            <a:off x="14279540" y="3095549"/>
            <a:ext cx="4030950" cy="115255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5B749-2081-E44D-967F-09264889C5FF}"/>
              </a:ext>
            </a:extLst>
          </p:cNvPr>
          <p:cNvSpPr/>
          <p:nvPr/>
        </p:nvSpPr>
        <p:spPr>
          <a:xfrm>
            <a:off x="1935356" y="5752405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1. A business plan is a written document 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13C65-7DD8-784F-AB50-842FC9011D32}"/>
              </a:ext>
            </a:extLst>
          </p:cNvPr>
          <p:cNvSpPr/>
          <p:nvPr/>
        </p:nvSpPr>
        <p:spPr>
          <a:xfrm>
            <a:off x="18423017" y="3095549"/>
            <a:ext cx="4030950" cy="11525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8343">
              <a:defRPr/>
            </a:pP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4800" b="1" baseline="30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4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Q. - 2019</a:t>
            </a:r>
            <a:endParaRPr lang="uk-UA" sz="4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2ECBC-4BD3-8340-B419-1DB13055C205}"/>
              </a:ext>
            </a:extLst>
          </p:cNvPr>
          <p:cNvSpPr/>
          <p:nvPr/>
        </p:nvSpPr>
        <p:spPr>
          <a:xfrm>
            <a:off x="6001265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5902D-93ED-3E45-9F93-859BFC8E79B6}"/>
              </a:ext>
            </a:extLst>
          </p:cNvPr>
          <p:cNvSpPr/>
          <p:nvPr/>
        </p:nvSpPr>
        <p:spPr>
          <a:xfrm>
            <a:off x="7381242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Feb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076D2-550C-814B-BAB8-D100808011D4}"/>
              </a:ext>
            </a:extLst>
          </p:cNvPr>
          <p:cNvSpPr/>
          <p:nvPr/>
        </p:nvSpPr>
        <p:spPr>
          <a:xfrm>
            <a:off x="8761220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3ACB1-FDCB-C24E-945B-FECF66D10C47}"/>
              </a:ext>
            </a:extLst>
          </p:cNvPr>
          <p:cNvSpPr/>
          <p:nvPr/>
        </p:nvSpPr>
        <p:spPr>
          <a:xfrm>
            <a:off x="10136533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2B8FC-7313-8C4F-9AC4-0A2E2DE6FACD}"/>
              </a:ext>
            </a:extLst>
          </p:cNvPr>
          <p:cNvSpPr/>
          <p:nvPr/>
        </p:nvSpPr>
        <p:spPr>
          <a:xfrm>
            <a:off x="11516513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47C94-06E1-624A-BB01-AA7518A25ECE}"/>
              </a:ext>
            </a:extLst>
          </p:cNvPr>
          <p:cNvSpPr/>
          <p:nvPr/>
        </p:nvSpPr>
        <p:spPr>
          <a:xfrm>
            <a:off x="12896490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F2194-737E-6A45-AEA9-3CC7E5CDEF6E}"/>
              </a:ext>
            </a:extLst>
          </p:cNvPr>
          <p:cNvSpPr/>
          <p:nvPr/>
        </p:nvSpPr>
        <p:spPr>
          <a:xfrm>
            <a:off x="14279539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E5211-1ED8-A140-9363-DE6B18D6FD95}"/>
              </a:ext>
            </a:extLst>
          </p:cNvPr>
          <p:cNvSpPr/>
          <p:nvPr/>
        </p:nvSpPr>
        <p:spPr>
          <a:xfrm>
            <a:off x="15659517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23C12-1AE1-B844-9CD3-DC92BBCE8B6C}"/>
              </a:ext>
            </a:extLst>
          </p:cNvPr>
          <p:cNvSpPr/>
          <p:nvPr/>
        </p:nvSpPr>
        <p:spPr>
          <a:xfrm>
            <a:off x="17039494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5D73D6-68D1-7C4D-906F-70BDCA714EAF}"/>
              </a:ext>
            </a:extLst>
          </p:cNvPr>
          <p:cNvSpPr/>
          <p:nvPr/>
        </p:nvSpPr>
        <p:spPr>
          <a:xfrm>
            <a:off x="18423014" y="4410873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Oct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4C116-60D2-814B-A1C0-3C9DECB3BB8A}"/>
              </a:ext>
            </a:extLst>
          </p:cNvPr>
          <p:cNvSpPr/>
          <p:nvPr/>
        </p:nvSpPr>
        <p:spPr>
          <a:xfrm>
            <a:off x="19802993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19303B-92F4-B742-BB17-C2BBC0DF68B4}"/>
              </a:ext>
            </a:extLst>
          </p:cNvPr>
          <p:cNvSpPr/>
          <p:nvPr/>
        </p:nvSpPr>
        <p:spPr>
          <a:xfrm>
            <a:off x="21182969" y="4411559"/>
            <a:ext cx="1270991" cy="1180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</a:t>
            </a:r>
            <a:endParaRPr lang="uk-UA" sz="2799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32878-1C41-264B-82A0-44A35ADF53C8}"/>
              </a:ext>
            </a:extLst>
          </p:cNvPr>
          <p:cNvSpPr/>
          <p:nvPr/>
        </p:nvSpPr>
        <p:spPr>
          <a:xfrm>
            <a:off x="6001265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F31FE-AE11-3F4D-925E-BD9D9D3E33CE}"/>
              </a:ext>
            </a:extLst>
          </p:cNvPr>
          <p:cNvSpPr/>
          <p:nvPr/>
        </p:nvSpPr>
        <p:spPr>
          <a:xfrm>
            <a:off x="7381242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7827C-B4D8-8541-BD93-0E992C915119}"/>
              </a:ext>
            </a:extLst>
          </p:cNvPr>
          <p:cNvSpPr/>
          <p:nvPr/>
        </p:nvSpPr>
        <p:spPr>
          <a:xfrm>
            <a:off x="8761220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098B0-4E59-FB43-8AE5-3198285A215D}"/>
              </a:ext>
            </a:extLst>
          </p:cNvPr>
          <p:cNvSpPr/>
          <p:nvPr/>
        </p:nvSpPr>
        <p:spPr>
          <a:xfrm>
            <a:off x="10136533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64C53-7956-834D-9A1A-C52A7176E967}"/>
              </a:ext>
            </a:extLst>
          </p:cNvPr>
          <p:cNvSpPr/>
          <p:nvPr/>
        </p:nvSpPr>
        <p:spPr>
          <a:xfrm>
            <a:off x="11516513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38FFBA-F544-AD4F-B7BF-42C97F01EF35}"/>
              </a:ext>
            </a:extLst>
          </p:cNvPr>
          <p:cNvSpPr/>
          <p:nvPr/>
        </p:nvSpPr>
        <p:spPr>
          <a:xfrm>
            <a:off x="12896490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532A42-8301-2944-BE3D-9CF86C5E3B5D}"/>
              </a:ext>
            </a:extLst>
          </p:cNvPr>
          <p:cNvSpPr/>
          <p:nvPr/>
        </p:nvSpPr>
        <p:spPr>
          <a:xfrm>
            <a:off x="14279539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8CE3-88E9-9446-AA01-1A3354BE491A}"/>
              </a:ext>
            </a:extLst>
          </p:cNvPr>
          <p:cNvSpPr/>
          <p:nvPr/>
        </p:nvSpPr>
        <p:spPr>
          <a:xfrm>
            <a:off x="15659517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29C2B-BD3E-DD43-8F9B-3570025820EF}"/>
              </a:ext>
            </a:extLst>
          </p:cNvPr>
          <p:cNvSpPr/>
          <p:nvPr/>
        </p:nvSpPr>
        <p:spPr>
          <a:xfrm>
            <a:off x="17039494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18DBA-FB35-1B4C-9A86-D256BE9697B1}"/>
              </a:ext>
            </a:extLst>
          </p:cNvPr>
          <p:cNvSpPr/>
          <p:nvPr/>
        </p:nvSpPr>
        <p:spPr>
          <a:xfrm>
            <a:off x="18423014" y="5751496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EA887F-7B9C-AE48-99AD-B34C79F5F778}"/>
              </a:ext>
            </a:extLst>
          </p:cNvPr>
          <p:cNvSpPr/>
          <p:nvPr/>
        </p:nvSpPr>
        <p:spPr>
          <a:xfrm>
            <a:off x="19802993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40334-6399-2D4B-884F-9D3EF252F3B6}"/>
              </a:ext>
            </a:extLst>
          </p:cNvPr>
          <p:cNvSpPr/>
          <p:nvPr/>
        </p:nvSpPr>
        <p:spPr>
          <a:xfrm>
            <a:off x="21182969" y="5752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404270-9448-4E4F-B880-F8B0C4BBD9B2}"/>
              </a:ext>
            </a:extLst>
          </p:cNvPr>
          <p:cNvSpPr/>
          <p:nvPr/>
        </p:nvSpPr>
        <p:spPr>
          <a:xfrm>
            <a:off x="1935356" y="7092342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 A business plan lays out a written plan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C3ECA2-46E9-BD44-B3F5-7DCC86EFA668}"/>
              </a:ext>
            </a:extLst>
          </p:cNvPr>
          <p:cNvSpPr/>
          <p:nvPr/>
        </p:nvSpPr>
        <p:spPr>
          <a:xfrm>
            <a:off x="6001265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B4FD16-A0D3-DD4B-A336-189DC1CD72E8}"/>
              </a:ext>
            </a:extLst>
          </p:cNvPr>
          <p:cNvSpPr/>
          <p:nvPr/>
        </p:nvSpPr>
        <p:spPr>
          <a:xfrm>
            <a:off x="7381242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089F11-F4CA-664A-9BB8-48B2DCFB644A}"/>
              </a:ext>
            </a:extLst>
          </p:cNvPr>
          <p:cNvSpPr/>
          <p:nvPr/>
        </p:nvSpPr>
        <p:spPr>
          <a:xfrm>
            <a:off x="8761220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3FAE7-809F-A14A-8D9B-A256EA86E3D0}"/>
              </a:ext>
            </a:extLst>
          </p:cNvPr>
          <p:cNvSpPr/>
          <p:nvPr/>
        </p:nvSpPr>
        <p:spPr>
          <a:xfrm>
            <a:off x="10136533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6360A-2BCD-2144-B584-1EDD925C7B62}"/>
              </a:ext>
            </a:extLst>
          </p:cNvPr>
          <p:cNvSpPr/>
          <p:nvPr/>
        </p:nvSpPr>
        <p:spPr>
          <a:xfrm>
            <a:off x="11516513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E98225-71A0-084B-BA6D-5A0ECD45063A}"/>
              </a:ext>
            </a:extLst>
          </p:cNvPr>
          <p:cNvSpPr/>
          <p:nvPr/>
        </p:nvSpPr>
        <p:spPr>
          <a:xfrm>
            <a:off x="12896490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43351-7273-0747-BC60-8CAFE3830356}"/>
              </a:ext>
            </a:extLst>
          </p:cNvPr>
          <p:cNvSpPr/>
          <p:nvPr/>
        </p:nvSpPr>
        <p:spPr>
          <a:xfrm>
            <a:off x="14279539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1DF2AC-78AB-6B4D-AC1D-B7A48A758AC3}"/>
              </a:ext>
            </a:extLst>
          </p:cNvPr>
          <p:cNvSpPr/>
          <p:nvPr/>
        </p:nvSpPr>
        <p:spPr>
          <a:xfrm>
            <a:off x="15659517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1D845E-79D4-4841-A863-0546EB620941}"/>
              </a:ext>
            </a:extLst>
          </p:cNvPr>
          <p:cNvSpPr/>
          <p:nvPr/>
        </p:nvSpPr>
        <p:spPr>
          <a:xfrm>
            <a:off x="17039494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FE0671-F25A-414D-A29B-BB2962EF7173}"/>
              </a:ext>
            </a:extLst>
          </p:cNvPr>
          <p:cNvSpPr/>
          <p:nvPr/>
        </p:nvSpPr>
        <p:spPr>
          <a:xfrm>
            <a:off x="18423014" y="7091431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0A102B-71AD-2D4D-BFB6-3A732873A087}"/>
              </a:ext>
            </a:extLst>
          </p:cNvPr>
          <p:cNvSpPr/>
          <p:nvPr/>
        </p:nvSpPr>
        <p:spPr>
          <a:xfrm>
            <a:off x="19802993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C7A852-BEF9-5E40-9A14-CA05168A25A5}"/>
              </a:ext>
            </a:extLst>
          </p:cNvPr>
          <p:cNvSpPr/>
          <p:nvPr/>
        </p:nvSpPr>
        <p:spPr>
          <a:xfrm>
            <a:off x="21182969" y="7092117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B8EF89-33B3-454A-AB1E-F9C02BCA5E6F}"/>
              </a:ext>
            </a:extLst>
          </p:cNvPr>
          <p:cNvSpPr/>
          <p:nvPr/>
        </p:nvSpPr>
        <p:spPr>
          <a:xfrm>
            <a:off x="1935356" y="8431593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F73440-2174-AC41-833E-26EC2FD83CCF}"/>
              </a:ext>
            </a:extLst>
          </p:cNvPr>
          <p:cNvSpPr/>
          <p:nvPr/>
        </p:nvSpPr>
        <p:spPr>
          <a:xfrm>
            <a:off x="6001265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3826D2-A791-2D41-88E2-3B023B0E7742}"/>
              </a:ext>
            </a:extLst>
          </p:cNvPr>
          <p:cNvSpPr/>
          <p:nvPr/>
        </p:nvSpPr>
        <p:spPr>
          <a:xfrm>
            <a:off x="7381242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102E3F-3A87-7245-AF04-0AB17A99DEF2}"/>
              </a:ext>
            </a:extLst>
          </p:cNvPr>
          <p:cNvSpPr/>
          <p:nvPr/>
        </p:nvSpPr>
        <p:spPr>
          <a:xfrm>
            <a:off x="8761220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EB9847-9490-7942-AC06-CB4D0E93ED0A}"/>
              </a:ext>
            </a:extLst>
          </p:cNvPr>
          <p:cNvSpPr/>
          <p:nvPr/>
        </p:nvSpPr>
        <p:spPr>
          <a:xfrm>
            <a:off x="10136533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516A7-2236-7240-8118-89ABAFA527E8}"/>
              </a:ext>
            </a:extLst>
          </p:cNvPr>
          <p:cNvSpPr/>
          <p:nvPr/>
        </p:nvSpPr>
        <p:spPr>
          <a:xfrm>
            <a:off x="11516513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94F62D-1AA7-8F4F-89FC-A017EC8918C5}"/>
              </a:ext>
            </a:extLst>
          </p:cNvPr>
          <p:cNvSpPr/>
          <p:nvPr/>
        </p:nvSpPr>
        <p:spPr>
          <a:xfrm>
            <a:off x="12896490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4AF0-C95B-3D4B-9DCB-B694AB674FA9}"/>
              </a:ext>
            </a:extLst>
          </p:cNvPr>
          <p:cNvSpPr/>
          <p:nvPr/>
        </p:nvSpPr>
        <p:spPr>
          <a:xfrm>
            <a:off x="14279539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BD4D1A-A9A8-5642-88A2-D7D1095912E0}"/>
              </a:ext>
            </a:extLst>
          </p:cNvPr>
          <p:cNvSpPr/>
          <p:nvPr/>
        </p:nvSpPr>
        <p:spPr>
          <a:xfrm>
            <a:off x="15659517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FC264E-C89F-6142-90F7-4235487FDC34}"/>
              </a:ext>
            </a:extLst>
          </p:cNvPr>
          <p:cNvSpPr/>
          <p:nvPr/>
        </p:nvSpPr>
        <p:spPr>
          <a:xfrm>
            <a:off x="17039494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5820-F3AB-0944-927D-371EADAD01BF}"/>
              </a:ext>
            </a:extLst>
          </p:cNvPr>
          <p:cNvSpPr/>
          <p:nvPr/>
        </p:nvSpPr>
        <p:spPr>
          <a:xfrm>
            <a:off x="18423014" y="8430682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221A2F-2DC8-2449-BE59-EA8C82FFF4AE}"/>
              </a:ext>
            </a:extLst>
          </p:cNvPr>
          <p:cNvSpPr/>
          <p:nvPr/>
        </p:nvSpPr>
        <p:spPr>
          <a:xfrm>
            <a:off x="19802993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279B8-8758-5742-8041-70394A05C888}"/>
              </a:ext>
            </a:extLst>
          </p:cNvPr>
          <p:cNvSpPr/>
          <p:nvPr/>
        </p:nvSpPr>
        <p:spPr>
          <a:xfrm>
            <a:off x="21182969" y="8431368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145571-759D-5440-B9FC-9EE464CE6B06}"/>
              </a:ext>
            </a:extLst>
          </p:cNvPr>
          <p:cNvSpPr/>
          <p:nvPr/>
        </p:nvSpPr>
        <p:spPr>
          <a:xfrm>
            <a:off x="1935356" y="9770159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are also a way for companies to 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1AF8B0-E929-614E-A42C-94B4686765D3}"/>
              </a:ext>
            </a:extLst>
          </p:cNvPr>
          <p:cNvSpPr/>
          <p:nvPr/>
        </p:nvSpPr>
        <p:spPr>
          <a:xfrm>
            <a:off x="6001265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97A3A4-A0B8-AE46-9330-D0EF78002A57}"/>
              </a:ext>
            </a:extLst>
          </p:cNvPr>
          <p:cNvSpPr/>
          <p:nvPr/>
        </p:nvSpPr>
        <p:spPr>
          <a:xfrm>
            <a:off x="7381242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497D41-DBFB-DF49-917C-ED9CCC244C5F}"/>
              </a:ext>
            </a:extLst>
          </p:cNvPr>
          <p:cNvSpPr/>
          <p:nvPr/>
        </p:nvSpPr>
        <p:spPr>
          <a:xfrm>
            <a:off x="8761220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60EEE-27C6-A942-9359-F1EB39B8A1C4}"/>
              </a:ext>
            </a:extLst>
          </p:cNvPr>
          <p:cNvSpPr/>
          <p:nvPr/>
        </p:nvSpPr>
        <p:spPr>
          <a:xfrm>
            <a:off x="10136533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03D079-046F-F744-987C-306982496F51}"/>
              </a:ext>
            </a:extLst>
          </p:cNvPr>
          <p:cNvSpPr/>
          <p:nvPr/>
        </p:nvSpPr>
        <p:spPr>
          <a:xfrm>
            <a:off x="11516513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3F507-01F1-264A-A723-7B3CFC71F1EA}"/>
              </a:ext>
            </a:extLst>
          </p:cNvPr>
          <p:cNvSpPr/>
          <p:nvPr/>
        </p:nvSpPr>
        <p:spPr>
          <a:xfrm>
            <a:off x="12896490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3B9497-581A-B841-839B-50B4B1BF43CA}"/>
              </a:ext>
            </a:extLst>
          </p:cNvPr>
          <p:cNvSpPr/>
          <p:nvPr/>
        </p:nvSpPr>
        <p:spPr>
          <a:xfrm>
            <a:off x="14279539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6F653E-07D2-9941-9A4B-0784CE5A1F9F}"/>
              </a:ext>
            </a:extLst>
          </p:cNvPr>
          <p:cNvSpPr/>
          <p:nvPr/>
        </p:nvSpPr>
        <p:spPr>
          <a:xfrm>
            <a:off x="15659517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745A-A758-1044-A432-3F3219218116}"/>
              </a:ext>
            </a:extLst>
          </p:cNvPr>
          <p:cNvSpPr/>
          <p:nvPr/>
        </p:nvSpPr>
        <p:spPr>
          <a:xfrm>
            <a:off x="17039494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E00936-15EE-3F44-AF02-E20319429817}"/>
              </a:ext>
            </a:extLst>
          </p:cNvPr>
          <p:cNvSpPr/>
          <p:nvPr/>
        </p:nvSpPr>
        <p:spPr>
          <a:xfrm>
            <a:off x="18423014" y="976925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A0D59E-1A5C-F444-A384-A4F9F0677ED3}"/>
              </a:ext>
            </a:extLst>
          </p:cNvPr>
          <p:cNvSpPr/>
          <p:nvPr/>
        </p:nvSpPr>
        <p:spPr>
          <a:xfrm>
            <a:off x="19802993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2A5C47-B37C-5748-B176-5D876CA42C1F}"/>
              </a:ext>
            </a:extLst>
          </p:cNvPr>
          <p:cNvSpPr/>
          <p:nvPr/>
        </p:nvSpPr>
        <p:spPr>
          <a:xfrm>
            <a:off x="21182969" y="976993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3319CF-C5DF-024D-8990-8DBF61654E6E}"/>
              </a:ext>
            </a:extLst>
          </p:cNvPr>
          <p:cNvSpPr/>
          <p:nvPr/>
        </p:nvSpPr>
        <p:spPr>
          <a:xfrm>
            <a:off x="1935356" y="11112089"/>
            <a:ext cx="3959776" cy="11794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5. </a:t>
            </a:r>
            <a:r>
              <a:rPr lang="en-US" sz="2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Although they're especially useful for</a:t>
            </a:r>
            <a:endParaRPr lang="uk-UA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99E2D-4759-4248-AC56-5DF40456C560}"/>
              </a:ext>
            </a:extLst>
          </p:cNvPr>
          <p:cNvSpPr/>
          <p:nvPr/>
        </p:nvSpPr>
        <p:spPr>
          <a:xfrm>
            <a:off x="6001265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90E914-A875-3E4E-A559-E01874D08C6F}"/>
              </a:ext>
            </a:extLst>
          </p:cNvPr>
          <p:cNvSpPr/>
          <p:nvPr/>
        </p:nvSpPr>
        <p:spPr>
          <a:xfrm>
            <a:off x="7381242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8E331C-E86D-764C-AF01-E987582CC084}"/>
              </a:ext>
            </a:extLst>
          </p:cNvPr>
          <p:cNvSpPr/>
          <p:nvPr/>
        </p:nvSpPr>
        <p:spPr>
          <a:xfrm>
            <a:off x="8761220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980AF1-8E83-504F-BE3D-BFD30FCE4B92}"/>
              </a:ext>
            </a:extLst>
          </p:cNvPr>
          <p:cNvSpPr/>
          <p:nvPr/>
        </p:nvSpPr>
        <p:spPr>
          <a:xfrm>
            <a:off x="10136533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2BE6FB-AD2A-DE4A-8A97-0FD4BEA75D11}"/>
              </a:ext>
            </a:extLst>
          </p:cNvPr>
          <p:cNvSpPr/>
          <p:nvPr/>
        </p:nvSpPr>
        <p:spPr>
          <a:xfrm>
            <a:off x="11516513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0364A-15AB-4341-B014-4A9E3CA8DA6E}"/>
              </a:ext>
            </a:extLst>
          </p:cNvPr>
          <p:cNvSpPr/>
          <p:nvPr/>
        </p:nvSpPr>
        <p:spPr>
          <a:xfrm>
            <a:off x="12896490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15CBAB-17F5-344B-B7C3-DBDD83018BA2}"/>
              </a:ext>
            </a:extLst>
          </p:cNvPr>
          <p:cNvSpPr/>
          <p:nvPr/>
        </p:nvSpPr>
        <p:spPr>
          <a:xfrm>
            <a:off x="14279539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8DCD74-57E1-2744-88F0-2BE0052375EB}"/>
              </a:ext>
            </a:extLst>
          </p:cNvPr>
          <p:cNvSpPr/>
          <p:nvPr/>
        </p:nvSpPr>
        <p:spPr>
          <a:xfrm>
            <a:off x="15659517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6DC158-22D6-7440-9F92-A3AF4E03D833}"/>
              </a:ext>
            </a:extLst>
          </p:cNvPr>
          <p:cNvSpPr/>
          <p:nvPr/>
        </p:nvSpPr>
        <p:spPr>
          <a:xfrm>
            <a:off x="17039494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7DFD03-F789-604E-953C-EB78546AFF2A}"/>
              </a:ext>
            </a:extLst>
          </p:cNvPr>
          <p:cNvSpPr/>
          <p:nvPr/>
        </p:nvSpPr>
        <p:spPr>
          <a:xfrm>
            <a:off x="18423014" y="11111180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CB4573-A54E-704A-A078-9528DE7D633A}"/>
              </a:ext>
            </a:extLst>
          </p:cNvPr>
          <p:cNvSpPr/>
          <p:nvPr/>
        </p:nvSpPr>
        <p:spPr>
          <a:xfrm>
            <a:off x="19802993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9DC22D-89E7-5F4A-8FDD-5848EC06E674}"/>
              </a:ext>
            </a:extLst>
          </p:cNvPr>
          <p:cNvSpPr/>
          <p:nvPr/>
        </p:nvSpPr>
        <p:spPr>
          <a:xfrm>
            <a:off x="21182969" y="11111864"/>
            <a:ext cx="1270991" cy="1180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B11592-E64A-E24F-A2C3-75267A948FF3}"/>
              </a:ext>
            </a:extLst>
          </p:cNvPr>
          <p:cNvSpPr txBox="1"/>
          <p:nvPr/>
        </p:nvSpPr>
        <p:spPr>
          <a:xfrm>
            <a:off x="5896371" y="584728"/>
            <a:ext cx="1258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 GANTT CHART SLIDE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94A673-C3DA-F246-94B5-9F3466061A53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5142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23CC1-DB1E-DD45-9834-6D6051E79DE7}"/>
              </a:ext>
            </a:extLst>
          </p:cNvPr>
          <p:cNvSpPr txBox="1"/>
          <p:nvPr/>
        </p:nvSpPr>
        <p:spPr>
          <a:xfrm>
            <a:off x="6202801" y="584728"/>
            <a:ext cx="11972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EF94B-C485-1543-8B09-4B5D87A6D066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graphicFrame>
        <p:nvGraphicFramePr>
          <p:cNvPr id="4" name="Content Placeholder 19">
            <a:extLst>
              <a:ext uri="{FF2B5EF4-FFF2-40B4-BE49-F238E27FC236}">
                <a16:creationId xmlns:a16="http://schemas.microsoft.com/office/drawing/2014/main" id="{853B8D18-FEAF-0747-9791-A38CCBCC1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88981"/>
              </p:ext>
            </p:extLst>
          </p:nvPr>
        </p:nvGraphicFramePr>
        <p:xfrm>
          <a:off x="1520825" y="2633276"/>
          <a:ext cx="21336000" cy="1000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360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1235172">
                <a:tc rowSpan="2">
                  <a:txBody>
                    <a:bodyPr/>
                    <a:lstStyle/>
                    <a:p>
                      <a:pPr algn="ctr"/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TASK NAME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 Apr</a:t>
                      </a:r>
                      <a:r>
                        <a:rPr lang="en-US" sz="3200" baseline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‘19</a:t>
                      </a:r>
                      <a:endParaRPr lang="uk-UA" sz="320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3178" marR="103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4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uk-UA" sz="2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is a written document  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lays out a written plan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plans are important to allow 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They are also a way for companies to 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Although they're especially useful for</a:t>
                      </a: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 business plan is prepared for an est.</a:t>
                      </a:r>
                      <a:endParaRPr lang="uk-UA" sz="20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Operating without a business plan is not a good idea. </a:t>
                      </a:r>
                      <a:endParaRPr lang="uk-UA" sz="2000" b="0" i="0" kern="12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91132" marR="291132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60D673BA-0A03-A045-9D9C-331D54D3F184}"/>
              </a:ext>
            </a:extLst>
          </p:cNvPr>
          <p:cNvSpPr/>
          <p:nvPr/>
        </p:nvSpPr>
        <p:spPr>
          <a:xfrm>
            <a:off x="5316470" y="5257176"/>
            <a:ext cx="3887419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53962BCE-622A-7C45-8650-89D22AD899F0}"/>
              </a:ext>
            </a:extLst>
          </p:cNvPr>
          <p:cNvSpPr/>
          <p:nvPr/>
        </p:nvSpPr>
        <p:spPr>
          <a:xfrm>
            <a:off x="7941387" y="7463405"/>
            <a:ext cx="2591613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960655A2-A163-C54A-82B6-712BF4D2B22A}"/>
              </a:ext>
            </a:extLst>
          </p:cNvPr>
          <p:cNvSpPr/>
          <p:nvPr/>
        </p:nvSpPr>
        <p:spPr>
          <a:xfrm>
            <a:off x="10933069" y="8573037"/>
            <a:ext cx="394558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1DE66F2D-77AC-7543-97FD-05EECFADF7FC}"/>
              </a:ext>
            </a:extLst>
          </p:cNvPr>
          <p:cNvSpPr/>
          <p:nvPr/>
        </p:nvSpPr>
        <p:spPr>
          <a:xfrm>
            <a:off x="15359081" y="9687543"/>
            <a:ext cx="93575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C4FD1B5C-E7A5-C546-8F15-BCE9ED321B4B}"/>
              </a:ext>
            </a:extLst>
          </p:cNvPr>
          <p:cNvSpPr/>
          <p:nvPr/>
        </p:nvSpPr>
        <p:spPr>
          <a:xfrm>
            <a:off x="19750206" y="11959186"/>
            <a:ext cx="3023213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6EFB40EC-45CB-0A4D-AFDC-C10276FD3683}"/>
              </a:ext>
            </a:extLst>
          </p:cNvPr>
          <p:cNvSpPr/>
          <p:nvPr/>
        </p:nvSpPr>
        <p:spPr>
          <a:xfrm>
            <a:off x="9659448" y="6357377"/>
            <a:ext cx="2087456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ABB2A915-D194-924E-A3F3-A04C5BD67323}"/>
              </a:ext>
            </a:extLst>
          </p:cNvPr>
          <p:cNvSpPr/>
          <p:nvPr/>
        </p:nvSpPr>
        <p:spPr>
          <a:xfrm>
            <a:off x="15636558" y="10826019"/>
            <a:ext cx="3095194" cy="28795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624BC52-3A59-8646-9818-CE8C109BFA55}"/>
              </a:ext>
            </a:extLst>
          </p:cNvPr>
          <p:cNvCxnSpPr/>
          <p:nvPr/>
        </p:nvCxnSpPr>
        <p:spPr>
          <a:xfrm>
            <a:off x="9203889" y="5401155"/>
            <a:ext cx="2543015" cy="1100201"/>
          </a:xfrm>
          <a:prstGeom prst="bentConnector3">
            <a:avLst>
              <a:gd name="adj1" fmla="val 10898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823CD9-111B-7F4E-BE22-15B3793F4944}"/>
              </a:ext>
            </a:extLst>
          </p:cNvPr>
          <p:cNvCxnSpPr/>
          <p:nvPr/>
        </p:nvCxnSpPr>
        <p:spPr>
          <a:xfrm rot="10800000" flipV="1">
            <a:off x="7941388" y="6501356"/>
            <a:ext cx="1718061" cy="1106028"/>
          </a:xfrm>
          <a:prstGeom prst="bentConnector3">
            <a:avLst>
              <a:gd name="adj1" fmla="val 1133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EC24BC4-81CD-3744-8A0B-30E024D40FE6}"/>
              </a:ext>
            </a:extLst>
          </p:cNvPr>
          <p:cNvCxnSpPr/>
          <p:nvPr/>
        </p:nvCxnSpPr>
        <p:spPr>
          <a:xfrm>
            <a:off x="10533000" y="7607384"/>
            <a:ext cx="400069" cy="11096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BB60C70-BEA2-AB4C-B4FF-A92FF47A8ECD}"/>
              </a:ext>
            </a:extLst>
          </p:cNvPr>
          <p:cNvCxnSpPr/>
          <p:nvPr/>
        </p:nvCxnSpPr>
        <p:spPr>
          <a:xfrm>
            <a:off x="14878655" y="8717016"/>
            <a:ext cx="480426" cy="1114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6B8A467-FD72-754D-A8D2-1BC4CF58C1D2}"/>
              </a:ext>
            </a:extLst>
          </p:cNvPr>
          <p:cNvCxnSpPr/>
          <p:nvPr/>
        </p:nvCxnSpPr>
        <p:spPr>
          <a:xfrm flipH="1">
            <a:off x="15636558" y="9831522"/>
            <a:ext cx="658279" cy="1138476"/>
          </a:xfrm>
          <a:prstGeom prst="bentConnector5">
            <a:avLst>
              <a:gd name="adj1" fmla="val -34727"/>
              <a:gd name="adj2" fmla="val 50000"/>
              <a:gd name="adj3" fmla="val 1347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B44ACA4-536C-EA40-BFF0-8B28A892EE5E}"/>
              </a:ext>
            </a:extLst>
          </p:cNvPr>
          <p:cNvCxnSpPr/>
          <p:nvPr/>
        </p:nvCxnSpPr>
        <p:spPr>
          <a:xfrm>
            <a:off x="18731752" y="10969998"/>
            <a:ext cx="1018454" cy="11331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EF078F-31B2-4F46-B84A-B6919B21130E}"/>
              </a:ext>
            </a:extLst>
          </p:cNvPr>
          <p:cNvSpPr txBox="1"/>
          <p:nvPr/>
        </p:nvSpPr>
        <p:spPr>
          <a:xfrm>
            <a:off x="20679248" y="11933886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7FEC9-BBAF-E546-BBCF-D5E2CDE4DFDC}"/>
              </a:ext>
            </a:extLst>
          </p:cNvPr>
          <p:cNvSpPr txBox="1"/>
          <p:nvPr/>
        </p:nvSpPr>
        <p:spPr>
          <a:xfrm>
            <a:off x="16601591" y="10800720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13CED-E274-DA4C-8731-4617955906B8}"/>
              </a:ext>
            </a:extLst>
          </p:cNvPr>
          <p:cNvSpPr txBox="1"/>
          <p:nvPr/>
        </p:nvSpPr>
        <p:spPr>
          <a:xfrm>
            <a:off x="15506999" y="9661742"/>
            <a:ext cx="63991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D9805-E7E7-CC40-916B-09C18B32DC7C}"/>
              </a:ext>
            </a:extLst>
          </p:cNvPr>
          <p:cNvSpPr txBox="1"/>
          <p:nvPr/>
        </p:nvSpPr>
        <p:spPr>
          <a:xfrm>
            <a:off x="12323298" y="8547738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69BBC-DEB7-D44F-9695-5E6274DFC891}"/>
              </a:ext>
            </a:extLst>
          </p:cNvPr>
          <p:cNvSpPr txBox="1"/>
          <p:nvPr/>
        </p:nvSpPr>
        <p:spPr>
          <a:xfrm>
            <a:off x="8654630" y="7439908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0EE95-E901-0542-94A6-A526836AB096}"/>
              </a:ext>
            </a:extLst>
          </p:cNvPr>
          <p:cNvSpPr txBox="1"/>
          <p:nvPr/>
        </p:nvSpPr>
        <p:spPr>
          <a:xfrm>
            <a:off x="10120612" y="6337905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0C5CD-AB45-484D-B7A2-5CE1118206E5}"/>
              </a:ext>
            </a:extLst>
          </p:cNvPr>
          <p:cNvSpPr txBox="1"/>
          <p:nvPr/>
        </p:nvSpPr>
        <p:spPr>
          <a:xfrm>
            <a:off x="6677615" y="5226050"/>
            <a:ext cx="1165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959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9">
            <a:extLst>
              <a:ext uri="{FF2B5EF4-FFF2-40B4-BE49-F238E27FC236}">
                <a16:creationId xmlns:a16="http://schemas.microsoft.com/office/drawing/2014/main" id="{B5C5CC31-A8C2-9A49-8D63-15E8E9575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92072"/>
              </p:ext>
            </p:extLst>
          </p:nvPr>
        </p:nvGraphicFramePr>
        <p:xfrm>
          <a:off x="1520825" y="3025167"/>
          <a:ext cx="21336002" cy="758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6475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Hours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Days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Room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91416" marB="9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8-9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M-T-Th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111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STOUN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9-10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201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CROSS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11-12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1-3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SMITH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8-10:30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M-W-Th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97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LEVELTON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11-4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T-Th-F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207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WALTS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337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1-2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M-W-F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206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BEST</a:t>
                      </a:r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2035" marR="102035" marT="91416" marB="914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E96BCA-8223-9B4C-9C0E-33B4AD25DFB5}"/>
              </a:ext>
            </a:extLst>
          </p:cNvPr>
          <p:cNvSpPr txBox="1"/>
          <p:nvPr/>
        </p:nvSpPr>
        <p:spPr>
          <a:xfrm>
            <a:off x="7032034" y="584728"/>
            <a:ext cx="1031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GANTT CHART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41A61-55B8-714A-B20F-117F090B3DD2}"/>
              </a:ext>
            </a:extLst>
          </p:cNvPr>
          <p:cNvSpPr txBox="1"/>
          <p:nvPr/>
        </p:nvSpPr>
        <p:spPr>
          <a:xfrm>
            <a:off x="9608759" y="1600391"/>
            <a:ext cx="516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A0DA171-3840-8C40-A687-3C8492BFCB45}"/>
              </a:ext>
            </a:extLst>
          </p:cNvPr>
          <p:cNvSpPr>
            <a:spLocks noChangeAspect="1"/>
          </p:cNvSpPr>
          <p:nvPr/>
        </p:nvSpPr>
        <p:spPr>
          <a:xfrm>
            <a:off x="6209485" y="11365030"/>
            <a:ext cx="457200" cy="4572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A2B79-43F9-0D4D-8B49-58B17072AA6B}"/>
              </a:ext>
            </a:extLst>
          </p:cNvPr>
          <p:cNvSpPr txBox="1"/>
          <p:nvPr/>
        </p:nvSpPr>
        <p:spPr>
          <a:xfrm>
            <a:off x="6777231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1F6B42-45A1-D141-97AA-85B47658703D}"/>
              </a:ext>
            </a:extLst>
          </p:cNvPr>
          <p:cNvSpPr txBox="1">
            <a:spLocks/>
          </p:cNvSpPr>
          <p:nvPr/>
        </p:nvSpPr>
        <p:spPr>
          <a:xfrm>
            <a:off x="6788605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1D93D43-5BD1-6441-9756-A59F28789ED3}"/>
              </a:ext>
            </a:extLst>
          </p:cNvPr>
          <p:cNvSpPr>
            <a:spLocks noChangeAspect="1"/>
          </p:cNvSpPr>
          <p:nvPr/>
        </p:nvSpPr>
        <p:spPr>
          <a:xfrm>
            <a:off x="10564905" y="11365030"/>
            <a:ext cx="457200" cy="4572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22A2E-B180-544E-8DC1-2E2C3FE48FD2}"/>
              </a:ext>
            </a:extLst>
          </p:cNvPr>
          <p:cNvSpPr txBox="1"/>
          <p:nvPr/>
        </p:nvSpPr>
        <p:spPr>
          <a:xfrm>
            <a:off x="11132651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F9DCF5-AC62-A64B-ABAD-19292873DD1B}"/>
              </a:ext>
            </a:extLst>
          </p:cNvPr>
          <p:cNvSpPr txBox="1">
            <a:spLocks/>
          </p:cNvSpPr>
          <p:nvPr/>
        </p:nvSpPr>
        <p:spPr>
          <a:xfrm>
            <a:off x="11144025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D2E5E9D-BB69-5644-95CA-D774D241B78D}"/>
              </a:ext>
            </a:extLst>
          </p:cNvPr>
          <p:cNvSpPr>
            <a:spLocks noChangeAspect="1"/>
          </p:cNvSpPr>
          <p:nvPr/>
        </p:nvSpPr>
        <p:spPr>
          <a:xfrm>
            <a:off x="14908951" y="11365030"/>
            <a:ext cx="457200" cy="4572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C3F6D-7D6B-5049-8083-C0E260EC6203}"/>
              </a:ext>
            </a:extLst>
          </p:cNvPr>
          <p:cNvSpPr txBox="1"/>
          <p:nvPr/>
        </p:nvSpPr>
        <p:spPr>
          <a:xfrm>
            <a:off x="15476697" y="11127410"/>
            <a:ext cx="920445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1A44F59-3A1E-AA4E-8F91-C157883607C5}"/>
              </a:ext>
            </a:extLst>
          </p:cNvPr>
          <p:cNvSpPr txBox="1">
            <a:spLocks/>
          </p:cNvSpPr>
          <p:nvPr/>
        </p:nvSpPr>
        <p:spPr>
          <a:xfrm>
            <a:off x="15488071" y="1156731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82E2FBC8-5D43-6746-9836-F77AF7E24128}"/>
              </a:ext>
            </a:extLst>
          </p:cNvPr>
          <p:cNvSpPr/>
          <p:nvPr/>
        </p:nvSpPr>
        <p:spPr>
          <a:xfrm>
            <a:off x="6108659" y="4524812"/>
            <a:ext cx="3887419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9197EB70-0351-2E42-86DA-B68B24161DDF}"/>
              </a:ext>
            </a:extLst>
          </p:cNvPr>
          <p:cNvSpPr/>
          <p:nvPr/>
        </p:nvSpPr>
        <p:spPr>
          <a:xfrm>
            <a:off x="7725492" y="5428600"/>
            <a:ext cx="2735591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77E7C6A6-E722-8144-8985-DD0D5BA7EE4C}"/>
              </a:ext>
            </a:extLst>
          </p:cNvPr>
          <p:cNvSpPr/>
          <p:nvPr/>
        </p:nvSpPr>
        <p:spPr>
          <a:xfrm>
            <a:off x="13733540" y="6323186"/>
            <a:ext cx="2663602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1971B335-798C-DA40-A9F3-8BBE7AAD8D61}"/>
              </a:ext>
            </a:extLst>
          </p:cNvPr>
          <p:cNvSpPr/>
          <p:nvPr/>
        </p:nvSpPr>
        <p:spPr>
          <a:xfrm>
            <a:off x="9741191" y="7225954"/>
            <a:ext cx="1727742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C1FB2259-37F8-2548-ABE9-7062BC9FA11A}"/>
              </a:ext>
            </a:extLst>
          </p:cNvPr>
          <p:cNvSpPr/>
          <p:nvPr/>
        </p:nvSpPr>
        <p:spPr>
          <a:xfrm>
            <a:off x="6677486" y="8116908"/>
            <a:ext cx="3887419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88B94DD4-A3E4-1E4F-A3E4-938799E65880}"/>
              </a:ext>
            </a:extLst>
          </p:cNvPr>
          <p:cNvSpPr/>
          <p:nvPr/>
        </p:nvSpPr>
        <p:spPr>
          <a:xfrm>
            <a:off x="10509439" y="9023308"/>
            <a:ext cx="4967258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A156E00A-361C-2E4A-B68A-148F2619776E}"/>
              </a:ext>
            </a:extLst>
          </p:cNvPr>
          <p:cNvSpPr/>
          <p:nvPr/>
        </p:nvSpPr>
        <p:spPr>
          <a:xfrm>
            <a:off x="8133225" y="9959169"/>
            <a:ext cx="3725706" cy="4572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EEFAC-2A60-E64B-BF99-00B34B8586E4}"/>
              </a:ext>
            </a:extLst>
          </p:cNvPr>
          <p:cNvSpPr txBox="1"/>
          <p:nvPr/>
        </p:nvSpPr>
        <p:spPr>
          <a:xfrm>
            <a:off x="7346052" y="4555589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9EB78-FB84-9448-ACD6-9175D44B0F74}"/>
              </a:ext>
            </a:extLst>
          </p:cNvPr>
          <p:cNvSpPr txBox="1"/>
          <p:nvPr/>
        </p:nvSpPr>
        <p:spPr>
          <a:xfrm>
            <a:off x="8386971" y="5451171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B53ED-4610-1A43-9384-E5BD987E38C0}"/>
              </a:ext>
            </a:extLst>
          </p:cNvPr>
          <p:cNvSpPr txBox="1"/>
          <p:nvPr/>
        </p:nvSpPr>
        <p:spPr>
          <a:xfrm>
            <a:off x="9898746" y="7260764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99EF5-C262-7C40-8811-2195A22C5475}"/>
              </a:ext>
            </a:extLst>
          </p:cNvPr>
          <p:cNvSpPr txBox="1"/>
          <p:nvPr/>
        </p:nvSpPr>
        <p:spPr>
          <a:xfrm>
            <a:off x="7914879" y="8140907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148D7-DB8A-8242-8C78-6B8BE499B0B6}"/>
              </a:ext>
            </a:extLst>
          </p:cNvPr>
          <p:cNvSpPr txBox="1"/>
          <p:nvPr/>
        </p:nvSpPr>
        <p:spPr>
          <a:xfrm>
            <a:off x="12282440" y="9049620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D3400-521B-E24C-A04A-D810DD8A124A}"/>
              </a:ext>
            </a:extLst>
          </p:cNvPr>
          <p:cNvSpPr txBox="1"/>
          <p:nvPr/>
        </p:nvSpPr>
        <p:spPr>
          <a:xfrm>
            <a:off x="9289762" y="9985481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3B6D1-D4C9-C943-8376-BC98B1E5A8D4}"/>
              </a:ext>
            </a:extLst>
          </p:cNvPr>
          <p:cNvSpPr txBox="1"/>
          <p:nvPr/>
        </p:nvSpPr>
        <p:spPr>
          <a:xfrm>
            <a:off x="14359025" y="6349498"/>
            <a:ext cx="14126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7049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GanttV3 - Light">
      <a:dk1>
        <a:srgbClr val="2D2D2D"/>
      </a:dk1>
      <a:lt1>
        <a:srgbClr val="FFFFFF"/>
      </a:lt1>
      <a:dk2>
        <a:srgbClr val="000000"/>
      </a:dk2>
      <a:lt2>
        <a:srgbClr val="FFFFFF"/>
      </a:lt2>
      <a:accent1>
        <a:srgbClr val="597390"/>
      </a:accent1>
      <a:accent2>
        <a:srgbClr val="3698BF"/>
      </a:accent2>
      <a:accent3>
        <a:srgbClr val="2ECAD7"/>
      </a:accent3>
      <a:accent4>
        <a:srgbClr val="2EE5CD"/>
      </a:accent4>
      <a:accent5>
        <a:srgbClr val="2CF37A"/>
      </a:accent5>
      <a:accent6>
        <a:srgbClr val="585858"/>
      </a:accent6>
      <a:hlink>
        <a:srgbClr val="0021C1"/>
      </a:hlink>
      <a:folHlink>
        <a:srgbClr val="B4336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85035</TotalTime>
  <Words>765</Words>
  <Application>Microsoft Macintosh PowerPoint</Application>
  <PresentationFormat>Custom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League Spartan</vt:lpstr>
      <vt:lpstr>Open Sans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15194</cp:revision>
  <dcterms:created xsi:type="dcterms:W3CDTF">2014-11-12T21:47:38Z</dcterms:created>
  <dcterms:modified xsi:type="dcterms:W3CDTF">2019-04-08T20:43:55Z</dcterms:modified>
  <cp:category/>
</cp:coreProperties>
</file>