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52"/>
  </p:notesMasterIdLst>
  <p:sldIdLst>
    <p:sldId id="3307" r:id="rId2"/>
    <p:sldId id="3308" r:id="rId3"/>
    <p:sldId id="3309" r:id="rId4"/>
    <p:sldId id="3310" r:id="rId5"/>
    <p:sldId id="3311" r:id="rId6"/>
    <p:sldId id="3312" r:id="rId7"/>
    <p:sldId id="3313" r:id="rId8"/>
    <p:sldId id="3314" r:id="rId9"/>
    <p:sldId id="3315" r:id="rId10"/>
    <p:sldId id="3316" r:id="rId11"/>
    <p:sldId id="3317" r:id="rId12"/>
    <p:sldId id="3318" r:id="rId13"/>
    <p:sldId id="3319" r:id="rId14"/>
    <p:sldId id="3320" r:id="rId15"/>
    <p:sldId id="3321" r:id="rId16"/>
    <p:sldId id="3322" r:id="rId17"/>
    <p:sldId id="3323" r:id="rId18"/>
    <p:sldId id="3324" r:id="rId19"/>
    <p:sldId id="3325" r:id="rId20"/>
    <p:sldId id="3326" r:id="rId21"/>
    <p:sldId id="3327" r:id="rId22"/>
    <p:sldId id="3328" r:id="rId23"/>
    <p:sldId id="3329" r:id="rId24"/>
    <p:sldId id="3330" r:id="rId25"/>
    <p:sldId id="3331" r:id="rId26"/>
    <p:sldId id="3332" r:id="rId27"/>
    <p:sldId id="3333" r:id="rId28"/>
    <p:sldId id="3334" r:id="rId29"/>
    <p:sldId id="3335" r:id="rId30"/>
    <p:sldId id="3337" r:id="rId31"/>
    <p:sldId id="3336" r:id="rId32"/>
    <p:sldId id="3339" r:id="rId33"/>
    <p:sldId id="3340" r:id="rId34"/>
    <p:sldId id="3341" r:id="rId35"/>
    <p:sldId id="3342" r:id="rId36"/>
    <p:sldId id="3343" r:id="rId37"/>
    <p:sldId id="3344" r:id="rId38"/>
    <p:sldId id="3345" r:id="rId39"/>
    <p:sldId id="3346" r:id="rId40"/>
    <p:sldId id="3347" r:id="rId41"/>
    <p:sldId id="3348" r:id="rId42"/>
    <p:sldId id="3349" r:id="rId43"/>
    <p:sldId id="3350" r:id="rId44"/>
    <p:sldId id="3351" r:id="rId45"/>
    <p:sldId id="3352" r:id="rId46"/>
    <p:sldId id="3353" r:id="rId47"/>
    <p:sldId id="3354" r:id="rId48"/>
    <p:sldId id="3355" r:id="rId49"/>
    <p:sldId id="3356" r:id="rId50"/>
    <p:sldId id="3338" r:id="rId5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14398" userDrawn="1">
          <p15:clr>
            <a:srgbClr val="A4A3A4"/>
          </p15:clr>
        </p15:guide>
        <p15:guide id="53" orient="horz" pos="480" userDrawn="1">
          <p15:clr>
            <a:srgbClr val="A4A3A4"/>
          </p15:clr>
        </p15:guide>
        <p15:guide id="54" pos="958" userDrawn="1">
          <p15:clr>
            <a:srgbClr val="A4A3A4"/>
          </p15:clr>
        </p15:guide>
        <p15:guide id="55" orient="horz" pos="8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anna Jovel Hernández" initials="JJH" lastIdx="1" clrIdx="0">
    <p:extLst>
      <p:ext uri="{19B8F6BF-5375-455C-9EA6-DF929625EA0E}">
        <p15:presenceInfo xmlns:p15="http://schemas.microsoft.com/office/powerpoint/2012/main" userId="c6e2507778cbcf5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CF6FF"/>
    <a:srgbClr val="5178B3"/>
    <a:srgbClr val="2CB3EB"/>
    <a:srgbClr val="FC0D1B"/>
    <a:srgbClr val="FA7B87"/>
    <a:srgbClr val="FB4756"/>
    <a:srgbClr val="CA252D"/>
    <a:srgbClr val="FA4069"/>
    <a:srgbClr val="F63D93"/>
    <a:srgbClr val="6CB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25" autoAdjust="0"/>
    <p:restoredTop sz="95439" autoAdjust="0"/>
  </p:normalViewPr>
  <p:slideViewPr>
    <p:cSldViewPr snapToGrid="0" snapToObjects="1">
      <p:cViewPr varScale="1">
        <p:scale>
          <a:sx n="56" d="100"/>
          <a:sy n="56" d="100"/>
        </p:scale>
        <p:origin x="546" y="90"/>
      </p:cViewPr>
      <p:guideLst>
        <p:guide pos="14398"/>
        <p:guide orient="horz" pos="480"/>
        <p:guide pos="958"/>
        <p:guide orient="horz" pos="816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11/24/2024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473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8700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DDB3C14-5BDB-7B4C-9CD1-3C2156BE907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685986" y="3342962"/>
            <a:ext cx="4544568" cy="454087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algn="ctr">
              <a:defRPr sz="3200"/>
            </a:lvl1pPr>
          </a:lstStyle>
          <a:p>
            <a:endParaRPr lang="en-US"/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B7AEF380-D2F4-9943-B5DC-76E1010E525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916541" y="3342962"/>
            <a:ext cx="4544568" cy="454087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algn="ctr">
              <a:defRPr sz="3200"/>
            </a:lvl1pPr>
          </a:lstStyle>
          <a:p>
            <a:endParaRPr lang="en-US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B256590F-1984-B046-909C-39A3E99EEFD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7147096" y="3342962"/>
            <a:ext cx="4544568" cy="454087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algn="ctr">
              <a:defRPr sz="3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328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DDB3C14-5BDB-7B4C-9CD1-3C2156BE907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080127" y="3342962"/>
            <a:ext cx="4544568" cy="454087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algn="ctr">
              <a:defRPr sz="3200"/>
            </a:lvl1pPr>
          </a:lstStyle>
          <a:p>
            <a:endParaRPr lang="en-US"/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B7AEF380-D2F4-9943-B5DC-76E1010E525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04403" y="3342962"/>
            <a:ext cx="4544568" cy="454087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algn="ctr">
              <a:defRPr sz="3200"/>
            </a:lvl1pPr>
          </a:lstStyle>
          <a:p>
            <a:endParaRPr lang="en-US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B256590F-1984-B046-909C-39A3E99EEFD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7752955" y="3342962"/>
            <a:ext cx="4544568" cy="454087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algn="ctr">
              <a:defRPr sz="3200"/>
            </a:lvl1pPr>
          </a:lstStyle>
          <a:p>
            <a:endParaRPr lang="en-US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1FEBD460-FCC0-394B-A281-187ED0CB3A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528679" y="3342962"/>
            <a:ext cx="4544568" cy="4540875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algn="ctr">
              <a:defRPr sz="3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696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DDB3C14-5BDB-7B4C-9CD1-3C2156BE907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0825" y="3617282"/>
            <a:ext cx="4544568" cy="37664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algn="ctr">
              <a:defRPr sz="3200"/>
            </a:lvl1pPr>
          </a:lstStyle>
          <a:p>
            <a:endParaRPr lang="en-US"/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B7AEF380-D2F4-9943-B5DC-76E1010E525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17969" y="3617282"/>
            <a:ext cx="4544568" cy="37664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algn="ctr">
              <a:defRPr sz="3200"/>
            </a:lvl1pPr>
          </a:lstStyle>
          <a:p>
            <a:endParaRPr lang="en-US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B256590F-1984-B046-909C-39A3E99EEFD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8312257" y="3617282"/>
            <a:ext cx="4544568" cy="37664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algn="ctr">
              <a:defRPr sz="3200"/>
            </a:lvl1pPr>
          </a:lstStyle>
          <a:p>
            <a:endParaRPr lang="en-US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1FEBD460-FCC0-394B-A281-187ED0CB3A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5113" y="3617282"/>
            <a:ext cx="4544568" cy="37664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algn="ctr">
              <a:defRPr sz="3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519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BBCCF403-77F5-E64B-B3A1-43CAED52C50B}"/>
              </a:ext>
            </a:extLst>
          </p:cNvPr>
          <p:cNvSpPr/>
          <p:nvPr userDrawn="1"/>
        </p:nvSpPr>
        <p:spPr>
          <a:xfrm>
            <a:off x="22302691" y="762000"/>
            <a:ext cx="554134" cy="5541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Open Sans" panose="020B0606030504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FA0A0-434E-E340-A675-5E45B45DDFED}"/>
              </a:ext>
            </a:extLst>
          </p:cNvPr>
          <p:cNvSpPr txBox="1"/>
          <p:nvPr userDrawn="1"/>
        </p:nvSpPr>
        <p:spPr>
          <a:xfrm>
            <a:off x="22418657" y="885179"/>
            <a:ext cx="322204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C2130A1F-96FE-9345-9E91-FD9BE4197128}" type="slidenum">
              <a:rPr lang="en-US" sz="2000" b="0" i="0" spc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en-US" sz="2800" b="0" i="0" spc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3980" r:id="rId3"/>
    <p:sldLayoutId id="2147483981" r:id="rId4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6600" b="1" i="0" kern="1200">
          <a:solidFill>
            <a:schemeClr val="tx2"/>
          </a:solidFill>
          <a:latin typeface="Open Sans" panose="020B0606030504020204" pitchFamily="34" charset="0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736E9F-099F-6E49-8413-5352C763CACD}"/>
              </a:ext>
            </a:extLst>
          </p:cNvPr>
          <p:cNvSpPr txBox="1"/>
          <p:nvPr/>
        </p:nvSpPr>
        <p:spPr>
          <a:xfrm>
            <a:off x="1520825" y="612372"/>
            <a:ext cx="12863971" cy="10156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cs typeface="Poppins" pitchFamily="2" charset="77"/>
              </a:rPr>
              <a:t>EMPLOYEE MOTIVATION PROCESS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C7B7945-6F9A-A542-93CE-8C23713AAEB6}"/>
              </a:ext>
            </a:extLst>
          </p:cNvPr>
          <p:cNvSpPr/>
          <p:nvPr/>
        </p:nvSpPr>
        <p:spPr>
          <a:xfrm>
            <a:off x="1520825" y="4502409"/>
            <a:ext cx="3733800" cy="3733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3ED3D21-E04E-2148-AE7C-32EBEC2449ED}"/>
              </a:ext>
            </a:extLst>
          </p:cNvPr>
          <p:cNvSpPr/>
          <p:nvPr/>
        </p:nvSpPr>
        <p:spPr>
          <a:xfrm>
            <a:off x="7105650" y="4502409"/>
            <a:ext cx="3733800" cy="3733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6733DEB-EE3C-5B40-A2F0-A493488EBE49}"/>
              </a:ext>
            </a:extLst>
          </p:cNvPr>
          <p:cNvSpPr/>
          <p:nvPr/>
        </p:nvSpPr>
        <p:spPr>
          <a:xfrm>
            <a:off x="12690475" y="4502409"/>
            <a:ext cx="3733800" cy="373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026EABE-9BFE-B546-B62E-633BA503A024}"/>
              </a:ext>
            </a:extLst>
          </p:cNvPr>
          <p:cNvSpPr/>
          <p:nvPr/>
        </p:nvSpPr>
        <p:spPr>
          <a:xfrm>
            <a:off x="18275300" y="4502409"/>
            <a:ext cx="3733800" cy="3733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0C6DB8C3-CF18-514E-B2CD-328D9DC4421B}"/>
              </a:ext>
            </a:extLst>
          </p:cNvPr>
          <p:cNvSpPr/>
          <p:nvPr/>
        </p:nvSpPr>
        <p:spPr>
          <a:xfrm>
            <a:off x="5480050" y="5712084"/>
            <a:ext cx="1400175" cy="131445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C759F1E0-07DF-C548-B9F8-97B9F3E95DF4}"/>
              </a:ext>
            </a:extLst>
          </p:cNvPr>
          <p:cNvSpPr/>
          <p:nvPr/>
        </p:nvSpPr>
        <p:spPr>
          <a:xfrm>
            <a:off x="11064875" y="5712084"/>
            <a:ext cx="1400175" cy="131445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B624435A-AAC8-EF4A-9C4E-4FBAACB90D84}"/>
              </a:ext>
            </a:extLst>
          </p:cNvPr>
          <p:cNvSpPr/>
          <p:nvPr/>
        </p:nvSpPr>
        <p:spPr>
          <a:xfrm>
            <a:off x="16649700" y="5712084"/>
            <a:ext cx="1400175" cy="131445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84F672-D72C-7240-86F9-005F5938C647}"/>
              </a:ext>
            </a:extLst>
          </p:cNvPr>
          <p:cNvSpPr txBox="1"/>
          <p:nvPr/>
        </p:nvSpPr>
        <p:spPr>
          <a:xfrm>
            <a:off x="2756783" y="6029729"/>
            <a:ext cx="1261884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Need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2EAB07-75CC-AF47-8448-347888928719}"/>
              </a:ext>
            </a:extLst>
          </p:cNvPr>
          <p:cNvSpPr txBox="1"/>
          <p:nvPr/>
        </p:nvSpPr>
        <p:spPr>
          <a:xfrm>
            <a:off x="7753308" y="6029729"/>
            <a:ext cx="2438488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Motivation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7153F5-FECF-0443-A2DA-3B00DDE5E9E9}"/>
              </a:ext>
            </a:extLst>
          </p:cNvPr>
          <p:cNvSpPr txBox="1"/>
          <p:nvPr/>
        </p:nvSpPr>
        <p:spPr>
          <a:xfrm>
            <a:off x="13078543" y="5709129"/>
            <a:ext cx="2957669" cy="132036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Goal Directed</a:t>
            </a:r>
          </a:p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Behavior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8FE994-84B5-2045-B375-1DEE3F94EE33}"/>
              </a:ext>
            </a:extLst>
          </p:cNvPr>
          <p:cNvSpPr txBox="1"/>
          <p:nvPr/>
        </p:nvSpPr>
        <p:spPr>
          <a:xfrm>
            <a:off x="18836397" y="5709129"/>
            <a:ext cx="2611612" cy="132036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Need</a:t>
            </a:r>
          </a:p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Satisfaction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5C72B3-6E56-0043-8C68-0DD3DD4D545B}"/>
              </a:ext>
            </a:extLst>
          </p:cNvPr>
          <p:cNvSpPr txBox="1"/>
          <p:nvPr/>
        </p:nvSpPr>
        <p:spPr>
          <a:xfrm>
            <a:off x="1520825" y="9213969"/>
            <a:ext cx="6472669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Poor morale shows up through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FB393E1-B72D-2641-81F8-B7A1E9B527D9}"/>
              </a:ext>
            </a:extLst>
          </p:cNvPr>
          <p:cNvSpPr/>
          <p:nvPr/>
        </p:nvSpPr>
        <p:spPr>
          <a:xfrm>
            <a:off x="1520825" y="10235089"/>
            <a:ext cx="3733800" cy="213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65577E8-BB34-7244-B18D-5C675DC0397A}"/>
              </a:ext>
            </a:extLst>
          </p:cNvPr>
          <p:cNvSpPr/>
          <p:nvPr/>
        </p:nvSpPr>
        <p:spPr>
          <a:xfrm>
            <a:off x="5921375" y="10235089"/>
            <a:ext cx="3733800" cy="213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69E1890-806F-0C40-A41B-ECD5328B259C}"/>
              </a:ext>
            </a:extLst>
          </p:cNvPr>
          <p:cNvSpPr/>
          <p:nvPr/>
        </p:nvSpPr>
        <p:spPr>
          <a:xfrm>
            <a:off x="10321925" y="10235089"/>
            <a:ext cx="3733800" cy="213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F6151BE-F44E-0342-9A24-72328265D759}"/>
              </a:ext>
            </a:extLst>
          </p:cNvPr>
          <p:cNvSpPr/>
          <p:nvPr/>
        </p:nvSpPr>
        <p:spPr>
          <a:xfrm>
            <a:off x="14722475" y="10235089"/>
            <a:ext cx="3733800" cy="213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9AACCF2-F710-234E-A4FF-777508E6B241}"/>
              </a:ext>
            </a:extLst>
          </p:cNvPr>
          <p:cNvSpPr/>
          <p:nvPr/>
        </p:nvSpPr>
        <p:spPr>
          <a:xfrm>
            <a:off x="19123025" y="10235089"/>
            <a:ext cx="3733800" cy="2133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5702B10-B6B0-7B47-971F-EA062E3E6F04}"/>
              </a:ext>
            </a:extLst>
          </p:cNvPr>
          <p:cNvSpPr txBox="1"/>
          <p:nvPr/>
        </p:nvSpPr>
        <p:spPr>
          <a:xfrm>
            <a:off x="1969711" y="10961164"/>
            <a:ext cx="2836033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Absenteeism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BBA459-257F-DE4F-B0BE-75874A43EB5A}"/>
              </a:ext>
            </a:extLst>
          </p:cNvPr>
          <p:cNvSpPr txBox="1"/>
          <p:nvPr/>
        </p:nvSpPr>
        <p:spPr>
          <a:xfrm>
            <a:off x="15503178" y="10640564"/>
            <a:ext cx="2165786" cy="132036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Employee</a:t>
            </a:r>
          </a:p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Turnover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50AEF8-DF94-5A4C-849E-155E635ED069}"/>
              </a:ext>
            </a:extLst>
          </p:cNvPr>
          <p:cNvSpPr txBox="1"/>
          <p:nvPr/>
        </p:nvSpPr>
        <p:spPr>
          <a:xfrm>
            <a:off x="11001140" y="10319963"/>
            <a:ext cx="2370970" cy="19615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Rising</a:t>
            </a:r>
          </a:p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employee</a:t>
            </a:r>
          </a:p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grievances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F1BDBB4-ED39-EE46-BEE3-C5DA0D3EFEC1}"/>
              </a:ext>
            </a:extLst>
          </p:cNvPr>
          <p:cNvSpPr txBox="1"/>
          <p:nvPr/>
        </p:nvSpPr>
        <p:spPr>
          <a:xfrm>
            <a:off x="6991218" y="10961164"/>
            <a:ext cx="1591911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Strikes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9EF5EA-B663-0144-9635-888B8CFCD686}"/>
              </a:ext>
            </a:extLst>
          </p:cNvPr>
          <p:cNvSpPr txBox="1"/>
          <p:nvPr/>
        </p:nvSpPr>
        <p:spPr>
          <a:xfrm>
            <a:off x="19640535" y="10640564"/>
            <a:ext cx="2689967" cy="132036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Failing</a:t>
            </a:r>
          </a:p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Productivity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BE4E367-3B5F-C447-A189-DA3C3E8CEED4}"/>
              </a:ext>
            </a:extLst>
          </p:cNvPr>
          <p:cNvSpPr txBox="1"/>
          <p:nvPr/>
        </p:nvSpPr>
        <p:spPr>
          <a:xfrm>
            <a:off x="1520825" y="1678835"/>
            <a:ext cx="15587922" cy="50539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Motivation starts with good employee morale: High morale = sign of a well-managed organization.</a:t>
            </a:r>
          </a:p>
        </p:txBody>
      </p:sp>
    </p:spTree>
    <p:extLst>
      <p:ext uri="{BB962C8B-B14F-4D97-AF65-F5344CB8AC3E}">
        <p14:creationId xmlns:p14="http://schemas.microsoft.com/office/powerpoint/2010/main" val="187938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D1998D-9AC2-C544-B5EC-76C3A10E4512}"/>
              </a:ext>
            </a:extLst>
          </p:cNvPr>
          <p:cNvSpPr txBox="1"/>
          <p:nvPr/>
        </p:nvSpPr>
        <p:spPr>
          <a:xfrm>
            <a:off x="1520825" y="612372"/>
            <a:ext cx="17415345" cy="10156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cs typeface="Poppins" pitchFamily="2" charset="77"/>
              </a:rPr>
              <a:t>ULRICH’S STAGES OF EMPLOYEE CONNECTION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863B55-C361-014B-98E5-4954251A28C7}"/>
              </a:ext>
            </a:extLst>
          </p:cNvPr>
          <p:cNvSpPr txBox="1"/>
          <p:nvPr/>
        </p:nvSpPr>
        <p:spPr>
          <a:xfrm>
            <a:off x="1520825" y="1678835"/>
            <a:ext cx="8182048" cy="505459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Stages of employee connection to the organization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081A84-50FD-B049-ABF9-CF4B31850DB9}"/>
              </a:ext>
            </a:extLst>
          </p:cNvPr>
          <p:cNvSpPr/>
          <p:nvPr/>
        </p:nvSpPr>
        <p:spPr>
          <a:xfrm>
            <a:off x="1520825" y="4531360"/>
            <a:ext cx="3423920" cy="3423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B1CB2B-8698-E54C-AD87-4F479C5E9F48}"/>
              </a:ext>
            </a:extLst>
          </p:cNvPr>
          <p:cNvSpPr/>
          <p:nvPr/>
        </p:nvSpPr>
        <p:spPr>
          <a:xfrm>
            <a:off x="7066492" y="4531360"/>
            <a:ext cx="3423920" cy="34239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B348F3-60A0-544F-AD85-7B6B8D9F014A}"/>
              </a:ext>
            </a:extLst>
          </p:cNvPr>
          <p:cNvSpPr/>
          <p:nvPr/>
        </p:nvSpPr>
        <p:spPr>
          <a:xfrm>
            <a:off x="12612159" y="4531360"/>
            <a:ext cx="3423920" cy="34239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F4FBB7-F173-A54B-AEDB-D08E31A83FA3}"/>
              </a:ext>
            </a:extLst>
          </p:cNvPr>
          <p:cNvSpPr/>
          <p:nvPr/>
        </p:nvSpPr>
        <p:spPr>
          <a:xfrm>
            <a:off x="18157825" y="4531360"/>
            <a:ext cx="3423920" cy="34239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0944D6-20C5-BB48-93F7-CB2F0092E123}"/>
              </a:ext>
            </a:extLst>
          </p:cNvPr>
          <p:cNvSpPr txBox="1"/>
          <p:nvPr/>
        </p:nvSpPr>
        <p:spPr>
          <a:xfrm>
            <a:off x="1858853" y="5903740"/>
            <a:ext cx="2747868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Competence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EB6C58-A9F5-624E-A75B-E641E3B5E475}"/>
              </a:ext>
            </a:extLst>
          </p:cNvPr>
          <p:cNvSpPr txBox="1"/>
          <p:nvPr/>
        </p:nvSpPr>
        <p:spPr>
          <a:xfrm>
            <a:off x="7328377" y="5903740"/>
            <a:ext cx="2900153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Commitment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7CC0F7-4DBA-7A46-9F2C-C9F96815693F}"/>
              </a:ext>
            </a:extLst>
          </p:cNvPr>
          <p:cNvSpPr txBox="1"/>
          <p:nvPr/>
        </p:nvSpPr>
        <p:spPr>
          <a:xfrm>
            <a:off x="13064001" y="5903740"/>
            <a:ext cx="2520241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Connection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EB78CE-6501-CA4A-9088-97E92E2B6E94}"/>
              </a:ext>
            </a:extLst>
          </p:cNvPr>
          <p:cNvSpPr txBox="1"/>
          <p:nvPr/>
        </p:nvSpPr>
        <p:spPr>
          <a:xfrm>
            <a:off x="18524804" y="5903740"/>
            <a:ext cx="2689967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Productivity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77B4AC-EF4B-9E44-94D2-77F9D4658DB4}"/>
              </a:ext>
            </a:extLst>
          </p:cNvPr>
          <p:cNvSpPr txBox="1"/>
          <p:nvPr/>
        </p:nvSpPr>
        <p:spPr>
          <a:xfrm>
            <a:off x="5690467" y="5735487"/>
            <a:ext cx="630301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4FD4B9-E88D-FD42-A0FB-9D76DF084B33}"/>
              </a:ext>
            </a:extLst>
          </p:cNvPr>
          <p:cNvSpPr txBox="1"/>
          <p:nvPr/>
        </p:nvSpPr>
        <p:spPr>
          <a:xfrm>
            <a:off x="11236134" y="5735487"/>
            <a:ext cx="630301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1BB358-AD7A-1648-B1E0-A1EA53E05D5D}"/>
              </a:ext>
            </a:extLst>
          </p:cNvPr>
          <p:cNvSpPr txBox="1"/>
          <p:nvPr/>
        </p:nvSpPr>
        <p:spPr>
          <a:xfrm>
            <a:off x="16785007" y="5735487"/>
            <a:ext cx="623889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64F26BE0-23A8-6F40-82FC-EFC5DB10DB73}"/>
              </a:ext>
            </a:extLst>
          </p:cNvPr>
          <p:cNvSpPr txBox="1">
            <a:spLocks/>
          </p:cNvSpPr>
          <p:nvPr/>
        </p:nvSpPr>
        <p:spPr>
          <a:xfrm>
            <a:off x="1520826" y="8466729"/>
            <a:ext cx="3423920" cy="132036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5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3200" b="1" dirty="0">
                <a:solidFill>
                  <a:schemeClr val="tx1"/>
                </a:solidFill>
                <a:latin typeface="Open Sans" panose="020B0606030504020204" pitchFamily="34" charset="0"/>
                <a:cs typeface="Poppins" pitchFamily="2" charset="77"/>
              </a:rPr>
              <a:t>Ability to do the work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073B59AD-7EFE-4244-A07B-28875C85FB3D}"/>
              </a:ext>
            </a:extLst>
          </p:cNvPr>
          <p:cNvSpPr txBox="1">
            <a:spLocks/>
          </p:cNvSpPr>
          <p:nvPr/>
        </p:nvSpPr>
        <p:spPr>
          <a:xfrm>
            <a:off x="7066492" y="8466729"/>
            <a:ext cx="3423920" cy="132036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5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3200" b="1" dirty="0">
                <a:solidFill>
                  <a:schemeClr val="tx1"/>
                </a:solidFill>
                <a:latin typeface="Open Sans" panose="020B0606030504020204" pitchFamily="34" charset="0"/>
                <a:cs typeface="Poppins" pitchFamily="2" charset="77"/>
              </a:rPr>
              <a:t>Willingness  to do the work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4446056D-D98B-8947-B647-8F4A0D10DF54}"/>
              </a:ext>
            </a:extLst>
          </p:cNvPr>
          <p:cNvSpPr txBox="1">
            <a:spLocks/>
          </p:cNvSpPr>
          <p:nvPr/>
        </p:nvSpPr>
        <p:spPr>
          <a:xfrm>
            <a:off x="12612159" y="8466729"/>
            <a:ext cx="3423920" cy="196156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5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3200" b="1" dirty="0">
                <a:solidFill>
                  <a:schemeClr val="tx1"/>
                </a:solidFill>
                <a:latin typeface="Open Sans" panose="020B0606030504020204" pitchFamily="34" charset="0"/>
                <a:cs typeface="Poppins" pitchFamily="2" charset="77"/>
              </a:rPr>
              <a:t>Finding meaning in doing the work</a:t>
            </a:r>
          </a:p>
        </p:txBody>
      </p:sp>
    </p:spTree>
    <p:extLst>
      <p:ext uri="{BB962C8B-B14F-4D97-AF65-F5344CB8AC3E}">
        <p14:creationId xmlns:p14="http://schemas.microsoft.com/office/powerpoint/2010/main" val="3394564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A74064-5188-CC4B-BE2E-AE79166E2D0B}"/>
              </a:ext>
            </a:extLst>
          </p:cNvPr>
          <p:cNvSpPr txBox="1"/>
          <p:nvPr/>
        </p:nvSpPr>
        <p:spPr>
          <a:xfrm>
            <a:off x="1520825" y="5125539"/>
            <a:ext cx="5385449" cy="346492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ts val="9000"/>
              </a:lnSpc>
            </a:pPr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cs typeface="Poppins" pitchFamily="2" charset="77"/>
              </a:rPr>
              <a:t>ULRICH’S HR</a:t>
            </a:r>
          </a:p>
          <a:p>
            <a:pPr>
              <a:lnSpc>
                <a:spcPts val="9000"/>
              </a:lnSpc>
            </a:pPr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cs typeface="Poppins" pitchFamily="2" charset="77"/>
              </a:rPr>
              <a:t>COMPETENCY</a:t>
            </a:r>
          </a:p>
          <a:p>
            <a:pPr>
              <a:lnSpc>
                <a:spcPts val="9000"/>
              </a:lnSpc>
            </a:pPr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cs typeface="Poppins" pitchFamily="2" charset="77"/>
              </a:rPr>
              <a:t>MODEL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985E673-94AC-F64C-B75C-C9B0A519F0CB}"/>
              </a:ext>
            </a:extLst>
          </p:cNvPr>
          <p:cNvSpPr/>
          <p:nvPr/>
        </p:nvSpPr>
        <p:spPr>
          <a:xfrm>
            <a:off x="14126193" y="5366369"/>
            <a:ext cx="2983262" cy="298326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33B99D0A-3C6B-2446-A255-F07722C195D1}"/>
              </a:ext>
            </a:extLst>
          </p:cNvPr>
          <p:cNvSpPr/>
          <p:nvPr/>
        </p:nvSpPr>
        <p:spPr>
          <a:xfrm>
            <a:off x="12797652" y="2777892"/>
            <a:ext cx="5630471" cy="2405945"/>
          </a:xfrm>
          <a:custGeom>
            <a:avLst/>
            <a:gdLst>
              <a:gd name="connsiteX0" fmla="*/ 2674248 w 5339133"/>
              <a:gd name="connsiteY0" fmla="*/ 0 h 2281453"/>
              <a:gd name="connsiteX1" fmla="*/ 5135286 w 5339133"/>
              <a:gd name="connsiteY1" fmla="*/ 883489 h 2281453"/>
              <a:gd name="connsiteX2" fmla="*/ 5339133 w 5339133"/>
              <a:gd name="connsiteY2" fmla="*/ 1068759 h 2281453"/>
              <a:gd name="connsiteX3" fmla="*/ 4134948 w 5339133"/>
              <a:gd name="connsiteY3" fmla="*/ 2272944 h 2281453"/>
              <a:gd name="connsiteX4" fmla="*/ 4052035 w 5339133"/>
              <a:gd name="connsiteY4" fmla="*/ 2197588 h 2281453"/>
              <a:gd name="connsiteX5" fmla="*/ 2674248 w 5339133"/>
              <a:gd name="connsiteY5" fmla="*/ 1702975 h 2281453"/>
              <a:gd name="connsiteX6" fmla="*/ 1296461 w 5339133"/>
              <a:gd name="connsiteY6" fmla="*/ 2197588 h 2281453"/>
              <a:gd name="connsiteX7" fmla="*/ 1204185 w 5339133"/>
              <a:gd name="connsiteY7" fmla="*/ 2281453 h 2281453"/>
              <a:gd name="connsiteX8" fmla="*/ 0 w 5339133"/>
              <a:gd name="connsiteY8" fmla="*/ 1077268 h 2281453"/>
              <a:gd name="connsiteX9" fmla="*/ 213210 w 5339133"/>
              <a:gd name="connsiteY9" fmla="*/ 883489 h 2281453"/>
              <a:gd name="connsiteX10" fmla="*/ 2674248 w 5339133"/>
              <a:gd name="connsiteY10" fmla="*/ 0 h 2281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339133" h="2281453">
                <a:moveTo>
                  <a:pt x="2674248" y="0"/>
                </a:moveTo>
                <a:cubicBezTo>
                  <a:pt x="3609091" y="0"/>
                  <a:pt x="4466496" y="331555"/>
                  <a:pt x="5135286" y="883489"/>
                </a:cubicBezTo>
                <a:lnTo>
                  <a:pt x="5339133" y="1068759"/>
                </a:lnTo>
                <a:lnTo>
                  <a:pt x="4134948" y="2272944"/>
                </a:lnTo>
                <a:lnTo>
                  <a:pt x="4052035" y="2197588"/>
                </a:lnTo>
                <a:cubicBezTo>
                  <a:pt x="3677620" y="1888593"/>
                  <a:pt x="3197611" y="1702975"/>
                  <a:pt x="2674248" y="1702975"/>
                </a:cubicBezTo>
                <a:cubicBezTo>
                  <a:pt x="2150885" y="1702975"/>
                  <a:pt x="1670876" y="1888593"/>
                  <a:pt x="1296461" y="2197588"/>
                </a:cubicBezTo>
                <a:lnTo>
                  <a:pt x="1204185" y="2281453"/>
                </a:lnTo>
                <a:lnTo>
                  <a:pt x="0" y="1077268"/>
                </a:lnTo>
                <a:lnTo>
                  <a:pt x="213210" y="883489"/>
                </a:lnTo>
                <a:cubicBezTo>
                  <a:pt x="882000" y="331555"/>
                  <a:pt x="1739405" y="0"/>
                  <a:pt x="26742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E898176F-EFE6-5A41-BD54-BFABC7EE8A8F}"/>
              </a:ext>
            </a:extLst>
          </p:cNvPr>
          <p:cNvSpPr/>
          <p:nvPr/>
        </p:nvSpPr>
        <p:spPr>
          <a:xfrm>
            <a:off x="17291989" y="4037827"/>
            <a:ext cx="2405945" cy="5640348"/>
          </a:xfrm>
          <a:custGeom>
            <a:avLst/>
            <a:gdLst>
              <a:gd name="connsiteX0" fmla="*/ 1204186 w 2281455"/>
              <a:gd name="connsiteY0" fmla="*/ 0 h 5348497"/>
              <a:gd name="connsiteX1" fmla="*/ 1397966 w 2281455"/>
              <a:gd name="connsiteY1" fmla="*/ 213211 h 5348497"/>
              <a:gd name="connsiteX2" fmla="*/ 2281455 w 2281455"/>
              <a:gd name="connsiteY2" fmla="*/ 2674249 h 5348497"/>
              <a:gd name="connsiteX3" fmla="*/ 1397966 w 2281455"/>
              <a:gd name="connsiteY3" fmla="*/ 5135287 h 5348497"/>
              <a:gd name="connsiteX4" fmla="*/ 1204187 w 2281455"/>
              <a:gd name="connsiteY4" fmla="*/ 5348497 h 5348497"/>
              <a:gd name="connsiteX5" fmla="*/ 2 w 2281455"/>
              <a:gd name="connsiteY5" fmla="*/ 4144312 h 5348497"/>
              <a:gd name="connsiteX6" fmla="*/ 83867 w 2281455"/>
              <a:gd name="connsiteY6" fmla="*/ 4052036 h 5348497"/>
              <a:gd name="connsiteX7" fmla="*/ 578480 w 2281455"/>
              <a:gd name="connsiteY7" fmla="*/ 2674249 h 5348497"/>
              <a:gd name="connsiteX8" fmla="*/ 83867 w 2281455"/>
              <a:gd name="connsiteY8" fmla="*/ 1296462 h 5348497"/>
              <a:gd name="connsiteX9" fmla="*/ 0 w 2281455"/>
              <a:gd name="connsiteY9" fmla="*/ 1204185 h 5348497"/>
              <a:gd name="connsiteX10" fmla="*/ 1204186 w 2281455"/>
              <a:gd name="connsiteY10" fmla="*/ 0 h 5348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1455" h="5348497">
                <a:moveTo>
                  <a:pt x="1204186" y="0"/>
                </a:moveTo>
                <a:lnTo>
                  <a:pt x="1397966" y="213211"/>
                </a:lnTo>
                <a:cubicBezTo>
                  <a:pt x="1949900" y="882001"/>
                  <a:pt x="2281455" y="1739406"/>
                  <a:pt x="2281455" y="2674249"/>
                </a:cubicBezTo>
                <a:cubicBezTo>
                  <a:pt x="2281455" y="3609092"/>
                  <a:pt x="1949900" y="4466497"/>
                  <a:pt x="1397966" y="5135287"/>
                </a:cubicBezTo>
                <a:lnTo>
                  <a:pt x="1204187" y="5348497"/>
                </a:lnTo>
                <a:lnTo>
                  <a:pt x="2" y="4144312"/>
                </a:lnTo>
                <a:lnTo>
                  <a:pt x="83867" y="4052036"/>
                </a:lnTo>
                <a:cubicBezTo>
                  <a:pt x="392862" y="3677621"/>
                  <a:pt x="578480" y="3197612"/>
                  <a:pt x="578480" y="2674249"/>
                </a:cubicBezTo>
                <a:cubicBezTo>
                  <a:pt x="578480" y="2150886"/>
                  <a:pt x="392862" y="1670877"/>
                  <a:pt x="83867" y="1296462"/>
                </a:cubicBezTo>
                <a:lnTo>
                  <a:pt x="0" y="1204185"/>
                </a:lnTo>
                <a:lnTo>
                  <a:pt x="120418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3549CE10-0599-1A4C-8DE1-E32445540F06}"/>
              </a:ext>
            </a:extLst>
          </p:cNvPr>
          <p:cNvSpPr/>
          <p:nvPr/>
        </p:nvSpPr>
        <p:spPr>
          <a:xfrm>
            <a:off x="11537715" y="4047700"/>
            <a:ext cx="2396973" cy="5620601"/>
          </a:xfrm>
          <a:custGeom>
            <a:avLst/>
            <a:gdLst>
              <a:gd name="connsiteX0" fmla="*/ 1068760 w 2272946"/>
              <a:gd name="connsiteY0" fmla="*/ 0 h 5329772"/>
              <a:gd name="connsiteX1" fmla="*/ 2272946 w 2272946"/>
              <a:gd name="connsiteY1" fmla="*/ 1204185 h 5329772"/>
              <a:gd name="connsiteX2" fmla="*/ 2197588 w 2272946"/>
              <a:gd name="connsiteY2" fmla="*/ 1287100 h 5329772"/>
              <a:gd name="connsiteX3" fmla="*/ 1702975 w 2272946"/>
              <a:gd name="connsiteY3" fmla="*/ 2664887 h 5329772"/>
              <a:gd name="connsiteX4" fmla="*/ 2197588 w 2272946"/>
              <a:gd name="connsiteY4" fmla="*/ 4042674 h 5329772"/>
              <a:gd name="connsiteX5" fmla="*/ 2272944 w 2272946"/>
              <a:gd name="connsiteY5" fmla="*/ 4125587 h 5329772"/>
              <a:gd name="connsiteX6" fmla="*/ 1068759 w 2272946"/>
              <a:gd name="connsiteY6" fmla="*/ 5329772 h 5329772"/>
              <a:gd name="connsiteX7" fmla="*/ 883489 w 2272946"/>
              <a:gd name="connsiteY7" fmla="*/ 5125925 h 5329772"/>
              <a:gd name="connsiteX8" fmla="*/ 0 w 2272946"/>
              <a:gd name="connsiteY8" fmla="*/ 2664887 h 5329772"/>
              <a:gd name="connsiteX9" fmla="*/ 883489 w 2272946"/>
              <a:gd name="connsiteY9" fmla="*/ 203849 h 5329772"/>
              <a:gd name="connsiteX10" fmla="*/ 1068760 w 2272946"/>
              <a:gd name="connsiteY10" fmla="*/ 0 h 532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72946" h="5329772">
                <a:moveTo>
                  <a:pt x="1068760" y="0"/>
                </a:moveTo>
                <a:lnTo>
                  <a:pt x="2272946" y="1204185"/>
                </a:lnTo>
                <a:lnTo>
                  <a:pt x="2197588" y="1287100"/>
                </a:lnTo>
                <a:cubicBezTo>
                  <a:pt x="1888593" y="1661515"/>
                  <a:pt x="1702975" y="2141524"/>
                  <a:pt x="1702975" y="2664887"/>
                </a:cubicBezTo>
                <a:cubicBezTo>
                  <a:pt x="1702975" y="3188250"/>
                  <a:pt x="1888593" y="3668259"/>
                  <a:pt x="2197588" y="4042674"/>
                </a:cubicBezTo>
                <a:lnTo>
                  <a:pt x="2272944" y="4125587"/>
                </a:lnTo>
                <a:lnTo>
                  <a:pt x="1068759" y="5329772"/>
                </a:lnTo>
                <a:lnTo>
                  <a:pt x="883489" y="5125925"/>
                </a:lnTo>
                <a:cubicBezTo>
                  <a:pt x="331555" y="4457135"/>
                  <a:pt x="0" y="3599730"/>
                  <a:pt x="0" y="2664887"/>
                </a:cubicBezTo>
                <a:cubicBezTo>
                  <a:pt x="0" y="1730044"/>
                  <a:pt x="331555" y="872639"/>
                  <a:pt x="883489" y="203849"/>
                </a:cubicBezTo>
                <a:lnTo>
                  <a:pt x="106876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271ED69A-6ACC-7546-871A-165636ED5286}"/>
              </a:ext>
            </a:extLst>
          </p:cNvPr>
          <p:cNvSpPr/>
          <p:nvPr/>
        </p:nvSpPr>
        <p:spPr>
          <a:xfrm>
            <a:off x="12797649" y="8532164"/>
            <a:ext cx="5630478" cy="2405947"/>
          </a:xfrm>
          <a:custGeom>
            <a:avLst/>
            <a:gdLst>
              <a:gd name="connsiteX0" fmla="*/ 1204185 w 5339138"/>
              <a:gd name="connsiteY0" fmla="*/ 0 h 2281455"/>
              <a:gd name="connsiteX1" fmla="*/ 1296463 w 5339138"/>
              <a:gd name="connsiteY1" fmla="*/ 83867 h 2281455"/>
              <a:gd name="connsiteX2" fmla="*/ 2674250 w 5339138"/>
              <a:gd name="connsiteY2" fmla="*/ 578480 h 2281455"/>
              <a:gd name="connsiteX3" fmla="*/ 4052037 w 5339138"/>
              <a:gd name="connsiteY3" fmla="*/ 83867 h 2281455"/>
              <a:gd name="connsiteX4" fmla="*/ 4134952 w 5339138"/>
              <a:gd name="connsiteY4" fmla="*/ 8509 h 2281455"/>
              <a:gd name="connsiteX5" fmla="*/ 5339138 w 5339138"/>
              <a:gd name="connsiteY5" fmla="*/ 1212695 h 2281455"/>
              <a:gd name="connsiteX6" fmla="*/ 5135288 w 5339138"/>
              <a:gd name="connsiteY6" fmla="*/ 1397966 h 2281455"/>
              <a:gd name="connsiteX7" fmla="*/ 2674250 w 5339138"/>
              <a:gd name="connsiteY7" fmla="*/ 2281455 h 2281455"/>
              <a:gd name="connsiteX8" fmla="*/ 213212 w 5339138"/>
              <a:gd name="connsiteY8" fmla="*/ 1397966 h 2281455"/>
              <a:gd name="connsiteX9" fmla="*/ 0 w 5339138"/>
              <a:gd name="connsiteY9" fmla="*/ 1204185 h 2281455"/>
              <a:gd name="connsiteX10" fmla="*/ 1204185 w 5339138"/>
              <a:gd name="connsiteY10" fmla="*/ 0 h 2281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339138" h="2281455">
                <a:moveTo>
                  <a:pt x="1204185" y="0"/>
                </a:moveTo>
                <a:lnTo>
                  <a:pt x="1296463" y="83867"/>
                </a:lnTo>
                <a:cubicBezTo>
                  <a:pt x="1670878" y="392862"/>
                  <a:pt x="2150887" y="578480"/>
                  <a:pt x="2674250" y="578480"/>
                </a:cubicBezTo>
                <a:cubicBezTo>
                  <a:pt x="3197613" y="578480"/>
                  <a:pt x="3677622" y="392862"/>
                  <a:pt x="4052037" y="83867"/>
                </a:cubicBezTo>
                <a:lnTo>
                  <a:pt x="4134952" y="8509"/>
                </a:lnTo>
                <a:lnTo>
                  <a:pt x="5339138" y="1212695"/>
                </a:lnTo>
                <a:lnTo>
                  <a:pt x="5135288" y="1397966"/>
                </a:lnTo>
                <a:cubicBezTo>
                  <a:pt x="4466498" y="1949900"/>
                  <a:pt x="3609093" y="2281455"/>
                  <a:pt x="2674250" y="2281455"/>
                </a:cubicBezTo>
                <a:cubicBezTo>
                  <a:pt x="1739407" y="2281455"/>
                  <a:pt x="882002" y="1949900"/>
                  <a:pt x="213212" y="1397966"/>
                </a:cubicBezTo>
                <a:lnTo>
                  <a:pt x="0" y="1204185"/>
                </a:lnTo>
                <a:lnTo>
                  <a:pt x="120418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646068-68C8-EC4A-A07E-0072B8F11010}"/>
              </a:ext>
            </a:extLst>
          </p:cNvPr>
          <p:cNvSpPr txBox="1"/>
          <p:nvPr/>
        </p:nvSpPr>
        <p:spPr>
          <a:xfrm>
            <a:off x="14670098" y="6197819"/>
            <a:ext cx="1877245" cy="132036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Credible</a:t>
            </a:r>
          </a:p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Activist</a:t>
            </a: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A61A947D-A140-8F49-9CFF-8B91BDE52E37}"/>
              </a:ext>
            </a:extLst>
          </p:cNvPr>
          <p:cNvSpPr txBox="1">
            <a:spLocks/>
          </p:cNvSpPr>
          <p:nvPr/>
        </p:nvSpPr>
        <p:spPr>
          <a:xfrm rot="18900000">
            <a:off x="10281088" y="2267468"/>
            <a:ext cx="1797095" cy="67916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5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3200" b="1" dirty="0">
                <a:solidFill>
                  <a:schemeClr val="tx1"/>
                </a:solidFill>
                <a:latin typeface="Open Sans" panose="020B0606030504020204" pitchFamily="34" charset="0"/>
                <a:cs typeface="Poppins" pitchFamily="2" charset="77"/>
              </a:rPr>
              <a:t>Context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FA8113E2-51CA-B540-A025-DD54EE901126}"/>
              </a:ext>
            </a:extLst>
          </p:cNvPr>
          <p:cNvSpPr txBox="1">
            <a:spLocks/>
          </p:cNvSpPr>
          <p:nvPr/>
        </p:nvSpPr>
        <p:spPr>
          <a:xfrm rot="18900000">
            <a:off x="11029717" y="3362893"/>
            <a:ext cx="2844818" cy="67916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5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3200" b="1" dirty="0">
                <a:solidFill>
                  <a:schemeClr val="tx1"/>
                </a:solidFill>
                <a:latin typeface="Open Sans" panose="020B0606030504020204" pitchFamily="34" charset="0"/>
                <a:cs typeface="Poppins" pitchFamily="2" charset="77"/>
              </a:rPr>
              <a:t>Organization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3F75B1FD-8C14-D740-AC0F-2BFFBD74AABE}"/>
              </a:ext>
            </a:extLst>
          </p:cNvPr>
          <p:cNvSpPr txBox="1">
            <a:spLocks/>
          </p:cNvSpPr>
          <p:nvPr/>
        </p:nvSpPr>
        <p:spPr>
          <a:xfrm rot="18900000">
            <a:off x="15765956" y="7778350"/>
            <a:ext cx="2236510" cy="67916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5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3200" b="1" dirty="0">
                <a:solidFill>
                  <a:schemeClr val="tx1"/>
                </a:solidFill>
                <a:latin typeface="Open Sans" panose="020B0606030504020204" pitchFamily="34" charset="0"/>
                <a:cs typeface="Poppins" pitchFamily="2" charset="77"/>
              </a:rPr>
              <a:t>Individual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BD69913B-FE86-154F-A961-16AD877AF45F}"/>
              </a:ext>
            </a:extLst>
          </p:cNvPr>
          <p:cNvSpPr txBox="1">
            <a:spLocks/>
          </p:cNvSpPr>
          <p:nvPr/>
        </p:nvSpPr>
        <p:spPr>
          <a:xfrm>
            <a:off x="14848548" y="3311007"/>
            <a:ext cx="1529586" cy="94333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Capability</a:t>
            </a:r>
          </a:p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Builder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8B10E4DE-BB9B-ED41-A3BA-9986EB9A93E6}"/>
              </a:ext>
            </a:extLst>
          </p:cNvPr>
          <p:cNvSpPr txBox="1">
            <a:spLocks/>
          </p:cNvSpPr>
          <p:nvPr/>
        </p:nvSpPr>
        <p:spPr>
          <a:xfrm>
            <a:off x="14611304" y="9508864"/>
            <a:ext cx="2004075" cy="94333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HR Innovator</a:t>
            </a:r>
          </a:p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&amp; Integrator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7773D6B9-F0DE-624B-B1A2-47176B4CF9F0}"/>
              </a:ext>
            </a:extLst>
          </p:cNvPr>
          <p:cNvSpPr txBox="1">
            <a:spLocks/>
          </p:cNvSpPr>
          <p:nvPr/>
        </p:nvSpPr>
        <p:spPr>
          <a:xfrm rot="5400000">
            <a:off x="17727453" y="6386333"/>
            <a:ext cx="2004075" cy="94333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HR Innovator</a:t>
            </a:r>
          </a:p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&amp; Integrator</a:t>
            </a: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222468ED-8BF5-0345-9B9D-F300AD102611}"/>
              </a:ext>
            </a:extLst>
          </p:cNvPr>
          <p:cNvSpPr txBox="1">
            <a:spLocks/>
          </p:cNvSpPr>
          <p:nvPr/>
        </p:nvSpPr>
        <p:spPr>
          <a:xfrm rot="16200000">
            <a:off x="11720079" y="6386333"/>
            <a:ext cx="1560042" cy="94333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Change</a:t>
            </a:r>
          </a:p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Champion</a:t>
            </a:r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507CB05C-8E92-DF4C-93B0-D0F0FC4A55EA}"/>
              </a:ext>
            </a:extLst>
          </p:cNvPr>
          <p:cNvSpPr txBox="1">
            <a:spLocks/>
          </p:cNvSpPr>
          <p:nvPr/>
        </p:nvSpPr>
        <p:spPr>
          <a:xfrm>
            <a:off x="14198533" y="1366984"/>
            <a:ext cx="2829621" cy="49449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Strategic Positioner</a:t>
            </a:r>
          </a:p>
        </p:txBody>
      </p:sp>
      <p:sp>
        <p:nvSpPr>
          <p:cNvPr id="10" name="Donut 9">
            <a:extLst>
              <a:ext uri="{FF2B5EF4-FFF2-40B4-BE49-F238E27FC236}">
                <a16:creationId xmlns:a16="http://schemas.microsoft.com/office/drawing/2014/main" id="{68510C78-F435-534B-A266-301F43EEEC7D}"/>
              </a:ext>
            </a:extLst>
          </p:cNvPr>
          <p:cNvSpPr/>
          <p:nvPr/>
        </p:nvSpPr>
        <p:spPr>
          <a:xfrm>
            <a:off x="9959975" y="1200150"/>
            <a:ext cx="11315700" cy="11315700"/>
          </a:xfrm>
          <a:prstGeom prst="donut">
            <a:avLst>
              <a:gd name="adj" fmla="val 71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721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9B69BE0-66D9-5F4A-955A-0E37C76730A9}"/>
              </a:ext>
            </a:extLst>
          </p:cNvPr>
          <p:cNvSpPr/>
          <p:nvPr/>
        </p:nvSpPr>
        <p:spPr>
          <a:xfrm>
            <a:off x="1520825" y="2956560"/>
            <a:ext cx="8872855" cy="3901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A85046-9A8F-2443-A893-12E70AFBC904}"/>
              </a:ext>
            </a:extLst>
          </p:cNvPr>
          <p:cNvSpPr/>
          <p:nvPr/>
        </p:nvSpPr>
        <p:spPr>
          <a:xfrm>
            <a:off x="1520825" y="8351520"/>
            <a:ext cx="8872855" cy="3901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0F6FAA-5EE1-9344-99ED-83416D31C69D}"/>
              </a:ext>
            </a:extLst>
          </p:cNvPr>
          <p:cNvSpPr/>
          <p:nvPr/>
        </p:nvSpPr>
        <p:spPr>
          <a:xfrm>
            <a:off x="13316585" y="2956560"/>
            <a:ext cx="8872855" cy="3901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EDB1A4-8FBD-DB44-871F-B14E12D59676}"/>
              </a:ext>
            </a:extLst>
          </p:cNvPr>
          <p:cNvSpPr/>
          <p:nvPr/>
        </p:nvSpPr>
        <p:spPr>
          <a:xfrm>
            <a:off x="13316585" y="8351520"/>
            <a:ext cx="8872855" cy="39014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 useBgFill="1">
        <p:nvSpPr>
          <p:cNvPr id="11" name="Oval 10">
            <a:extLst>
              <a:ext uri="{FF2B5EF4-FFF2-40B4-BE49-F238E27FC236}">
                <a16:creationId xmlns:a16="http://schemas.microsoft.com/office/drawing/2014/main" id="{3FE74A8B-193F-2F4E-BB3A-832E65419022}"/>
              </a:ext>
            </a:extLst>
          </p:cNvPr>
          <p:cNvSpPr/>
          <p:nvPr/>
        </p:nvSpPr>
        <p:spPr>
          <a:xfrm>
            <a:off x="9079866" y="4829493"/>
            <a:ext cx="5550534" cy="555053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56FD639-6024-5141-8B30-980EE5F286C3}"/>
              </a:ext>
            </a:extLst>
          </p:cNvPr>
          <p:cNvSpPr/>
          <p:nvPr/>
        </p:nvSpPr>
        <p:spPr>
          <a:xfrm>
            <a:off x="9553893" y="5303520"/>
            <a:ext cx="4602480" cy="46024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14E78D-624B-7A49-A7B1-65065529710E}"/>
              </a:ext>
            </a:extLst>
          </p:cNvPr>
          <p:cNvSpPr txBox="1"/>
          <p:nvPr/>
        </p:nvSpPr>
        <p:spPr>
          <a:xfrm>
            <a:off x="10012329" y="7237993"/>
            <a:ext cx="3685624" cy="73353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zh-CN" altLang="en-US" sz="68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  <a:cs typeface="Poppins" pitchFamily="2" charset="77"/>
              </a:rPr>
              <a:t>大葡基础</a:t>
            </a:r>
            <a:endParaRPr lang="en-US" sz="68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  <a:cs typeface="Poppins" pitchFamily="2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AEBA64-6774-F347-86BE-61F08BC3523E}"/>
              </a:ext>
            </a:extLst>
          </p:cNvPr>
          <p:cNvSpPr txBox="1"/>
          <p:nvPr/>
        </p:nvSpPr>
        <p:spPr>
          <a:xfrm>
            <a:off x="3486863" y="4258378"/>
            <a:ext cx="4940775" cy="64248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cs typeface="Poppins" pitchFamily="2" charset="77"/>
              </a:rPr>
              <a:t>Human Capital Developer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46D8A0-B928-114C-A8EC-EBB00F1E26F8}"/>
              </a:ext>
            </a:extLst>
          </p:cNvPr>
          <p:cNvSpPr txBox="1"/>
          <p:nvPr/>
        </p:nvSpPr>
        <p:spPr>
          <a:xfrm>
            <a:off x="16626744" y="4258378"/>
            <a:ext cx="2252540" cy="64248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cs typeface="Poppins" pitchFamily="2" charset="77"/>
              </a:rPr>
              <a:t>Strategist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BE3E85-CB48-D444-8F0B-502C87418FAF}"/>
              </a:ext>
            </a:extLst>
          </p:cNvPr>
          <p:cNvSpPr txBox="1"/>
          <p:nvPr/>
        </p:nvSpPr>
        <p:spPr>
          <a:xfrm>
            <a:off x="16833529" y="9653338"/>
            <a:ext cx="1838965" cy="64248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cs typeface="Poppins" pitchFamily="2" charset="77"/>
              </a:rPr>
              <a:t>Executor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7B4A68-8B55-164D-A778-11C6D8B9E854}"/>
              </a:ext>
            </a:extLst>
          </p:cNvPr>
          <p:cNvSpPr txBox="1"/>
          <p:nvPr/>
        </p:nvSpPr>
        <p:spPr>
          <a:xfrm>
            <a:off x="4417410" y="9653338"/>
            <a:ext cx="3079689" cy="64248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cs typeface="Poppins" pitchFamily="2" charset="77"/>
              </a:rPr>
              <a:t>Talent Manager</a:t>
            </a:r>
          </a:p>
        </p:txBody>
      </p:sp>
    </p:spTree>
    <p:extLst>
      <p:ext uri="{BB962C8B-B14F-4D97-AF65-F5344CB8AC3E}">
        <p14:creationId xmlns:p14="http://schemas.microsoft.com/office/powerpoint/2010/main" val="3892082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9BF79E7-BA8A-4842-9447-91A90C490E33}"/>
              </a:ext>
            </a:extLst>
          </p:cNvPr>
          <p:cNvSpPr/>
          <p:nvPr/>
        </p:nvSpPr>
        <p:spPr>
          <a:xfrm>
            <a:off x="0" y="2845373"/>
            <a:ext cx="5576047" cy="2366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252214F-2B3C-FC4A-8FFE-9CD19D0900C4}"/>
              </a:ext>
            </a:extLst>
          </p:cNvPr>
          <p:cNvSpPr/>
          <p:nvPr/>
        </p:nvSpPr>
        <p:spPr>
          <a:xfrm>
            <a:off x="5576047" y="2845373"/>
            <a:ext cx="4410635" cy="2366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3A2B09-76C4-C545-8ED1-B921CE80D561}"/>
              </a:ext>
            </a:extLst>
          </p:cNvPr>
          <p:cNvSpPr/>
          <p:nvPr/>
        </p:nvSpPr>
        <p:spPr>
          <a:xfrm>
            <a:off x="9986682" y="2845373"/>
            <a:ext cx="4410635" cy="2366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4EB562-9E41-D849-8507-7D9E8055318B}"/>
              </a:ext>
            </a:extLst>
          </p:cNvPr>
          <p:cNvSpPr/>
          <p:nvPr/>
        </p:nvSpPr>
        <p:spPr>
          <a:xfrm>
            <a:off x="14397316" y="2845373"/>
            <a:ext cx="4428558" cy="2366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1E559ED-0E19-434B-86DD-2D997850BBEB}"/>
              </a:ext>
            </a:extLst>
          </p:cNvPr>
          <p:cNvSpPr/>
          <p:nvPr/>
        </p:nvSpPr>
        <p:spPr>
          <a:xfrm>
            <a:off x="18825878" y="2845373"/>
            <a:ext cx="5551772" cy="236670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651B18-7D13-324D-B15A-CB001DD4FC64}"/>
              </a:ext>
            </a:extLst>
          </p:cNvPr>
          <p:cNvSpPr txBox="1"/>
          <p:nvPr/>
        </p:nvSpPr>
        <p:spPr>
          <a:xfrm>
            <a:off x="1520825" y="612372"/>
            <a:ext cx="12265665" cy="10156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cs typeface="Poppins" pitchFamily="2" charset="77"/>
              </a:rPr>
              <a:t>OPERATIVE FUNCTIONS OF HRM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40176C-7283-1647-980A-60B9B65171DF}"/>
              </a:ext>
            </a:extLst>
          </p:cNvPr>
          <p:cNvSpPr txBox="1"/>
          <p:nvPr/>
        </p:nvSpPr>
        <p:spPr>
          <a:xfrm>
            <a:off x="10612111" y="3689146"/>
            <a:ext cx="3153427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Compensation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0C6C81-B099-3743-B8E8-57F620472DEA}"/>
              </a:ext>
            </a:extLst>
          </p:cNvPr>
          <p:cNvSpPr txBox="1"/>
          <p:nvPr/>
        </p:nvSpPr>
        <p:spPr>
          <a:xfrm>
            <a:off x="1915771" y="3689146"/>
            <a:ext cx="2867708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Procurement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0B1B4F-2910-704A-BC13-21267A46572C}"/>
              </a:ext>
            </a:extLst>
          </p:cNvPr>
          <p:cNvSpPr txBox="1"/>
          <p:nvPr/>
        </p:nvSpPr>
        <p:spPr>
          <a:xfrm>
            <a:off x="6304016" y="3689146"/>
            <a:ext cx="2930418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Development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43DD11-44F1-5443-A826-8B93272F2EA5}"/>
              </a:ext>
            </a:extLst>
          </p:cNvPr>
          <p:cNvSpPr txBox="1"/>
          <p:nvPr/>
        </p:nvSpPr>
        <p:spPr>
          <a:xfrm>
            <a:off x="15171172" y="3368546"/>
            <a:ext cx="2874505" cy="132036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Maintenance</a:t>
            </a:r>
          </a:p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/Motivation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9E28A6-99C7-7E4F-B75C-CE16CD0B65F4}"/>
              </a:ext>
            </a:extLst>
          </p:cNvPr>
          <p:cNvSpPr txBox="1"/>
          <p:nvPr/>
        </p:nvSpPr>
        <p:spPr>
          <a:xfrm>
            <a:off x="19780023" y="3689146"/>
            <a:ext cx="2496003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Integration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02F4F38B-A08F-7444-8F16-4E11BC815379}"/>
              </a:ext>
            </a:extLst>
          </p:cNvPr>
          <p:cNvSpPr txBox="1">
            <a:spLocks/>
          </p:cNvSpPr>
          <p:nvPr/>
        </p:nvSpPr>
        <p:spPr>
          <a:xfrm>
            <a:off x="1732803" y="5751260"/>
            <a:ext cx="3233644" cy="452841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Job analysis and design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Human resource planning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Recruitment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Selection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Placement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Orientation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Socialization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D2B82AC1-FB27-0843-AC4D-F50E1846600B}"/>
              </a:ext>
            </a:extLst>
          </p:cNvPr>
          <p:cNvSpPr txBox="1">
            <a:spLocks/>
          </p:cNvSpPr>
          <p:nvPr/>
        </p:nvSpPr>
        <p:spPr>
          <a:xfrm>
            <a:off x="19411203" y="5751260"/>
            <a:ext cx="3233644" cy="303416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Industrial relations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Discipline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Grievance redressed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Dispute settlement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Collective bargaining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3AD7F10E-8AA7-944C-AF7F-13C118904069}"/>
              </a:ext>
            </a:extLst>
          </p:cNvPr>
          <p:cNvSpPr txBox="1">
            <a:spLocks/>
          </p:cNvSpPr>
          <p:nvPr/>
        </p:nvSpPr>
        <p:spPr>
          <a:xfrm>
            <a:off x="14991602" y="5751260"/>
            <a:ext cx="3345821" cy="497726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Employee well-being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Social security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Worker’s participation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Motivation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Job rotation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HR Records, research and audit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HR information system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119F96EF-17C1-CB47-A303-60F4D39030F6}"/>
              </a:ext>
            </a:extLst>
          </p:cNvPr>
          <p:cNvSpPr txBox="1">
            <a:spLocks/>
          </p:cNvSpPr>
          <p:nvPr/>
        </p:nvSpPr>
        <p:spPr>
          <a:xfrm>
            <a:off x="10572003" y="5751260"/>
            <a:ext cx="3233644" cy="34091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Job evaluation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Performance evaluation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Wages administration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Incentives and benefits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5D3E4532-57FA-AC41-986D-614B00DF5E34}"/>
              </a:ext>
            </a:extLst>
          </p:cNvPr>
          <p:cNvSpPr txBox="1">
            <a:spLocks/>
          </p:cNvSpPr>
          <p:nvPr/>
        </p:nvSpPr>
        <p:spPr>
          <a:xfrm>
            <a:off x="6152403" y="5751260"/>
            <a:ext cx="3233644" cy="34091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Career planning and development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Worker’s training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Executive development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Organizational development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EFC25E9-B250-0949-B7DC-519A18FABEBC}"/>
              </a:ext>
            </a:extLst>
          </p:cNvPr>
          <p:cNvCxnSpPr>
            <a:cxnSpLocks/>
          </p:cNvCxnSpPr>
          <p:nvPr/>
        </p:nvCxnSpPr>
        <p:spPr>
          <a:xfrm flipV="1">
            <a:off x="5576047" y="2845375"/>
            <a:ext cx="0" cy="8356025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AECBE07-8753-6942-A495-6012133FF2D7}"/>
              </a:ext>
            </a:extLst>
          </p:cNvPr>
          <p:cNvCxnSpPr>
            <a:cxnSpLocks/>
          </p:cNvCxnSpPr>
          <p:nvPr/>
        </p:nvCxnSpPr>
        <p:spPr>
          <a:xfrm flipV="1">
            <a:off x="9986683" y="2845375"/>
            <a:ext cx="0" cy="8356025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6C5016B-CB33-B945-A1AD-1AA5B8DAAD7A}"/>
              </a:ext>
            </a:extLst>
          </p:cNvPr>
          <p:cNvCxnSpPr>
            <a:cxnSpLocks/>
          </p:cNvCxnSpPr>
          <p:nvPr/>
        </p:nvCxnSpPr>
        <p:spPr>
          <a:xfrm flipV="1">
            <a:off x="14397321" y="2845375"/>
            <a:ext cx="0" cy="8356025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9F0C30F-7991-A840-BAC9-302234CD00E5}"/>
              </a:ext>
            </a:extLst>
          </p:cNvPr>
          <p:cNvCxnSpPr>
            <a:cxnSpLocks/>
          </p:cNvCxnSpPr>
          <p:nvPr/>
        </p:nvCxnSpPr>
        <p:spPr>
          <a:xfrm flipV="1">
            <a:off x="18825885" y="2845375"/>
            <a:ext cx="0" cy="8356025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606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3">
            <a:extLst>
              <a:ext uri="{FF2B5EF4-FFF2-40B4-BE49-F238E27FC236}">
                <a16:creationId xmlns:a16="http://schemas.microsoft.com/office/drawing/2014/main" id="{5A59782B-C10F-F745-BE1E-4EFE890270B6}"/>
              </a:ext>
            </a:extLst>
          </p:cNvPr>
          <p:cNvSpPr/>
          <p:nvPr/>
        </p:nvSpPr>
        <p:spPr>
          <a:xfrm>
            <a:off x="17928772" y="3722914"/>
            <a:ext cx="3951512" cy="7968343"/>
          </a:xfrm>
          <a:custGeom>
            <a:avLst/>
            <a:gdLst>
              <a:gd name="connsiteX0" fmla="*/ 3951512 w 3951512"/>
              <a:gd name="connsiteY0" fmla="*/ 0 h 7968343"/>
              <a:gd name="connsiteX1" fmla="*/ 3951512 w 3951512"/>
              <a:gd name="connsiteY1" fmla="*/ 7968343 h 7968343"/>
              <a:gd name="connsiteX2" fmla="*/ 0 w 3951512"/>
              <a:gd name="connsiteY2" fmla="*/ 7968343 h 7968343"/>
              <a:gd name="connsiteX3" fmla="*/ 0 w 3951512"/>
              <a:gd name="connsiteY3" fmla="*/ 1671004 h 7968343"/>
              <a:gd name="connsiteX4" fmla="*/ 3951512 w 3951512"/>
              <a:gd name="connsiteY4" fmla="*/ 0 h 7968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51512" h="7968343">
                <a:moveTo>
                  <a:pt x="3951512" y="0"/>
                </a:moveTo>
                <a:lnTo>
                  <a:pt x="3951512" y="7968343"/>
                </a:lnTo>
                <a:lnTo>
                  <a:pt x="0" y="7968343"/>
                </a:lnTo>
                <a:lnTo>
                  <a:pt x="0" y="1671004"/>
                </a:lnTo>
                <a:lnTo>
                  <a:pt x="395151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DD01D4BB-F715-1240-8F4A-E14A9FE5B920}"/>
              </a:ext>
            </a:extLst>
          </p:cNvPr>
          <p:cNvSpPr/>
          <p:nvPr/>
        </p:nvSpPr>
        <p:spPr>
          <a:xfrm>
            <a:off x="13618028" y="5490588"/>
            <a:ext cx="4082145" cy="6200669"/>
          </a:xfrm>
          <a:custGeom>
            <a:avLst/>
            <a:gdLst>
              <a:gd name="connsiteX0" fmla="*/ 4082145 w 4082145"/>
              <a:gd name="connsiteY0" fmla="*/ 0 h 6200669"/>
              <a:gd name="connsiteX1" fmla="*/ 4082145 w 4082145"/>
              <a:gd name="connsiteY1" fmla="*/ 6200669 h 6200669"/>
              <a:gd name="connsiteX2" fmla="*/ 0 w 4082145"/>
              <a:gd name="connsiteY2" fmla="*/ 6200669 h 6200669"/>
              <a:gd name="connsiteX3" fmla="*/ 0 w 4082145"/>
              <a:gd name="connsiteY3" fmla="*/ 1726245 h 6200669"/>
              <a:gd name="connsiteX4" fmla="*/ 4082145 w 4082145"/>
              <a:gd name="connsiteY4" fmla="*/ 0 h 6200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2145" h="6200669">
                <a:moveTo>
                  <a:pt x="4082145" y="0"/>
                </a:moveTo>
                <a:lnTo>
                  <a:pt x="4082145" y="6200669"/>
                </a:lnTo>
                <a:lnTo>
                  <a:pt x="0" y="6200669"/>
                </a:lnTo>
                <a:lnTo>
                  <a:pt x="0" y="1726245"/>
                </a:lnTo>
                <a:lnTo>
                  <a:pt x="408214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064C66CB-F5E9-0B43-B40D-B7BF423950CB}"/>
              </a:ext>
            </a:extLst>
          </p:cNvPr>
          <p:cNvSpPr/>
          <p:nvPr/>
        </p:nvSpPr>
        <p:spPr>
          <a:xfrm>
            <a:off x="8980714" y="7313502"/>
            <a:ext cx="4408715" cy="4377755"/>
          </a:xfrm>
          <a:custGeom>
            <a:avLst/>
            <a:gdLst>
              <a:gd name="connsiteX0" fmla="*/ 4408715 w 4408715"/>
              <a:gd name="connsiteY0" fmla="*/ 0 h 4377755"/>
              <a:gd name="connsiteX1" fmla="*/ 4408715 w 4408715"/>
              <a:gd name="connsiteY1" fmla="*/ 4377755 h 4377755"/>
              <a:gd name="connsiteX2" fmla="*/ 0 w 4408715"/>
              <a:gd name="connsiteY2" fmla="*/ 4377755 h 4377755"/>
              <a:gd name="connsiteX3" fmla="*/ 0 w 4408715"/>
              <a:gd name="connsiteY3" fmla="*/ 1864344 h 4377755"/>
              <a:gd name="connsiteX4" fmla="*/ 4408715 w 4408715"/>
              <a:gd name="connsiteY4" fmla="*/ 0 h 4377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08715" h="4377755">
                <a:moveTo>
                  <a:pt x="4408715" y="0"/>
                </a:moveTo>
                <a:lnTo>
                  <a:pt x="4408715" y="4377755"/>
                </a:lnTo>
                <a:lnTo>
                  <a:pt x="0" y="4377755"/>
                </a:lnTo>
                <a:lnTo>
                  <a:pt x="0" y="1864344"/>
                </a:lnTo>
                <a:lnTo>
                  <a:pt x="440871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2B2E9BF3-DFD4-CD46-B79E-BB9B3D1D8EB2}"/>
              </a:ext>
            </a:extLst>
          </p:cNvPr>
          <p:cNvSpPr/>
          <p:nvPr/>
        </p:nvSpPr>
        <p:spPr>
          <a:xfrm>
            <a:off x="3037115" y="9274516"/>
            <a:ext cx="5714998" cy="2416741"/>
          </a:xfrm>
          <a:custGeom>
            <a:avLst/>
            <a:gdLst>
              <a:gd name="connsiteX0" fmla="*/ 5714998 w 5714998"/>
              <a:gd name="connsiteY0" fmla="*/ 0 h 2416741"/>
              <a:gd name="connsiteX1" fmla="*/ 5714998 w 5714998"/>
              <a:gd name="connsiteY1" fmla="*/ 2416741 h 2416741"/>
              <a:gd name="connsiteX2" fmla="*/ 0 w 5714998"/>
              <a:gd name="connsiteY2" fmla="*/ 2416741 h 2416741"/>
              <a:gd name="connsiteX3" fmla="*/ 5714998 w 5714998"/>
              <a:gd name="connsiteY3" fmla="*/ 0 h 2416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4998" h="2416741">
                <a:moveTo>
                  <a:pt x="5714998" y="0"/>
                </a:moveTo>
                <a:lnTo>
                  <a:pt x="5714998" y="2416741"/>
                </a:lnTo>
                <a:lnTo>
                  <a:pt x="0" y="2416741"/>
                </a:lnTo>
                <a:lnTo>
                  <a:pt x="5714998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8E1D23-4638-8240-A31D-0228BAF05BFB}"/>
              </a:ext>
            </a:extLst>
          </p:cNvPr>
          <p:cNvSpPr txBox="1"/>
          <p:nvPr/>
        </p:nvSpPr>
        <p:spPr>
          <a:xfrm>
            <a:off x="1520825" y="612372"/>
            <a:ext cx="15618827" cy="10156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cs typeface="Poppins" pitchFamily="2" charset="77"/>
              </a:rPr>
              <a:t>FOUR STAGES OF CONTRIBUTION MODEL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D49D206-B9AD-F442-BAF2-0D7900B454FC}"/>
              </a:ext>
            </a:extLst>
          </p:cNvPr>
          <p:cNvCxnSpPr/>
          <p:nvPr/>
        </p:nvCxnSpPr>
        <p:spPr>
          <a:xfrm>
            <a:off x="2761796" y="3265714"/>
            <a:ext cx="0" cy="8686800"/>
          </a:xfrm>
          <a:prstGeom prst="straightConnector1">
            <a:avLst/>
          </a:prstGeom>
          <a:ln w="63500">
            <a:solidFill>
              <a:schemeClr val="bg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2947A56-A552-2E47-90A4-07306F798CE3}"/>
              </a:ext>
            </a:extLst>
          </p:cNvPr>
          <p:cNvCxnSpPr>
            <a:cxnSpLocks/>
          </p:cNvCxnSpPr>
          <p:nvPr/>
        </p:nvCxnSpPr>
        <p:spPr>
          <a:xfrm flipH="1">
            <a:off x="2761797" y="11952514"/>
            <a:ext cx="19575689" cy="0"/>
          </a:xfrm>
          <a:prstGeom prst="straightConnector1">
            <a:avLst/>
          </a:prstGeom>
          <a:ln w="63500">
            <a:solidFill>
              <a:schemeClr val="bg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9C7C19B-2C2C-3D4B-BB83-70104AFDE1B6}"/>
              </a:ext>
            </a:extLst>
          </p:cNvPr>
          <p:cNvSpPr txBox="1"/>
          <p:nvPr/>
        </p:nvSpPr>
        <p:spPr>
          <a:xfrm>
            <a:off x="9621026" y="12191405"/>
            <a:ext cx="5857244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Key Transitions (Novation’s)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96A842-536D-C340-9436-7DAEA859D4CC}"/>
              </a:ext>
            </a:extLst>
          </p:cNvPr>
          <p:cNvSpPr txBox="1"/>
          <p:nvPr/>
        </p:nvSpPr>
        <p:spPr>
          <a:xfrm rot="16200000">
            <a:off x="1306025" y="7269534"/>
            <a:ext cx="1620957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Impact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EBA13EC-D8F5-2A4F-AAA7-E7DC5D274EC4}"/>
              </a:ext>
            </a:extLst>
          </p:cNvPr>
          <p:cNvSpPr txBox="1"/>
          <p:nvPr/>
        </p:nvSpPr>
        <p:spPr>
          <a:xfrm rot="20188623">
            <a:off x="5068104" y="9545343"/>
            <a:ext cx="1653017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Stage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64A086-6623-7443-9A3C-95D97E586499}"/>
              </a:ext>
            </a:extLst>
          </p:cNvPr>
          <p:cNvSpPr txBox="1"/>
          <p:nvPr/>
        </p:nvSpPr>
        <p:spPr>
          <a:xfrm rot="20188623">
            <a:off x="10358562" y="7367505"/>
            <a:ext cx="1653017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Stage 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BF0F513-7A93-3846-A52E-FCB14DDDC106}"/>
              </a:ext>
            </a:extLst>
          </p:cNvPr>
          <p:cNvSpPr txBox="1"/>
          <p:nvPr/>
        </p:nvSpPr>
        <p:spPr>
          <a:xfrm rot="20188623">
            <a:off x="14651762" y="5487716"/>
            <a:ext cx="1653017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Stage 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FC76CB-4201-E04E-AC37-8DC0680E279A}"/>
              </a:ext>
            </a:extLst>
          </p:cNvPr>
          <p:cNvSpPr txBox="1"/>
          <p:nvPr/>
        </p:nvSpPr>
        <p:spPr>
          <a:xfrm rot="20188623">
            <a:off x="19078020" y="3662558"/>
            <a:ext cx="1653017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Stage 4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455BE6E-1BA6-7944-B04F-542BAB96D86A}"/>
              </a:ext>
            </a:extLst>
          </p:cNvPr>
          <p:cNvCxnSpPr>
            <a:cxnSpLocks/>
          </p:cNvCxnSpPr>
          <p:nvPr/>
        </p:nvCxnSpPr>
        <p:spPr>
          <a:xfrm flipV="1">
            <a:off x="8870189" y="3454973"/>
            <a:ext cx="0" cy="8356025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B6A1B12-2868-9943-AA36-74E46F95D37E}"/>
              </a:ext>
            </a:extLst>
          </p:cNvPr>
          <p:cNvCxnSpPr>
            <a:cxnSpLocks/>
          </p:cNvCxnSpPr>
          <p:nvPr/>
        </p:nvCxnSpPr>
        <p:spPr>
          <a:xfrm flipV="1">
            <a:off x="13502573" y="3454973"/>
            <a:ext cx="0" cy="8356025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B299D61-20FD-954E-9DAF-E6E4A58E4CE8}"/>
              </a:ext>
            </a:extLst>
          </p:cNvPr>
          <p:cNvCxnSpPr>
            <a:cxnSpLocks/>
          </p:cNvCxnSpPr>
          <p:nvPr/>
        </p:nvCxnSpPr>
        <p:spPr>
          <a:xfrm flipV="1">
            <a:off x="17824407" y="3454973"/>
            <a:ext cx="0" cy="8356025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6A25AD8-E599-C343-8C4F-017D2D50DA6C}"/>
              </a:ext>
            </a:extLst>
          </p:cNvPr>
          <p:cNvSpPr txBox="1"/>
          <p:nvPr/>
        </p:nvSpPr>
        <p:spPr>
          <a:xfrm>
            <a:off x="18536303" y="10129690"/>
            <a:ext cx="2736454" cy="132036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Contribute</a:t>
            </a:r>
          </a:p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Strategically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50EA6A-4F80-9C4B-829E-F7ED3EC7CA2C}"/>
              </a:ext>
            </a:extLst>
          </p:cNvPr>
          <p:cNvSpPr txBox="1"/>
          <p:nvPr/>
        </p:nvSpPr>
        <p:spPr>
          <a:xfrm>
            <a:off x="13959436" y="10129690"/>
            <a:ext cx="3408112" cy="132036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Contribute</a:t>
            </a:r>
          </a:p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Through Others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A6A9ACE-BAB4-E549-84E5-1E278B86B827}"/>
              </a:ext>
            </a:extLst>
          </p:cNvPr>
          <p:cNvSpPr txBox="1"/>
          <p:nvPr/>
        </p:nvSpPr>
        <p:spPr>
          <a:xfrm>
            <a:off x="9599542" y="10129690"/>
            <a:ext cx="3171060" cy="132036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Contribute</a:t>
            </a:r>
          </a:p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Independently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F148B8F-E52F-9F40-A065-6F3EF953F26D}"/>
              </a:ext>
            </a:extLst>
          </p:cNvPr>
          <p:cNvSpPr txBox="1"/>
          <p:nvPr/>
        </p:nvSpPr>
        <p:spPr>
          <a:xfrm>
            <a:off x="5766715" y="10129690"/>
            <a:ext cx="2810385" cy="132036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Contribute</a:t>
            </a:r>
          </a:p>
          <a:p>
            <a:pPr algn="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Dependently</a:t>
            </a:r>
          </a:p>
        </p:txBody>
      </p:sp>
    </p:spTree>
    <p:extLst>
      <p:ext uri="{BB962C8B-B14F-4D97-AF65-F5344CB8AC3E}">
        <p14:creationId xmlns:p14="http://schemas.microsoft.com/office/powerpoint/2010/main" val="3022959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C8DFCDE-777B-9D4B-B55A-90FA5DA74AA3}"/>
              </a:ext>
            </a:extLst>
          </p:cNvPr>
          <p:cNvSpPr txBox="1"/>
          <p:nvPr/>
        </p:nvSpPr>
        <p:spPr>
          <a:xfrm>
            <a:off x="1520825" y="612372"/>
            <a:ext cx="14737624" cy="10156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cs typeface="Poppins" pitchFamily="2" charset="77"/>
              </a:rPr>
              <a:t>PEOPLE CAPABILITY MATURITY MODEL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F77886-1714-E248-A99D-A330A58DFA1D}"/>
              </a:ext>
            </a:extLst>
          </p:cNvPr>
          <p:cNvSpPr/>
          <p:nvPr/>
        </p:nvSpPr>
        <p:spPr>
          <a:xfrm>
            <a:off x="18368735" y="3560103"/>
            <a:ext cx="4488090" cy="13062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3544AD1-7AE2-BA41-8A5D-29C9584EB818}"/>
              </a:ext>
            </a:extLst>
          </p:cNvPr>
          <p:cNvSpPr/>
          <p:nvPr/>
        </p:nvSpPr>
        <p:spPr>
          <a:xfrm>
            <a:off x="18368735" y="2645703"/>
            <a:ext cx="4488090" cy="914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072446B-98FF-544E-B3E5-62B3AA33BB2A}"/>
              </a:ext>
            </a:extLst>
          </p:cNvPr>
          <p:cNvSpPr txBox="1"/>
          <p:nvPr/>
        </p:nvSpPr>
        <p:spPr>
          <a:xfrm>
            <a:off x="19818658" y="2763324"/>
            <a:ext cx="1593513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Level 5</a:t>
            </a: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2BCD778A-4D4D-FB4B-80DE-F1AFBCD1A6BB}"/>
              </a:ext>
            </a:extLst>
          </p:cNvPr>
          <p:cNvSpPr txBox="1">
            <a:spLocks/>
          </p:cNvSpPr>
          <p:nvPr/>
        </p:nvSpPr>
        <p:spPr>
          <a:xfrm>
            <a:off x="19400984" y="3965999"/>
            <a:ext cx="2428870" cy="67916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5000"/>
              </a:lnSpc>
            </a:pPr>
            <a:r>
              <a:rPr lang="en-US" sz="3200" b="1" dirty="0">
                <a:solidFill>
                  <a:schemeClr val="tx1"/>
                </a:solidFill>
                <a:latin typeface="Open Sans" panose="020B0606030504020204" pitchFamily="34" charset="0"/>
                <a:cs typeface="Poppins" pitchFamily="2" charset="77"/>
              </a:rPr>
              <a:t>Optimizing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B6B2F2C-11FE-5945-9C5D-1C5AAC2EF0DA}"/>
              </a:ext>
            </a:extLst>
          </p:cNvPr>
          <p:cNvSpPr/>
          <p:nvPr/>
        </p:nvSpPr>
        <p:spPr>
          <a:xfrm>
            <a:off x="14156757" y="5578874"/>
            <a:ext cx="4488090" cy="13062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D67E81F-8BA2-3B49-B68C-ED71EEEF5C15}"/>
              </a:ext>
            </a:extLst>
          </p:cNvPr>
          <p:cNvSpPr/>
          <p:nvPr/>
        </p:nvSpPr>
        <p:spPr>
          <a:xfrm>
            <a:off x="14156757" y="4664474"/>
            <a:ext cx="4488090" cy="914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59DCF84-4995-364E-82BF-9174307FA5E0}"/>
              </a:ext>
            </a:extLst>
          </p:cNvPr>
          <p:cNvSpPr txBox="1"/>
          <p:nvPr/>
        </p:nvSpPr>
        <p:spPr>
          <a:xfrm>
            <a:off x="15606680" y="4782095"/>
            <a:ext cx="1593513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Level 4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79434D0E-9B59-924A-AD60-951EDB6939AB}"/>
              </a:ext>
            </a:extLst>
          </p:cNvPr>
          <p:cNvSpPr txBox="1">
            <a:spLocks/>
          </p:cNvSpPr>
          <p:nvPr/>
        </p:nvSpPr>
        <p:spPr>
          <a:xfrm>
            <a:off x="15367740" y="5984770"/>
            <a:ext cx="2071401" cy="67916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5000"/>
              </a:lnSpc>
            </a:pPr>
            <a:r>
              <a:rPr lang="en-US" sz="3200" b="1" dirty="0">
                <a:solidFill>
                  <a:schemeClr val="tx1"/>
                </a:solidFill>
                <a:latin typeface="Open Sans" panose="020B0606030504020204" pitchFamily="34" charset="0"/>
                <a:cs typeface="Poppins" pitchFamily="2" charset="77"/>
              </a:rPr>
              <a:t>Managed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E9DFFA5-3090-404B-82FD-E59E7286FF39}"/>
              </a:ext>
            </a:extLst>
          </p:cNvPr>
          <p:cNvSpPr/>
          <p:nvPr/>
        </p:nvSpPr>
        <p:spPr>
          <a:xfrm>
            <a:off x="9944779" y="7597645"/>
            <a:ext cx="4488090" cy="13062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1C91E31-CD06-774A-9DBE-876DFAE9AFED}"/>
              </a:ext>
            </a:extLst>
          </p:cNvPr>
          <p:cNvSpPr/>
          <p:nvPr/>
        </p:nvSpPr>
        <p:spPr>
          <a:xfrm>
            <a:off x="9942946" y="6683245"/>
            <a:ext cx="4488090" cy="914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A0ADF8B-EA96-2140-9175-748DD08C7C1E}"/>
              </a:ext>
            </a:extLst>
          </p:cNvPr>
          <p:cNvSpPr txBox="1"/>
          <p:nvPr/>
        </p:nvSpPr>
        <p:spPr>
          <a:xfrm>
            <a:off x="11394702" y="6800866"/>
            <a:ext cx="1593513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Level 3</a:t>
            </a: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7C894A20-7CA0-284C-B9B1-5DA16614A1B0}"/>
              </a:ext>
            </a:extLst>
          </p:cNvPr>
          <p:cNvSpPr txBox="1">
            <a:spLocks/>
          </p:cNvSpPr>
          <p:nvPr/>
        </p:nvSpPr>
        <p:spPr>
          <a:xfrm>
            <a:off x="11298429" y="8003541"/>
            <a:ext cx="1786065" cy="67916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5000"/>
              </a:lnSpc>
            </a:pPr>
            <a:r>
              <a:rPr lang="en-US" sz="3200" b="1" dirty="0">
                <a:solidFill>
                  <a:schemeClr val="tx1"/>
                </a:solidFill>
                <a:latin typeface="Open Sans" panose="020B0606030504020204" pitchFamily="34" charset="0"/>
                <a:cs typeface="Poppins" pitchFamily="2" charset="77"/>
              </a:rPr>
              <a:t>Defined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32451E9-ED21-E448-9C85-23E79C0B2B9A}"/>
              </a:ext>
            </a:extLst>
          </p:cNvPr>
          <p:cNvSpPr/>
          <p:nvPr/>
        </p:nvSpPr>
        <p:spPr>
          <a:xfrm>
            <a:off x="5732801" y="9616416"/>
            <a:ext cx="4488090" cy="13062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64BDFDD-F5E1-1645-8537-DF1C43044705}"/>
              </a:ext>
            </a:extLst>
          </p:cNvPr>
          <p:cNvSpPr/>
          <p:nvPr/>
        </p:nvSpPr>
        <p:spPr>
          <a:xfrm>
            <a:off x="5732799" y="8702016"/>
            <a:ext cx="4488090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BA5FB51-AA0D-6248-B787-0F1345FCB8AE}"/>
              </a:ext>
            </a:extLst>
          </p:cNvPr>
          <p:cNvSpPr txBox="1"/>
          <p:nvPr/>
        </p:nvSpPr>
        <p:spPr>
          <a:xfrm>
            <a:off x="7182724" y="8819637"/>
            <a:ext cx="1593513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Level 2</a:t>
            </a: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37CA39FD-3551-1A4C-A90E-21E45CC5934A}"/>
              </a:ext>
            </a:extLst>
          </p:cNvPr>
          <p:cNvSpPr txBox="1">
            <a:spLocks/>
          </p:cNvSpPr>
          <p:nvPr/>
        </p:nvSpPr>
        <p:spPr>
          <a:xfrm>
            <a:off x="6728984" y="10022312"/>
            <a:ext cx="2501005" cy="67916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5000"/>
              </a:lnSpc>
            </a:pPr>
            <a:r>
              <a:rPr lang="en-US" sz="3200" b="1" dirty="0">
                <a:solidFill>
                  <a:schemeClr val="tx1"/>
                </a:solidFill>
                <a:latin typeface="Open Sans" panose="020B0606030504020204" pitchFamily="34" charset="0"/>
                <a:cs typeface="Poppins" pitchFamily="2" charset="77"/>
              </a:rPr>
              <a:t>Repeatable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840A7C3-023D-8F42-B425-3B74849A2C8F}"/>
              </a:ext>
            </a:extLst>
          </p:cNvPr>
          <p:cNvSpPr/>
          <p:nvPr/>
        </p:nvSpPr>
        <p:spPr>
          <a:xfrm>
            <a:off x="1520825" y="11635186"/>
            <a:ext cx="4488090" cy="13062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E950EE3-803B-9344-9F28-B948BF593108}"/>
              </a:ext>
            </a:extLst>
          </p:cNvPr>
          <p:cNvSpPr/>
          <p:nvPr/>
        </p:nvSpPr>
        <p:spPr>
          <a:xfrm>
            <a:off x="1520825" y="10720786"/>
            <a:ext cx="4488090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504F430-3E4B-7F46-98DD-83A527553970}"/>
              </a:ext>
            </a:extLst>
          </p:cNvPr>
          <p:cNvSpPr txBox="1"/>
          <p:nvPr/>
        </p:nvSpPr>
        <p:spPr>
          <a:xfrm>
            <a:off x="2970748" y="10838407"/>
            <a:ext cx="1593513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Level 1</a:t>
            </a:r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63B00D9E-BF59-404B-B87E-31571F25077D}"/>
              </a:ext>
            </a:extLst>
          </p:cNvPr>
          <p:cNvSpPr txBox="1">
            <a:spLocks/>
          </p:cNvSpPr>
          <p:nvPr/>
        </p:nvSpPr>
        <p:spPr>
          <a:xfrm>
            <a:off x="3071643" y="12041082"/>
            <a:ext cx="1391728" cy="67916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5000"/>
              </a:lnSpc>
            </a:pPr>
            <a:r>
              <a:rPr lang="en-US" sz="3200" b="1" dirty="0">
                <a:solidFill>
                  <a:schemeClr val="tx1"/>
                </a:solidFill>
                <a:latin typeface="Open Sans" panose="020B0606030504020204" pitchFamily="34" charset="0"/>
                <a:cs typeface="Poppins" pitchFamily="2" charset="77"/>
              </a:rPr>
              <a:t>Initial</a:t>
            </a:r>
          </a:p>
        </p:txBody>
      </p: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354E8539-F0B0-044E-AB73-F05A780AA960}"/>
              </a:ext>
            </a:extLst>
          </p:cNvPr>
          <p:cNvCxnSpPr>
            <a:stCxn id="55" idx="3"/>
            <a:endCxn id="50" idx="2"/>
          </p:cNvCxnSpPr>
          <p:nvPr/>
        </p:nvCxnSpPr>
        <p:spPr>
          <a:xfrm flipV="1">
            <a:off x="6008915" y="10922703"/>
            <a:ext cx="1967931" cy="1365627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424B85A9-C709-DD47-BA42-13EA4387E7B0}"/>
              </a:ext>
            </a:extLst>
          </p:cNvPr>
          <p:cNvCxnSpPr/>
          <p:nvPr/>
        </p:nvCxnSpPr>
        <p:spPr>
          <a:xfrm flipV="1">
            <a:off x="10233108" y="8903932"/>
            <a:ext cx="1967931" cy="1365627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>
            <a:extLst>
              <a:ext uri="{FF2B5EF4-FFF2-40B4-BE49-F238E27FC236}">
                <a16:creationId xmlns:a16="http://schemas.microsoft.com/office/drawing/2014/main" id="{A3B84ABE-9BF6-4A41-8A22-13DF2FABF83C}"/>
              </a:ext>
            </a:extLst>
          </p:cNvPr>
          <p:cNvCxnSpPr/>
          <p:nvPr/>
        </p:nvCxnSpPr>
        <p:spPr>
          <a:xfrm flipV="1">
            <a:off x="14432869" y="6885161"/>
            <a:ext cx="1967931" cy="1365627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8B4E2753-93AB-C14F-9936-035F82D9A1AA}"/>
              </a:ext>
            </a:extLst>
          </p:cNvPr>
          <p:cNvCxnSpPr/>
          <p:nvPr/>
        </p:nvCxnSpPr>
        <p:spPr>
          <a:xfrm flipV="1">
            <a:off x="18644849" y="4866390"/>
            <a:ext cx="1967931" cy="1365627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Subtitle 2">
            <a:extLst>
              <a:ext uri="{FF2B5EF4-FFF2-40B4-BE49-F238E27FC236}">
                <a16:creationId xmlns:a16="http://schemas.microsoft.com/office/drawing/2014/main" id="{C4E781E8-65A4-0A45-A2A6-8894E49D405E}"/>
              </a:ext>
            </a:extLst>
          </p:cNvPr>
          <p:cNvSpPr txBox="1">
            <a:spLocks/>
          </p:cNvSpPr>
          <p:nvPr/>
        </p:nvSpPr>
        <p:spPr>
          <a:xfrm>
            <a:off x="8287346" y="11358269"/>
            <a:ext cx="1933543" cy="1017202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People</a:t>
            </a:r>
          </a:p>
          <a:p>
            <a:pPr algn="l"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Management</a:t>
            </a:r>
          </a:p>
        </p:txBody>
      </p:sp>
      <p:sp>
        <p:nvSpPr>
          <p:cNvPr id="66" name="Subtitle 2">
            <a:extLst>
              <a:ext uri="{FF2B5EF4-FFF2-40B4-BE49-F238E27FC236}">
                <a16:creationId xmlns:a16="http://schemas.microsoft.com/office/drawing/2014/main" id="{3FDBCF0A-6581-B145-93C7-3765BB87AE53}"/>
              </a:ext>
            </a:extLst>
          </p:cNvPr>
          <p:cNvSpPr txBox="1">
            <a:spLocks/>
          </p:cNvSpPr>
          <p:nvPr/>
        </p:nvSpPr>
        <p:spPr>
          <a:xfrm>
            <a:off x="12499324" y="9304419"/>
            <a:ext cx="1933543" cy="1017202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Competence</a:t>
            </a:r>
          </a:p>
          <a:p>
            <a:pPr algn="l"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Management</a:t>
            </a:r>
          </a:p>
        </p:txBody>
      </p:sp>
      <p:sp>
        <p:nvSpPr>
          <p:cNvPr id="67" name="Subtitle 2">
            <a:extLst>
              <a:ext uri="{FF2B5EF4-FFF2-40B4-BE49-F238E27FC236}">
                <a16:creationId xmlns:a16="http://schemas.microsoft.com/office/drawing/2014/main" id="{603A3D0F-2BF2-0C41-A32E-70C4D60D2DFD}"/>
              </a:ext>
            </a:extLst>
          </p:cNvPr>
          <p:cNvSpPr txBox="1">
            <a:spLocks/>
          </p:cNvSpPr>
          <p:nvPr/>
        </p:nvSpPr>
        <p:spPr>
          <a:xfrm>
            <a:off x="16709473" y="7228177"/>
            <a:ext cx="1933543" cy="1017202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Team</a:t>
            </a:r>
          </a:p>
          <a:p>
            <a:pPr algn="l"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Management</a:t>
            </a:r>
          </a:p>
        </p:txBody>
      </p:sp>
      <p:sp>
        <p:nvSpPr>
          <p:cNvPr id="68" name="Subtitle 2">
            <a:extLst>
              <a:ext uri="{FF2B5EF4-FFF2-40B4-BE49-F238E27FC236}">
                <a16:creationId xmlns:a16="http://schemas.microsoft.com/office/drawing/2014/main" id="{26AAC86F-AAF9-5E45-B4BE-2A4113020255}"/>
              </a:ext>
            </a:extLst>
          </p:cNvPr>
          <p:cNvSpPr txBox="1">
            <a:spLocks/>
          </p:cNvSpPr>
          <p:nvPr/>
        </p:nvSpPr>
        <p:spPr>
          <a:xfrm>
            <a:off x="20923282" y="5234557"/>
            <a:ext cx="1933543" cy="1017202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Capability</a:t>
            </a:r>
          </a:p>
          <a:p>
            <a:pPr algn="l"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Management</a:t>
            </a:r>
          </a:p>
        </p:txBody>
      </p: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1EFAA1A6-B0BA-ED48-9258-2FDFE7697BD3}"/>
              </a:ext>
            </a:extLst>
          </p:cNvPr>
          <p:cNvCxnSpPr>
            <a:cxnSpLocks/>
            <a:stCxn id="41" idx="0"/>
            <a:endCxn id="21" idx="1"/>
          </p:cNvCxnSpPr>
          <p:nvPr/>
        </p:nvCxnSpPr>
        <p:spPr>
          <a:xfrm rot="5400000" flipH="1" flipV="1">
            <a:off x="16603983" y="2899723"/>
            <a:ext cx="1561571" cy="1967933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F56C26E7-9F08-6943-8986-FB36A84B21F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2392006" y="4918493"/>
            <a:ext cx="1561571" cy="1967933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7DDAE8B4-A1E2-1449-BA49-9F1AB92281E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180027" y="6921603"/>
            <a:ext cx="1561571" cy="1967933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>
            <a:extLst>
              <a:ext uri="{FF2B5EF4-FFF2-40B4-BE49-F238E27FC236}">
                <a16:creationId xmlns:a16="http://schemas.microsoft.com/office/drawing/2014/main" id="{7515DD31-62F4-544E-8848-5143D1FD1F4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969632" y="8953405"/>
            <a:ext cx="1561571" cy="1967933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Subtitle 2">
            <a:extLst>
              <a:ext uri="{FF2B5EF4-FFF2-40B4-BE49-F238E27FC236}">
                <a16:creationId xmlns:a16="http://schemas.microsoft.com/office/drawing/2014/main" id="{9B6B9FE4-1B81-5142-8950-0F89035CA77A}"/>
              </a:ext>
            </a:extLst>
          </p:cNvPr>
          <p:cNvSpPr txBox="1">
            <a:spLocks/>
          </p:cNvSpPr>
          <p:nvPr/>
        </p:nvSpPr>
        <p:spPr>
          <a:xfrm>
            <a:off x="2035323" y="9151399"/>
            <a:ext cx="1419043" cy="1017202"/>
          </a:xfrm>
          <a:prstGeom prst="rect">
            <a:avLst/>
          </a:prstGeom>
        </p:spPr>
        <p:txBody>
          <a:bodyPr vert="horz" wrap="non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Managed</a:t>
            </a:r>
          </a:p>
          <a:p>
            <a:pPr algn="r"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practices</a:t>
            </a:r>
          </a:p>
        </p:txBody>
      </p:sp>
      <p:sp>
        <p:nvSpPr>
          <p:cNvPr id="76" name="Subtitle 2">
            <a:extLst>
              <a:ext uri="{FF2B5EF4-FFF2-40B4-BE49-F238E27FC236}">
                <a16:creationId xmlns:a16="http://schemas.microsoft.com/office/drawing/2014/main" id="{8F954DE6-056E-0B4F-B6B0-401324C28A4C}"/>
              </a:ext>
            </a:extLst>
          </p:cNvPr>
          <p:cNvSpPr txBox="1">
            <a:spLocks/>
          </p:cNvSpPr>
          <p:nvPr/>
        </p:nvSpPr>
        <p:spPr>
          <a:xfrm>
            <a:off x="6295454" y="7059373"/>
            <a:ext cx="1370888" cy="1017202"/>
          </a:xfrm>
          <a:prstGeom prst="rect">
            <a:avLst/>
          </a:prstGeom>
        </p:spPr>
        <p:txBody>
          <a:bodyPr vert="horz" wrap="non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Tailored</a:t>
            </a:r>
          </a:p>
          <a:p>
            <a:pPr algn="r"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practices</a:t>
            </a:r>
          </a:p>
        </p:txBody>
      </p:sp>
      <p:sp>
        <p:nvSpPr>
          <p:cNvPr id="77" name="Subtitle 2">
            <a:extLst>
              <a:ext uri="{FF2B5EF4-FFF2-40B4-BE49-F238E27FC236}">
                <a16:creationId xmlns:a16="http://schemas.microsoft.com/office/drawing/2014/main" id="{C157AF32-E24C-0A46-9409-10BFB973C01D}"/>
              </a:ext>
            </a:extLst>
          </p:cNvPr>
          <p:cNvSpPr txBox="1">
            <a:spLocks/>
          </p:cNvSpPr>
          <p:nvPr/>
        </p:nvSpPr>
        <p:spPr>
          <a:xfrm>
            <a:off x="9479678" y="5181271"/>
            <a:ext cx="2396811" cy="1017202"/>
          </a:xfrm>
          <a:prstGeom prst="rect">
            <a:avLst/>
          </a:prstGeom>
        </p:spPr>
        <p:txBody>
          <a:bodyPr vert="horz" wrap="non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Measured and</a:t>
            </a:r>
          </a:p>
          <a:p>
            <a:pPr algn="r"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aligned practices</a:t>
            </a:r>
          </a:p>
        </p:txBody>
      </p:sp>
      <p:sp>
        <p:nvSpPr>
          <p:cNvPr id="78" name="Subtitle 2">
            <a:extLst>
              <a:ext uri="{FF2B5EF4-FFF2-40B4-BE49-F238E27FC236}">
                <a16:creationId xmlns:a16="http://schemas.microsoft.com/office/drawing/2014/main" id="{CF52B5AD-DDFD-CB41-92FC-2C9643A27232}"/>
              </a:ext>
            </a:extLst>
          </p:cNvPr>
          <p:cNvSpPr txBox="1">
            <a:spLocks/>
          </p:cNvSpPr>
          <p:nvPr/>
        </p:nvSpPr>
        <p:spPr>
          <a:xfrm>
            <a:off x="13307166" y="3037713"/>
            <a:ext cx="2783134" cy="1017202"/>
          </a:xfrm>
          <a:prstGeom prst="rect">
            <a:avLst/>
          </a:prstGeom>
        </p:spPr>
        <p:txBody>
          <a:bodyPr vert="horz" wrap="non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Continuously</a:t>
            </a:r>
          </a:p>
          <a:p>
            <a:pPr algn="r"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improving practices</a:t>
            </a:r>
          </a:p>
        </p:txBody>
      </p:sp>
    </p:spTree>
    <p:extLst>
      <p:ext uri="{BB962C8B-B14F-4D97-AF65-F5344CB8AC3E}">
        <p14:creationId xmlns:p14="http://schemas.microsoft.com/office/powerpoint/2010/main" val="3552934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3E41DCF-1738-4E46-8B12-5A1A272CB4C9}"/>
              </a:ext>
            </a:extLst>
          </p:cNvPr>
          <p:cNvSpPr/>
          <p:nvPr/>
        </p:nvSpPr>
        <p:spPr>
          <a:xfrm>
            <a:off x="0" y="3302574"/>
            <a:ext cx="12188825" cy="14523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C8F3F1-BB2E-4549-9581-7BECBE1B15AE}"/>
              </a:ext>
            </a:extLst>
          </p:cNvPr>
          <p:cNvSpPr/>
          <p:nvPr/>
        </p:nvSpPr>
        <p:spPr>
          <a:xfrm>
            <a:off x="12188825" y="3302574"/>
            <a:ext cx="12188825" cy="14523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9ECA67-2537-054F-96EE-D8021253043D}"/>
              </a:ext>
            </a:extLst>
          </p:cNvPr>
          <p:cNvSpPr txBox="1"/>
          <p:nvPr/>
        </p:nvSpPr>
        <p:spPr>
          <a:xfrm>
            <a:off x="1520825" y="612372"/>
            <a:ext cx="14364830" cy="10156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cs typeface="Poppins" pitchFamily="2" charset="77"/>
              </a:rPr>
              <a:t>HERZBERG’S THEORY OF MOTIVATION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54D90FC-2975-FD44-8D78-B3F051DC13F8}"/>
              </a:ext>
            </a:extLst>
          </p:cNvPr>
          <p:cNvCxnSpPr>
            <a:cxnSpLocks/>
          </p:cNvCxnSpPr>
          <p:nvPr/>
        </p:nvCxnSpPr>
        <p:spPr>
          <a:xfrm flipV="1">
            <a:off x="12188825" y="4754882"/>
            <a:ext cx="0" cy="789882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D939B45-EF44-5245-BEF1-7760B7150D16}"/>
              </a:ext>
            </a:extLst>
          </p:cNvPr>
          <p:cNvSpPr txBox="1"/>
          <p:nvPr/>
        </p:nvSpPr>
        <p:spPr>
          <a:xfrm>
            <a:off x="4364617" y="3689146"/>
            <a:ext cx="3459601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Hygiene Factors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45E987-35E6-3748-B4B6-432F051E0141}"/>
              </a:ext>
            </a:extLst>
          </p:cNvPr>
          <p:cNvSpPr txBox="1"/>
          <p:nvPr/>
        </p:nvSpPr>
        <p:spPr>
          <a:xfrm>
            <a:off x="16069335" y="3689146"/>
            <a:ext cx="4427814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Motivational Factors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7BD2398-301E-0F46-B039-8212A39748BF}"/>
              </a:ext>
            </a:extLst>
          </p:cNvPr>
          <p:cNvSpPr txBox="1">
            <a:spLocks/>
          </p:cNvSpPr>
          <p:nvPr/>
        </p:nvSpPr>
        <p:spPr>
          <a:xfrm>
            <a:off x="2104574" y="5249606"/>
            <a:ext cx="7979686" cy="355687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Interpersonal relationships, supervisors, peers and subordinates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Technical supervision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Company policy administration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Job security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Working conditions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Salary / personal life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BDBF0C76-D99E-364D-A294-DC0E10611171}"/>
              </a:ext>
            </a:extLst>
          </p:cNvPr>
          <p:cNvSpPr txBox="1">
            <a:spLocks/>
          </p:cNvSpPr>
          <p:nvPr/>
        </p:nvSpPr>
        <p:spPr>
          <a:xfrm>
            <a:off x="14293395" y="5249606"/>
            <a:ext cx="7979686" cy="310803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Work itself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Achievement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Possibility of growth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Responsibility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Advancement / Recognition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Status</a:t>
            </a:r>
          </a:p>
        </p:txBody>
      </p:sp>
    </p:spTree>
    <p:extLst>
      <p:ext uri="{BB962C8B-B14F-4D97-AF65-F5344CB8AC3E}">
        <p14:creationId xmlns:p14="http://schemas.microsoft.com/office/powerpoint/2010/main" val="1446833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152AD3-D16F-894A-AF79-8B98D918AD5E}"/>
              </a:ext>
            </a:extLst>
          </p:cNvPr>
          <p:cNvSpPr txBox="1"/>
          <p:nvPr/>
        </p:nvSpPr>
        <p:spPr>
          <a:xfrm>
            <a:off x="1520825" y="612372"/>
            <a:ext cx="8855309" cy="10156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cs typeface="Poppins" pitchFamily="2" charset="77"/>
              </a:rPr>
              <a:t>GUEST MODEL OF HRM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E0B9E838-42A7-1740-B4A1-D524E90D5D35}"/>
              </a:ext>
            </a:extLst>
          </p:cNvPr>
          <p:cNvSpPr/>
          <p:nvPr/>
        </p:nvSpPr>
        <p:spPr>
          <a:xfrm>
            <a:off x="7519479" y="8971770"/>
            <a:ext cx="1241305" cy="1314450"/>
          </a:xfrm>
          <a:prstGeom prst="rightArrow">
            <a:avLst>
              <a:gd name="adj1" fmla="val 50000"/>
              <a:gd name="adj2" fmla="val 5318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FDF4AC-8C0B-F048-88A4-92B042A5B37F}"/>
              </a:ext>
            </a:extLst>
          </p:cNvPr>
          <p:cNvSpPr/>
          <p:nvPr/>
        </p:nvSpPr>
        <p:spPr>
          <a:xfrm>
            <a:off x="9618209" y="5355961"/>
            <a:ext cx="5141232" cy="62641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21B3F5-3E10-3E48-9191-CE448472A6CC}"/>
              </a:ext>
            </a:extLst>
          </p:cNvPr>
          <p:cNvSpPr/>
          <p:nvPr/>
        </p:nvSpPr>
        <p:spPr>
          <a:xfrm>
            <a:off x="9618209" y="4049676"/>
            <a:ext cx="5141232" cy="13062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4696A7-8A2B-164F-ADFB-865095454332}"/>
              </a:ext>
            </a:extLst>
          </p:cNvPr>
          <p:cNvSpPr txBox="1"/>
          <p:nvPr/>
        </p:nvSpPr>
        <p:spPr>
          <a:xfrm>
            <a:off x="10354928" y="4042640"/>
            <a:ext cx="3667799" cy="132036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Human Resource</a:t>
            </a:r>
          </a:p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Outcomes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138BAE10-1600-8246-A3A0-F959DD2D9874}"/>
              </a:ext>
            </a:extLst>
          </p:cNvPr>
          <p:cNvSpPr txBox="1">
            <a:spLocks/>
          </p:cNvSpPr>
          <p:nvPr/>
        </p:nvSpPr>
        <p:spPr>
          <a:xfrm>
            <a:off x="9888821" y="5618988"/>
            <a:ext cx="4600007" cy="251145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460" indent="-25146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Strategic planning/ implementation</a:t>
            </a:r>
          </a:p>
          <a:p>
            <a:pPr marL="251460" indent="-25146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Commitment</a:t>
            </a:r>
          </a:p>
          <a:p>
            <a:pPr marL="251460" indent="-25146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Flexibility/ adaptability</a:t>
            </a:r>
          </a:p>
          <a:p>
            <a:pPr marL="251460" indent="-25146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Quality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F756E765-5D67-A84C-ACD1-5DACD19E0637}"/>
              </a:ext>
            </a:extLst>
          </p:cNvPr>
          <p:cNvSpPr/>
          <p:nvPr/>
        </p:nvSpPr>
        <p:spPr>
          <a:xfrm>
            <a:off x="15616865" y="7657320"/>
            <a:ext cx="1241305" cy="1314450"/>
          </a:xfrm>
          <a:prstGeom prst="rightArrow">
            <a:avLst>
              <a:gd name="adj1" fmla="val 50000"/>
              <a:gd name="adj2" fmla="val 531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879C8A-D277-664D-A992-12995C7B49CD}"/>
              </a:ext>
            </a:extLst>
          </p:cNvPr>
          <p:cNvSpPr/>
          <p:nvPr/>
        </p:nvSpPr>
        <p:spPr>
          <a:xfrm>
            <a:off x="1520823" y="6689851"/>
            <a:ext cx="5141232" cy="62641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4D78A9-064F-A846-B42B-9A89EA16E66B}"/>
              </a:ext>
            </a:extLst>
          </p:cNvPr>
          <p:cNvSpPr/>
          <p:nvPr/>
        </p:nvSpPr>
        <p:spPr>
          <a:xfrm>
            <a:off x="1520823" y="5383566"/>
            <a:ext cx="5141232" cy="13062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FED037-DBD8-3543-A812-AE130264ACF7}"/>
              </a:ext>
            </a:extLst>
          </p:cNvPr>
          <p:cNvSpPr txBox="1"/>
          <p:nvPr/>
        </p:nvSpPr>
        <p:spPr>
          <a:xfrm>
            <a:off x="3226458" y="5697130"/>
            <a:ext cx="1729961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Policies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D0D7F80B-9760-2646-888A-FFAF59273BAF}"/>
              </a:ext>
            </a:extLst>
          </p:cNvPr>
          <p:cNvSpPr txBox="1">
            <a:spLocks/>
          </p:cNvSpPr>
          <p:nvPr/>
        </p:nvSpPr>
        <p:spPr>
          <a:xfrm>
            <a:off x="1791435" y="6952878"/>
            <a:ext cx="4600007" cy="587494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460" indent="-25146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Organizational job design</a:t>
            </a:r>
          </a:p>
          <a:p>
            <a:pPr marL="251460" indent="-25146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Policy formulation and implementation/management of change</a:t>
            </a:r>
          </a:p>
          <a:p>
            <a:pPr marL="251460" indent="-25146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Recruitment, selection and socialization</a:t>
            </a:r>
          </a:p>
          <a:p>
            <a:pPr marL="251460" indent="-25146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Appraisal, training and development</a:t>
            </a:r>
          </a:p>
          <a:p>
            <a:pPr marL="251460" indent="-25146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Manpower flows, through, up and out of the organization</a:t>
            </a:r>
          </a:p>
          <a:p>
            <a:pPr marL="251460" indent="-25146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Rewards systems</a:t>
            </a:r>
          </a:p>
          <a:p>
            <a:pPr marL="251460" indent="-25146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Communications system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66F7D4A-8226-CD4A-A68E-297B42524AED}"/>
              </a:ext>
            </a:extLst>
          </p:cNvPr>
          <p:cNvSpPr/>
          <p:nvPr/>
        </p:nvSpPr>
        <p:spPr>
          <a:xfrm>
            <a:off x="17715595" y="4022071"/>
            <a:ext cx="5141232" cy="62641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E82ED6-7ECF-5B41-914F-7F99776BFFC6}"/>
              </a:ext>
            </a:extLst>
          </p:cNvPr>
          <p:cNvSpPr/>
          <p:nvPr/>
        </p:nvSpPr>
        <p:spPr>
          <a:xfrm>
            <a:off x="17715595" y="2715786"/>
            <a:ext cx="5141232" cy="130628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16CACD-56B1-3D48-B1A3-9FCA247904BA}"/>
              </a:ext>
            </a:extLst>
          </p:cNvPr>
          <p:cNvSpPr txBox="1"/>
          <p:nvPr/>
        </p:nvSpPr>
        <p:spPr>
          <a:xfrm>
            <a:off x="18677053" y="2708750"/>
            <a:ext cx="3218317" cy="132036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Organizational</a:t>
            </a:r>
          </a:p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Outcomes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B4500189-8846-A94A-BB15-232D47AF48E8}"/>
              </a:ext>
            </a:extLst>
          </p:cNvPr>
          <p:cNvSpPr txBox="1">
            <a:spLocks/>
          </p:cNvSpPr>
          <p:nvPr/>
        </p:nvSpPr>
        <p:spPr>
          <a:xfrm>
            <a:off x="17986207" y="4285098"/>
            <a:ext cx="4600007" cy="36307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460" indent="-25146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High job performance</a:t>
            </a:r>
          </a:p>
          <a:p>
            <a:pPr marL="251460" indent="-25146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High problem-solving</a:t>
            </a:r>
          </a:p>
          <a:p>
            <a:pPr marL="251460" indent="-25146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Successful change</a:t>
            </a:r>
          </a:p>
          <a:p>
            <a:pPr marL="251460" indent="-25146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Low turnover</a:t>
            </a:r>
          </a:p>
          <a:p>
            <a:pPr marL="251460" indent="-25146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Low absence</a:t>
            </a:r>
          </a:p>
          <a:p>
            <a:pPr marL="251460" indent="-25146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Low grievance level</a:t>
            </a:r>
          </a:p>
          <a:p>
            <a:pPr marL="251460" indent="-25146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High cost-effectiveness</a:t>
            </a:r>
          </a:p>
        </p:txBody>
      </p:sp>
    </p:spTree>
    <p:extLst>
      <p:ext uri="{BB962C8B-B14F-4D97-AF65-F5344CB8AC3E}">
        <p14:creationId xmlns:p14="http://schemas.microsoft.com/office/powerpoint/2010/main" val="3437319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7AC9397-239E-3047-85C2-B48204C66AD3}"/>
              </a:ext>
            </a:extLst>
          </p:cNvPr>
          <p:cNvSpPr txBox="1"/>
          <p:nvPr/>
        </p:nvSpPr>
        <p:spPr>
          <a:xfrm>
            <a:off x="1520825" y="5702620"/>
            <a:ext cx="6682279" cy="231076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ts val="9000"/>
              </a:lnSpc>
            </a:pPr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cs typeface="Poppins" pitchFamily="2" charset="77"/>
              </a:rPr>
              <a:t>HR COMPETENCY</a:t>
            </a:r>
          </a:p>
          <a:p>
            <a:pPr>
              <a:lnSpc>
                <a:spcPts val="9000"/>
              </a:lnSpc>
            </a:pPr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cs typeface="Poppins" pitchFamily="2" charset="77"/>
              </a:rPr>
              <a:t>MODEL – SHRM</a:t>
            </a: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B3C6FA46-2D5F-B740-B9EB-FFB5BB61E1F0}"/>
              </a:ext>
            </a:extLst>
          </p:cNvPr>
          <p:cNvSpPr/>
          <p:nvPr/>
        </p:nvSpPr>
        <p:spPr>
          <a:xfrm>
            <a:off x="15668971" y="1073797"/>
            <a:ext cx="3614747" cy="3731657"/>
          </a:xfrm>
          <a:custGeom>
            <a:avLst/>
            <a:gdLst>
              <a:gd name="connsiteX0" fmla="*/ 0 w 3231311"/>
              <a:gd name="connsiteY0" fmla="*/ 0 h 3335820"/>
              <a:gd name="connsiteX1" fmla="*/ 220390 w 3231311"/>
              <a:gd name="connsiteY1" fmla="*/ 5573 h 3335820"/>
              <a:gd name="connsiteX2" fmla="*/ 3048303 w 3231311"/>
              <a:gd name="connsiteY2" fmla="*/ 1026182 h 3335820"/>
              <a:gd name="connsiteX3" fmla="*/ 3231311 w 3231311"/>
              <a:gd name="connsiteY3" fmla="*/ 1169998 h 3335820"/>
              <a:gd name="connsiteX4" fmla="*/ 1408440 w 3231311"/>
              <a:gd name="connsiteY4" fmla="*/ 3335820 h 3335820"/>
              <a:gd name="connsiteX5" fmla="*/ 1263913 w 3231311"/>
              <a:gd name="connsiteY5" fmla="*/ 3227746 h 3335820"/>
              <a:gd name="connsiteX6" fmla="*/ 193772 w 3231311"/>
              <a:gd name="connsiteY6" fmla="*/ 2839801 h 3335820"/>
              <a:gd name="connsiteX7" fmla="*/ 0 w 3231311"/>
              <a:gd name="connsiteY7" fmla="*/ 2830017 h 3335820"/>
              <a:gd name="connsiteX8" fmla="*/ 0 w 3231311"/>
              <a:gd name="connsiteY8" fmla="*/ 0 h 333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231311" h="3335820">
                <a:moveTo>
                  <a:pt x="0" y="0"/>
                </a:moveTo>
                <a:lnTo>
                  <a:pt x="220390" y="5573"/>
                </a:lnTo>
                <a:cubicBezTo>
                  <a:pt x="1278061" y="59186"/>
                  <a:pt x="2251891" y="430582"/>
                  <a:pt x="3048303" y="1026182"/>
                </a:cubicBezTo>
                <a:lnTo>
                  <a:pt x="3231311" y="1169998"/>
                </a:lnTo>
                <a:lnTo>
                  <a:pt x="1408440" y="3335820"/>
                </a:lnTo>
                <a:lnTo>
                  <a:pt x="1263913" y="3227746"/>
                </a:lnTo>
                <a:cubicBezTo>
                  <a:pt x="952378" y="3017277"/>
                  <a:pt x="587488" y="2879786"/>
                  <a:pt x="193772" y="2839801"/>
                </a:cubicBezTo>
                <a:lnTo>
                  <a:pt x="0" y="283001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62AD7039-ADA2-0546-812A-2FDD3C67CDB5}"/>
              </a:ext>
            </a:extLst>
          </p:cNvPr>
          <p:cNvSpPr/>
          <p:nvPr/>
        </p:nvSpPr>
        <p:spPr>
          <a:xfrm>
            <a:off x="11943723" y="1075090"/>
            <a:ext cx="3571812" cy="3739630"/>
          </a:xfrm>
          <a:custGeom>
            <a:avLst/>
            <a:gdLst>
              <a:gd name="connsiteX0" fmla="*/ 3192931 w 3192931"/>
              <a:gd name="connsiteY0" fmla="*/ 0 h 3342948"/>
              <a:gd name="connsiteX1" fmla="*/ 3192931 w 3192931"/>
              <a:gd name="connsiteY1" fmla="*/ 2831169 h 3342948"/>
              <a:gd name="connsiteX2" fmla="*/ 3044879 w 3192931"/>
              <a:gd name="connsiteY2" fmla="*/ 2838645 h 3342948"/>
              <a:gd name="connsiteX3" fmla="*/ 1974738 w 3192931"/>
              <a:gd name="connsiteY3" fmla="*/ 3226590 h 3342948"/>
              <a:gd name="connsiteX4" fmla="*/ 1819134 w 3192931"/>
              <a:gd name="connsiteY4" fmla="*/ 3342948 h 3342948"/>
              <a:gd name="connsiteX5" fmla="*/ 0 w 3192931"/>
              <a:gd name="connsiteY5" fmla="*/ 1174610 h 3342948"/>
              <a:gd name="connsiteX6" fmla="*/ 190348 w 3192931"/>
              <a:gd name="connsiteY6" fmla="*/ 1025026 h 3342948"/>
              <a:gd name="connsiteX7" fmla="*/ 3018261 w 3192931"/>
              <a:gd name="connsiteY7" fmla="*/ 4417 h 3342948"/>
              <a:gd name="connsiteX8" fmla="*/ 3192931 w 3192931"/>
              <a:gd name="connsiteY8" fmla="*/ 0 h 3342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92931" h="3342948">
                <a:moveTo>
                  <a:pt x="3192931" y="0"/>
                </a:moveTo>
                <a:lnTo>
                  <a:pt x="3192931" y="2831169"/>
                </a:lnTo>
                <a:lnTo>
                  <a:pt x="3044879" y="2838645"/>
                </a:lnTo>
                <a:cubicBezTo>
                  <a:pt x="2651163" y="2878630"/>
                  <a:pt x="2286273" y="3016121"/>
                  <a:pt x="1974738" y="3226590"/>
                </a:cubicBezTo>
                <a:lnTo>
                  <a:pt x="1819134" y="3342948"/>
                </a:lnTo>
                <a:lnTo>
                  <a:pt x="0" y="1174610"/>
                </a:lnTo>
                <a:lnTo>
                  <a:pt x="190348" y="1025026"/>
                </a:lnTo>
                <a:cubicBezTo>
                  <a:pt x="986760" y="429426"/>
                  <a:pt x="1960590" y="58030"/>
                  <a:pt x="3018261" y="4417"/>
                </a:cubicBezTo>
                <a:lnTo>
                  <a:pt x="319293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06A2B8BD-B847-5647-8DF3-21BD8B3F5ADF}"/>
              </a:ext>
            </a:extLst>
          </p:cNvPr>
          <p:cNvSpPr/>
          <p:nvPr/>
        </p:nvSpPr>
        <p:spPr>
          <a:xfrm>
            <a:off x="17361244" y="2482458"/>
            <a:ext cx="3939026" cy="3843896"/>
          </a:xfrm>
          <a:custGeom>
            <a:avLst/>
            <a:gdLst>
              <a:gd name="connsiteX0" fmla="*/ 1822713 w 3521192"/>
              <a:gd name="connsiteY0" fmla="*/ 0 h 3436154"/>
              <a:gd name="connsiteX1" fmla="*/ 1918526 w 3521192"/>
              <a:gd name="connsiteY1" fmla="*/ 82996 h 3436154"/>
              <a:gd name="connsiteX2" fmla="*/ 3507674 w 3521192"/>
              <a:gd name="connsiteY2" fmla="*/ 2868646 h 3436154"/>
              <a:gd name="connsiteX3" fmla="*/ 3521192 w 3521192"/>
              <a:gd name="connsiteY3" fmla="*/ 2944348 h 3436154"/>
              <a:gd name="connsiteX4" fmla="*/ 735613 w 3521192"/>
              <a:gd name="connsiteY4" fmla="*/ 3436154 h 3436154"/>
              <a:gd name="connsiteX5" fmla="*/ 678563 w 3521192"/>
              <a:gd name="connsiteY5" fmla="*/ 3214282 h 3436154"/>
              <a:gd name="connsiteX6" fmla="*/ 97811 w 3521192"/>
              <a:gd name="connsiteY6" fmla="*/ 2254531 h 3436154"/>
              <a:gd name="connsiteX7" fmla="*/ 0 w 3521192"/>
              <a:gd name="connsiteY7" fmla="*/ 2165634 h 3436154"/>
              <a:gd name="connsiteX8" fmla="*/ 1822713 w 3521192"/>
              <a:gd name="connsiteY8" fmla="*/ 0 h 343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21192" h="3436154">
                <a:moveTo>
                  <a:pt x="1822713" y="0"/>
                </a:moveTo>
                <a:lnTo>
                  <a:pt x="1918526" y="82996"/>
                </a:lnTo>
                <a:cubicBezTo>
                  <a:pt x="2714423" y="806378"/>
                  <a:pt x="3283796" y="1774586"/>
                  <a:pt x="3507674" y="2868646"/>
                </a:cubicBezTo>
                <a:lnTo>
                  <a:pt x="3521192" y="2944348"/>
                </a:lnTo>
                <a:lnTo>
                  <a:pt x="735613" y="3436154"/>
                </a:lnTo>
                <a:lnTo>
                  <a:pt x="678563" y="3214282"/>
                </a:lnTo>
                <a:cubicBezTo>
                  <a:pt x="564498" y="2847552"/>
                  <a:pt x="362738" y="2519459"/>
                  <a:pt x="97811" y="2254531"/>
                </a:cubicBezTo>
                <a:lnTo>
                  <a:pt x="0" y="2165634"/>
                </a:lnTo>
                <a:lnTo>
                  <a:pt x="182271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D9D2A41A-DB7C-094A-9FE8-9935E4BB9847}"/>
              </a:ext>
            </a:extLst>
          </p:cNvPr>
          <p:cNvSpPr/>
          <p:nvPr/>
        </p:nvSpPr>
        <p:spPr>
          <a:xfrm>
            <a:off x="9935087" y="2489294"/>
            <a:ext cx="3927877" cy="3840167"/>
          </a:xfrm>
          <a:custGeom>
            <a:avLst/>
            <a:gdLst>
              <a:gd name="connsiteX0" fmla="*/ 1691688 w 3511226"/>
              <a:gd name="connsiteY0" fmla="*/ 0 h 3432820"/>
              <a:gd name="connsiteX1" fmla="*/ 3511226 w 3511226"/>
              <a:gd name="connsiteY1" fmla="*/ 2168820 h 3432820"/>
              <a:gd name="connsiteX2" fmla="*/ 3423644 w 3511226"/>
              <a:gd name="connsiteY2" fmla="*/ 2248420 h 3432820"/>
              <a:gd name="connsiteX3" fmla="*/ 2785172 w 3511226"/>
              <a:gd name="connsiteY3" fmla="*/ 3432650 h 3432820"/>
              <a:gd name="connsiteX4" fmla="*/ 2785146 w 3511226"/>
              <a:gd name="connsiteY4" fmla="*/ 3432820 h 3432820"/>
              <a:gd name="connsiteX5" fmla="*/ 0 w 3511226"/>
              <a:gd name="connsiteY5" fmla="*/ 2939707 h 3432820"/>
              <a:gd name="connsiteX6" fmla="*/ 13781 w 3511226"/>
              <a:gd name="connsiteY6" fmla="*/ 2862535 h 3432820"/>
              <a:gd name="connsiteX7" fmla="*/ 1602928 w 3511226"/>
              <a:gd name="connsiteY7" fmla="*/ 76885 h 3432820"/>
              <a:gd name="connsiteX8" fmla="*/ 1691688 w 3511226"/>
              <a:gd name="connsiteY8" fmla="*/ 0 h 3432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11226" h="3432820">
                <a:moveTo>
                  <a:pt x="1691688" y="0"/>
                </a:moveTo>
                <a:lnTo>
                  <a:pt x="3511226" y="2168820"/>
                </a:lnTo>
                <a:lnTo>
                  <a:pt x="3423644" y="2248420"/>
                </a:lnTo>
                <a:cubicBezTo>
                  <a:pt x="3105732" y="2566333"/>
                  <a:pt x="2878779" y="2975205"/>
                  <a:pt x="2785172" y="3432650"/>
                </a:cubicBezTo>
                <a:lnTo>
                  <a:pt x="2785146" y="3432820"/>
                </a:lnTo>
                <a:lnTo>
                  <a:pt x="0" y="2939707"/>
                </a:lnTo>
                <a:lnTo>
                  <a:pt x="13781" y="2862535"/>
                </a:lnTo>
                <a:cubicBezTo>
                  <a:pt x="237658" y="1768475"/>
                  <a:pt x="807032" y="800267"/>
                  <a:pt x="1602928" y="76885"/>
                </a:cubicBezTo>
                <a:lnTo>
                  <a:pt x="169168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34C7C9A5-1AD7-A341-94DC-6767103FF0EE}"/>
              </a:ext>
            </a:extLst>
          </p:cNvPr>
          <p:cNvSpPr/>
          <p:nvPr/>
        </p:nvSpPr>
        <p:spPr>
          <a:xfrm>
            <a:off x="17918535" y="5927237"/>
            <a:ext cx="3484140" cy="3766766"/>
          </a:xfrm>
          <a:custGeom>
            <a:avLst/>
            <a:gdLst>
              <a:gd name="connsiteX0" fmla="*/ 3047131 w 3114559"/>
              <a:gd name="connsiteY0" fmla="*/ 0 h 3367205"/>
              <a:gd name="connsiteX1" fmla="*/ 3054975 w 3114559"/>
              <a:gd name="connsiteY1" fmla="*/ 43929 h 3367205"/>
              <a:gd name="connsiteX2" fmla="*/ 3114559 w 3114559"/>
              <a:gd name="connsiteY2" fmla="*/ 831455 h 3367205"/>
              <a:gd name="connsiteX3" fmla="*/ 2490421 w 3114559"/>
              <a:gd name="connsiteY3" fmla="*/ 3296366 h 3367205"/>
              <a:gd name="connsiteX4" fmla="*/ 2449689 w 3114559"/>
              <a:gd name="connsiteY4" fmla="*/ 3367205 h 3367205"/>
              <a:gd name="connsiteX5" fmla="*/ 0 w 3114559"/>
              <a:gd name="connsiteY5" fmla="*/ 1952877 h 3367205"/>
              <a:gd name="connsiteX6" fmla="*/ 2986 w 3114559"/>
              <a:gd name="connsiteY6" fmla="*/ 1947961 h 3367205"/>
              <a:gd name="connsiteX7" fmla="*/ 285696 w 3114559"/>
              <a:gd name="connsiteY7" fmla="*/ 831455 h 3367205"/>
              <a:gd name="connsiteX8" fmla="*/ 273603 w 3114559"/>
              <a:gd name="connsiteY8" fmla="*/ 591963 h 3367205"/>
              <a:gd name="connsiteX9" fmla="*/ 258402 w 3114559"/>
              <a:gd name="connsiteY9" fmla="*/ 492362 h 3367205"/>
              <a:gd name="connsiteX10" fmla="*/ 3047131 w 3114559"/>
              <a:gd name="connsiteY10" fmla="*/ 0 h 3367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14559" h="3367205">
                <a:moveTo>
                  <a:pt x="3047131" y="0"/>
                </a:moveTo>
                <a:lnTo>
                  <a:pt x="3054975" y="43929"/>
                </a:lnTo>
                <a:cubicBezTo>
                  <a:pt x="3094211" y="300711"/>
                  <a:pt x="3114559" y="563707"/>
                  <a:pt x="3114559" y="831455"/>
                </a:cubicBezTo>
                <a:cubicBezTo>
                  <a:pt x="3114559" y="1723951"/>
                  <a:pt x="2888463" y="2563638"/>
                  <a:pt x="2490421" y="3296366"/>
                </a:cubicBezTo>
                <a:lnTo>
                  <a:pt x="2449689" y="3367205"/>
                </a:lnTo>
                <a:lnTo>
                  <a:pt x="0" y="1952877"/>
                </a:lnTo>
                <a:lnTo>
                  <a:pt x="2986" y="1947961"/>
                </a:lnTo>
                <a:cubicBezTo>
                  <a:pt x="183283" y="1616065"/>
                  <a:pt x="285696" y="1235720"/>
                  <a:pt x="285696" y="831455"/>
                </a:cubicBezTo>
                <a:cubicBezTo>
                  <a:pt x="285696" y="750602"/>
                  <a:pt x="281599" y="670706"/>
                  <a:pt x="273603" y="591963"/>
                </a:cubicBezTo>
                <a:lnTo>
                  <a:pt x="258402" y="492362"/>
                </a:lnTo>
                <a:lnTo>
                  <a:pt x="304713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C2E272A9-94F0-D74D-994D-10A1CE40F702}"/>
              </a:ext>
            </a:extLst>
          </p:cNvPr>
          <p:cNvSpPr/>
          <p:nvPr/>
        </p:nvSpPr>
        <p:spPr>
          <a:xfrm>
            <a:off x="9832975" y="5928879"/>
            <a:ext cx="3472472" cy="3742955"/>
          </a:xfrm>
          <a:custGeom>
            <a:avLst/>
            <a:gdLst>
              <a:gd name="connsiteX0" fmla="*/ 67167 w 3104128"/>
              <a:gd name="connsiteY0" fmla="*/ 0 h 3345920"/>
              <a:gd name="connsiteX1" fmla="*/ 2855727 w 3104128"/>
              <a:gd name="connsiteY1" fmla="*/ 493719 h 3345920"/>
              <a:gd name="connsiteX2" fmla="*/ 2840957 w 3104128"/>
              <a:gd name="connsiteY2" fmla="*/ 590494 h 3345920"/>
              <a:gd name="connsiteX3" fmla="*/ 2828864 w 3104128"/>
              <a:gd name="connsiteY3" fmla="*/ 829986 h 3345920"/>
              <a:gd name="connsiteX4" fmla="*/ 3012938 w 3104128"/>
              <a:gd name="connsiteY4" fmla="*/ 1741736 h 3345920"/>
              <a:gd name="connsiteX5" fmla="*/ 3104128 w 3104128"/>
              <a:gd name="connsiteY5" fmla="*/ 1931035 h 3345920"/>
              <a:gd name="connsiteX6" fmla="*/ 653476 w 3104128"/>
              <a:gd name="connsiteY6" fmla="*/ 3345920 h 3345920"/>
              <a:gd name="connsiteX7" fmla="*/ 624138 w 3104128"/>
              <a:gd name="connsiteY7" fmla="*/ 3294897 h 3345920"/>
              <a:gd name="connsiteX8" fmla="*/ 0 w 3104128"/>
              <a:gd name="connsiteY8" fmla="*/ 829986 h 3345920"/>
              <a:gd name="connsiteX9" fmla="*/ 59584 w 3104128"/>
              <a:gd name="connsiteY9" fmla="*/ 42460 h 3345920"/>
              <a:gd name="connsiteX10" fmla="*/ 67167 w 3104128"/>
              <a:gd name="connsiteY10" fmla="*/ 0 h 3345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04128" h="3345920">
                <a:moveTo>
                  <a:pt x="67167" y="0"/>
                </a:moveTo>
                <a:lnTo>
                  <a:pt x="2855727" y="493719"/>
                </a:lnTo>
                <a:lnTo>
                  <a:pt x="2840957" y="590494"/>
                </a:lnTo>
                <a:cubicBezTo>
                  <a:pt x="2832961" y="669237"/>
                  <a:pt x="2828864" y="749133"/>
                  <a:pt x="2828864" y="829986"/>
                </a:cubicBezTo>
                <a:cubicBezTo>
                  <a:pt x="2828864" y="1153398"/>
                  <a:pt x="2894408" y="1461501"/>
                  <a:pt x="3012938" y="1741736"/>
                </a:cubicBezTo>
                <a:lnTo>
                  <a:pt x="3104128" y="1931035"/>
                </a:lnTo>
                <a:lnTo>
                  <a:pt x="653476" y="3345920"/>
                </a:lnTo>
                <a:lnTo>
                  <a:pt x="624138" y="3294897"/>
                </a:lnTo>
                <a:cubicBezTo>
                  <a:pt x="226097" y="2562169"/>
                  <a:pt x="0" y="1722482"/>
                  <a:pt x="0" y="829986"/>
                </a:cubicBezTo>
                <a:cubicBezTo>
                  <a:pt x="0" y="562238"/>
                  <a:pt x="20349" y="299242"/>
                  <a:pt x="59584" y="42460"/>
                </a:cubicBezTo>
                <a:lnTo>
                  <a:pt x="67167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E8CF993E-8A41-F841-85F6-B39D0E9E3BEA}"/>
              </a:ext>
            </a:extLst>
          </p:cNvPr>
          <p:cNvSpPr/>
          <p:nvPr/>
        </p:nvSpPr>
        <p:spPr>
          <a:xfrm>
            <a:off x="10640476" y="8221152"/>
            <a:ext cx="3987951" cy="4037446"/>
          </a:xfrm>
          <a:custGeom>
            <a:avLst/>
            <a:gdLst>
              <a:gd name="connsiteX0" fmla="*/ 2452076 w 3564928"/>
              <a:gd name="connsiteY0" fmla="*/ 0 h 3609173"/>
              <a:gd name="connsiteX1" fmla="*/ 2507057 w 3564928"/>
              <a:gd name="connsiteY1" fmla="*/ 90501 h 3609173"/>
              <a:gd name="connsiteX2" fmla="*/ 3537625 w 3564928"/>
              <a:gd name="connsiteY2" fmla="*/ 939150 h 3609173"/>
              <a:gd name="connsiteX3" fmla="*/ 3564928 w 3564928"/>
              <a:gd name="connsiteY3" fmla="*/ 949143 h 3609173"/>
              <a:gd name="connsiteX4" fmla="*/ 2597464 w 3564928"/>
              <a:gd name="connsiteY4" fmla="*/ 3609173 h 3609173"/>
              <a:gd name="connsiteX5" fmla="*/ 2436503 w 3564928"/>
              <a:gd name="connsiteY5" fmla="*/ 3545708 h 3609173"/>
              <a:gd name="connsiteX6" fmla="*/ 26810 w 3564928"/>
              <a:gd name="connsiteY6" fmla="*/ 1462334 h 3609173"/>
              <a:gd name="connsiteX7" fmla="*/ 0 w 3564928"/>
              <a:gd name="connsiteY7" fmla="*/ 1415707 h 3609173"/>
              <a:gd name="connsiteX8" fmla="*/ 2452076 w 3564928"/>
              <a:gd name="connsiteY8" fmla="*/ 0 h 3609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64928" h="3609173">
                <a:moveTo>
                  <a:pt x="2452076" y="0"/>
                </a:moveTo>
                <a:lnTo>
                  <a:pt x="2507057" y="90501"/>
                </a:lnTo>
                <a:cubicBezTo>
                  <a:pt x="2759620" y="464344"/>
                  <a:pt x="3117271" y="761355"/>
                  <a:pt x="3537625" y="939150"/>
                </a:cubicBezTo>
                <a:lnTo>
                  <a:pt x="3564928" y="949143"/>
                </a:lnTo>
                <a:lnTo>
                  <a:pt x="2597464" y="3609173"/>
                </a:lnTo>
                <a:lnTo>
                  <a:pt x="2436503" y="3545708"/>
                </a:lnTo>
                <a:cubicBezTo>
                  <a:pt x="1431154" y="3120481"/>
                  <a:pt x="588265" y="2386365"/>
                  <a:pt x="26810" y="1462334"/>
                </a:cubicBezTo>
                <a:lnTo>
                  <a:pt x="0" y="1415707"/>
                </a:lnTo>
                <a:lnTo>
                  <a:pt x="245207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09D58EAB-80FD-D346-965C-2E74B7FFF0D5}"/>
              </a:ext>
            </a:extLst>
          </p:cNvPr>
          <p:cNvSpPr/>
          <p:nvPr/>
        </p:nvSpPr>
        <p:spPr>
          <a:xfrm>
            <a:off x="16573051" y="8243011"/>
            <a:ext cx="4009377" cy="4023773"/>
          </a:xfrm>
          <a:custGeom>
            <a:avLst/>
            <a:gdLst>
              <a:gd name="connsiteX0" fmla="*/ 1131528 w 3584081"/>
              <a:gd name="connsiteY0" fmla="*/ 0 h 3596950"/>
              <a:gd name="connsiteX1" fmla="*/ 3584081 w 3584081"/>
              <a:gd name="connsiteY1" fmla="*/ 1415982 h 3596950"/>
              <a:gd name="connsiteX2" fmla="*/ 3568665 w 3584081"/>
              <a:gd name="connsiteY2" fmla="*/ 1442792 h 3596950"/>
              <a:gd name="connsiteX3" fmla="*/ 1158973 w 3584081"/>
              <a:gd name="connsiteY3" fmla="*/ 3526166 h 3596950"/>
              <a:gd name="connsiteX4" fmla="*/ 979450 w 3584081"/>
              <a:gd name="connsiteY4" fmla="*/ 3596950 h 3596950"/>
              <a:gd name="connsiteX5" fmla="*/ 0 w 3584081"/>
              <a:gd name="connsiteY5" fmla="*/ 940782 h 3596950"/>
              <a:gd name="connsiteX6" fmla="*/ 57851 w 3584081"/>
              <a:gd name="connsiteY6" fmla="*/ 919608 h 3596950"/>
              <a:gd name="connsiteX7" fmla="*/ 1088419 w 3584081"/>
              <a:gd name="connsiteY7" fmla="*/ 70959 h 3596950"/>
              <a:gd name="connsiteX8" fmla="*/ 1131528 w 3584081"/>
              <a:gd name="connsiteY8" fmla="*/ 0 h 359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84081" h="3596950">
                <a:moveTo>
                  <a:pt x="1131528" y="0"/>
                </a:moveTo>
                <a:lnTo>
                  <a:pt x="3584081" y="1415982"/>
                </a:lnTo>
                <a:lnTo>
                  <a:pt x="3568665" y="1442792"/>
                </a:lnTo>
                <a:cubicBezTo>
                  <a:pt x="3007210" y="2366823"/>
                  <a:pt x="2164322" y="3100939"/>
                  <a:pt x="1158973" y="3526166"/>
                </a:cubicBezTo>
                <a:lnTo>
                  <a:pt x="979450" y="3596950"/>
                </a:lnTo>
                <a:lnTo>
                  <a:pt x="0" y="940782"/>
                </a:lnTo>
                <a:lnTo>
                  <a:pt x="57851" y="919608"/>
                </a:lnTo>
                <a:cubicBezTo>
                  <a:pt x="478205" y="741813"/>
                  <a:pt x="835856" y="444802"/>
                  <a:pt x="1088419" y="70959"/>
                </a:cubicBezTo>
                <a:lnTo>
                  <a:pt x="113152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DB991427-9682-1243-AC2F-7E016B5E8944}"/>
              </a:ext>
            </a:extLst>
          </p:cNvPr>
          <p:cNvSpPr/>
          <p:nvPr/>
        </p:nvSpPr>
        <p:spPr>
          <a:xfrm>
            <a:off x="13690044" y="9335658"/>
            <a:ext cx="3834419" cy="3306545"/>
          </a:xfrm>
          <a:custGeom>
            <a:avLst/>
            <a:gdLst>
              <a:gd name="connsiteX0" fmla="*/ 967649 w 3427682"/>
              <a:gd name="connsiteY0" fmla="*/ 0 h 2955802"/>
              <a:gd name="connsiteX1" fmla="*/ 1026746 w 3427682"/>
              <a:gd name="connsiteY1" fmla="*/ 21630 h 2955802"/>
              <a:gd name="connsiteX2" fmla="*/ 1723291 w 3427682"/>
              <a:gd name="connsiteY2" fmla="*/ 126938 h 2955802"/>
              <a:gd name="connsiteX3" fmla="*/ 2419836 w 3427682"/>
              <a:gd name="connsiteY3" fmla="*/ 21630 h 2955802"/>
              <a:gd name="connsiteX4" fmla="*/ 2448385 w 3427682"/>
              <a:gd name="connsiteY4" fmla="*/ 11181 h 2955802"/>
              <a:gd name="connsiteX5" fmla="*/ 3427682 w 3427682"/>
              <a:gd name="connsiteY5" fmla="*/ 2666934 h 2955802"/>
              <a:gd name="connsiteX6" fmla="*/ 3261054 w 3427682"/>
              <a:gd name="connsiteY6" fmla="*/ 2723314 h 2955802"/>
              <a:gd name="connsiteX7" fmla="*/ 1723291 w 3427682"/>
              <a:gd name="connsiteY7" fmla="*/ 2955802 h 2955802"/>
              <a:gd name="connsiteX8" fmla="*/ 185528 w 3427682"/>
              <a:gd name="connsiteY8" fmla="*/ 2723314 h 2955802"/>
              <a:gd name="connsiteX9" fmla="*/ 0 w 3427682"/>
              <a:gd name="connsiteY9" fmla="*/ 2660538 h 2955802"/>
              <a:gd name="connsiteX10" fmla="*/ 967649 w 3427682"/>
              <a:gd name="connsiteY10" fmla="*/ 0 h 2955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27682" h="2955802">
                <a:moveTo>
                  <a:pt x="967649" y="0"/>
                </a:moveTo>
                <a:lnTo>
                  <a:pt x="1026746" y="21630"/>
                </a:lnTo>
                <a:cubicBezTo>
                  <a:pt x="1246784" y="90069"/>
                  <a:pt x="1480732" y="126938"/>
                  <a:pt x="1723291" y="126938"/>
                </a:cubicBezTo>
                <a:cubicBezTo>
                  <a:pt x="1965850" y="126938"/>
                  <a:pt x="2199798" y="90069"/>
                  <a:pt x="2419836" y="21630"/>
                </a:cubicBezTo>
                <a:lnTo>
                  <a:pt x="2448385" y="11181"/>
                </a:lnTo>
                <a:lnTo>
                  <a:pt x="3427682" y="2666934"/>
                </a:lnTo>
                <a:lnTo>
                  <a:pt x="3261054" y="2723314"/>
                </a:lnTo>
                <a:cubicBezTo>
                  <a:pt x="2775275" y="2874407"/>
                  <a:pt x="2258788" y="2955802"/>
                  <a:pt x="1723291" y="2955802"/>
                </a:cubicBezTo>
                <a:cubicBezTo>
                  <a:pt x="1187794" y="2955802"/>
                  <a:pt x="671307" y="2874407"/>
                  <a:pt x="185528" y="2723314"/>
                </a:cubicBezTo>
                <a:lnTo>
                  <a:pt x="0" y="2660538"/>
                </a:lnTo>
                <a:lnTo>
                  <a:pt x="96764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6DEB1FD-9C68-F04E-B4EE-93FE99D97718}"/>
              </a:ext>
            </a:extLst>
          </p:cNvPr>
          <p:cNvSpPr/>
          <p:nvPr/>
        </p:nvSpPr>
        <p:spPr>
          <a:xfrm>
            <a:off x="15855706" y="3807712"/>
            <a:ext cx="1193389" cy="119338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A78A9AE-9AAC-1F4E-BA03-93B3FE2067AC}"/>
              </a:ext>
            </a:extLst>
          </p:cNvPr>
          <p:cNvSpPr/>
          <p:nvPr/>
        </p:nvSpPr>
        <p:spPr>
          <a:xfrm>
            <a:off x="14163434" y="3807712"/>
            <a:ext cx="1193389" cy="119338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93EBD65-9F7B-1D44-ABA3-2F99CF13DFC5}"/>
              </a:ext>
            </a:extLst>
          </p:cNvPr>
          <p:cNvSpPr/>
          <p:nvPr/>
        </p:nvSpPr>
        <p:spPr>
          <a:xfrm>
            <a:off x="17238332" y="4969209"/>
            <a:ext cx="1193389" cy="119338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0C28959-DEF1-EA42-A2F5-ABD209B278C3}"/>
              </a:ext>
            </a:extLst>
          </p:cNvPr>
          <p:cNvSpPr/>
          <p:nvPr/>
        </p:nvSpPr>
        <p:spPr>
          <a:xfrm>
            <a:off x="12748931" y="4969209"/>
            <a:ext cx="1193389" cy="119338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94D5DDF-4E9F-354E-A818-D616A83B8711}"/>
              </a:ext>
            </a:extLst>
          </p:cNvPr>
          <p:cNvSpPr/>
          <p:nvPr/>
        </p:nvSpPr>
        <p:spPr>
          <a:xfrm>
            <a:off x="12492273" y="6735050"/>
            <a:ext cx="1193389" cy="119338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570EA8A-BB59-2541-902A-EA0A334FE299}"/>
              </a:ext>
            </a:extLst>
          </p:cNvPr>
          <p:cNvSpPr/>
          <p:nvPr/>
        </p:nvSpPr>
        <p:spPr>
          <a:xfrm>
            <a:off x="17549990" y="6735050"/>
            <a:ext cx="1193389" cy="119338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914C6594-7430-A248-B6B2-2F71F17B5FDC}"/>
              </a:ext>
            </a:extLst>
          </p:cNvPr>
          <p:cNvSpPr/>
          <p:nvPr/>
        </p:nvSpPr>
        <p:spPr>
          <a:xfrm>
            <a:off x="15022499" y="8902096"/>
            <a:ext cx="1193389" cy="119338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5A4DCA6B-614B-6C41-A604-AAD1ABAEDD1E}"/>
              </a:ext>
            </a:extLst>
          </p:cNvPr>
          <p:cNvSpPr/>
          <p:nvPr/>
        </p:nvSpPr>
        <p:spPr>
          <a:xfrm>
            <a:off x="16716216" y="8250486"/>
            <a:ext cx="1193389" cy="119338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5F526B82-B539-7740-A4A6-404138D7CEE0}"/>
              </a:ext>
            </a:extLst>
          </p:cNvPr>
          <p:cNvSpPr/>
          <p:nvPr/>
        </p:nvSpPr>
        <p:spPr>
          <a:xfrm>
            <a:off x="13323230" y="8250486"/>
            <a:ext cx="1193389" cy="119338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E676427-8DEA-1F46-9231-7DEE3708FD3B}"/>
              </a:ext>
            </a:extLst>
          </p:cNvPr>
          <p:cNvSpPr txBox="1"/>
          <p:nvPr/>
        </p:nvSpPr>
        <p:spPr>
          <a:xfrm>
            <a:off x="12712816" y="2471123"/>
            <a:ext cx="2640466" cy="50840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Communication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76324FC-3648-5A4B-82A8-1CF5CBE8CEAA}"/>
              </a:ext>
            </a:extLst>
          </p:cNvPr>
          <p:cNvSpPr txBox="1"/>
          <p:nvPr/>
        </p:nvSpPr>
        <p:spPr>
          <a:xfrm>
            <a:off x="15960432" y="2246704"/>
            <a:ext cx="2222083" cy="95725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Relationship</a:t>
            </a:r>
          </a:p>
          <a:p>
            <a:pPr algn="ctr">
              <a:lnSpc>
                <a:spcPts val="3500"/>
              </a:lnSpc>
            </a:pP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Management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13634C8-00D6-6E47-A089-CB41F88C77EF}"/>
              </a:ext>
            </a:extLst>
          </p:cNvPr>
          <p:cNvSpPr txBox="1"/>
          <p:nvPr/>
        </p:nvSpPr>
        <p:spPr>
          <a:xfrm>
            <a:off x="18614195" y="4270722"/>
            <a:ext cx="1424044" cy="95725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Ethical</a:t>
            </a:r>
          </a:p>
          <a:p>
            <a:pPr algn="ctr">
              <a:lnSpc>
                <a:spcPts val="3500"/>
              </a:lnSpc>
            </a:pP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Practice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1D3A0A7-842B-B640-BBC7-A775EADAE5B8}"/>
              </a:ext>
            </a:extLst>
          </p:cNvPr>
          <p:cNvSpPr txBox="1"/>
          <p:nvPr/>
        </p:nvSpPr>
        <p:spPr>
          <a:xfrm>
            <a:off x="19139965" y="7066750"/>
            <a:ext cx="1612942" cy="95725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HR</a:t>
            </a:r>
          </a:p>
          <a:p>
            <a:pPr algn="ctr">
              <a:lnSpc>
                <a:spcPts val="3500"/>
              </a:lnSpc>
            </a:pP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Expertise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1F3105C-A40A-6245-83A9-D4B5FDFC3B6D}"/>
              </a:ext>
            </a:extLst>
          </p:cNvPr>
          <p:cNvSpPr txBox="1"/>
          <p:nvPr/>
        </p:nvSpPr>
        <p:spPr>
          <a:xfrm>
            <a:off x="10333767" y="6842330"/>
            <a:ext cx="1885452" cy="140609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Leadership</a:t>
            </a:r>
          </a:p>
          <a:p>
            <a:pPr algn="ctr">
              <a:lnSpc>
                <a:spcPts val="3500"/>
              </a:lnSpc>
            </a:pP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and</a:t>
            </a:r>
          </a:p>
          <a:p>
            <a:pPr algn="ctr">
              <a:lnSpc>
                <a:spcPts val="3500"/>
              </a:lnSpc>
            </a:pP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Navigation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F1740FD-232A-0C49-AE14-AAF19995ED4D}"/>
              </a:ext>
            </a:extLst>
          </p:cNvPr>
          <p:cNvSpPr txBox="1"/>
          <p:nvPr/>
        </p:nvSpPr>
        <p:spPr>
          <a:xfrm>
            <a:off x="10828632" y="4495142"/>
            <a:ext cx="2161169" cy="50840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Consultation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419E852-2BD3-9843-A46D-ACC18CF3A72F}"/>
              </a:ext>
            </a:extLst>
          </p:cNvPr>
          <p:cNvSpPr txBox="1"/>
          <p:nvPr/>
        </p:nvSpPr>
        <p:spPr>
          <a:xfrm>
            <a:off x="11851817" y="9392439"/>
            <a:ext cx="1584088" cy="140609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Diversity</a:t>
            </a:r>
          </a:p>
          <a:p>
            <a:pPr algn="ctr">
              <a:lnSpc>
                <a:spcPts val="3500"/>
              </a:lnSpc>
            </a:pP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and</a:t>
            </a:r>
          </a:p>
          <a:p>
            <a:pPr algn="ctr">
              <a:lnSpc>
                <a:spcPts val="3500"/>
              </a:lnSpc>
            </a:pP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Inclusion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455C1D2-744F-5340-B5A3-B4882F8F224E}"/>
              </a:ext>
            </a:extLst>
          </p:cNvPr>
          <p:cNvSpPr txBox="1"/>
          <p:nvPr/>
        </p:nvSpPr>
        <p:spPr>
          <a:xfrm>
            <a:off x="17649491" y="9841280"/>
            <a:ext cx="1527982" cy="50840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Business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3ACF343-0C47-5E41-9A55-E9640CF83826}"/>
              </a:ext>
            </a:extLst>
          </p:cNvPr>
          <p:cNvSpPr txBox="1"/>
          <p:nvPr/>
        </p:nvSpPr>
        <p:spPr>
          <a:xfrm>
            <a:off x="14690406" y="10958340"/>
            <a:ext cx="1821331" cy="95725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Critical</a:t>
            </a:r>
          </a:p>
          <a:p>
            <a:pPr algn="ctr">
              <a:lnSpc>
                <a:spcPts val="3500"/>
              </a:lnSpc>
            </a:pP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Evaluation</a:t>
            </a:r>
          </a:p>
        </p:txBody>
      </p:sp>
      <p:sp>
        <p:nvSpPr>
          <p:cNvPr id="76" name="Freeform 995">
            <a:extLst>
              <a:ext uri="{FF2B5EF4-FFF2-40B4-BE49-F238E27FC236}">
                <a16:creationId xmlns:a16="http://schemas.microsoft.com/office/drawing/2014/main" id="{AFD872D1-10BD-7248-8488-39F8F5A839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950973" y="8486327"/>
            <a:ext cx="723875" cy="721707"/>
          </a:xfrm>
          <a:custGeom>
            <a:avLst/>
            <a:gdLst>
              <a:gd name="T0" fmla="*/ 5224759 w 291739"/>
              <a:gd name="T1" fmla="*/ 33221813 h 291741"/>
              <a:gd name="T2" fmla="*/ 7038558 w 291739"/>
              <a:gd name="T3" fmla="*/ 21451725 h 291741"/>
              <a:gd name="T4" fmla="*/ 8895301 w 291739"/>
              <a:gd name="T5" fmla="*/ 33221813 h 291741"/>
              <a:gd name="T6" fmla="*/ 3929696 w 291739"/>
              <a:gd name="T7" fmla="*/ 20143885 h 291741"/>
              <a:gd name="T8" fmla="*/ 27163438 w 291739"/>
              <a:gd name="T9" fmla="*/ 19932594 h 291741"/>
              <a:gd name="T10" fmla="*/ 21879173 w 291739"/>
              <a:gd name="T11" fmla="*/ 19932594 h 291741"/>
              <a:gd name="T12" fmla="*/ 7566161 w 291739"/>
              <a:gd name="T13" fmla="*/ 16590366 h 291741"/>
              <a:gd name="T14" fmla="*/ 6468595 w 291739"/>
              <a:gd name="T15" fmla="*/ 16897216 h 291741"/>
              <a:gd name="T16" fmla="*/ 7039394 w 291739"/>
              <a:gd name="T17" fmla="*/ 12853707 h 291741"/>
              <a:gd name="T18" fmla="*/ 7039394 w 291739"/>
              <a:gd name="T19" fmla="*/ 14674249 h 291741"/>
              <a:gd name="T20" fmla="*/ 7039394 w 291739"/>
              <a:gd name="T21" fmla="*/ 12853707 h 291741"/>
              <a:gd name="T22" fmla="*/ 7566161 w 291739"/>
              <a:gd name="T23" fmla="*/ 11172864 h 291741"/>
              <a:gd name="T24" fmla="*/ 6468595 w 291739"/>
              <a:gd name="T25" fmla="*/ 10393076 h 291741"/>
              <a:gd name="T26" fmla="*/ 29443784 w 291739"/>
              <a:gd name="T27" fmla="*/ 9591746 h 291741"/>
              <a:gd name="T28" fmla="*/ 28347921 w 291739"/>
              <a:gd name="T29" fmla="*/ 17894498 h 291741"/>
              <a:gd name="T30" fmla="*/ 20356951 w 291739"/>
              <a:gd name="T31" fmla="*/ 9128014 h 291741"/>
              <a:gd name="T32" fmla="*/ 20356951 w 291739"/>
              <a:gd name="T33" fmla="*/ 18400162 h 291741"/>
              <a:gd name="T34" fmla="*/ 20356951 w 291739"/>
              <a:gd name="T35" fmla="*/ 9128014 h 291741"/>
              <a:gd name="T36" fmla="*/ 27163438 w 291739"/>
              <a:gd name="T37" fmla="*/ 7408492 h 291741"/>
              <a:gd name="T38" fmla="*/ 21879173 w 291739"/>
              <a:gd name="T39" fmla="*/ 7408492 h 291741"/>
              <a:gd name="T40" fmla="*/ 34487905 w 291739"/>
              <a:gd name="T41" fmla="*/ 2794056 h 291741"/>
              <a:gd name="T42" fmla="*/ 33579820 w 291739"/>
              <a:gd name="T43" fmla="*/ 3847871 h 291741"/>
              <a:gd name="T44" fmla="*/ 34963375 w 291739"/>
              <a:gd name="T45" fmla="*/ 24077378 h 291741"/>
              <a:gd name="T46" fmla="*/ 31374621 w 291739"/>
              <a:gd name="T47" fmla="*/ 33560097 h 291741"/>
              <a:gd name="T48" fmla="*/ 30423360 w 291739"/>
              <a:gd name="T49" fmla="*/ 33897227 h 291741"/>
              <a:gd name="T50" fmla="*/ 25061576 w 291739"/>
              <a:gd name="T51" fmla="*/ 33728659 h 291741"/>
              <a:gd name="T52" fmla="*/ 24023888 w 291739"/>
              <a:gd name="T53" fmla="*/ 24625453 h 291741"/>
              <a:gd name="T54" fmla="*/ 18143230 w 291739"/>
              <a:gd name="T55" fmla="*/ 34234347 h 291741"/>
              <a:gd name="T56" fmla="*/ 20910454 w 291739"/>
              <a:gd name="T57" fmla="*/ 24625453 h 291741"/>
              <a:gd name="T58" fmla="*/ 14597551 w 291739"/>
              <a:gd name="T59" fmla="*/ 23571626 h 291741"/>
              <a:gd name="T60" fmla="*/ 15981310 w 291739"/>
              <a:gd name="T61" fmla="*/ 9073957 h 291741"/>
              <a:gd name="T62" fmla="*/ 32498873 w 291739"/>
              <a:gd name="T63" fmla="*/ 23571626 h 291741"/>
              <a:gd name="T64" fmla="*/ 20434990 w 291739"/>
              <a:gd name="T65" fmla="*/ 3342103 h 291741"/>
              <a:gd name="T66" fmla="*/ 11918030 w 291739"/>
              <a:gd name="T67" fmla="*/ 7192801 h 291741"/>
              <a:gd name="T68" fmla="*/ 7038558 w 291739"/>
              <a:gd name="T69" fmla="*/ 8500290 h 291741"/>
              <a:gd name="T70" fmla="*/ 1079424 w 291739"/>
              <a:gd name="T71" fmla="*/ 10483051 h 291741"/>
              <a:gd name="T72" fmla="*/ 2849886 w 291739"/>
              <a:gd name="T73" fmla="*/ 19764367 h 291741"/>
              <a:gd name="T74" fmla="*/ 3929696 w 291739"/>
              <a:gd name="T75" fmla="*/ 10947263 h 291741"/>
              <a:gd name="T76" fmla="*/ 10147561 w 291739"/>
              <a:gd name="T77" fmla="*/ 12676887 h 291741"/>
              <a:gd name="T78" fmla="*/ 18136005 w 291739"/>
              <a:gd name="T79" fmla="*/ 3227062 h 291741"/>
              <a:gd name="T80" fmla="*/ 17207769 w 291739"/>
              <a:gd name="T81" fmla="*/ 1297295 h 291741"/>
              <a:gd name="T82" fmla="*/ 18611003 w 291739"/>
              <a:gd name="T83" fmla="*/ 4576934 h 291741"/>
              <a:gd name="T84" fmla="*/ 11226985 w 291739"/>
              <a:gd name="T85" fmla="*/ 31998578 h 291741"/>
              <a:gd name="T86" fmla="*/ 5224759 w 291739"/>
              <a:gd name="T87" fmla="*/ 34234347 h 291741"/>
              <a:gd name="T88" fmla="*/ 1943065 w 291739"/>
              <a:gd name="T89" fmla="*/ 21704853 h 291741"/>
              <a:gd name="T90" fmla="*/ 3368236 w 291739"/>
              <a:gd name="T91" fmla="*/ 7108482 h 291741"/>
              <a:gd name="T92" fmla="*/ 15804321 w 291739"/>
              <a:gd name="T93" fmla="*/ 1834732 h 291741"/>
              <a:gd name="T94" fmla="*/ 4988698 w 291739"/>
              <a:gd name="T95" fmla="*/ 2980309 h 291741"/>
              <a:gd name="T96" fmla="*/ 7017972 w 291739"/>
              <a:gd name="T97" fmla="*/ 1049515 h 291741"/>
              <a:gd name="T98" fmla="*/ 7017972 w 291739"/>
              <a:gd name="T99" fmla="*/ 5918926 h 291741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291739" h="291741">
                <a:moveTo>
                  <a:pt x="32788" y="171664"/>
                </a:moveTo>
                <a:lnTo>
                  <a:pt x="32788" y="272687"/>
                </a:lnTo>
                <a:cubicBezTo>
                  <a:pt x="32788" y="278439"/>
                  <a:pt x="37472" y="283112"/>
                  <a:pt x="43597" y="283112"/>
                </a:cubicBezTo>
                <a:cubicBezTo>
                  <a:pt x="49723" y="283112"/>
                  <a:pt x="54046" y="278439"/>
                  <a:pt x="54046" y="272687"/>
                </a:cubicBezTo>
                <a:lnTo>
                  <a:pt x="54046" y="187123"/>
                </a:lnTo>
                <a:cubicBezTo>
                  <a:pt x="54046" y="184966"/>
                  <a:pt x="56208" y="182809"/>
                  <a:pt x="58730" y="182809"/>
                </a:cubicBezTo>
                <a:cubicBezTo>
                  <a:pt x="60892" y="182809"/>
                  <a:pt x="63054" y="184966"/>
                  <a:pt x="63054" y="187123"/>
                </a:cubicBezTo>
                <a:lnTo>
                  <a:pt x="63054" y="272687"/>
                </a:lnTo>
                <a:cubicBezTo>
                  <a:pt x="63054" y="278439"/>
                  <a:pt x="68098" y="283112"/>
                  <a:pt x="74224" y="283112"/>
                </a:cubicBezTo>
                <a:cubicBezTo>
                  <a:pt x="79989" y="283112"/>
                  <a:pt x="84673" y="278439"/>
                  <a:pt x="84673" y="272687"/>
                </a:cubicBezTo>
                <a:lnTo>
                  <a:pt x="84673" y="171664"/>
                </a:lnTo>
                <a:lnTo>
                  <a:pt x="32788" y="171664"/>
                </a:lnTo>
                <a:close/>
                <a:moveTo>
                  <a:pt x="186865" y="165100"/>
                </a:moveTo>
                <a:lnTo>
                  <a:pt x="222353" y="165100"/>
                </a:lnTo>
                <a:cubicBezTo>
                  <a:pt x="224504" y="165100"/>
                  <a:pt x="226655" y="167298"/>
                  <a:pt x="226655" y="169863"/>
                </a:cubicBezTo>
                <a:cubicBezTo>
                  <a:pt x="226655" y="172061"/>
                  <a:pt x="224504" y="174259"/>
                  <a:pt x="222353" y="174259"/>
                </a:cubicBezTo>
                <a:lnTo>
                  <a:pt x="186865" y="174259"/>
                </a:lnTo>
                <a:cubicBezTo>
                  <a:pt x="184356" y="174259"/>
                  <a:pt x="182563" y="172061"/>
                  <a:pt x="182563" y="169863"/>
                </a:cubicBezTo>
                <a:cubicBezTo>
                  <a:pt x="182563" y="167298"/>
                  <a:pt x="184356" y="165100"/>
                  <a:pt x="186865" y="165100"/>
                </a:cubicBezTo>
                <a:close/>
                <a:moveTo>
                  <a:pt x="58737" y="136525"/>
                </a:moveTo>
                <a:cubicBezTo>
                  <a:pt x="60935" y="136525"/>
                  <a:pt x="63133" y="138766"/>
                  <a:pt x="63133" y="141381"/>
                </a:cubicBezTo>
                <a:lnTo>
                  <a:pt x="63133" y="143996"/>
                </a:lnTo>
                <a:cubicBezTo>
                  <a:pt x="63133" y="146610"/>
                  <a:pt x="60935" y="148852"/>
                  <a:pt x="58737" y="148852"/>
                </a:cubicBezTo>
                <a:cubicBezTo>
                  <a:pt x="56173" y="148852"/>
                  <a:pt x="53975" y="146610"/>
                  <a:pt x="53975" y="143996"/>
                </a:cubicBezTo>
                <a:lnTo>
                  <a:pt x="53975" y="141381"/>
                </a:lnTo>
                <a:cubicBezTo>
                  <a:pt x="53975" y="138766"/>
                  <a:pt x="56173" y="136525"/>
                  <a:pt x="58737" y="136525"/>
                </a:cubicBezTo>
                <a:close/>
                <a:moveTo>
                  <a:pt x="58737" y="109538"/>
                </a:moveTo>
                <a:cubicBezTo>
                  <a:pt x="60935" y="109538"/>
                  <a:pt x="63133" y="111703"/>
                  <a:pt x="63133" y="114228"/>
                </a:cubicBezTo>
                <a:lnTo>
                  <a:pt x="63133" y="121084"/>
                </a:lnTo>
                <a:cubicBezTo>
                  <a:pt x="63133" y="123248"/>
                  <a:pt x="60935" y="125052"/>
                  <a:pt x="58737" y="125052"/>
                </a:cubicBezTo>
                <a:cubicBezTo>
                  <a:pt x="56173" y="125052"/>
                  <a:pt x="53975" y="123248"/>
                  <a:pt x="53975" y="121084"/>
                </a:cubicBezTo>
                <a:lnTo>
                  <a:pt x="53975" y="114228"/>
                </a:lnTo>
                <a:cubicBezTo>
                  <a:pt x="53975" y="111703"/>
                  <a:pt x="56173" y="109538"/>
                  <a:pt x="58737" y="109538"/>
                </a:cubicBezTo>
                <a:close/>
                <a:moveTo>
                  <a:pt x="58737" y="84138"/>
                </a:moveTo>
                <a:cubicBezTo>
                  <a:pt x="60935" y="84138"/>
                  <a:pt x="63133" y="86353"/>
                  <a:pt x="63133" y="88568"/>
                </a:cubicBezTo>
                <a:lnTo>
                  <a:pt x="63133" y="95214"/>
                </a:lnTo>
                <a:cubicBezTo>
                  <a:pt x="63133" y="97798"/>
                  <a:pt x="60935" y="99644"/>
                  <a:pt x="58737" y="99644"/>
                </a:cubicBezTo>
                <a:cubicBezTo>
                  <a:pt x="56173" y="99644"/>
                  <a:pt x="53975" y="97798"/>
                  <a:pt x="53975" y="95214"/>
                </a:cubicBezTo>
                <a:lnTo>
                  <a:pt x="53975" y="88568"/>
                </a:lnTo>
                <a:cubicBezTo>
                  <a:pt x="53975" y="86353"/>
                  <a:pt x="56173" y="84138"/>
                  <a:pt x="58737" y="84138"/>
                </a:cubicBezTo>
                <a:close/>
                <a:moveTo>
                  <a:pt x="240729" y="77788"/>
                </a:moveTo>
                <a:cubicBezTo>
                  <a:pt x="243396" y="77788"/>
                  <a:pt x="245682" y="79225"/>
                  <a:pt x="245682" y="81739"/>
                </a:cubicBezTo>
                <a:lnTo>
                  <a:pt x="245682" y="152494"/>
                </a:lnTo>
                <a:cubicBezTo>
                  <a:pt x="245682" y="155008"/>
                  <a:pt x="243396" y="156804"/>
                  <a:pt x="240729" y="156804"/>
                </a:cubicBezTo>
                <a:cubicBezTo>
                  <a:pt x="238824" y="156804"/>
                  <a:pt x="236538" y="155008"/>
                  <a:pt x="236538" y="152494"/>
                </a:cubicBezTo>
                <a:lnTo>
                  <a:pt x="236538" y="81739"/>
                </a:lnTo>
                <a:cubicBezTo>
                  <a:pt x="236538" y="79225"/>
                  <a:pt x="238824" y="77788"/>
                  <a:pt x="240729" y="77788"/>
                </a:cubicBezTo>
                <a:close/>
                <a:moveTo>
                  <a:pt x="169862" y="77788"/>
                </a:moveTo>
                <a:cubicBezTo>
                  <a:pt x="171694" y="77788"/>
                  <a:pt x="174258" y="79225"/>
                  <a:pt x="174258" y="81739"/>
                </a:cubicBezTo>
                <a:lnTo>
                  <a:pt x="174258" y="152494"/>
                </a:lnTo>
                <a:cubicBezTo>
                  <a:pt x="174258" y="155008"/>
                  <a:pt x="171694" y="156804"/>
                  <a:pt x="169862" y="156804"/>
                </a:cubicBezTo>
                <a:cubicBezTo>
                  <a:pt x="167298" y="156804"/>
                  <a:pt x="165100" y="155008"/>
                  <a:pt x="165100" y="152494"/>
                </a:cubicBezTo>
                <a:lnTo>
                  <a:pt x="165100" y="81739"/>
                </a:lnTo>
                <a:cubicBezTo>
                  <a:pt x="165100" y="79225"/>
                  <a:pt x="167298" y="77788"/>
                  <a:pt x="169862" y="77788"/>
                </a:cubicBezTo>
                <a:close/>
                <a:moveTo>
                  <a:pt x="186865" y="58738"/>
                </a:moveTo>
                <a:lnTo>
                  <a:pt x="222353" y="58738"/>
                </a:lnTo>
                <a:cubicBezTo>
                  <a:pt x="224504" y="58738"/>
                  <a:pt x="226655" y="60936"/>
                  <a:pt x="226655" y="63134"/>
                </a:cubicBezTo>
                <a:cubicBezTo>
                  <a:pt x="226655" y="65699"/>
                  <a:pt x="224504" y="67897"/>
                  <a:pt x="222353" y="67897"/>
                </a:cubicBezTo>
                <a:lnTo>
                  <a:pt x="186865" y="67897"/>
                </a:lnTo>
                <a:cubicBezTo>
                  <a:pt x="184356" y="67897"/>
                  <a:pt x="182563" y="65699"/>
                  <a:pt x="182563" y="63134"/>
                </a:cubicBezTo>
                <a:cubicBezTo>
                  <a:pt x="182563" y="60936"/>
                  <a:pt x="184356" y="58738"/>
                  <a:pt x="186865" y="58738"/>
                </a:cubicBezTo>
                <a:close/>
                <a:moveTo>
                  <a:pt x="174841" y="23813"/>
                </a:moveTo>
                <a:lnTo>
                  <a:pt x="287771" y="23813"/>
                </a:lnTo>
                <a:cubicBezTo>
                  <a:pt x="289575" y="23813"/>
                  <a:pt x="291739" y="25968"/>
                  <a:pt x="291739" y="28482"/>
                </a:cubicBezTo>
                <a:cubicBezTo>
                  <a:pt x="291739" y="30996"/>
                  <a:pt x="289575" y="32792"/>
                  <a:pt x="287771" y="32792"/>
                </a:cubicBezTo>
                <a:lnTo>
                  <a:pt x="280194" y="32792"/>
                </a:lnTo>
                <a:lnTo>
                  <a:pt x="280194" y="200875"/>
                </a:lnTo>
                <a:lnTo>
                  <a:pt x="287771" y="200875"/>
                </a:lnTo>
                <a:cubicBezTo>
                  <a:pt x="289575" y="200875"/>
                  <a:pt x="291739" y="202671"/>
                  <a:pt x="291739" y="205185"/>
                </a:cubicBezTo>
                <a:cubicBezTo>
                  <a:pt x="291739" y="207699"/>
                  <a:pt x="289575" y="209854"/>
                  <a:pt x="287771" y="209854"/>
                </a:cubicBezTo>
                <a:lnTo>
                  <a:pt x="234734" y="209854"/>
                </a:lnTo>
                <a:lnTo>
                  <a:pt x="261793" y="285995"/>
                </a:lnTo>
                <a:cubicBezTo>
                  <a:pt x="262876" y="288149"/>
                  <a:pt x="261433" y="291023"/>
                  <a:pt x="259268" y="291741"/>
                </a:cubicBezTo>
                <a:cubicBezTo>
                  <a:pt x="258546" y="291741"/>
                  <a:pt x="258185" y="291741"/>
                  <a:pt x="257825" y="291741"/>
                </a:cubicBezTo>
                <a:cubicBezTo>
                  <a:pt x="256381" y="291741"/>
                  <a:pt x="254578" y="291023"/>
                  <a:pt x="253856" y="288868"/>
                </a:cubicBezTo>
                <a:lnTo>
                  <a:pt x="225353" y="209854"/>
                </a:lnTo>
                <a:lnTo>
                  <a:pt x="209117" y="209854"/>
                </a:lnTo>
                <a:lnTo>
                  <a:pt x="209117" y="287431"/>
                </a:lnTo>
                <a:cubicBezTo>
                  <a:pt x="209117" y="290304"/>
                  <a:pt x="206953" y="291741"/>
                  <a:pt x="204427" y="291741"/>
                </a:cubicBezTo>
                <a:cubicBezTo>
                  <a:pt x="202262" y="291741"/>
                  <a:pt x="200458" y="290304"/>
                  <a:pt x="200458" y="287431"/>
                </a:cubicBezTo>
                <a:lnTo>
                  <a:pt x="200458" y="209854"/>
                </a:lnTo>
                <a:lnTo>
                  <a:pt x="184222" y="209854"/>
                </a:lnTo>
                <a:lnTo>
                  <a:pt x="155719" y="288868"/>
                </a:lnTo>
                <a:cubicBezTo>
                  <a:pt x="154997" y="291023"/>
                  <a:pt x="153194" y="291741"/>
                  <a:pt x="151390" y="291741"/>
                </a:cubicBezTo>
                <a:cubicBezTo>
                  <a:pt x="151029" y="291741"/>
                  <a:pt x="150668" y="291741"/>
                  <a:pt x="149586" y="291741"/>
                </a:cubicBezTo>
                <a:cubicBezTo>
                  <a:pt x="147782" y="291023"/>
                  <a:pt x="146338" y="288149"/>
                  <a:pt x="147060" y="285995"/>
                </a:cubicBezTo>
                <a:lnTo>
                  <a:pt x="174480" y="209854"/>
                </a:lnTo>
                <a:lnTo>
                  <a:pt x="121804" y="209854"/>
                </a:lnTo>
                <a:cubicBezTo>
                  <a:pt x="119640" y="209854"/>
                  <a:pt x="117475" y="207699"/>
                  <a:pt x="117475" y="205185"/>
                </a:cubicBezTo>
                <a:cubicBezTo>
                  <a:pt x="117475" y="202671"/>
                  <a:pt x="119640" y="200875"/>
                  <a:pt x="121804" y="200875"/>
                </a:cubicBezTo>
                <a:lnTo>
                  <a:pt x="129381" y="200875"/>
                </a:lnTo>
                <a:lnTo>
                  <a:pt x="129381" y="81278"/>
                </a:lnTo>
                <a:cubicBezTo>
                  <a:pt x="129381" y="78763"/>
                  <a:pt x="131185" y="77327"/>
                  <a:pt x="133350" y="77327"/>
                </a:cubicBezTo>
                <a:cubicBezTo>
                  <a:pt x="135875" y="77327"/>
                  <a:pt x="138401" y="78763"/>
                  <a:pt x="138401" y="81278"/>
                </a:cubicBezTo>
                <a:lnTo>
                  <a:pt x="138401" y="200875"/>
                </a:lnTo>
                <a:lnTo>
                  <a:pt x="271174" y="200875"/>
                </a:lnTo>
                <a:lnTo>
                  <a:pt x="271174" y="32792"/>
                </a:lnTo>
                <a:lnTo>
                  <a:pt x="174841" y="32792"/>
                </a:lnTo>
                <a:cubicBezTo>
                  <a:pt x="172676" y="32792"/>
                  <a:pt x="170512" y="30996"/>
                  <a:pt x="170512" y="28482"/>
                </a:cubicBezTo>
                <a:cubicBezTo>
                  <a:pt x="170512" y="25968"/>
                  <a:pt x="172676" y="23813"/>
                  <a:pt x="174841" y="23813"/>
                </a:cubicBezTo>
                <a:close/>
                <a:moveTo>
                  <a:pt x="138359" y="22108"/>
                </a:moveTo>
                <a:lnTo>
                  <a:pt x="99445" y="61295"/>
                </a:lnTo>
                <a:cubicBezTo>
                  <a:pt x="93680" y="66687"/>
                  <a:pt x="86834" y="69563"/>
                  <a:pt x="78547" y="69563"/>
                </a:cubicBezTo>
                <a:lnTo>
                  <a:pt x="62694" y="69563"/>
                </a:lnTo>
                <a:cubicBezTo>
                  <a:pt x="62333" y="71361"/>
                  <a:pt x="60532" y="72439"/>
                  <a:pt x="58730" y="72439"/>
                </a:cubicBezTo>
                <a:cubicBezTo>
                  <a:pt x="56568" y="72439"/>
                  <a:pt x="54767" y="71361"/>
                  <a:pt x="54407" y="69563"/>
                </a:cubicBezTo>
                <a:lnTo>
                  <a:pt x="28104" y="69563"/>
                </a:lnTo>
                <a:cubicBezTo>
                  <a:pt x="17295" y="69563"/>
                  <a:pt x="9008" y="78192"/>
                  <a:pt x="9008" y="89336"/>
                </a:cubicBezTo>
                <a:lnTo>
                  <a:pt x="9008" y="168429"/>
                </a:lnTo>
                <a:cubicBezTo>
                  <a:pt x="9008" y="172743"/>
                  <a:pt x="12250" y="176338"/>
                  <a:pt x="16214" y="176338"/>
                </a:cubicBezTo>
                <a:cubicBezTo>
                  <a:pt x="20537" y="176338"/>
                  <a:pt x="23780" y="172743"/>
                  <a:pt x="23780" y="168429"/>
                </a:cubicBezTo>
                <a:lnTo>
                  <a:pt x="23780" y="93291"/>
                </a:lnTo>
                <a:cubicBezTo>
                  <a:pt x="23780" y="90774"/>
                  <a:pt x="25582" y="88617"/>
                  <a:pt x="28104" y="88617"/>
                </a:cubicBezTo>
                <a:cubicBezTo>
                  <a:pt x="30626" y="88617"/>
                  <a:pt x="32788" y="90774"/>
                  <a:pt x="32788" y="93291"/>
                </a:cubicBezTo>
                <a:lnTo>
                  <a:pt x="32788" y="162676"/>
                </a:lnTo>
                <a:lnTo>
                  <a:pt x="84673" y="162676"/>
                </a:lnTo>
                <a:lnTo>
                  <a:pt x="84673" y="108031"/>
                </a:lnTo>
                <a:cubicBezTo>
                  <a:pt x="84673" y="100841"/>
                  <a:pt x="87195" y="94729"/>
                  <a:pt x="91879" y="90055"/>
                </a:cubicBezTo>
                <a:lnTo>
                  <a:pt x="149168" y="32534"/>
                </a:lnTo>
                <a:cubicBezTo>
                  <a:pt x="150249" y="31455"/>
                  <a:pt x="151330" y="29298"/>
                  <a:pt x="151330" y="27500"/>
                </a:cubicBezTo>
                <a:cubicBezTo>
                  <a:pt x="151330" y="25343"/>
                  <a:pt x="150249" y="23186"/>
                  <a:pt x="149168" y="22108"/>
                </a:cubicBezTo>
                <a:cubicBezTo>
                  <a:pt x="146286" y="19232"/>
                  <a:pt x="141241" y="19232"/>
                  <a:pt x="138359" y="22108"/>
                </a:cubicBezTo>
                <a:close/>
                <a:moveTo>
                  <a:pt x="143583" y="11053"/>
                </a:moveTo>
                <a:cubicBezTo>
                  <a:pt x="147907" y="11053"/>
                  <a:pt x="152231" y="12581"/>
                  <a:pt x="155293" y="15637"/>
                </a:cubicBezTo>
                <a:cubicBezTo>
                  <a:pt x="158536" y="18872"/>
                  <a:pt x="159977" y="22827"/>
                  <a:pt x="159977" y="27500"/>
                </a:cubicBezTo>
                <a:cubicBezTo>
                  <a:pt x="159977" y="31815"/>
                  <a:pt x="158536" y="35769"/>
                  <a:pt x="155293" y="39005"/>
                </a:cubicBezTo>
                <a:lnTo>
                  <a:pt x="98004" y="96167"/>
                </a:lnTo>
                <a:cubicBezTo>
                  <a:pt x="95482" y="99403"/>
                  <a:pt x="93680" y="103357"/>
                  <a:pt x="93680" y="108031"/>
                </a:cubicBezTo>
                <a:lnTo>
                  <a:pt x="93680" y="272687"/>
                </a:lnTo>
                <a:cubicBezTo>
                  <a:pt x="93680" y="283112"/>
                  <a:pt x="84673" y="291741"/>
                  <a:pt x="74224" y="291741"/>
                </a:cubicBezTo>
                <a:cubicBezTo>
                  <a:pt x="67738" y="291741"/>
                  <a:pt x="62333" y="288865"/>
                  <a:pt x="58730" y="284910"/>
                </a:cubicBezTo>
                <a:cubicBezTo>
                  <a:pt x="54767" y="288865"/>
                  <a:pt x="49723" y="291741"/>
                  <a:pt x="43597" y="291741"/>
                </a:cubicBezTo>
                <a:cubicBezTo>
                  <a:pt x="32788" y="291741"/>
                  <a:pt x="23780" y="283112"/>
                  <a:pt x="23780" y="272687"/>
                </a:cubicBezTo>
                <a:lnTo>
                  <a:pt x="23780" y="183169"/>
                </a:lnTo>
                <a:cubicBezTo>
                  <a:pt x="21618" y="184247"/>
                  <a:pt x="19096" y="184966"/>
                  <a:pt x="16214" y="184966"/>
                </a:cubicBezTo>
                <a:cubicBezTo>
                  <a:pt x="7206" y="184966"/>
                  <a:pt x="0" y="177416"/>
                  <a:pt x="0" y="168429"/>
                </a:cubicBezTo>
                <a:lnTo>
                  <a:pt x="0" y="89336"/>
                </a:lnTo>
                <a:cubicBezTo>
                  <a:pt x="0" y="73158"/>
                  <a:pt x="12611" y="60576"/>
                  <a:pt x="28104" y="60576"/>
                </a:cubicBezTo>
                <a:lnTo>
                  <a:pt x="78547" y="60576"/>
                </a:lnTo>
                <a:cubicBezTo>
                  <a:pt x="84312" y="60576"/>
                  <a:pt x="89357" y="58778"/>
                  <a:pt x="92960" y="54464"/>
                </a:cubicBezTo>
                <a:lnTo>
                  <a:pt x="131873" y="15637"/>
                </a:lnTo>
                <a:cubicBezTo>
                  <a:pt x="134936" y="12581"/>
                  <a:pt x="139260" y="11053"/>
                  <a:pt x="143583" y="11053"/>
                </a:cubicBezTo>
                <a:close/>
                <a:moveTo>
                  <a:pt x="58558" y="8944"/>
                </a:moveTo>
                <a:cubicBezTo>
                  <a:pt x="49551" y="8944"/>
                  <a:pt x="41624" y="16098"/>
                  <a:pt x="41624" y="25400"/>
                </a:cubicBezTo>
                <a:cubicBezTo>
                  <a:pt x="41624" y="34344"/>
                  <a:pt x="49551" y="41498"/>
                  <a:pt x="58558" y="41498"/>
                </a:cubicBezTo>
                <a:cubicBezTo>
                  <a:pt x="67565" y="41498"/>
                  <a:pt x="74770" y="34344"/>
                  <a:pt x="74770" y="25400"/>
                </a:cubicBezTo>
                <a:cubicBezTo>
                  <a:pt x="74770" y="16098"/>
                  <a:pt x="67565" y="8944"/>
                  <a:pt x="58558" y="8944"/>
                </a:cubicBezTo>
                <a:close/>
                <a:moveTo>
                  <a:pt x="58558" y="0"/>
                </a:moveTo>
                <a:cubicBezTo>
                  <a:pt x="72609" y="0"/>
                  <a:pt x="83777" y="11090"/>
                  <a:pt x="83777" y="25400"/>
                </a:cubicBezTo>
                <a:cubicBezTo>
                  <a:pt x="83777" y="39352"/>
                  <a:pt x="72609" y="50442"/>
                  <a:pt x="58558" y="50442"/>
                </a:cubicBezTo>
                <a:cubicBezTo>
                  <a:pt x="44507" y="50442"/>
                  <a:pt x="33338" y="39352"/>
                  <a:pt x="33338" y="25400"/>
                </a:cubicBezTo>
                <a:cubicBezTo>
                  <a:pt x="33338" y="11090"/>
                  <a:pt x="44507" y="0"/>
                  <a:pt x="5855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7" name="Freeform 1014">
            <a:extLst>
              <a:ext uri="{FF2B5EF4-FFF2-40B4-BE49-F238E27FC236}">
                <a16:creationId xmlns:a16="http://schemas.microsoft.com/office/drawing/2014/main" id="{BB42A697-8FF7-8445-AA45-519BA710EB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475257" y="5207218"/>
            <a:ext cx="719539" cy="717374"/>
          </a:xfrm>
          <a:custGeom>
            <a:avLst/>
            <a:gdLst>
              <a:gd name="T0" fmla="*/ 14050286 w 290155"/>
              <a:gd name="T1" fmla="*/ 31477433 h 290153"/>
              <a:gd name="T2" fmla="*/ 16895246 w 290155"/>
              <a:gd name="T3" fmla="*/ 31477433 h 290153"/>
              <a:gd name="T4" fmla="*/ 17455595 w 290155"/>
              <a:gd name="T5" fmla="*/ 22064114 h 290153"/>
              <a:gd name="T6" fmla="*/ 17972796 w 290155"/>
              <a:gd name="T7" fmla="*/ 31477433 h 290153"/>
              <a:gd name="T8" fmla="*/ 20731390 w 290155"/>
              <a:gd name="T9" fmla="*/ 31477433 h 290153"/>
              <a:gd name="T10" fmla="*/ 14050286 w 290155"/>
              <a:gd name="T11" fmla="*/ 19920798 h 290153"/>
              <a:gd name="T12" fmla="*/ 17958819 w 290155"/>
              <a:gd name="T13" fmla="*/ 16657257 h 290153"/>
              <a:gd name="T14" fmla="*/ 16865260 w 290155"/>
              <a:gd name="T15" fmla="*/ 16657257 h 290153"/>
              <a:gd name="T16" fmla="*/ 17433941 w 290155"/>
              <a:gd name="T17" fmla="*/ 13174441 h 290153"/>
              <a:gd name="T18" fmla="*/ 17433941 w 290155"/>
              <a:gd name="T19" fmla="*/ 14245108 h 290153"/>
              <a:gd name="T20" fmla="*/ 17433941 w 290155"/>
              <a:gd name="T21" fmla="*/ 13174441 h 290153"/>
              <a:gd name="T22" fmla="*/ 34208997 w 290155"/>
              <a:gd name="T23" fmla="*/ 13081994 h 290153"/>
              <a:gd name="T24" fmla="*/ 24308818 w 290155"/>
              <a:gd name="T25" fmla="*/ 32573804 h 290153"/>
              <a:gd name="T26" fmla="*/ 23583282 w 290155"/>
              <a:gd name="T27" fmla="*/ 32278510 h 290153"/>
              <a:gd name="T28" fmla="*/ 33568872 w 290155"/>
              <a:gd name="T29" fmla="*/ 16963487 h 290153"/>
              <a:gd name="T30" fmla="*/ 33568872 w 290155"/>
              <a:gd name="T31" fmla="*/ 12702257 h 290153"/>
              <a:gd name="T32" fmla="*/ 1456357 w 290155"/>
              <a:gd name="T33" fmla="*/ 13335160 h 290153"/>
              <a:gd name="T34" fmla="*/ 10752053 w 290155"/>
              <a:gd name="T35" fmla="*/ 31687690 h 290153"/>
              <a:gd name="T36" fmla="*/ 10537930 w 290155"/>
              <a:gd name="T37" fmla="*/ 32615909 h 290153"/>
              <a:gd name="T38" fmla="*/ 0 w 290155"/>
              <a:gd name="T39" fmla="*/ 16963487 h 290153"/>
              <a:gd name="T40" fmla="*/ 1070791 w 290155"/>
              <a:gd name="T41" fmla="*/ 12702257 h 290153"/>
              <a:gd name="T42" fmla="*/ 17958819 w 290155"/>
              <a:gd name="T43" fmla="*/ 10905073 h 290153"/>
              <a:gd name="T44" fmla="*/ 16865260 w 290155"/>
              <a:gd name="T45" fmla="*/ 10905073 h 290153"/>
              <a:gd name="T46" fmla="*/ 3920859 w 290155"/>
              <a:gd name="T47" fmla="*/ 8616412 h 290153"/>
              <a:gd name="T48" fmla="*/ 3920859 w 290155"/>
              <a:gd name="T49" fmla="*/ 10549413 h 290153"/>
              <a:gd name="T50" fmla="*/ 13920973 w 290155"/>
              <a:gd name="T51" fmla="*/ 10717574 h 290153"/>
              <a:gd name="T52" fmla="*/ 13403518 w 290155"/>
              <a:gd name="T53" fmla="*/ 18870254 h 290153"/>
              <a:gd name="T54" fmla="*/ 20817628 w 290155"/>
              <a:gd name="T55" fmla="*/ 11095786 h 290153"/>
              <a:gd name="T56" fmla="*/ 21291659 w 290155"/>
              <a:gd name="T57" fmla="*/ 10549413 h 290153"/>
              <a:gd name="T58" fmla="*/ 31938451 w 290155"/>
              <a:gd name="T59" fmla="*/ 9582966 h 290153"/>
              <a:gd name="T60" fmla="*/ 3920859 w 290155"/>
              <a:gd name="T61" fmla="*/ 8616412 h 290153"/>
              <a:gd name="T62" fmla="*/ 30904039 w 290155"/>
              <a:gd name="T63" fmla="*/ 7607930 h 290153"/>
              <a:gd name="T64" fmla="*/ 30904039 w 290155"/>
              <a:gd name="T65" fmla="*/ 11558058 h 290153"/>
              <a:gd name="T66" fmla="*/ 22541697 w 290155"/>
              <a:gd name="T67" fmla="*/ 19374435 h 290153"/>
              <a:gd name="T68" fmla="*/ 22024630 w 290155"/>
              <a:gd name="T69" fmla="*/ 19920798 h 290153"/>
              <a:gd name="T70" fmla="*/ 21809104 w 290155"/>
              <a:gd name="T71" fmla="*/ 31477433 h 290153"/>
              <a:gd name="T72" fmla="*/ 17455595 w 290155"/>
              <a:gd name="T73" fmla="*/ 32990397 h 290153"/>
              <a:gd name="T74" fmla="*/ 13015611 w 290155"/>
              <a:gd name="T75" fmla="*/ 31477433 h 290153"/>
              <a:gd name="T76" fmla="*/ 12800168 w 290155"/>
              <a:gd name="T77" fmla="*/ 19920798 h 290153"/>
              <a:gd name="T78" fmla="*/ 12326118 w 290155"/>
              <a:gd name="T79" fmla="*/ 19374435 h 290153"/>
              <a:gd name="T80" fmla="*/ 3920859 w 290155"/>
              <a:gd name="T81" fmla="*/ 11558058 h 290153"/>
              <a:gd name="T82" fmla="*/ 3920859 w 290155"/>
              <a:gd name="T83" fmla="*/ 7607930 h 290153"/>
              <a:gd name="T84" fmla="*/ 15250212 w 290155"/>
              <a:gd name="T85" fmla="*/ 3175770 h 290153"/>
              <a:gd name="T86" fmla="*/ 19574449 w 290155"/>
              <a:gd name="T87" fmla="*/ 3175770 h 290153"/>
              <a:gd name="T88" fmla="*/ 22996139 w 290155"/>
              <a:gd name="T89" fmla="*/ 867240 h 290153"/>
              <a:gd name="T90" fmla="*/ 29723949 w 290155"/>
              <a:gd name="T91" fmla="*/ 5627094 h 290153"/>
              <a:gd name="T92" fmla="*/ 28986162 w 290155"/>
              <a:gd name="T93" fmla="*/ 5627094 h 290153"/>
              <a:gd name="T94" fmla="*/ 22301631 w 290155"/>
              <a:gd name="T95" fmla="*/ 1201642 h 290153"/>
              <a:gd name="T96" fmla="*/ 11783078 w 290155"/>
              <a:gd name="T97" fmla="*/ 867240 h 290153"/>
              <a:gd name="T98" fmla="*/ 12081158 w 290155"/>
              <a:gd name="T99" fmla="*/ 1827464 h 290153"/>
              <a:gd name="T100" fmla="*/ 5480563 w 290155"/>
              <a:gd name="T101" fmla="*/ 5710615 h 290153"/>
              <a:gd name="T102" fmla="*/ 5139642 w 290155"/>
              <a:gd name="T103" fmla="*/ 4875600 h 290153"/>
              <a:gd name="T104" fmla="*/ 17455595 w 290155"/>
              <a:gd name="T105" fmla="*/ 0 h 290153"/>
              <a:gd name="T106" fmla="*/ 17455595 w 290155"/>
              <a:gd name="T107" fmla="*/ 6266593 h 290153"/>
              <a:gd name="T108" fmla="*/ 17455595 w 290155"/>
              <a:gd name="T109" fmla="*/ 0 h 290153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290155" h="290153">
                <a:moveTo>
                  <a:pt x="117704" y="170429"/>
                </a:moveTo>
                <a:lnTo>
                  <a:pt x="117704" y="269300"/>
                </a:lnTo>
                <a:cubicBezTo>
                  <a:pt x="117704" y="275771"/>
                  <a:pt x="123120" y="281164"/>
                  <a:pt x="129620" y="281164"/>
                </a:cubicBezTo>
                <a:cubicBezTo>
                  <a:pt x="136120" y="281164"/>
                  <a:pt x="141537" y="275771"/>
                  <a:pt x="141537" y="269300"/>
                </a:cubicBezTo>
                <a:lnTo>
                  <a:pt x="141537" y="193439"/>
                </a:lnTo>
                <a:cubicBezTo>
                  <a:pt x="141537" y="190922"/>
                  <a:pt x="143703" y="188765"/>
                  <a:pt x="146231" y="188765"/>
                </a:cubicBezTo>
                <a:cubicBezTo>
                  <a:pt x="148036" y="188765"/>
                  <a:pt x="150564" y="190922"/>
                  <a:pt x="150564" y="193439"/>
                </a:cubicBezTo>
                <a:lnTo>
                  <a:pt x="150564" y="269300"/>
                </a:lnTo>
                <a:cubicBezTo>
                  <a:pt x="150564" y="275771"/>
                  <a:pt x="155980" y="281164"/>
                  <a:pt x="162480" y="281164"/>
                </a:cubicBezTo>
                <a:cubicBezTo>
                  <a:pt x="168619" y="281164"/>
                  <a:pt x="173674" y="275771"/>
                  <a:pt x="173674" y="269300"/>
                </a:cubicBezTo>
                <a:lnTo>
                  <a:pt x="173674" y="170429"/>
                </a:lnTo>
                <a:lnTo>
                  <a:pt x="117704" y="170429"/>
                </a:lnTo>
                <a:close/>
                <a:moveTo>
                  <a:pt x="146050" y="138112"/>
                </a:moveTo>
                <a:cubicBezTo>
                  <a:pt x="148248" y="138112"/>
                  <a:pt x="150446" y="139944"/>
                  <a:pt x="150446" y="142508"/>
                </a:cubicBezTo>
                <a:cubicBezTo>
                  <a:pt x="150446" y="144706"/>
                  <a:pt x="148248" y="147271"/>
                  <a:pt x="146050" y="147271"/>
                </a:cubicBezTo>
                <a:cubicBezTo>
                  <a:pt x="143485" y="147271"/>
                  <a:pt x="141287" y="144706"/>
                  <a:pt x="141287" y="142508"/>
                </a:cubicBezTo>
                <a:cubicBezTo>
                  <a:pt x="141287" y="139944"/>
                  <a:pt x="143485" y="138112"/>
                  <a:pt x="146050" y="138112"/>
                </a:cubicBezTo>
                <a:close/>
                <a:moveTo>
                  <a:pt x="146050" y="112712"/>
                </a:moveTo>
                <a:cubicBezTo>
                  <a:pt x="148248" y="112712"/>
                  <a:pt x="150446" y="114544"/>
                  <a:pt x="150446" y="117108"/>
                </a:cubicBezTo>
                <a:cubicBezTo>
                  <a:pt x="150446" y="119673"/>
                  <a:pt x="148248" y="121871"/>
                  <a:pt x="146050" y="121871"/>
                </a:cubicBezTo>
                <a:cubicBezTo>
                  <a:pt x="143485" y="121871"/>
                  <a:pt x="141287" y="119673"/>
                  <a:pt x="141287" y="117108"/>
                </a:cubicBezTo>
                <a:cubicBezTo>
                  <a:pt x="141287" y="114544"/>
                  <a:pt x="143485" y="112712"/>
                  <a:pt x="146050" y="112712"/>
                </a:cubicBezTo>
                <a:close/>
                <a:moveTo>
                  <a:pt x="281218" y="108672"/>
                </a:moveTo>
                <a:cubicBezTo>
                  <a:pt x="283362" y="107950"/>
                  <a:pt x="285865" y="109755"/>
                  <a:pt x="286580" y="111921"/>
                </a:cubicBezTo>
                <a:cubicBezTo>
                  <a:pt x="289082" y="123110"/>
                  <a:pt x="290155" y="133938"/>
                  <a:pt x="290155" y="145128"/>
                </a:cubicBezTo>
                <a:cubicBezTo>
                  <a:pt x="290155" y="203240"/>
                  <a:pt x="256193" y="255578"/>
                  <a:pt x="203643" y="278678"/>
                </a:cubicBezTo>
                <a:cubicBezTo>
                  <a:pt x="203285" y="279039"/>
                  <a:pt x="202570" y="279039"/>
                  <a:pt x="201855" y="279039"/>
                </a:cubicBezTo>
                <a:cubicBezTo>
                  <a:pt x="200425" y="279039"/>
                  <a:pt x="198280" y="278317"/>
                  <a:pt x="197565" y="276152"/>
                </a:cubicBezTo>
                <a:cubicBezTo>
                  <a:pt x="196850" y="274347"/>
                  <a:pt x="197923" y="271820"/>
                  <a:pt x="200425" y="271098"/>
                </a:cubicBezTo>
                <a:cubicBezTo>
                  <a:pt x="249759" y="248720"/>
                  <a:pt x="281218" y="199992"/>
                  <a:pt x="281218" y="145128"/>
                </a:cubicBezTo>
                <a:cubicBezTo>
                  <a:pt x="281218" y="135021"/>
                  <a:pt x="280145" y="123832"/>
                  <a:pt x="278000" y="114086"/>
                </a:cubicBezTo>
                <a:cubicBezTo>
                  <a:pt x="277285" y="111560"/>
                  <a:pt x="279073" y="109033"/>
                  <a:pt x="281218" y="108672"/>
                </a:cubicBezTo>
                <a:close/>
                <a:moveTo>
                  <a:pt x="8971" y="108672"/>
                </a:moveTo>
                <a:cubicBezTo>
                  <a:pt x="11124" y="109033"/>
                  <a:pt x="12560" y="111560"/>
                  <a:pt x="12201" y="114086"/>
                </a:cubicBezTo>
                <a:cubicBezTo>
                  <a:pt x="9689" y="123832"/>
                  <a:pt x="8253" y="135021"/>
                  <a:pt x="8253" y="145128"/>
                </a:cubicBezTo>
                <a:cubicBezTo>
                  <a:pt x="8253" y="199992"/>
                  <a:pt x="40551" y="248720"/>
                  <a:pt x="90073" y="271098"/>
                </a:cubicBezTo>
                <a:cubicBezTo>
                  <a:pt x="92585" y="271820"/>
                  <a:pt x="93303" y="274347"/>
                  <a:pt x="92585" y="276152"/>
                </a:cubicBezTo>
                <a:cubicBezTo>
                  <a:pt x="91509" y="278317"/>
                  <a:pt x="90073" y="279039"/>
                  <a:pt x="88279" y="279039"/>
                </a:cubicBezTo>
                <a:cubicBezTo>
                  <a:pt x="87561" y="279039"/>
                  <a:pt x="87202" y="279039"/>
                  <a:pt x="86485" y="278678"/>
                </a:cubicBezTo>
                <a:cubicBezTo>
                  <a:pt x="34091" y="255578"/>
                  <a:pt x="0" y="203240"/>
                  <a:pt x="0" y="145128"/>
                </a:cubicBezTo>
                <a:cubicBezTo>
                  <a:pt x="0" y="133938"/>
                  <a:pt x="1076" y="123110"/>
                  <a:pt x="3588" y="111921"/>
                </a:cubicBezTo>
                <a:cubicBezTo>
                  <a:pt x="3947" y="109755"/>
                  <a:pt x="6459" y="107950"/>
                  <a:pt x="8971" y="108672"/>
                </a:cubicBezTo>
                <a:close/>
                <a:moveTo>
                  <a:pt x="146050" y="88900"/>
                </a:moveTo>
                <a:cubicBezTo>
                  <a:pt x="148248" y="88900"/>
                  <a:pt x="150446" y="90732"/>
                  <a:pt x="150446" y="93296"/>
                </a:cubicBezTo>
                <a:cubicBezTo>
                  <a:pt x="150446" y="95861"/>
                  <a:pt x="148248" y="98059"/>
                  <a:pt x="146050" y="98059"/>
                </a:cubicBezTo>
                <a:cubicBezTo>
                  <a:pt x="143485" y="98059"/>
                  <a:pt x="141287" y="95861"/>
                  <a:pt x="141287" y="93296"/>
                </a:cubicBezTo>
                <a:cubicBezTo>
                  <a:pt x="141287" y="90732"/>
                  <a:pt x="143485" y="88900"/>
                  <a:pt x="146050" y="88900"/>
                </a:cubicBezTo>
                <a:close/>
                <a:moveTo>
                  <a:pt x="32846" y="73716"/>
                </a:moveTo>
                <a:cubicBezTo>
                  <a:pt x="28513" y="73716"/>
                  <a:pt x="24541" y="77311"/>
                  <a:pt x="24541" y="81985"/>
                </a:cubicBezTo>
                <a:cubicBezTo>
                  <a:pt x="24541" y="86659"/>
                  <a:pt x="28513" y="90254"/>
                  <a:pt x="32846" y="90254"/>
                </a:cubicBezTo>
                <a:lnTo>
                  <a:pt x="113371" y="90254"/>
                </a:lnTo>
                <a:cubicBezTo>
                  <a:pt x="114454" y="90254"/>
                  <a:pt x="115898" y="90973"/>
                  <a:pt x="116620" y="91692"/>
                </a:cubicBezTo>
                <a:cubicBezTo>
                  <a:pt x="117343" y="92771"/>
                  <a:pt x="117704" y="94209"/>
                  <a:pt x="117704" y="94928"/>
                </a:cubicBezTo>
                <a:lnTo>
                  <a:pt x="112287" y="161441"/>
                </a:lnTo>
                <a:lnTo>
                  <a:pt x="179452" y="161441"/>
                </a:lnTo>
                <a:lnTo>
                  <a:pt x="174396" y="94928"/>
                </a:lnTo>
                <a:cubicBezTo>
                  <a:pt x="173674" y="94209"/>
                  <a:pt x="174396" y="92771"/>
                  <a:pt x="175118" y="91692"/>
                </a:cubicBezTo>
                <a:cubicBezTo>
                  <a:pt x="176202" y="90973"/>
                  <a:pt x="177285" y="90254"/>
                  <a:pt x="178368" y="90254"/>
                </a:cubicBezTo>
                <a:lnTo>
                  <a:pt x="258893" y="90254"/>
                </a:lnTo>
                <a:cubicBezTo>
                  <a:pt x="263226" y="90254"/>
                  <a:pt x="267559" y="86659"/>
                  <a:pt x="267559" y="81985"/>
                </a:cubicBezTo>
                <a:cubicBezTo>
                  <a:pt x="267559" y="77311"/>
                  <a:pt x="263226" y="73716"/>
                  <a:pt x="258893" y="73716"/>
                </a:cubicBezTo>
                <a:lnTo>
                  <a:pt x="32846" y="73716"/>
                </a:lnTo>
                <a:close/>
                <a:moveTo>
                  <a:pt x="32846" y="65087"/>
                </a:moveTo>
                <a:lnTo>
                  <a:pt x="258893" y="65087"/>
                </a:lnTo>
                <a:cubicBezTo>
                  <a:pt x="268642" y="65087"/>
                  <a:pt x="275864" y="72637"/>
                  <a:pt x="275864" y="81985"/>
                </a:cubicBezTo>
                <a:cubicBezTo>
                  <a:pt x="275864" y="91692"/>
                  <a:pt x="268642" y="98883"/>
                  <a:pt x="258893" y="98883"/>
                </a:cubicBezTo>
                <a:lnTo>
                  <a:pt x="183063" y="98883"/>
                </a:lnTo>
                <a:lnTo>
                  <a:pt x="188840" y="165755"/>
                </a:lnTo>
                <a:cubicBezTo>
                  <a:pt x="188840" y="166834"/>
                  <a:pt x="188479" y="167913"/>
                  <a:pt x="187757" y="168991"/>
                </a:cubicBezTo>
                <a:cubicBezTo>
                  <a:pt x="186674" y="170070"/>
                  <a:pt x="185229" y="170429"/>
                  <a:pt x="184507" y="170429"/>
                </a:cubicBezTo>
                <a:lnTo>
                  <a:pt x="182701" y="170429"/>
                </a:lnTo>
                <a:lnTo>
                  <a:pt x="182701" y="269300"/>
                </a:lnTo>
                <a:cubicBezTo>
                  <a:pt x="182701" y="280805"/>
                  <a:pt x="173674" y="290153"/>
                  <a:pt x="162480" y="290153"/>
                </a:cubicBezTo>
                <a:cubicBezTo>
                  <a:pt x="155980" y="290153"/>
                  <a:pt x="149842" y="286917"/>
                  <a:pt x="146231" y="282243"/>
                </a:cubicBezTo>
                <a:cubicBezTo>
                  <a:pt x="141898" y="286917"/>
                  <a:pt x="136120" y="290153"/>
                  <a:pt x="129620" y="290153"/>
                </a:cubicBezTo>
                <a:cubicBezTo>
                  <a:pt x="118426" y="290153"/>
                  <a:pt x="109037" y="280805"/>
                  <a:pt x="109037" y="269300"/>
                </a:cubicBezTo>
                <a:lnTo>
                  <a:pt x="109037" y="170429"/>
                </a:lnTo>
                <a:lnTo>
                  <a:pt x="107232" y="170429"/>
                </a:lnTo>
                <a:cubicBezTo>
                  <a:pt x="106510" y="170429"/>
                  <a:pt x="105065" y="170070"/>
                  <a:pt x="104343" y="168991"/>
                </a:cubicBezTo>
                <a:cubicBezTo>
                  <a:pt x="103621" y="167913"/>
                  <a:pt x="102899" y="166834"/>
                  <a:pt x="103260" y="165755"/>
                </a:cubicBezTo>
                <a:lnTo>
                  <a:pt x="109037" y="98883"/>
                </a:lnTo>
                <a:lnTo>
                  <a:pt x="32846" y="98883"/>
                </a:lnTo>
                <a:cubicBezTo>
                  <a:pt x="23458" y="98883"/>
                  <a:pt x="15875" y="91692"/>
                  <a:pt x="15875" y="81985"/>
                </a:cubicBezTo>
                <a:cubicBezTo>
                  <a:pt x="15875" y="72637"/>
                  <a:pt x="23458" y="65087"/>
                  <a:pt x="32846" y="65087"/>
                </a:cubicBezTo>
                <a:close/>
                <a:moveTo>
                  <a:pt x="146231" y="9056"/>
                </a:moveTo>
                <a:cubicBezTo>
                  <a:pt x="135725" y="9056"/>
                  <a:pt x="127756" y="17026"/>
                  <a:pt x="127756" y="27168"/>
                </a:cubicBezTo>
                <a:cubicBezTo>
                  <a:pt x="127756" y="36949"/>
                  <a:pt x="135725" y="45281"/>
                  <a:pt x="146231" y="45281"/>
                </a:cubicBezTo>
                <a:cubicBezTo>
                  <a:pt x="156012" y="45281"/>
                  <a:pt x="163981" y="36949"/>
                  <a:pt x="163981" y="27168"/>
                </a:cubicBezTo>
                <a:cubicBezTo>
                  <a:pt x="163981" y="17026"/>
                  <a:pt x="156012" y="9056"/>
                  <a:pt x="146231" y="9056"/>
                </a:cubicBezTo>
                <a:close/>
                <a:moveTo>
                  <a:pt x="192646" y="7421"/>
                </a:moveTo>
                <a:cubicBezTo>
                  <a:pt x="213372" y="14208"/>
                  <a:pt x="232644" y="26352"/>
                  <a:pt x="249007" y="41711"/>
                </a:cubicBezTo>
                <a:cubicBezTo>
                  <a:pt x="250462" y="43140"/>
                  <a:pt x="250462" y="45997"/>
                  <a:pt x="249007" y="48140"/>
                </a:cubicBezTo>
                <a:cubicBezTo>
                  <a:pt x="247553" y="48498"/>
                  <a:pt x="246825" y="48855"/>
                  <a:pt x="245371" y="48855"/>
                </a:cubicBezTo>
                <a:cubicBezTo>
                  <a:pt x="244280" y="48855"/>
                  <a:pt x="243553" y="48498"/>
                  <a:pt x="242826" y="48140"/>
                </a:cubicBezTo>
                <a:cubicBezTo>
                  <a:pt x="227554" y="33139"/>
                  <a:pt x="209373" y="22423"/>
                  <a:pt x="189737" y="15637"/>
                </a:cubicBezTo>
                <a:cubicBezTo>
                  <a:pt x="187192" y="14565"/>
                  <a:pt x="185737" y="12065"/>
                  <a:pt x="186828" y="10279"/>
                </a:cubicBezTo>
                <a:cubicBezTo>
                  <a:pt x="187555" y="7779"/>
                  <a:pt x="190101" y="6350"/>
                  <a:pt x="192646" y="7421"/>
                </a:cubicBezTo>
                <a:close/>
                <a:moveTo>
                  <a:pt x="98710" y="7421"/>
                </a:moveTo>
                <a:cubicBezTo>
                  <a:pt x="100494" y="6350"/>
                  <a:pt x="102991" y="7779"/>
                  <a:pt x="103705" y="10279"/>
                </a:cubicBezTo>
                <a:cubicBezTo>
                  <a:pt x="104418" y="12065"/>
                  <a:pt x="103348" y="14565"/>
                  <a:pt x="101207" y="15637"/>
                </a:cubicBezTo>
                <a:cubicBezTo>
                  <a:pt x="81587" y="22423"/>
                  <a:pt x="63749" y="33139"/>
                  <a:pt x="49123" y="48140"/>
                </a:cubicBezTo>
                <a:cubicBezTo>
                  <a:pt x="48410" y="48498"/>
                  <a:pt x="47339" y="48855"/>
                  <a:pt x="45912" y="48855"/>
                </a:cubicBezTo>
                <a:cubicBezTo>
                  <a:pt x="44842" y="48855"/>
                  <a:pt x="43772" y="48498"/>
                  <a:pt x="43058" y="48140"/>
                </a:cubicBezTo>
                <a:cubicBezTo>
                  <a:pt x="41275" y="45997"/>
                  <a:pt x="41275" y="43140"/>
                  <a:pt x="43058" y="41711"/>
                </a:cubicBezTo>
                <a:cubicBezTo>
                  <a:pt x="58398" y="26352"/>
                  <a:pt x="77662" y="14208"/>
                  <a:pt x="98710" y="7421"/>
                </a:cubicBezTo>
                <a:close/>
                <a:moveTo>
                  <a:pt x="146231" y="0"/>
                </a:moveTo>
                <a:cubicBezTo>
                  <a:pt x="160721" y="0"/>
                  <a:pt x="172675" y="12316"/>
                  <a:pt x="172675" y="27168"/>
                </a:cubicBezTo>
                <a:cubicBezTo>
                  <a:pt x="172675" y="42021"/>
                  <a:pt x="160721" y="53613"/>
                  <a:pt x="146231" y="53613"/>
                </a:cubicBezTo>
                <a:cubicBezTo>
                  <a:pt x="131378" y="53613"/>
                  <a:pt x="119062" y="42021"/>
                  <a:pt x="119062" y="27168"/>
                </a:cubicBezTo>
                <a:cubicBezTo>
                  <a:pt x="119062" y="12316"/>
                  <a:pt x="131378" y="0"/>
                  <a:pt x="14623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8" name="Freeform 45">
            <a:extLst>
              <a:ext uri="{FF2B5EF4-FFF2-40B4-BE49-F238E27FC236}">
                <a16:creationId xmlns:a16="http://schemas.microsoft.com/office/drawing/2014/main" id="{957D2B24-8F53-3F4D-87E6-1DF7B8DAAB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28114" y="6969807"/>
            <a:ext cx="721707" cy="723875"/>
          </a:xfrm>
          <a:custGeom>
            <a:avLst/>
            <a:gdLst>
              <a:gd name="T0" fmla="*/ 2147483646 w 811"/>
              <a:gd name="T1" fmla="*/ 2147483646 h 811"/>
              <a:gd name="T2" fmla="*/ 2147483646 w 811"/>
              <a:gd name="T3" fmla="*/ 2147483646 h 811"/>
              <a:gd name="T4" fmla="*/ 2147483646 w 811"/>
              <a:gd name="T5" fmla="*/ 2147483646 h 811"/>
              <a:gd name="T6" fmla="*/ 2147483646 w 811"/>
              <a:gd name="T7" fmla="*/ 2147483646 h 811"/>
              <a:gd name="T8" fmla="*/ 2147483646 w 811"/>
              <a:gd name="T9" fmla="*/ 2147483646 h 811"/>
              <a:gd name="T10" fmla="*/ 2147483646 w 811"/>
              <a:gd name="T11" fmla="*/ 2147483646 h 811"/>
              <a:gd name="T12" fmla="*/ 2147483646 w 811"/>
              <a:gd name="T13" fmla="*/ 2147483646 h 811"/>
              <a:gd name="T14" fmla="*/ 2147483646 w 811"/>
              <a:gd name="T15" fmla="*/ 2147483646 h 811"/>
              <a:gd name="T16" fmla="*/ 2147483646 w 811"/>
              <a:gd name="T17" fmla="*/ 2147483646 h 811"/>
              <a:gd name="T18" fmla="*/ 2147483646 w 811"/>
              <a:gd name="T19" fmla="*/ 2147483646 h 811"/>
              <a:gd name="T20" fmla="*/ 2147483646 w 811"/>
              <a:gd name="T21" fmla="*/ 2147483646 h 811"/>
              <a:gd name="T22" fmla="*/ 2147483646 w 811"/>
              <a:gd name="T23" fmla="*/ 2147483646 h 811"/>
              <a:gd name="T24" fmla="*/ 2147483646 w 811"/>
              <a:gd name="T25" fmla="*/ 2147483646 h 811"/>
              <a:gd name="T26" fmla="*/ 2147483646 w 811"/>
              <a:gd name="T27" fmla="*/ 2147483646 h 811"/>
              <a:gd name="T28" fmla="*/ 2147483646 w 811"/>
              <a:gd name="T29" fmla="*/ 2147483646 h 811"/>
              <a:gd name="T30" fmla="*/ 2147483646 w 811"/>
              <a:gd name="T31" fmla="*/ 2147483646 h 811"/>
              <a:gd name="T32" fmla="*/ 2147483646 w 811"/>
              <a:gd name="T33" fmla="*/ 2147483646 h 811"/>
              <a:gd name="T34" fmla="*/ 2147483646 w 811"/>
              <a:gd name="T35" fmla="*/ 2147483646 h 811"/>
              <a:gd name="T36" fmla="*/ 2147483646 w 811"/>
              <a:gd name="T37" fmla="*/ 2147483646 h 811"/>
              <a:gd name="T38" fmla="*/ 2147483646 w 811"/>
              <a:gd name="T39" fmla="*/ 2147483646 h 811"/>
              <a:gd name="T40" fmla="*/ 2147483646 w 811"/>
              <a:gd name="T41" fmla="*/ 2147483646 h 811"/>
              <a:gd name="T42" fmla="*/ 2147483646 w 811"/>
              <a:gd name="T43" fmla="*/ 2147483646 h 811"/>
              <a:gd name="T44" fmla="*/ 2147483646 w 811"/>
              <a:gd name="T45" fmla="*/ 2147483646 h 811"/>
              <a:gd name="T46" fmla="*/ 2147483646 w 811"/>
              <a:gd name="T47" fmla="*/ 2147483646 h 811"/>
              <a:gd name="T48" fmla="*/ 2147483646 w 811"/>
              <a:gd name="T49" fmla="*/ 2147483646 h 811"/>
              <a:gd name="T50" fmla="*/ 2147483646 w 811"/>
              <a:gd name="T51" fmla="*/ 2147483646 h 811"/>
              <a:gd name="T52" fmla="*/ 2147483646 w 811"/>
              <a:gd name="T53" fmla="*/ 2147483646 h 811"/>
              <a:gd name="T54" fmla="*/ 2147483646 w 811"/>
              <a:gd name="T55" fmla="*/ 2147483646 h 811"/>
              <a:gd name="T56" fmla="*/ 2147483646 w 811"/>
              <a:gd name="T57" fmla="*/ 2147483646 h 811"/>
              <a:gd name="T58" fmla="*/ 2147483646 w 811"/>
              <a:gd name="T59" fmla="*/ 2147483646 h 811"/>
              <a:gd name="T60" fmla="*/ 2147483646 w 811"/>
              <a:gd name="T61" fmla="*/ 2147483646 h 811"/>
              <a:gd name="T62" fmla="*/ 2147483646 w 811"/>
              <a:gd name="T63" fmla="*/ 2147483646 h 811"/>
              <a:gd name="T64" fmla="*/ 2147483646 w 811"/>
              <a:gd name="T65" fmla="*/ 2147483646 h 811"/>
              <a:gd name="T66" fmla="*/ 2147483646 w 811"/>
              <a:gd name="T67" fmla="*/ 2147483646 h 811"/>
              <a:gd name="T68" fmla="*/ 2147483646 w 811"/>
              <a:gd name="T69" fmla="*/ 2147483646 h 811"/>
              <a:gd name="T70" fmla="*/ 2147483646 w 811"/>
              <a:gd name="T71" fmla="*/ 2147483646 h 811"/>
              <a:gd name="T72" fmla="*/ 2147483646 w 811"/>
              <a:gd name="T73" fmla="*/ 2147483646 h 811"/>
              <a:gd name="T74" fmla="*/ 2147483646 w 811"/>
              <a:gd name="T75" fmla="*/ 2147483646 h 811"/>
              <a:gd name="T76" fmla="*/ 2147483646 w 811"/>
              <a:gd name="T77" fmla="*/ 2147483646 h 811"/>
              <a:gd name="T78" fmla="*/ 2147483646 w 811"/>
              <a:gd name="T79" fmla="*/ 2147483646 h 811"/>
              <a:gd name="T80" fmla="*/ 2147483646 w 811"/>
              <a:gd name="T81" fmla="*/ 2147483646 h 811"/>
              <a:gd name="T82" fmla="*/ 2147483646 w 811"/>
              <a:gd name="T83" fmla="*/ 2147483646 h 811"/>
              <a:gd name="T84" fmla="*/ 2147483646 w 811"/>
              <a:gd name="T85" fmla="*/ 2147483646 h 811"/>
              <a:gd name="T86" fmla="*/ 2147483646 w 811"/>
              <a:gd name="T87" fmla="*/ 2147483646 h 811"/>
              <a:gd name="T88" fmla="*/ 2147483646 w 811"/>
              <a:gd name="T89" fmla="*/ 2147483646 h 811"/>
              <a:gd name="T90" fmla="*/ 2147483646 w 811"/>
              <a:gd name="T91" fmla="*/ 2147483646 h 811"/>
              <a:gd name="T92" fmla="*/ 2147483646 w 811"/>
              <a:gd name="T93" fmla="*/ 2147483646 h 811"/>
              <a:gd name="T94" fmla="*/ 2147483646 w 811"/>
              <a:gd name="T95" fmla="*/ 2147483646 h 811"/>
              <a:gd name="T96" fmla="*/ 2147483646 w 811"/>
              <a:gd name="T97" fmla="*/ 2147483646 h 811"/>
              <a:gd name="T98" fmla="*/ 2147483646 w 811"/>
              <a:gd name="T99" fmla="*/ 2147483646 h 811"/>
              <a:gd name="T100" fmla="*/ 0 w 811"/>
              <a:gd name="T101" fmla="*/ 2147483646 h 811"/>
              <a:gd name="T102" fmla="*/ 2147483646 w 811"/>
              <a:gd name="T103" fmla="*/ 2147483646 h 811"/>
              <a:gd name="T104" fmla="*/ 2147483646 w 811"/>
              <a:gd name="T105" fmla="*/ 2147483646 h 811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811" h="811">
                <a:moveTo>
                  <a:pt x="784" y="393"/>
                </a:moveTo>
                <a:lnTo>
                  <a:pt x="686" y="393"/>
                </a:lnTo>
                <a:cubicBezTo>
                  <a:pt x="684" y="342"/>
                  <a:pt x="668" y="295"/>
                  <a:pt x="642" y="254"/>
                </a:cubicBezTo>
                <a:lnTo>
                  <a:pt x="666" y="254"/>
                </a:lnTo>
                <a:cubicBezTo>
                  <a:pt x="669" y="254"/>
                  <a:pt x="673" y="253"/>
                  <a:pt x="675" y="251"/>
                </a:cubicBezTo>
                <a:lnTo>
                  <a:pt x="724" y="201"/>
                </a:lnTo>
                <a:cubicBezTo>
                  <a:pt x="760" y="257"/>
                  <a:pt x="782" y="323"/>
                  <a:pt x="784" y="393"/>
                </a:cubicBezTo>
                <a:close/>
                <a:moveTo>
                  <a:pt x="417" y="785"/>
                </a:moveTo>
                <a:lnTo>
                  <a:pt x="417" y="686"/>
                </a:lnTo>
                <a:cubicBezTo>
                  <a:pt x="563" y="681"/>
                  <a:pt x="680" y="563"/>
                  <a:pt x="686" y="418"/>
                </a:cubicBezTo>
                <a:lnTo>
                  <a:pt x="784" y="418"/>
                </a:lnTo>
                <a:cubicBezTo>
                  <a:pt x="778" y="618"/>
                  <a:pt x="617" y="779"/>
                  <a:pt x="417" y="785"/>
                </a:cubicBezTo>
                <a:close/>
                <a:moveTo>
                  <a:pt x="25" y="418"/>
                </a:moveTo>
                <a:lnTo>
                  <a:pt x="123" y="418"/>
                </a:lnTo>
                <a:cubicBezTo>
                  <a:pt x="130" y="563"/>
                  <a:pt x="247" y="681"/>
                  <a:pt x="393" y="686"/>
                </a:cubicBezTo>
                <a:lnTo>
                  <a:pt x="393" y="785"/>
                </a:lnTo>
                <a:cubicBezTo>
                  <a:pt x="193" y="779"/>
                  <a:pt x="31" y="618"/>
                  <a:pt x="25" y="418"/>
                </a:cubicBezTo>
                <a:close/>
                <a:moveTo>
                  <a:pt x="393" y="26"/>
                </a:moveTo>
                <a:lnTo>
                  <a:pt x="393" y="124"/>
                </a:lnTo>
                <a:cubicBezTo>
                  <a:pt x="247" y="131"/>
                  <a:pt x="130" y="248"/>
                  <a:pt x="123" y="393"/>
                </a:cubicBezTo>
                <a:lnTo>
                  <a:pt x="25" y="393"/>
                </a:lnTo>
                <a:cubicBezTo>
                  <a:pt x="31" y="194"/>
                  <a:pt x="193" y="32"/>
                  <a:pt x="393" y="26"/>
                </a:cubicBezTo>
                <a:close/>
                <a:moveTo>
                  <a:pt x="559" y="135"/>
                </a:moveTo>
                <a:lnTo>
                  <a:pt x="559" y="135"/>
                </a:lnTo>
                <a:cubicBezTo>
                  <a:pt x="557" y="138"/>
                  <a:pt x="556" y="141"/>
                  <a:pt x="556" y="144"/>
                </a:cubicBezTo>
                <a:lnTo>
                  <a:pt x="556" y="168"/>
                </a:lnTo>
                <a:cubicBezTo>
                  <a:pt x="515" y="143"/>
                  <a:pt x="468" y="126"/>
                  <a:pt x="417" y="124"/>
                </a:cubicBezTo>
                <a:lnTo>
                  <a:pt x="417" y="26"/>
                </a:lnTo>
                <a:cubicBezTo>
                  <a:pt x="488" y="29"/>
                  <a:pt x="553" y="50"/>
                  <a:pt x="609" y="85"/>
                </a:cubicBezTo>
                <a:lnTo>
                  <a:pt x="559" y="135"/>
                </a:lnTo>
                <a:close/>
                <a:moveTo>
                  <a:pt x="563" y="393"/>
                </a:moveTo>
                <a:lnTo>
                  <a:pt x="563" y="393"/>
                </a:lnTo>
                <a:cubicBezTo>
                  <a:pt x="560" y="359"/>
                  <a:pt x="547" y="327"/>
                  <a:pt x="525" y="302"/>
                </a:cubicBezTo>
                <a:lnTo>
                  <a:pt x="573" y="254"/>
                </a:lnTo>
                <a:lnTo>
                  <a:pt x="612" y="254"/>
                </a:lnTo>
                <a:cubicBezTo>
                  <a:pt x="641" y="294"/>
                  <a:pt x="659" y="342"/>
                  <a:pt x="661" y="393"/>
                </a:cubicBezTo>
                <a:lnTo>
                  <a:pt x="563" y="393"/>
                </a:lnTo>
                <a:close/>
                <a:moveTo>
                  <a:pt x="417" y="564"/>
                </a:moveTo>
                <a:lnTo>
                  <a:pt x="417" y="564"/>
                </a:lnTo>
                <a:cubicBezTo>
                  <a:pt x="495" y="558"/>
                  <a:pt x="558" y="496"/>
                  <a:pt x="563" y="418"/>
                </a:cubicBezTo>
                <a:lnTo>
                  <a:pt x="661" y="418"/>
                </a:lnTo>
                <a:cubicBezTo>
                  <a:pt x="655" y="550"/>
                  <a:pt x="549" y="656"/>
                  <a:pt x="417" y="662"/>
                </a:cubicBezTo>
                <a:lnTo>
                  <a:pt x="417" y="564"/>
                </a:lnTo>
                <a:close/>
                <a:moveTo>
                  <a:pt x="246" y="418"/>
                </a:moveTo>
                <a:lnTo>
                  <a:pt x="246" y="418"/>
                </a:lnTo>
                <a:cubicBezTo>
                  <a:pt x="252" y="496"/>
                  <a:pt x="314" y="558"/>
                  <a:pt x="393" y="564"/>
                </a:cubicBezTo>
                <a:lnTo>
                  <a:pt x="393" y="662"/>
                </a:lnTo>
                <a:cubicBezTo>
                  <a:pt x="260" y="656"/>
                  <a:pt x="154" y="550"/>
                  <a:pt x="148" y="418"/>
                </a:cubicBezTo>
                <a:lnTo>
                  <a:pt x="246" y="418"/>
                </a:lnTo>
                <a:close/>
                <a:moveTo>
                  <a:pt x="393" y="246"/>
                </a:moveTo>
                <a:lnTo>
                  <a:pt x="393" y="246"/>
                </a:lnTo>
                <a:cubicBezTo>
                  <a:pt x="314" y="253"/>
                  <a:pt x="252" y="315"/>
                  <a:pt x="246" y="393"/>
                </a:cubicBezTo>
                <a:lnTo>
                  <a:pt x="148" y="393"/>
                </a:lnTo>
                <a:cubicBezTo>
                  <a:pt x="154" y="261"/>
                  <a:pt x="260" y="155"/>
                  <a:pt x="393" y="149"/>
                </a:cubicBezTo>
                <a:lnTo>
                  <a:pt x="393" y="246"/>
                </a:lnTo>
                <a:close/>
                <a:moveTo>
                  <a:pt x="508" y="285"/>
                </a:moveTo>
                <a:lnTo>
                  <a:pt x="508" y="285"/>
                </a:lnTo>
                <a:cubicBezTo>
                  <a:pt x="483" y="263"/>
                  <a:pt x="452" y="249"/>
                  <a:pt x="417" y="246"/>
                </a:cubicBezTo>
                <a:lnTo>
                  <a:pt x="417" y="148"/>
                </a:lnTo>
                <a:cubicBezTo>
                  <a:pt x="469" y="151"/>
                  <a:pt x="516" y="169"/>
                  <a:pt x="556" y="198"/>
                </a:cubicBezTo>
                <a:lnTo>
                  <a:pt x="556" y="237"/>
                </a:lnTo>
                <a:lnTo>
                  <a:pt x="508" y="285"/>
                </a:lnTo>
                <a:close/>
                <a:moveTo>
                  <a:pt x="503" y="418"/>
                </a:moveTo>
                <a:lnTo>
                  <a:pt x="539" y="418"/>
                </a:lnTo>
                <a:cubicBezTo>
                  <a:pt x="533" y="482"/>
                  <a:pt x="481" y="534"/>
                  <a:pt x="417" y="540"/>
                </a:cubicBezTo>
                <a:lnTo>
                  <a:pt x="417" y="504"/>
                </a:lnTo>
                <a:cubicBezTo>
                  <a:pt x="417" y="497"/>
                  <a:pt x="411" y="491"/>
                  <a:pt x="405" y="491"/>
                </a:cubicBezTo>
                <a:cubicBezTo>
                  <a:pt x="398" y="491"/>
                  <a:pt x="393" y="497"/>
                  <a:pt x="393" y="504"/>
                </a:cubicBezTo>
                <a:lnTo>
                  <a:pt x="393" y="540"/>
                </a:lnTo>
                <a:cubicBezTo>
                  <a:pt x="328" y="534"/>
                  <a:pt x="276" y="482"/>
                  <a:pt x="270" y="418"/>
                </a:cubicBezTo>
                <a:lnTo>
                  <a:pt x="307" y="418"/>
                </a:lnTo>
                <a:cubicBezTo>
                  <a:pt x="313" y="418"/>
                  <a:pt x="319" y="412"/>
                  <a:pt x="319" y="406"/>
                </a:cubicBezTo>
                <a:cubicBezTo>
                  <a:pt x="319" y="399"/>
                  <a:pt x="313" y="393"/>
                  <a:pt x="307" y="393"/>
                </a:cubicBezTo>
                <a:lnTo>
                  <a:pt x="270" y="393"/>
                </a:lnTo>
                <a:cubicBezTo>
                  <a:pt x="276" y="329"/>
                  <a:pt x="328" y="277"/>
                  <a:pt x="393" y="271"/>
                </a:cubicBezTo>
                <a:lnTo>
                  <a:pt x="393" y="308"/>
                </a:lnTo>
                <a:cubicBezTo>
                  <a:pt x="393" y="314"/>
                  <a:pt x="398" y="320"/>
                  <a:pt x="405" y="320"/>
                </a:cubicBezTo>
                <a:cubicBezTo>
                  <a:pt x="411" y="320"/>
                  <a:pt x="417" y="314"/>
                  <a:pt x="417" y="308"/>
                </a:cubicBezTo>
                <a:lnTo>
                  <a:pt x="417" y="271"/>
                </a:lnTo>
                <a:cubicBezTo>
                  <a:pt x="445" y="274"/>
                  <a:pt x="471" y="285"/>
                  <a:pt x="490" y="302"/>
                </a:cubicBezTo>
                <a:lnTo>
                  <a:pt x="396" y="397"/>
                </a:lnTo>
                <a:cubicBezTo>
                  <a:pt x="391" y="401"/>
                  <a:pt x="391" y="409"/>
                  <a:pt x="396" y="414"/>
                </a:cubicBezTo>
                <a:cubicBezTo>
                  <a:pt x="398" y="416"/>
                  <a:pt x="401" y="418"/>
                  <a:pt x="405" y="418"/>
                </a:cubicBezTo>
                <a:cubicBezTo>
                  <a:pt x="408" y="418"/>
                  <a:pt x="411" y="416"/>
                  <a:pt x="413" y="414"/>
                </a:cubicBezTo>
                <a:lnTo>
                  <a:pt x="508" y="319"/>
                </a:lnTo>
                <a:cubicBezTo>
                  <a:pt x="525" y="340"/>
                  <a:pt x="536" y="365"/>
                  <a:pt x="539" y="393"/>
                </a:cubicBezTo>
                <a:lnTo>
                  <a:pt x="503" y="393"/>
                </a:lnTo>
                <a:cubicBezTo>
                  <a:pt x="496" y="393"/>
                  <a:pt x="490" y="399"/>
                  <a:pt x="490" y="406"/>
                </a:cubicBezTo>
                <a:cubicBezTo>
                  <a:pt x="490" y="412"/>
                  <a:pt x="496" y="418"/>
                  <a:pt x="503" y="418"/>
                </a:cubicBezTo>
                <a:close/>
                <a:moveTo>
                  <a:pt x="687" y="43"/>
                </a:moveTo>
                <a:lnTo>
                  <a:pt x="687" y="112"/>
                </a:lnTo>
                <a:cubicBezTo>
                  <a:pt x="687" y="118"/>
                  <a:pt x="692" y="124"/>
                  <a:pt x="699" y="124"/>
                </a:cubicBezTo>
                <a:lnTo>
                  <a:pt x="767" y="124"/>
                </a:lnTo>
                <a:lnTo>
                  <a:pt x="661" y="230"/>
                </a:lnTo>
                <a:lnTo>
                  <a:pt x="580" y="230"/>
                </a:lnTo>
                <a:lnTo>
                  <a:pt x="580" y="149"/>
                </a:lnTo>
                <a:lnTo>
                  <a:pt x="687" y="43"/>
                </a:lnTo>
                <a:close/>
                <a:moveTo>
                  <a:pt x="805" y="120"/>
                </a:moveTo>
                <a:lnTo>
                  <a:pt x="805" y="120"/>
                </a:lnTo>
                <a:cubicBezTo>
                  <a:pt x="809" y="117"/>
                  <a:pt x="810" y="112"/>
                  <a:pt x="808" y="107"/>
                </a:cubicBezTo>
                <a:cubicBezTo>
                  <a:pt x="806" y="102"/>
                  <a:pt x="802" y="99"/>
                  <a:pt x="797" y="99"/>
                </a:cubicBezTo>
                <a:lnTo>
                  <a:pt x="729" y="99"/>
                </a:lnTo>
                <a:lnTo>
                  <a:pt x="805" y="22"/>
                </a:lnTo>
                <a:cubicBezTo>
                  <a:pt x="810" y="17"/>
                  <a:pt x="810" y="9"/>
                  <a:pt x="805" y="4"/>
                </a:cubicBezTo>
                <a:cubicBezTo>
                  <a:pt x="801" y="0"/>
                  <a:pt x="793" y="0"/>
                  <a:pt x="788" y="4"/>
                </a:cubicBezTo>
                <a:lnTo>
                  <a:pt x="711" y="82"/>
                </a:lnTo>
                <a:lnTo>
                  <a:pt x="711" y="13"/>
                </a:lnTo>
                <a:cubicBezTo>
                  <a:pt x="711" y="9"/>
                  <a:pt x="708" y="4"/>
                  <a:pt x="703" y="2"/>
                </a:cubicBezTo>
                <a:cubicBezTo>
                  <a:pt x="699" y="0"/>
                  <a:pt x="694" y="1"/>
                  <a:pt x="690" y="4"/>
                </a:cubicBezTo>
                <a:lnTo>
                  <a:pt x="627" y="68"/>
                </a:lnTo>
                <a:cubicBezTo>
                  <a:pt x="563" y="26"/>
                  <a:pt x="486" y="1"/>
                  <a:pt x="405" y="1"/>
                </a:cubicBezTo>
                <a:cubicBezTo>
                  <a:pt x="182" y="1"/>
                  <a:pt x="0" y="183"/>
                  <a:pt x="0" y="406"/>
                </a:cubicBezTo>
                <a:cubicBezTo>
                  <a:pt x="0" y="628"/>
                  <a:pt x="182" y="810"/>
                  <a:pt x="405" y="810"/>
                </a:cubicBezTo>
                <a:cubicBezTo>
                  <a:pt x="627" y="810"/>
                  <a:pt x="809" y="628"/>
                  <a:pt x="809" y="406"/>
                </a:cubicBezTo>
                <a:cubicBezTo>
                  <a:pt x="809" y="323"/>
                  <a:pt x="784" y="247"/>
                  <a:pt x="742" y="184"/>
                </a:cubicBezTo>
                <a:lnTo>
                  <a:pt x="805" y="1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9" name="Freeform 942">
            <a:extLst>
              <a:ext uri="{FF2B5EF4-FFF2-40B4-BE49-F238E27FC236}">
                <a16:creationId xmlns:a16="http://schemas.microsoft.com/office/drawing/2014/main" id="{DFFFEC4D-DBBC-4942-B4FF-4BDC5F7EE0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828283" y="6969808"/>
            <a:ext cx="628514" cy="723875"/>
          </a:xfrm>
          <a:custGeom>
            <a:avLst/>
            <a:gdLst>
              <a:gd name="T0" fmla="*/ 21391291 w 253639"/>
              <a:gd name="T1" fmla="*/ 33882621 h 291740"/>
              <a:gd name="T2" fmla="*/ 23196336 w 253639"/>
              <a:gd name="T3" fmla="*/ 21881090 h 291740"/>
              <a:gd name="T4" fmla="*/ 25001265 w 253639"/>
              <a:gd name="T5" fmla="*/ 33882621 h 291740"/>
              <a:gd name="T6" fmla="*/ 20101980 w 253639"/>
              <a:gd name="T7" fmla="*/ 20585865 h 291740"/>
              <a:gd name="T8" fmla="*/ 23740039 w 253639"/>
              <a:gd name="T9" fmla="*/ 17256434 h 291740"/>
              <a:gd name="T10" fmla="*/ 22651087 w 253639"/>
              <a:gd name="T11" fmla="*/ 16898138 h 291740"/>
              <a:gd name="T12" fmla="*/ 23740039 w 253639"/>
              <a:gd name="T13" fmla="*/ 13645882 h 291740"/>
              <a:gd name="T14" fmla="*/ 22651087 w 253639"/>
              <a:gd name="T15" fmla="*/ 14467378 h 291740"/>
              <a:gd name="T16" fmla="*/ 23217285 w 253639"/>
              <a:gd name="T17" fmla="*/ 9892597 h 291740"/>
              <a:gd name="T18" fmla="*/ 23217285 w 253639"/>
              <a:gd name="T19" fmla="*/ 11752840 h 291740"/>
              <a:gd name="T20" fmla="*/ 23217285 w 253639"/>
              <a:gd name="T21" fmla="*/ 9892597 h 291740"/>
              <a:gd name="T22" fmla="*/ 5452757 w 253639"/>
              <a:gd name="T23" fmla="*/ 9396692 h 291740"/>
              <a:gd name="T24" fmla="*/ 5452757 w 253639"/>
              <a:gd name="T25" fmla="*/ 5897736 h 291740"/>
              <a:gd name="T26" fmla="*/ 3208890 w 253639"/>
              <a:gd name="T27" fmla="*/ 8159177 h 291740"/>
              <a:gd name="T28" fmla="*/ 12409262 w 253639"/>
              <a:gd name="T29" fmla="*/ 2670201 h 291740"/>
              <a:gd name="T30" fmla="*/ 20101980 w 253639"/>
              <a:gd name="T31" fmla="*/ 12901597 h 291740"/>
              <a:gd name="T32" fmla="*/ 26247682 w 253639"/>
              <a:gd name="T33" fmla="*/ 11174718 h 291740"/>
              <a:gd name="T34" fmla="*/ 27322026 w 253639"/>
              <a:gd name="T35" fmla="*/ 20197378 h 291740"/>
              <a:gd name="T36" fmla="*/ 29127074 w 253639"/>
              <a:gd name="T37" fmla="*/ 10656643 h 291740"/>
              <a:gd name="T38" fmla="*/ 23196336 w 253639"/>
              <a:gd name="T39" fmla="*/ 8713950 h 291740"/>
              <a:gd name="T40" fmla="*/ 18339997 w 253639"/>
              <a:gd name="T41" fmla="*/ 7289252 h 291740"/>
              <a:gd name="T42" fmla="*/ 13053768 w 253639"/>
              <a:gd name="T43" fmla="*/ 1331980 h 291740"/>
              <a:gd name="T44" fmla="*/ 20789643 w 253639"/>
              <a:gd name="T45" fmla="*/ 7289252 h 291740"/>
              <a:gd name="T46" fmla="*/ 30158656 w 253639"/>
              <a:gd name="T47" fmla="*/ 20197378 h 291740"/>
              <a:gd name="T48" fmla="*/ 27322026 w 253639"/>
              <a:gd name="T49" fmla="*/ 32630625 h 291740"/>
              <a:gd name="T50" fmla="*/ 21391291 w 253639"/>
              <a:gd name="T51" fmla="*/ 34961803 h 291740"/>
              <a:gd name="T52" fmla="*/ 18468833 w 253639"/>
              <a:gd name="T53" fmla="*/ 11563351 h 291740"/>
              <a:gd name="T54" fmla="*/ 13053768 w 253639"/>
              <a:gd name="T55" fmla="*/ 1331980 h 291740"/>
              <a:gd name="T56" fmla="*/ 4149470 w 253639"/>
              <a:gd name="T57" fmla="*/ 3673376 h 291740"/>
              <a:gd name="T58" fmla="*/ 3849710 w 253639"/>
              <a:gd name="T59" fmla="*/ 12403048 h 291740"/>
              <a:gd name="T60" fmla="*/ 4363107 w 253639"/>
              <a:gd name="T61" fmla="*/ 33881432 h 291740"/>
              <a:gd name="T62" fmla="*/ 6630296 w 253639"/>
              <a:gd name="T63" fmla="*/ 31590802 h 291740"/>
              <a:gd name="T64" fmla="*/ 10822326 w 253639"/>
              <a:gd name="T65" fmla="*/ 29300562 h 291740"/>
              <a:gd name="T66" fmla="*/ 6630296 w 253639"/>
              <a:gd name="T67" fmla="*/ 25238225 h 291740"/>
              <a:gd name="T68" fmla="*/ 10822326 w 253639"/>
              <a:gd name="T69" fmla="*/ 22947783 h 291740"/>
              <a:gd name="T70" fmla="*/ 6630296 w 253639"/>
              <a:gd name="T71" fmla="*/ 12921689 h 291740"/>
              <a:gd name="T72" fmla="*/ 6972536 w 253639"/>
              <a:gd name="T73" fmla="*/ 4191745 h 291740"/>
              <a:gd name="T74" fmla="*/ 6459244 w 253639"/>
              <a:gd name="T75" fmla="*/ 1080258 h 291740"/>
              <a:gd name="T76" fmla="*/ 21225288 w 253639"/>
              <a:gd name="T77" fmla="*/ 3065703 h 291740"/>
              <a:gd name="T78" fmla="*/ 23195902 w 253639"/>
              <a:gd name="T79" fmla="*/ 1079263 h 291740"/>
              <a:gd name="T80" fmla="*/ 23195902 w 253639"/>
              <a:gd name="T81" fmla="*/ 6044598 h 291740"/>
              <a:gd name="T82" fmla="*/ 4363107 w 253639"/>
              <a:gd name="T83" fmla="*/ 0 h 291740"/>
              <a:gd name="T84" fmla="*/ 7656874 w 253639"/>
              <a:gd name="T85" fmla="*/ 3327323 h 291740"/>
              <a:gd name="T86" fmla="*/ 7656874 w 253639"/>
              <a:gd name="T87" fmla="*/ 21867254 h 291740"/>
              <a:gd name="T88" fmla="*/ 11848982 w 253639"/>
              <a:gd name="T89" fmla="*/ 25238225 h 291740"/>
              <a:gd name="T90" fmla="*/ 7656874 w 253639"/>
              <a:gd name="T91" fmla="*/ 28263257 h 291740"/>
              <a:gd name="T92" fmla="*/ 11848982 w 253639"/>
              <a:gd name="T93" fmla="*/ 31590802 h 291740"/>
              <a:gd name="T94" fmla="*/ 7656874 w 253639"/>
              <a:gd name="T95" fmla="*/ 33708577 h 291740"/>
              <a:gd name="T96" fmla="*/ 3122636 w 253639"/>
              <a:gd name="T97" fmla="*/ 33708577 h 291740"/>
              <a:gd name="T98" fmla="*/ 3122636 w 253639"/>
              <a:gd name="T99" fmla="*/ 3327323 h 291740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253639" h="291740">
                <a:moveTo>
                  <a:pt x="169062" y="171780"/>
                </a:moveTo>
                <a:lnTo>
                  <a:pt x="169062" y="272287"/>
                </a:lnTo>
                <a:cubicBezTo>
                  <a:pt x="169062" y="278051"/>
                  <a:pt x="173761" y="282734"/>
                  <a:pt x="179905" y="282734"/>
                </a:cubicBezTo>
                <a:cubicBezTo>
                  <a:pt x="185688" y="282734"/>
                  <a:pt x="190387" y="278051"/>
                  <a:pt x="190387" y="272287"/>
                </a:cubicBezTo>
                <a:lnTo>
                  <a:pt x="190387" y="187270"/>
                </a:lnTo>
                <a:cubicBezTo>
                  <a:pt x="190387" y="184388"/>
                  <a:pt x="192555" y="182587"/>
                  <a:pt x="195086" y="182587"/>
                </a:cubicBezTo>
                <a:cubicBezTo>
                  <a:pt x="197616" y="182587"/>
                  <a:pt x="199423" y="184388"/>
                  <a:pt x="199423" y="187270"/>
                </a:cubicBezTo>
                <a:lnTo>
                  <a:pt x="199423" y="272287"/>
                </a:lnTo>
                <a:cubicBezTo>
                  <a:pt x="199423" y="278051"/>
                  <a:pt x="204122" y="282734"/>
                  <a:pt x="210266" y="282734"/>
                </a:cubicBezTo>
                <a:cubicBezTo>
                  <a:pt x="216049" y="282734"/>
                  <a:pt x="220748" y="278051"/>
                  <a:pt x="220748" y="272287"/>
                </a:cubicBezTo>
                <a:lnTo>
                  <a:pt x="220748" y="171780"/>
                </a:lnTo>
                <a:lnTo>
                  <a:pt x="169062" y="171780"/>
                </a:lnTo>
                <a:close/>
                <a:moveTo>
                  <a:pt x="195263" y="136525"/>
                </a:moveTo>
                <a:cubicBezTo>
                  <a:pt x="197827" y="136525"/>
                  <a:pt x="199659" y="138393"/>
                  <a:pt x="199659" y="141007"/>
                </a:cubicBezTo>
                <a:lnTo>
                  <a:pt x="199659" y="143996"/>
                </a:lnTo>
                <a:cubicBezTo>
                  <a:pt x="199659" y="146610"/>
                  <a:pt x="197827" y="148852"/>
                  <a:pt x="195263" y="148852"/>
                </a:cubicBezTo>
                <a:cubicBezTo>
                  <a:pt x="192698" y="148852"/>
                  <a:pt x="190500" y="146610"/>
                  <a:pt x="190500" y="143996"/>
                </a:cubicBezTo>
                <a:lnTo>
                  <a:pt x="190500" y="141007"/>
                </a:lnTo>
                <a:cubicBezTo>
                  <a:pt x="190500" y="138393"/>
                  <a:pt x="192698" y="136525"/>
                  <a:pt x="195263" y="136525"/>
                </a:cubicBezTo>
                <a:close/>
                <a:moveTo>
                  <a:pt x="195263" y="109538"/>
                </a:moveTo>
                <a:cubicBezTo>
                  <a:pt x="197827" y="109538"/>
                  <a:pt x="199659" y="111342"/>
                  <a:pt x="199659" y="113868"/>
                </a:cubicBezTo>
                <a:lnTo>
                  <a:pt x="199659" y="120723"/>
                </a:lnTo>
                <a:cubicBezTo>
                  <a:pt x="199659" y="123248"/>
                  <a:pt x="197827" y="125052"/>
                  <a:pt x="195263" y="125052"/>
                </a:cubicBezTo>
                <a:cubicBezTo>
                  <a:pt x="192698" y="125052"/>
                  <a:pt x="190500" y="123248"/>
                  <a:pt x="190500" y="120723"/>
                </a:cubicBezTo>
                <a:lnTo>
                  <a:pt x="190500" y="113868"/>
                </a:lnTo>
                <a:cubicBezTo>
                  <a:pt x="190500" y="111342"/>
                  <a:pt x="192698" y="109538"/>
                  <a:pt x="195263" y="109538"/>
                </a:cubicBezTo>
                <a:close/>
                <a:moveTo>
                  <a:pt x="195263" y="82550"/>
                </a:moveTo>
                <a:cubicBezTo>
                  <a:pt x="197827" y="82550"/>
                  <a:pt x="199659" y="84667"/>
                  <a:pt x="199659" y="87136"/>
                </a:cubicBezTo>
                <a:lnTo>
                  <a:pt x="199659" y="93839"/>
                </a:lnTo>
                <a:cubicBezTo>
                  <a:pt x="199659" y="95956"/>
                  <a:pt x="197827" y="98072"/>
                  <a:pt x="195263" y="98072"/>
                </a:cubicBezTo>
                <a:cubicBezTo>
                  <a:pt x="192698" y="98072"/>
                  <a:pt x="190500" y="95956"/>
                  <a:pt x="190500" y="93839"/>
                </a:cubicBezTo>
                <a:lnTo>
                  <a:pt x="190500" y="87136"/>
                </a:lnTo>
                <a:cubicBezTo>
                  <a:pt x="190500" y="84667"/>
                  <a:pt x="192698" y="82550"/>
                  <a:pt x="195263" y="82550"/>
                </a:cubicBezTo>
                <a:close/>
                <a:moveTo>
                  <a:pt x="45859" y="57759"/>
                </a:moveTo>
                <a:cubicBezTo>
                  <a:pt x="40162" y="57759"/>
                  <a:pt x="35533" y="62388"/>
                  <a:pt x="35533" y="68085"/>
                </a:cubicBezTo>
                <a:cubicBezTo>
                  <a:pt x="35533" y="73782"/>
                  <a:pt x="40162" y="78411"/>
                  <a:pt x="45859" y="78411"/>
                </a:cubicBezTo>
                <a:cubicBezTo>
                  <a:pt x="51556" y="78411"/>
                  <a:pt x="56185" y="73782"/>
                  <a:pt x="56185" y="68085"/>
                </a:cubicBezTo>
                <a:cubicBezTo>
                  <a:pt x="56185" y="62388"/>
                  <a:pt x="51556" y="57759"/>
                  <a:pt x="45859" y="57759"/>
                </a:cubicBezTo>
                <a:close/>
                <a:moveTo>
                  <a:pt x="45859" y="49213"/>
                </a:moveTo>
                <a:cubicBezTo>
                  <a:pt x="56185" y="49213"/>
                  <a:pt x="64731" y="57759"/>
                  <a:pt x="64731" y="68085"/>
                </a:cubicBezTo>
                <a:cubicBezTo>
                  <a:pt x="64731" y="78411"/>
                  <a:pt x="56185" y="86957"/>
                  <a:pt x="45859" y="86957"/>
                </a:cubicBezTo>
                <a:cubicBezTo>
                  <a:pt x="35533" y="86957"/>
                  <a:pt x="26987" y="78411"/>
                  <a:pt x="26987" y="68085"/>
                </a:cubicBezTo>
                <a:cubicBezTo>
                  <a:pt x="26987" y="57759"/>
                  <a:pt x="35533" y="49213"/>
                  <a:pt x="45859" y="49213"/>
                </a:cubicBezTo>
                <a:close/>
                <a:moveTo>
                  <a:pt x="109786" y="20119"/>
                </a:moveTo>
                <a:cubicBezTo>
                  <a:pt x="107979" y="20119"/>
                  <a:pt x="106171" y="20839"/>
                  <a:pt x="104364" y="22280"/>
                </a:cubicBezTo>
                <a:cubicBezTo>
                  <a:pt x="101473" y="25162"/>
                  <a:pt x="101473" y="29845"/>
                  <a:pt x="104364" y="32727"/>
                </a:cubicBezTo>
                <a:lnTo>
                  <a:pt x="161833" y="90006"/>
                </a:lnTo>
                <a:cubicBezTo>
                  <a:pt x="166532" y="94689"/>
                  <a:pt x="169062" y="100813"/>
                  <a:pt x="169062" y="107657"/>
                </a:cubicBezTo>
                <a:lnTo>
                  <a:pt x="169062" y="162774"/>
                </a:lnTo>
                <a:lnTo>
                  <a:pt x="220748" y="162774"/>
                </a:lnTo>
                <a:lnTo>
                  <a:pt x="220748" y="93248"/>
                </a:lnTo>
                <a:cubicBezTo>
                  <a:pt x="220748" y="90726"/>
                  <a:pt x="222916" y="88565"/>
                  <a:pt x="225085" y="88565"/>
                </a:cubicBezTo>
                <a:cubicBezTo>
                  <a:pt x="227977" y="88565"/>
                  <a:pt x="229784" y="90726"/>
                  <a:pt x="229784" y="93248"/>
                </a:cubicBezTo>
                <a:lnTo>
                  <a:pt x="229784" y="168538"/>
                </a:lnTo>
                <a:cubicBezTo>
                  <a:pt x="229784" y="172500"/>
                  <a:pt x="233037" y="176103"/>
                  <a:pt x="237374" y="176103"/>
                </a:cubicBezTo>
                <a:cubicBezTo>
                  <a:pt x="241350" y="176103"/>
                  <a:pt x="244964" y="172500"/>
                  <a:pt x="244964" y="168538"/>
                </a:cubicBezTo>
                <a:lnTo>
                  <a:pt x="244964" y="88925"/>
                </a:lnTo>
                <a:cubicBezTo>
                  <a:pt x="244964" y="78478"/>
                  <a:pt x="235928" y="69832"/>
                  <a:pt x="225085" y="69832"/>
                </a:cubicBezTo>
                <a:lnTo>
                  <a:pt x="199061" y="69832"/>
                </a:lnTo>
                <a:cubicBezTo>
                  <a:pt x="198700" y="71273"/>
                  <a:pt x="196893" y="72714"/>
                  <a:pt x="195086" y="72714"/>
                </a:cubicBezTo>
                <a:cubicBezTo>
                  <a:pt x="192917" y="72714"/>
                  <a:pt x="191471" y="71273"/>
                  <a:pt x="190748" y="69832"/>
                </a:cubicBezTo>
                <a:lnTo>
                  <a:pt x="174845" y="69832"/>
                </a:lnTo>
                <a:cubicBezTo>
                  <a:pt x="167255" y="69832"/>
                  <a:pt x="159664" y="66590"/>
                  <a:pt x="154243" y="60826"/>
                </a:cubicBezTo>
                <a:lnTo>
                  <a:pt x="115207" y="22280"/>
                </a:lnTo>
                <a:cubicBezTo>
                  <a:pt x="113762" y="20839"/>
                  <a:pt x="111954" y="20119"/>
                  <a:pt x="109786" y="20119"/>
                </a:cubicBezTo>
                <a:close/>
                <a:moveTo>
                  <a:pt x="109786" y="11113"/>
                </a:moveTo>
                <a:cubicBezTo>
                  <a:pt x="114123" y="11113"/>
                  <a:pt x="118099" y="12914"/>
                  <a:pt x="121352" y="15796"/>
                </a:cubicBezTo>
                <a:lnTo>
                  <a:pt x="160387" y="55062"/>
                </a:lnTo>
                <a:cubicBezTo>
                  <a:pt x="164363" y="58665"/>
                  <a:pt x="169423" y="60826"/>
                  <a:pt x="174845" y="60826"/>
                </a:cubicBezTo>
                <a:lnTo>
                  <a:pt x="225085" y="60826"/>
                </a:lnTo>
                <a:cubicBezTo>
                  <a:pt x="240988" y="60826"/>
                  <a:pt x="253639" y="73435"/>
                  <a:pt x="253639" y="88925"/>
                </a:cubicBezTo>
                <a:lnTo>
                  <a:pt x="253639" y="168538"/>
                </a:lnTo>
                <a:cubicBezTo>
                  <a:pt x="253639" y="177184"/>
                  <a:pt x="246410" y="184749"/>
                  <a:pt x="237374" y="184749"/>
                </a:cubicBezTo>
                <a:cubicBezTo>
                  <a:pt x="234482" y="184749"/>
                  <a:pt x="231952" y="184028"/>
                  <a:pt x="229784" y="182947"/>
                </a:cubicBezTo>
                <a:lnTo>
                  <a:pt x="229784" y="272287"/>
                </a:lnTo>
                <a:cubicBezTo>
                  <a:pt x="229784" y="283094"/>
                  <a:pt x="221109" y="291740"/>
                  <a:pt x="210266" y="291740"/>
                </a:cubicBezTo>
                <a:cubicBezTo>
                  <a:pt x="204122" y="291740"/>
                  <a:pt x="198700" y="288858"/>
                  <a:pt x="195086" y="284535"/>
                </a:cubicBezTo>
                <a:cubicBezTo>
                  <a:pt x="191471" y="288858"/>
                  <a:pt x="185688" y="291740"/>
                  <a:pt x="179905" y="291740"/>
                </a:cubicBezTo>
                <a:cubicBezTo>
                  <a:pt x="169062" y="291740"/>
                  <a:pt x="160026" y="283094"/>
                  <a:pt x="160026" y="272287"/>
                </a:cubicBezTo>
                <a:lnTo>
                  <a:pt x="160026" y="107657"/>
                </a:lnTo>
                <a:cubicBezTo>
                  <a:pt x="160026" y="103334"/>
                  <a:pt x="158580" y="99372"/>
                  <a:pt x="155327" y="96490"/>
                </a:cubicBezTo>
                <a:lnTo>
                  <a:pt x="98220" y="38851"/>
                </a:lnTo>
                <a:cubicBezTo>
                  <a:pt x="92075" y="32727"/>
                  <a:pt x="92075" y="22280"/>
                  <a:pt x="98220" y="15796"/>
                </a:cubicBezTo>
                <a:cubicBezTo>
                  <a:pt x="101111" y="12914"/>
                  <a:pt x="105449" y="11113"/>
                  <a:pt x="109786" y="11113"/>
                </a:cubicBezTo>
                <a:close/>
                <a:moveTo>
                  <a:pt x="36695" y="9015"/>
                </a:moveTo>
                <a:cubicBezTo>
                  <a:pt x="35976" y="9015"/>
                  <a:pt x="34897" y="9376"/>
                  <a:pt x="34897" y="10458"/>
                </a:cubicBezTo>
                <a:lnTo>
                  <a:pt x="34897" y="30652"/>
                </a:lnTo>
                <a:cubicBezTo>
                  <a:pt x="34897" y="32816"/>
                  <a:pt x="33817" y="34259"/>
                  <a:pt x="32378" y="34980"/>
                </a:cubicBezTo>
                <a:cubicBezTo>
                  <a:pt x="17988" y="40389"/>
                  <a:pt x="8634" y="54093"/>
                  <a:pt x="8634" y="69239"/>
                </a:cubicBezTo>
                <a:cubicBezTo>
                  <a:pt x="8634" y="84384"/>
                  <a:pt x="17988" y="98449"/>
                  <a:pt x="32378" y="103497"/>
                </a:cubicBezTo>
                <a:cubicBezTo>
                  <a:pt x="33817" y="104218"/>
                  <a:pt x="34897" y="106022"/>
                  <a:pt x="34897" y="107825"/>
                </a:cubicBezTo>
                <a:lnTo>
                  <a:pt x="34897" y="281282"/>
                </a:lnTo>
                <a:cubicBezTo>
                  <a:pt x="34897" y="282003"/>
                  <a:pt x="35976" y="282724"/>
                  <a:pt x="36695" y="282724"/>
                </a:cubicBezTo>
                <a:lnTo>
                  <a:pt x="54323" y="282724"/>
                </a:lnTo>
                <a:cubicBezTo>
                  <a:pt x="55043" y="282724"/>
                  <a:pt x="55762" y="282003"/>
                  <a:pt x="55762" y="281282"/>
                </a:cubicBezTo>
                <a:lnTo>
                  <a:pt x="55762" y="263611"/>
                </a:lnTo>
                <a:cubicBezTo>
                  <a:pt x="55762" y="261087"/>
                  <a:pt x="57561" y="259284"/>
                  <a:pt x="60079" y="259284"/>
                </a:cubicBezTo>
                <a:lnTo>
                  <a:pt x="91018" y="259284"/>
                </a:lnTo>
                <a:lnTo>
                  <a:pt x="91018" y="244499"/>
                </a:lnTo>
                <a:lnTo>
                  <a:pt x="60079" y="244499"/>
                </a:lnTo>
                <a:cubicBezTo>
                  <a:pt x="57561" y="244499"/>
                  <a:pt x="55762" y="242335"/>
                  <a:pt x="55762" y="240171"/>
                </a:cubicBezTo>
                <a:lnTo>
                  <a:pt x="55762" y="210601"/>
                </a:lnTo>
                <a:cubicBezTo>
                  <a:pt x="55762" y="208076"/>
                  <a:pt x="57561" y="206273"/>
                  <a:pt x="60079" y="206273"/>
                </a:cubicBezTo>
                <a:lnTo>
                  <a:pt x="91018" y="206273"/>
                </a:lnTo>
                <a:lnTo>
                  <a:pt x="91018" y="191488"/>
                </a:lnTo>
                <a:lnTo>
                  <a:pt x="60079" y="191488"/>
                </a:lnTo>
                <a:cubicBezTo>
                  <a:pt x="57561" y="191488"/>
                  <a:pt x="55762" y="189685"/>
                  <a:pt x="55762" y="187160"/>
                </a:cubicBezTo>
                <a:lnTo>
                  <a:pt x="55762" y="107825"/>
                </a:lnTo>
                <a:cubicBezTo>
                  <a:pt x="55762" y="106022"/>
                  <a:pt x="56842" y="104218"/>
                  <a:pt x="58640" y="103497"/>
                </a:cubicBezTo>
                <a:cubicBezTo>
                  <a:pt x="72671" y="98449"/>
                  <a:pt x="82024" y="84384"/>
                  <a:pt x="82024" y="69239"/>
                </a:cubicBezTo>
                <a:cubicBezTo>
                  <a:pt x="82024" y="54093"/>
                  <a:pt x="72671" y="40389"/>
                  <a:pt x="58640" y="34980"/>
                </a:cubicBezTo>
                <a:cubicBezTo>
                  <a:pt x="56842" y="34259"/>
                  <a:pt x="55762" y="32816"/>
                  <a:pt x="55762" y="30652"/>
                </a:cubicBezTo>
                <a:lnTo>
                  <a:pt x="55762" y="10458"/>
                </a:lnTo>
                <a:cubicBezTo>
                  <a:pt x="55762" y="9376"/>
                  <a:pt x="55043" y="9015"/>
                  <a:pt x="54323" y="9015"/>
                </a:cubicBezTo>
                <a:lnTo>
                  <a:pt x="36695" y="9015"/>
                </a:lnTo>
                <a:close/>
                <a:moveTo>
                  <a:pt x="195082" y="9007"/>
                </a:moveTo>
                <a:cubicBezTo>
                  <a:pt x="185715" y="9007"/>
                  <a:pt x="178509" y="16213"/>
                  <a:pt x="178509" y="25580"/>
                </a:cubicBezTo>
                <a:cubicBezTo>
                  <a:pt x="178509" y="34227"/>
                  <a:pt x="185715" y="41793"/>
                  <a:pt x="195082" y="41793"/>
                </a:cubicBezTo>
                <a:cubicBezTo>
                  <a:pt x="204089" y="41793"/>
                  <a:pt x="211295" y="34227"/>
                  <a:pt x="211295" y="25580"/>
                </a:cubicBezTo>
                <a:cubicBezTo>
                  <a:pt x="211295" y="16213"/>
                  <a:pt x="204089" y="9007"/>
                  <a:pt x="195082" y="9007"/>
                </a:cubicBezTo>
                <a:close/>
                <a:moveTo>
                  <a:pt x="195082" y="0"/>
                </a:moveTo>
                <a:cubicBezTo>
                  <a:pt x="208773" y="0"/>
                  <a:pt x="220302" y="11529"/>
                  <a:pt x="220302" y="25580"/>
                </a:cubicBezTo>
                <a:cubicBezTo>
                  <a:pt x="220302" y="39271"/>
                  <a:pt x="208773" y="50440"/>
                  <a:pt x="195082" y="50440"/>
                </a:cubicBezTo>
                <a:cubicBezTo>
                  <a:pt x="181031" y="50440"/>
                  <a:pt x="169862" y="39271"/>
                  <a:pt x="169862" y="25580"/>
                </a:cubicBezTo>
                <a:cubicBezTo>
                  <a:pt x="169862" y="11529"/>
                  <a:pt x="181031" y="0"/>
                  <a:pt x="195082" y="0"/>
                </a:cubicBezTo>
                <a:close/>
                <a:moveTo>
                  <a:pt x="36695" y="0"/>
                </a:moveTo>
                <a:lnTo>
                  <a:pt x="54323" y="0"/>
                </a:lnTo>
                <a:cubicBezTo>
                  <a:pt x="60079" y="0"/>
                  <a:pt x="64396" y="4688"/>
                  <a:pt x="64396" y="10458"/>
                </a:cubicBezTo>
                <a:lnTo>
                  <a:pt x="64396" y="27767"/>
                </a:lnTo>
                <a:cubicBezTo>
                  <a:pt x="80585" y="34980"/>
                  <a:pt x="91018" y="51568"/>
                  <a:pt x="91018" y="69239"/>
                </a:cubicBezTo>
                <a:cubicBezTo>
                  <a:pt x="91018" y="86909"/>
                  <a:pt x="80585" y="103497"/>
                  <a:pt x="64396" y="110710"/>
                </a:cubicBezTo>
                <a:lnTo>
                  <a:pt x="64396" y="182472"/>
                </a:lnTo>
                <a:lnTo>
                  <a:pt x="95335" y="182472"/>
                </a:lnTo>
                <a:cubicBezTo>
                  <a:pt x="97854" y="182472"/>
                  <a:pt x="99652" y="184636"/>
                  <a:pt x="99652" y="187160"/>
                </a:cubicBezTo>
                <a:lnTo>
                  <a:pt x="99652" y="210601"/>
                </a:lnTo>
                <a:cubicBezTo>
                  <a:pt x="99652" y="213125"/>
                  <a:pt x="97854" y="214928"/>
                  <a:pt x="95335" y="214928"/>
                </a:cubicBezTo>
                <a:lnTo>
                  <a:pt x="64396" y="214928"/>
                </a:lnTo>
                <a:lnTo>
                  <a:pt x="64396" y="235844"/>
                </a:lnTo>
                <a:lnTo>
                  <a:pt x="95335" y="235844"/>
                </a:lnTo>
                <a:cubicBezTo>
                  <a:pt x="97854" y="235844"/>
                  <a:pt x="99652" y="237647"/>
                  <a:pt x="99652" y="240171"/>
                </a:cubicBezTo>
                <a:lnTo>
                  <a:pt x="99652" y="263611"/>
                </a:lnTo>
                <a:cubicBezTo>
                  <a:pt x="99652" y="266136"/>
                  <a:pt x="97854" y="267939"/>
                  <a:pt x="95335" y="267939"/>
                </a:cubicBezTo>
                <a:lnTo>
                  <a:pt x="64396" y="267939"/>
                </a:lnTo>
                <a:lnTo>
                  <a:pt x="64396" y="281282"/>
                </a:lnTo>
                <a:cubicBezTo>
                  <a:pt x="64396" y="287051"/>
                  <a:pt x="60079" y="291739"/>
                  <a:pt x="54323" y="291739"/>
                </a:cubicBezTo>
                <a:lnTo>
                  <a:pt x="36695" y="291739"/>
                </a:lnTo>
                <a:cubicBezTo>
                  <a:pt x="30939" y="291739"/>
                  <a:pt x="26262" y="287051"/>
                  <a:pt x="26262" y="281282"/>
                </a:cubicBezTo>
                <a:lnTo>
                  <a:pt x="26262" y="110710"/>
                </a:lnTo>
                <a:cubicBezTo>
                  <a:pt x="10433" y="103497"/>
                  <a:pt x="0" y="86909"/>
                  <a:pt x="0" y="69239"/>
                </a:cubicBezTo>
                <a:cubicBezTo>
                  <a:pt x="0" y="51568"/>
                  <a:pt x="10433" y="34980"/>
                  <a:pt x="26262" y="27767"/>
                </a:cubicBezTo>
                <a:lnTo>
                  <a:pt x="26262" y="10458"/>
                </a:lnTo>
                <a:cubicBezTo>
                  <a:pt x="26262" y="4688"/>
                  <a:pt x="30939" y="0"/>
                  <a:pt x="3669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0" name="Freeform 936">
            <a:extLst>
              <a:ext uri="{FF2B5EF4-FFF2-40B4-BE49-F238E27FC236}">
                <a16:creationId xmlns:a16="http://schemas.microsoft.com/office/drawing/2014/main" id="{8CEDCE54-6692-F84F-BB2E-15CF744217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566658" y="8492830"/>
            <a:ext cx="706536" cy="708702"/>
          </a:xfrm>
          <a:custGeom>
            <a:avLst/>
            <a:gdLst>
              <a:gd name="T0" fmla="*/ 5080783 w 285028"/>
              <a:gd name="T1" fmla="*/ 33362018 h 285390"/>
              <a:gd name="T2" fmla="*/ 6803084 w 285028"/>
              <a:gd name="T3" fmla="*/ 21537295 h 285390"/>
              <a:gd name="T4" fmla="*/ 8611440 w 285028"/>
              <a:gd name="T5" fmla="*/ 33362018 h 285390"/>
              <a:gd name="T6" fmla="*/ 3832025 w 285028"/>
              <a:gd name="T7" fmla="*/ 20233265 h 285390"/>
              <a:gd name="T8" fmla="*/ 7581614 w 285028"/>
              <a:gd name="T9" fmla="*/ 16976905 h 285390"/>
              <a:gd name="T10" fmla="*/ 6483112 w 285028"/>
              <a:gd name="T11" fmla="*/ 16661538 h 285390"/>
              <a:gd name="T12" fmla="*/ 7581614 w 285028"/>
              <a:gd name="T13" fmla="*/ 13548043 h 285390"/>
              <a:gd name="T14" fmla="*/ 6483112 w 285028"/>
              <a:gd name="T15" fmla="*/ 14349331 h 285390"/>
              <a:gd name="T16" fmla="*/ 6986522 w 285028"/>
              <a:gd name="T17" fmla="*/ 9951904 h 285390"/>
              <a:gd name="T18" fmla="*/ 6986522 w 285028"/>
              <a:gd name="T19" fmla="*/ 11821187 h 285390"/>
              <a:gd name="T20" fmla="*/ 6986522 w 285028"/>
              <a:gd name="T21" fmla="*/ 9951904 h 285390"/>
              <a:gd name="T22" fmla="*/ 28643344 w 285028"/>
              <a:gd name="T23" fmla="*/ 12286027 h 285390"/>
              <a:gd name="T24" fmla="*/ 25564901 w 285028"/>
              <a:gd name="T25" fmla="*/ 13198565 h 285390"/>
              <a:gd name="T26" fmla="*/ 27559405 w 285028"/>
              <a:gd name="T27" fmla="*/ 14980342 h 285390"/>
              <a:gd name="T28" fmla="*/ 33715927 w 285028"/>
              <a:gd name="T29" fmla="*/ 22411380 h 285390"/>
              <a:gd name="T30" fmla="*/ 30464149 w 285028"/>
              <a:gd name="T31" fmla="*/ 34405390 h 285390"/>
              <a:gd name="T32" fmla="*/ 30464149 w 285028"/>
              <a:gd name="T33" fmla="*/ 21368443 h 285390"/>
              <a:gd name="T34" fmla="*/ 21923069 w 285028"/>
              <a:gd name="T35" fmla="*/ 21368443 h 285390"/>
              <a:gd name="T36" fmla="*/ 24481083 w 285028"/>
              <a:gd name="T37" fmla="*/ 33840364 h 285390"/>
              <a:gd name="T38" fmla="*/ 23440454 w 285028"/>
              <a:gd name="T39" fmla="*/ 22411380 h 285390"/>
              <a:gd name="T40" fmla="*/ 20319122 w 285028"/>
              <a:gd name="T41" fmla="*/ 21542289 h 285390"/>
              <a:gd name="T42" fmla="*/ 25044803 w 285028"/>
              <a:gd name="T43" fmla="*/ 12155604 h 285390"/>
              <a:gd name="T44" fmla="*/ 16503477 w 285028"/>
              <a:gd name="T45" fmla="*/ 12155604 h 285390"/>
              <a:gd name="T46" fmla="*/ 19018089 w 285028"/>
              <a:gd name="T47" fmla="*/ 33840364 h 285390"/>
              <a:gd name="T48" fmla="*/ 18021036 w 285028"/>
              <a:gd name="T49" fmla="*/ 13198565 h 285390"/>
              <a:gd name="T50" fmla="*/ 14899265 w 285028"/>
              <a:gd name="T51" fmla="*/ 12286027 h 285390"/>
              <a:gd name="T52" fmla="*/ 11582363 w 285028"/>
              <a:gd name="T53" fmla="*/ 7191063 h 285390"/>
              <a:gd name="T54" fmla="*/ 6803084 w 285028"/>
              <a:gd name="T55" fmla="*/ 8538757 h 285390"/>
              <a:gd name="T56" fmla="*/ 1033423 w 285028"/>
              <a:gd name="T57" fmla="*/ 10495154 h 285390"/>
              <a:gd name="T58" fmla="*/ 2755724 w 285028"/>
              <a:gd name="T59" fmla="*/ 19841840 h 285390"/>
              <a:gd name="T60" fmla="*/ 3832025 w 285028"/>
              <a:gd name="T61" fmla="*/ 10973246 h 285390"/>
              <a:gd name="T62" fmla="*/ 9860203 w 285028"/>
              <a:gd name="T63" fmla="*/ 12668759 h 285390"/>
              <a:gd name="T64" fmla="*/ 17610406 w 285028"/>
              <a:gd name="T65" fmla="*/ 3235056 h 285390"/>
              <a:gd name="T66" fmla="*/ 16727817 w 285028"/>
              <a:gd name="T67" fmla="*/ 1333099 h 285390"/>
              <a:gd name="T68" fmla="*/ 18083964 w 285028"/>
              <a:gd name="T69" fmla="*/ 4582646 h 285390"/>
              <a:gd name="T70" fmla="*/ 10893485 w 285028"/>
              <a:gd name="T71" fmla="*/ 32101285 h 285390"/>
              <a:gd name="T72" fmla="*/ 5080783 w 285028"/>
              <a:gd name="T73" fmla="*/ 34405244 h 285390"/>
              <a:gd name="T74" fmla="*/ 1894329 w 285028"/>
              <a:gd name="T75" fmla="*/ 21798095 h 285390"/>
              <a:gd name="T76" fmla="*/ 3272340 w 285028"/>
              <a:gd name="T77" fmla="*/ 7191063 h 285390"/>
              <a:gd name="T78" fmla="*/ 15371466 w 285028"/>
              <a:gd name="T79" fmla="*/ 1887398 h 285390"/>
              <a:gd name="T80" fmla="*/ 5032215 w 285028"/>
              <a:gd name="T81" fmla="*/ 2923696 h 285390"/>
              <a:gd name="T82" fmla="*/ 6917063 w 285028"/>
              <a:gd name="T83" fmla="*/ 1031947 h 285390"/>
              <a:gd name="T84" fmla="*/ 6917063 w 285028"/>
              <a:gd name="T85" fmla="*/ 5890041 h 28539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285028" h="285390">
                <a:moveTo>
                  <a:pt x="31903" y="167832"/>
                </a:moveTo>
                <a:lnTo>
                  <a:pt x="31903" y="266277"/>
                </a:lnTo>
                <a:cubicBezTo>
                  <a:pt x="31903" y="272047"/>
                  <a:pt x="36563" y="276735"/>
                  <a:pt x="42299" y="276735"/>
                </a:cubicBezTo>
                <a:cubicBezTo>
                  <a:pt x="48034" y="276735"/>
                  <a:pt x="52695" y="272047"/>
                  <a:pt x="52695" y="266277"/>
                </a:cubicBezTo>
                <a:lnTo>
                  <a:pt x="52695" y="182977"/>
                </a:lnTo>
                <a:cubicBezTo>
                  <a:pt x="52695" y="180813"/>
                  <a:pt x="54487" y="178650"/>
                  <a:pt x="56638" y="178650"/>
                </a:cubicBezTo>
                <a:cubicBezTo>
                  <a:pt x="59147" y="178650"/>
                  <a:pt x="61298" y="180813"/>
                  <a:pt x="61298" y="182977"/>
                </a:cubicBezTo>
                <a:lnTo>
                  <a:pt x="61298" y="266277"/>
                </a:lnTo>
                <a:cubicBezTo>
                  <a:pt x="61298" y="272047"/>
                  <a:pt x="65958" y="276735"/>
                  <a:pt x="71693" y="276735"/>
                </a:cubicBezTo>
                <a:cubicBezTo>
                  <a:pt x="77070" y="276735"/>
                  <a:pt x="82089" y="272047"/>
                  <a:pt x="82089" y="266277"/>
                </a:cubicBezTo>
                <a:lnTo>
                  <a:pt x="82089" y="167832"/>
                </a:lnTo>
                <a:lnTo>
                  <a:pt x="31903" y="167832"/>
                </a:lnTo>
                <a:close/>
                <a:moveTo>
                  <a:pt x="58166" y="133350"/>
                </a:moveTo>
                <a:cubicBezTo>
                  <a:pt x="60833" y="133350"/>
                  <a:pt x="63119" y="135591"/>
                  <a:pt x="63119" y="138206"/>
                </a:cubicBezTo>
                <a:lnTo>
                  <a:pt x="63119" y="140821"/>
                </a:lnTo>
                <a:cubicBezTo>
                  <a:pt x="63119" y="143435"/>
                  <a:pt x="60833" y="145676"/>
                  <a:pt x="58166" y="145676"/>
                </a:cubicBezTo>
                <a:cubicBezTo>
                  <a:pt x="55880" y="145676"/>
                  <a:pt x="53975" y="143435"/>
                  <a:pt x="53975" y="140821"/>
                </a:cubicBezTo>
                <a:lnTo>
                  <a:pt x="53975" y="138206"/>
                </a:lnTo>
                <a:cubicBezTo>
                  <a:pt x="53975" y="135591"/>
                  <a:pt x="55880" y="133350"/>
                  <a:pt x="58166" y="133350"/>
                </a:cubicBezTo>
                <a:close/>
                <a:moveTo>
                  <a:pt x="58166" y="107950"/>
                </a:moveTo>
                <a:cubicBezTo>
                  <a:pt x="60833" y="107950"/>
                  <a:pt x="63119" y="109796"/>
                  <a:pt x="63119" y="112380"/>
                </a:cubicBezTo>
                <a:lnTo>
                  <a:pt x="63119" y="119026"/>
                </a:lnTo>
                <a:cubicBezTo>
                  <a:pt x="63119" y="121610"/>
                  <a:pt x="60833" y="123456"/>
                  <a:pt x="58166" y="123456"/>
                </a:cubicBezTo>
                <a:cubicBezTo>
                  <a:pt x="55880" y="123456"/>
                  <a:pt x="53975" y="121610"/>
                  <a:pt x="53975" y="119026"/>
                </a:cubicBezTo>
                <a:lnTo>
                  <a:pt x="53975" y="112380"/>
                </a:lnTo>
                <a:cubicBezTo>
                  <a:pt x="53975" y="109796"/>
                  <a:pt x="55880" y="107950"/>
                  <a:pt x="58166" y="107950"/>
                </a:cubicBezTo>
                <a:close/>
                <a:moveTo>
                  <a:pt x="58166" y="82550"/>
                </a:moveTo>
                <a:cubicBezTo>
                  <a:pt x="60833" y="82550"/>
                  <a:pt x="63119" y="84396"/>
                  <a:pt x="63119" y="86980"/>
                </a:cubicBezTo>
                <a:lnTo>
                  <a:pt x="63119" y="93626"/>
                </a:lnTo>
                <a:cubicBezTo>
                  <a:pt x="63119" y="95841"/>
                  <a:pt x="60833" y="98056"/>
                  <a:pt x="58166" y="98056"/>
                </a:cubicBezTo>
                <a:cubicBezTo>
                  <a:pt x="55880" y="98056"/>
                  <a:pt x="53975" y="95841"/>
                  <a:pt x="53975" y="93626"/>
                </a:cubicBezTo>
                <a:lnTo>
                  <a:pt x="53975" y="86980"/>
                </a:lnTo>
                <a:cubicBezTo>
                  <a:pt x="53975" y="84396"/>
                  <a:pt x="55880" y="82550"/>
                  <a:pt x="58166" y="82550"/>
                </a:cubicBezTo>
                <a:close/>
                <a:moveTo>
                  <a:pt x="178185" y="47840"/>
                </a:moveTo>
                <a:cubicBezTo>
                  <a:pt x="179629" y="46038"/>
                  <a:pt x="182878" y="46038"/>
                  <a:pt x="184322" y="47840"/>
                </a:cubicBezTo>
                <a:lnTo>
                  <a:pt x="238465" y="101911"/>
                </a:lnTo>
                <a:cubicBezTo>
                  <a:pt x="239909" y="103353"/>
                  <a:pt x="240270" y="104794"/>
                  <a:pt x="239187" y="106597"/>
                </a:cubicBezTo>
                <a:cubicBezTo>
                  <a:pt x="238826" y="108399"/>
                  <a:pt x="237382" y="109481"/>
                  <a:pt x="235577" y="109481"/>
                </a:cubicBezTo>
                <a:lnTo>
                  <a:pt x="212837" y="109481"/>
                </a:lnTo>
                <a:lnTo>
                  <a:pt x="212837" y="135074"/>
                </a:lnTo>
                <a:lnTo>
                  <a:pt x="223305" y="124260"/>
                </a:lnTo>
                <a:cubicBezTo>
                  <a:pt x="225110" y="122818"/>
                  <a:pt x="227636" y="122818"/>
                  <a:pt x="229441" y="124260"/>
                </a:cubicBezTo>
                <a:lnTo>
                  <a:pt x="283585" y="178691"/>
                </a:lnTo>
                <a:cubicBezTo>
                  <a:pt x="285028" y="179772"/>
                  <a:pt x="285389" y="181935"/>
                  <a:pt x="284667" y="183377"/>
                </a:cubicBezTo>
                <a:cubicBezTo>
                  <a:pt x="283945" y="184819"/>
                  <a:pt x="282502" y="185900"/>
                  <a:pt x="280697" y="185900"/>
                </a:cubicBezTo>
                <a:lnTo>
                  <a:pt x="257957" y="185900"/>
                </a:lnTo>
                <a:lnTo>
                  <a:pt x="257957" y="280703"/>
                </a:lnTo>
                <a:cubicBezTo>
                  <a:pt x="257957" y="283227"/>
                  <a:pt x="255791" y="285390"/>
                  <a:pt x="253625" y="285390"/>
                </a:cubicBezTo>
                <a:cubicBezTo>
                  <a:pt x="251459" y="285390"/>
                  <a:pt x="249294" y="283227"/>
                  <a:pt x="249294" y="280703"/>
                </a:cubicBezTo>
                <a:lnTo>
                  <a:pt x="249294" y="181935"/>
                </a:lnTo>
                <a:cubicBezTo>
                  <a:pt x="249294" y="179051"/>
                  <a:pt x="251459" y="177249"/>
                  <a:pt x="253625" y="177249"/>
                </a:cubicBezTo>
                <a:lnTo>
                  <a:pt x="270229" y="177249"/>
                </a:lnTo>
                <a:lnTo>
                  <a:pt x="226553" y="133632"/>
                </a:lnTo>
                <a:lnTo>
                  <a:pt x="182517" y="177249"/>
                </a:lnTo>
                <a:lnTo>
                  <a:pt x="199121" y="177249"/>
                </a:lnTo>
                <a:cubicBezTo>
                  <a:pt x="201648" y="177249"/>
                  <a:pt x="203813" y="179051"/>
                  <a:pt x="203813" y="181935"/>
                </a:cubicBezTo>
                <a:lnTo>
                  <a:pt x="203813" y="280703"/>
                </a:lnTo>
                <a:cubicBezTo>
                  <a:pt x="203813" y="283227"/>
                  <a:pt x="201648" y="285390"/>
                  <a:pt x="199121" y="285390"/>
                </a:cubicBezTo>
                <a:cubicBezTo>
                  <a:pt x="196955" y="285390"/>
                  <a:pt x="195150" y="283227"/>
                  <a:pt x="195150" y="280703"/>
                </a:cubicBezTo>
                <a:lnTo>
                  <a:pt x="195150" y="185900"/>
                </a:lnTo>
                <a:lnTo>
                  <a:pt x="172049" y="185900"/>
                </a:lnTo>
                <a:cubicBezTo>
                  <a:pt x="170605" y="185900"/>
                  <a:pt x="169162" y="184819"/>
                  <a:pt x="168079" y="183377"/>
                </a:cubicBezTo>
                <a:cubicBezTo>
                  <a:pt x="167718" y="181935"/>
                  <a:pt x="168079" y="179772"/>
                  <a:pt x="169162" y="178691"/>
                </a:cubicBezTo>
                <a:lnTo>
                  <a:pt x="204174" y="143725"/>
                </a:lnTo>
                <a:lnTo>
                  <a:pt x="204174" y="104794"/>
                </a:lnTo>
                <a:cubicBezTo>
                  <a:pt x="204174" y="102632"/>
                  <a:pt x="205979" y="100829"/>
                  <a:pt x="208506" y="100829"/>
                </a:cubicBezTo>
                <a:lnTo>
                  <a:pt x="225110" y="100829"/>
                </a:lnTo>
                <a:lnTo>
                  <a:pt x="181434" y="56852"/>
                </a:lnTo>
                <a:lnTo>
                  <a:pt x="137397" y="100829"/>
                </a:lnTo>
                <a:lnTo>
                  <a:pt x="154001" y="100829"/>
                </a:lnTo>
                <a:cubicBezTo>
                  <a:pt x="156528" y="100829"/>
                  <a:pt x="158333" y="102632"/>
                  <a:pt x="158333" y="104794"/>
                </a:cubicBezTo>
                <a:lnTo>
                  <a:pt x="158333" y="280703"/>
                </a:lnTo>
                <a:cubicBezTo>
                  <a:pt x="158333" y="283227"/>
                  <a:pt x="156528" y="285390"/>
                  <a:pt x="154001" y="285390"/>
                </a:cubicBezTo>
                <a:cubicBezTo>
                  <a:pt x="151836" y="285390"/>
                  <a:pt x="150031" y="283227"/>
                  <a:pt x="150031" y="280703"/>
                </a:cubicBezTo>
                <a:lnTo>
                  <a:pt x="150031" y="109481"/>
                </a:lnTo>
                <a:lnTo>
                  <a:pt x="126930" y="109481"/>
                </a:lnTo>
                <a:cubicBezTo>
                  <a:pt x="125125" y="109481"/>
                  <a:pt x="124042" y="108399"/>
                  <a:pt x="122959" y="106597"/>
                </a:cubicBezTo>
                <a:cubicBezTo>
                  <a:pt x="122237" y="104794"/>
                  <a:pt x="122598" y="103353"/>
                  <a:pt x="124042" y="101911"/>
                </a:cubicBezTo>
                <a:lnTo>
                  <a:pt x="178185" y="47840"/>
                </a:lnTo>
                <a:close/>
                <a:moveTo>
                  <a:pt x="134067" y="21786"/>
                </a:moveTo>
                <a:lnTo>
                  <a:pt x="96428" y="59649"/>
                </a:lnTo>
                <a:cubicBezTo>
                  <a:pt x="91051" y="65058"/>
                  <a:pt x="83881" y="68304"/>
                  <a:pt x="76353" y="68304"/>
                </a:cubicBezTo>
                <a:lnTo>
                  <a:pt x="60939" y="68304"/>
                </a:lnTo>
                <a:cubicBezTo>
                  <a:pt x="60222" y="69746"/>
                  <a:pt x="58788" y="70828"/>
                  <a:pt x="56638" y="70828"/>
                </a:cubicBezTo>
                <a:cubicBezTo>
                  <a:pt x="54845" y="70828"/>
                  <a:pt x="53411" y="69746"/>
                  <a:pt x="52695" y="68304"/>
                </a:cubicBezTo>
                <a:lnTo>
                  <a:pt x="27243" y="68304"/>
                </a:lnTo>
                <a:cubicBezTo>
                  <a:pt x="16848" y="68304"/>
                  <a:pt x="8603" y="76598"/>
                  <a:pt x="8603" y="87056"/>
                </a:cubicBezTo>
                <a:lnTo>
                  <a:pt x="8603" y="164586"/>
                </a:lnTo>
                <a:cubicBezTo>
                  <a:pt x="8603" y="168913"/>
                  <a:pt x="11829" y="172159"/>
                  <a:pt x="15772" y="172159"/>
                </a:cubicBezTo>
                <a:cubicBezTo>
                  <a:pt x="20074" y="172159"/>
                  <a:pt x="22942" y="168913"/>
                  <a:pt x="22942" y="164586"/>
                </a:cubicBezTo>
                <a:lnTo>
                  <a:pt x="22942" y="91022"/>
                </a:lnTo>
                <a:cubicBezTo>
                  <a:pt x="22942" y="88859"/>
                  <a:pt x="25092" y="86695"/>
                  <a:pt x="27243" y="86695"/>
                </a:cubicBezTo>
                <a:cubicBezTo>
                  <a:pt x="29753" y="86695"/>
                  <a:pt x="31903" y="88859"/>
                  <a:pt x="31903" y="91022"/>
                </a:cubicBezTo>
                <a:lnTo>
                  <a:pt x="31903" y="159177"/>
                </a:lnTo>
                <a:lnTo>
                  <a:pt x="82089" y="159177"/>
                </a:lnTo>
                <a:lnTo>
                  <a:pt x="82089" y="105086"/>
                </a:lnTo>
                <a:cubicBezTo>
                  <a:pt x="82089" y="98595"/>
                  <a:pt x="84598" y="92825"/>
                  <a:pt x="88900" y="88137"/>
                </a:cubicBezTo>
                <a:lnTo>
                  <a:pt x="144463" y="32243"/>
                </a:lnTo>
                <a:cubicBezTo>
                  <a:pt x="145897" y="30801"/>
                  <a:pt x="146614" y="28637"/>
                  <a:pt x="146614" y="26834"/>
                </a:cubicBezTo>
                <a:cubicBezTo>
                  <a:pt x="146614" y="25031"/>
                  <a:pt x="145897" y="23228"/>
                  <a:pt x="144463" y="21786"/>
                </a:cubicBezTo>
                <a:cubicBezTo>
                  <a:pt x="141595" y="18901"/>
                  <a:pt x="136935" y="18901"/>
                  <a:pt x="134067" y="21786"/>
                </a:cubicBezTo>
                <a:close/>
                <a:moveTo>
                  <a:pt x="139265" y="11058"/>
                </a:moveTo>
                <a:cubicBezTo>
                  <a:pt x="143387" y="11058"/>
                  <a:pt x="147510" y="12590"/>
                  <a:pt x="150557" y="15655"/>
                </a:cubicBezTo>
                <a:cubicBezTo>
                  <a:pt x="153424" y="18540"/>
                  <a:pt x="155217" y="22507"/>
                  <a:pt x="155217" y="26834"/>
                </a:cubicBezTo>
                <a:cubicBezTo>
                  <a:pt x="155217" y="31161"/>
                  <a:pt x="153424" y="35128"/>
                  <a:pt x="150557" y="38013"/>
                </a:cubicBezTo>
                <a:lnTo>
                  <a:pt x="94994" y="94268"/>
                </a:lnTo>
                <a:cubicBezTo>
                  <a:pt x="92126" y="97153"/>
                  <a:pt x="90692" y="101119"/>
                  <a:pt x="90692" y="105086"/>
                </a:cubicBezTo>
                <a:lnTo>
                  <a:pt x="90692" y="266277"/>
                </a:lnTo>
                <a:cubicBezTo>
                  <a:pt x="90692" y="276735"/>
                  <a:pt x="82089" y="285389"/>
                  <a:pt x="71693" y="285389"/>
                </a:cubicBezTo>
                <a:cubicBezTo>
                  <a:pt x="65599" y="285389"/>
                  <a:pt x="60222" y="282505"/>
                  <a:pt x="56638" y="278177"/>
                </a:cubicBezTo>
                <a:cubicBezTo>
                  <a:pt x="53411" y="282505"/>
                  <a:pt x="48034" y="285389"/>
                  <a:pt x="42299" y="285389"/>
                </a:cubicBezTo>
                <a:cubicBezTo>
                  <a:pt x="31903" y="285389"/>
                  <a:pt x="22942" y="276735"/>
                  <a:pt x="22942" y="266277"/>
                </a:cubicBezTo>
                <a:lnTo>
                  <a:pt x="22942" y="179010"/>
                </a:lnTo>
                <a:cubicBezTo>
                  <a:pt x="21149" y="180092"/>
                  <a:pt x="18640" y="180813"/>
                  <a:pt x="15772" y="180813"/>
                </a:cubicBezTo>
                <a:cubicBezTo>
                  <a:pt x="7169" y="180813"/>
                  <a:pt x="0" y="173601"/>
                  <a:pt x="0" y="164586"/>
                </a:cubicBezTo>
                <a:lnTo>
                  <a:pt x="0" y="87056"/>
                </a:lnTo>
                <a:cubicBezTo>
                  <a:pt x="0" y="71910"/>
                  <a:pt x="12188" y="59649"/>
                  <a:pt x="27243" y="59649"/>
                </a:cubicBezTo>
                <a:lnTo>
                  <a:pt x="76353" y="59649"/>
                </a:lnTo>
                <a:cubicBezTo>
                  <a:pt x="81730" y="59649"/>
                  <a:pt x="86390" y="57486"/>
                  <a:pt x="90334" y="53880"/>
                </a:cubicBezTo>
                <a:lnTo>
                  <a:pt x="127973" y="15655"/>
                </a:lnTo>
                <a:cubicBezTo>
                  <a:pt x="131020" y="12590"/>
                  <a:pt x="135143" y="11058"/>
                  <a:pt x="139265" y="11058"/>
                </a:cubicBezTo>
                <a:close/>
                <a:moveTo>
                  <a:pt x="57587" y="8559"/>
                </a:moveTo>
                <a:cubicBezTo>
                  <a:pt x="49028" y="8559"/>
                  <a:pt x="41896" y="15691"/>
                  <a:pt x="41896" y="24250"/>
                </a:cubicBezTo>
                <a:cubicBezTo>
                  <a:pt x="41896" y="33165"/>
                  <a:pt x="49028" y="39941"/>
                  <a:pt x="57587" y="39941"/>
                </a:cubicBezTo>
                <a:cubicBezTo>
                  <a:pt x="66502" y="39941"/>
                  <a:pt x="73634" y="33165"/>
                  <a:pt x="73634" y="24250"/>
                </a:cubicBezTo>
                <a:cubicBezTo>
                  <a:pt x="73634" y="15691"/>
                  <a:pt x="66502" y="8559"/>
                  <a:pt x="57587" y="8559"/>
                </a:cubicBezTo>
                <a:close/>
                <a:moveTo>
                  <a:pt x="57587" y="0"/>
                </a:moveTo>
                <a:cubicBezTo>
                  <a:pt x="71495" y="0"/>
                  <a:pt x="82193" y="10698"/>
                  <a:pt x="82193" y="24250"/>
                </a:cubicBezTo>
                <a:cubicBezTo>
                  <a:pt x="82193" y="37801"/>
                  <a:pt x="71495" y="48856"/>
                  <a:pt x="57587" y="48856"/>
                </a:cubicBezTo>
                <a:cubicBezTo>
                  <a:pt x="44392" y="48856"/>
                  <a:pt x="33337" y="37801"/>
                  <a:pt x="33337" y="24250"/>
                </a:cubicBezTo>
                <a:cubicBezTo>
                  <a:pt x="33337" y="10698"/>
                  <a:pt x="44392" y="0"/>
                  <a:pt x="575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1" name="Freeform 951">
            <a:extLst>
              <a:ext uri="{FF2B5EF4-FFF2-40B4-BE49-F238E27FC236}">
                <a16:creationId xmlns:a16="http://schemas.microsoft.com/office/drawing/2014/main" id="{EB0CBD00-4993-5940-822A-86D6A59157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69544" y="9142272"/>
            <a:ext cx="704368" cy="713038"/>
          </a:xfrm>
          <a:custGeom>
            <a:avLst/>
            <a:gdLst>
              <a:gd name="T0" fmla="*/ 25214957 w 283807"/>
              <a:gd name="T1" fmla="*/ 24187343 h 286528"/>
              <a:gd name="T2" fmla="*/ 16425571 w 283807"/>
              <a:gd name="T3" fmla="*/ 34667771 h 286528"/>
              <a:gd name="T4" fmla="*/ 8670166 w 283807"/>
              <a:gd name="T5" fmla="*/ 23116920 h 286528"/>
              <a:gd name="T6" fmla="*/ 33562537 w 283807"/>
              <a:gd name="T7" fmla="*/ 35443683 h 286528"/>
              <a:gd name="T8" fmla="*/ 29925473 w 283807"/>
              <a:gd name="T9" fmla="*/ 34860515 h 286528"/>
              <a:gd name="T10" fmla="*/ 28342189 w 283807"/>
              <a:gd name="T11" fmla="*/ 31721075 h 286528"/>
              <a:gd name="T12" fmla="*/ 33049084 w 283807"/>
              <a:gd name="T13" fmla="*/ 23065814 h 286528"/>
              <a:gd name="T14" fmla="*/ 1033997 w 283807"/>
              <a:gd name="T15" fmla="*/ 30644613 h 286528"/>
              <a:gd name="T16" fmla="*/ 5213128 w 283807"/>
              <a:gd name="T17" fmla="*/ 31721075 h 286528"/>
              <a:gd name="T18" fmla="*/ 4179065 w 283807"/>
              <a:gd name="T19" fmla="*/ 31721075 h 286528"/>
              <a:gd name="T20" fmla="*/ 0 w 283807"/>
              <a:gd name="T21" fmla="*/ 34860515 h 286528"/>
              <a:gd name="T22" fmla="*/ 3620378 w 283807"/>
              <a:gd name="T23" fmla="*/ 17342297 h 286528"/>
              <a:gd name="T24" fmla="*/ 8079796 w 283807"/>
              <a:gd name="T25" fmla="*/ 28371166 h 286528"/>
              <a:gd name="T26" fmla="*/ 11543329 w 283807"/>
              <a:gd name="T27" fmla="*/ 34131091 h 286528"/>
              <a:gd name="T28" fmla="*/ 10850451 w 283807"/>
              <a:gd name="T29" fmla="*/ 27299549 h 286528"/>
              <a:gd name="T30" fmla="*/ 5698756 w 283807"/>
              <a:gd name="T31" fmla="*/ 19306763 h 286528"/>
              <a:gd name="T32" fmla="*/ 11283406 w 283807"/>
              <a:gd name="T33" fmla="*/ 20244596 h 286528"/>
              <a:gd name="T34" fmla="*/ 14487337 w 283807"/>
              <a:gd name="T35" fmla="*/ 17878080 h 286528"/>
              <a:gd name="T36" fmla="*/ 5741743 w 283807"/>
              <a:gd name="T37" fmla="*/ 17119079 h 286528"/>
              <a:gd name="T38" fmla="*/ 20216485 w 283807"/>
              <a:gd name="T39" fmla="*/ 18003936 h 286528"/>
              <a:gd name="T40" fmla="*/ 28033862 w 283807"/>
              <a:gd name="T41" fmla="*/ 18890744 h 286528"/>
              <a:gd name="T42" fmla="*/ 26644020 w 283807"/>
              <a:gd name="T43" fmla="*/ 26559472 h 286528"/>
              <a:gd name="T44" fmla="*/ 21649688 w 283807"/>
              <a:gd name="T45" fmla="*/ 33829228 h 286528"/>
              <a:gd name="T46" fmla="*/ 24515947 w 283807"/>
              <a:gd name="T47" fmla="*/ 29618134 h 286528"/>
              <a:gd name="T48" fmla="*/ 31464825 w 283807"/>
              <a:gd name="T49" fmla="*/ 18447301 h 286528"/>
              <a:gd name="T50" fmla="*/ 24689772 w 283807"/>
              <a:gd name="T51" fmla="*/ 18757748 h 286528"/>
              <a:gd name="T52" fmla="*/ 23734444 w 283807"/>
              <a:gd name="T53" fmla="*/ 17693657 h 286528"/>
              <a:gd name="T54" fmla="*/ 30726446 w 283807"/>
              <a:gd name="T55" fmla="*/ 16408328 h 286528"/>
              <a:gd name="T56" fmla="*/ 26123018 w 283807"/>
              <a:gd name="T57" fmla="*/ 29485060 h 286528"/>
              <a:gd name="T58" fmla="*/ 22344535 w 283807"/>
              <a:gd name="T59" fmla="*/ 35247843 h 286528"/>
              <a:gd name="T60" fmla="*/ 24342367 w 283807"/>
              <a:gd name="T61" fmla="*/ 25584174 h 286528"/>
              <a:gd name="T62" fmla="*/ 24602887 w 283807"/>
              <a:gd name="T63" fmla="*/ 21461607 h 286528"/>
              <a:gd name="T64" fmla="*/ 19260944 w 283807"/>
              <a:gd name="T65" fmla="*/ 16497002 h 286528"/>
              <a:gd name="T66" fmla="*/ 10547446 w 283807"/>
              <a:gd name="T67" fmla="*/ 17878080 h 286528"/>
              <a:gd name="T68" fmla="*/ 16132592 w 283807"/>
              <a:gd name="T69" fmla="*/ 19217512 h 286528"/>
              <a:gd name="T70" fmla="*/ 6737582 w 283807"/>
              <a:gd name="T71" fmla="*/ 20021402 h 286528"/>
              <a:gd name="T72" fmla="*/ 11846330 w 283807"/>
              <a:gd name="T73" fmla="*/ 26942228 h 286528"/>
              <a:gd name="T74" fmla="*/ 11543329 w 283807"/>
              <a:gd name="T75" fmla="*/ 35247500 h 286528"/>
              <a:gd name="T76" fmla="*/ 5005776 w 283807"/>
              <a:gd name="T77" fmla="*/ 29532154 h 286528"/>
              <a:gd name="T78" fmla="*/ 5612091 w 283807"/>
              <a:gd name="T79" fmla="*/ 16091842 h 286528"/>
              <a:gd name="T80" fmla="*/ 28559754 w 283807"/>
              <a:gd name="T81" fmla="*/ 14084992 h 286528"/>
              <a:gd name="T82" fmla="*/ 29639562 w 283807"/>
              <a:gd name="T83" fmla="*/ 11170525 h 286528"/>
              <a:gd name="T84" fmla="*/ 4047324 w 283807"/>
              <a:gd name="T85" fmla="*/ 14443982 h 286528"/>
              <a:gd name="T86" fmla="*/ 4436165 w 283807"/>
              <a:gd name="T87" fmla="*/ 11170525 h 286528"/>
              <a:gd name="T88" fmla="*/ 30287218 w 283807"/>
              <a:gd name="T89" fmla="*/ 15520100 h 286528"/>
              <a:gd name="T90" fmla="*/ 28991734 w 283807"/>
              <a:gd name="T91" fmla="*/ 10183825 h 286528"/>
              <a:gd name="T92" fmla="*/ 4436165 w 283807"/>
              <a:gd name="T93" fmla="*/ 15609755 h 286528"/>
              <a:gd name="T94" fmla="*/ 5083730 w 283807"/>
              <a:gd name="T95" fmla="*/ 10183825 h 286528"/>
              <a:gd name="T96" fmla="*/ 17471923 w 283807"/>
              <a:gd name="T97" fmla="*/ 9782457 h 286528"/>
              <a:gd name="T98" fmla="*/ 13896168 w 283807"/>
              <a:gd name="T99" fmla="*/ 6104315 h 286528"/>
              <a:gd name="T100" fmla="*/ 11386227 w 283807"/>
              <a:gd name="T101" fmla="*/ 140827 h 286528"/>
              <a:gd name="T102" fmla="*/ 11907939 w 283807"/>
              <a:gd name="T103" fmla="*/ 1210986 h 286528"/>
              <a:gd name="T104" fmla="*/ 17037672 w 283807"/>
              <a:gd name="T105" fmla="*/ 14317484 h 286528"/>
              <a:gd name="T106" fmla="*/ 22167394 w 283807"/>
              <a:gd name="T107" fmla="*/ 8388216 h 286528"/>
              <a:gd name="T108" fmla="*/ 22645451 w 283807"/>
              <a:gd name="T109" fmla="*/ 12757083 h 286528"/>
              <a:gd name="T110" fmla="*/ 16646431 w 283807"/>
              <a:gd name="T111" fmla="*/ 15431704 h 286528"/>
              <a:gd name="T112" fmla="*/ 10864780 w 283807"/>
              <a:gd name="T113" fmla="*/ 631322 h 286528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83807" h="286528">
                <a:moveTo>
                  <a:pt x="72210" y="186878"/>
                </a:moveTo>
                <a:lnTo>
                  <a:pt x="210007" y="186878"/>
                </a:lnTo>
                <a:cubicBezTo>
                  <a:pt x="212160" y="186878"/>
                  <a:pt x="213954" y="188681"/>
                  <a:pt x="213954" y="191204"/>
                </a:cubicBezTo>
                <a:cubicBezTo>
                  <a:pt x="213954" y="193368"/>
                  <a:pt x="212160" y="195531"/>
                  <a:pt x="210007" y="195531"/>
                </a:cubicBezTo>
                <a:lnTo>
                  <a:pt x="145415" y="195531"/>
                </a:lnTo>
                <a:lnTo>
                  <a:pt x="145415" y="280256"/>
                </a:lnTo>
                <a:cubicBezTo>
                  <a:pt x="145415" y="282779"/>
                  <a:pt x="143621" y="284943"/>
                  <a:pt x="141109" y="284943"/>
                </a:cubicBezTo>
                <a:cubicBezTo>
                  <a:pt x="138597" y="284943"/>
                  <a:pt x="136803" y="282779"/>
                  <a:pt x="136803" y="280256"/>
                </a:cubicBezTo>
                <a:lnTo>
                  <a:pt x="136803" y="195531"/>
                </a:lnTo>
                <a:lnTo>
                  <a:pt x="72210" y="195531"/>
                </a:lnTo>
                <a:cubicBezTo>
                  <a:pt x="70057" y="195531"/>
                  <a:pt x="68263" y="193368"/>
                  <a:pt x="68263" y="191204"/>
                </a:cubicBezTo>
                <a:cubicBezTo>
                  <a:pt x="68263" y="188681"/>
                  <a:pt x="70057" y="186878"/>
                  <a:pt x="72210" y="186878"/>
                </a:cubicBezTo>
                <a:close/>
                <a:moveTo>
                  <a:pt x="279530" y="182115"/>
                </a:moveTo>
                <a:cubicBezTo>
                  <a:pt x="281669" y="182115"/>
                  <a:pt x="283807" y="184290"/>
                  <a:pt x="283807" y="186466"/>
                </a:cubicBezTo>
                <a:lnTo>
                  <a:pt x="283807" y="281814"/>
                </a:lnTo>
                <a:cubicBezTo>
                  <a:pt x="283807" y="284352"/>
                  <a:pt x="281669" y="286528"/>
                  <a:pt x="279530" y="286528"/>
                </a:cubicBezTo>
                <a:cubicBezTo>
                  <a:pt x="277036" y="286528"/>
                  <a:pt x="275254" y="284352"/>
                  <a:pt x="275254" y="281814"/>
                </a:cubicBezTo>
                <a:lnTo>
                  <a:pt x="275254" y="256436"/>
                </a:lnTo>
                <a:lnTo>
                  <a:pt x="249238" y="256436"/>
                </a:lnTo>
                <a:lnTo>
                  <a:pt x="249238" y="281814"/>
                </a:lnTo>
                <a:cubicBezTo>
                  <a:pt x="249238" y="284352"/>
                  <a:pt x="247100" y="286528"/>
                  <a:pt x="244961" y="286528"/>
                </a:cubicBezTo>
                <a:cubicBezTo>
                  <a:pt x="242467" y="286528"/>
                  <a:pt x="240685" y="284352"/>
                  <a:pt x="240685" y="281814"/>
                </a:cubicBezTo>
                <a:lnTo>
                  <a:pt x="240685" y="256436"/>
                </a:lnTo>
                <a:lnTo>
                  <a:pt x="236052" y="256436"/>
                </a:lnTo>
                <a:cubicBezTo>
                  <a:pt x="233914" y="256436"/>
                  <a:pt x="231775" y="254261"/>
                  <a:pt x="231775" y="251723"/>
                </a:cubicBezTo>
                <a:cubicBezTo>
                  <a:pt x="231775" y="249548"/>
                  <a:pt x="233914" y="247735"/>
                  <a:pt x="236052" y="247735"/>
                </a:cubicBezTo>
                <a:lnTo>
                  <a:pt x="275254" y="247735"/>
                </a:lnTo>
                <a:lnTo>
                  <a:pt x="275254" y="186466"/>
                </a:lnTo>
                <a:cubicBezTo>
                  <a:pt x="275254" y="184290"/>
                  <a:pt x="277036" y="182115"/>
                  <a:pt x="279530" y="182115"/>
                </a:cubicBezTo>
                <a:close/>
                <a:moveTo>
                  <a:pt x="4306" y="182115"/>
                </a:moveTo>
                <a:cubicBezTo>
                  <a:pt x="6817" y="182115"/>
                  <a:pt x="8611" y="184290"/>
                  <a:pt x="8611" y="186466"/>
                </a:cubicBezTo>
                <a:lnTo>
                  <a:pt x="8611" y="247735"/>
                </a:lnTo>
                <a:lnTo>
                  <a:pt x="48082" y="247735"/>
                </a:lnTo>
                <a:cubicBezTo>
                  <a:pt x="50235" y="247735"/>
                  <a:pt x="52029" y="249548"/>
                  <a:pt x="52029" y="251723"/>
                </a:cubicBezTo>
                <a:cubicBezTo>
                  <a:pt x="52029" y="254261"/>
                  <a:pt x="50235" y="256436"/>
                  <a:pt x="48082" y="256436"/>
                </a:cubicBezTo>
                <a:lnTo>
                  <a:pt x="43417" y="256436"/>
                </a:lnTo>
                <a:lnTo>
                  <a:pt x="43417" y="281814"/>
                </a:lnTo>
                <a:cubicBezTo>
                  <a:pt x="43417" y="284352"/>
                  <a:pt x="41623" y="286528"/>
                  <a:pt x="39111" y="286528"/>
                </a:cubicBezTo>
                <a:cubicBezTo>
                  <a:pt x="36958" y="286528"/>
                  <a:pt x="34805" y="284352"/>
                  <a:pt x="34805" y="281814"/>
                </a:cubicBezTo>
                <a:lnTo>
                  <a:pt x="34805" y="256436"/>
                </a:lnTo>
                <a:lnTo>
                  <a:pt x="8611" y="256436"/>
                </a:lnTo>
                <a:lnTo>
                  <a:pt x="8611" y="281814"/>
                </a:lnTo>
                <a:cubicBezTo>
                  <a:pt x="8611" y="284352"/>
                  <a:pt x="6817" y="286528"/>
                  <a:pt x="4306" y="286528"/>
                </a:cubicBezTo>
                <a:cubicBezTo>
                  <a:pt x="1794" y="286528"/>
                  <a:pt x="0" y="284352"/>
                  <a:pt x="0" y="281814"/>
                </a:cubicBezTo>
                <a:lnTo>
                  <a:pt x="0" y="186466"/>
                </a:lnTo>
                <a:cubicBezTo>
                  <a:pt x="0" y="184290"/>
                  <a:pt x="1794" y="182115"/>
                  <a:pt x="4306" y="182115"/>
                </a:cubicBezTo>
                <a:close/>
                <a:moveTo>
                  <a:pt x="47822" y="138391"/>
                </a:moveTo>
                <a:lnTo>
                  <a:pt x="30153" y="140196"/>
                </a:lnTo>
                <a:cubicBezTo>
                  <a:pt x="26187" y="140557"/>
                  <a:pt x="22942" y="144167"/>
                  <a:pt x="23302" y="148137"/>
                </a:cubicBezTo>
                <a:lnTo>
                  <a:pt x="25826" y="214915"/>
                </a:lnTo>
                <a:cubicBezTo>
                  <a:pt x="26187" y="223578"/>
                  <a:pt x="33038" y="230437"/>
                  <a:pt x="41331" y="229715"/>
                </a:cubicBezTo>
                <a:lnTo>
                  <a:pt x="67293" y="229354"/>
                </a:lnTo>
                <a:lnTo>
                  <a:pt x="67654" y="229354"/>
                </a:lnTo>
                <a:cubicBezTo>
                  <a:pt x="73784" y="229354"/>
                  <a:pt x="79192" y="233324"/>
                  <a:pt x="80995" y="239100"/>
                </a:cubicBezTo>
                <a:lnTo>
                  <a:pt x="90010" y="271226"/>
                </a:lnTo>
                <a:cubicBezTo>
                  <a:pt x="90731" y="274113"/>
                  <a:pt x="93255" y="275918"/>
                  <a:pt x="96140" y="275918"/>
                </a:cubicBezTo>
                <a:lnTo>
                  <a:pt x="99024" y="275918"/>
                </a:lnTo>
                <a:cubicBezTo>
                  <a:pt x="101548" y="275918"/>
                  <a:pt x="103351" y="275196"/>
                  <a:pt x="104794" y="273391"/>
                </a:cubicBezTo>
                <a:cubicBezTo>
                  <a:pt x="106236" y="271586"/>
                  <a:pt x="106597" y="269060"/>
                  <a:pt x="105875" y="266894"/>
                </a:cubicBezTo>
                <a:lnTo>
                  <a:pt x="90370" y="220691"/>
                </a:lnTo>
                <a:cubicBezTo>
                  <a:pt x="89289" y="217081"/>
                  <a:pt x="86043" y="214915"/>
                  <a:pt x="82438" y="214915"/>
                </a:cubicBezTo>
                <a:lnTo>
                  <a:pt x="62966" y="214193"/>
                </a:lnTo>
                <a:cubicBezTo>
                  <a:pt x="55033" y="214193"/>
                  <a:pt x="48182" y="207696"/>
                  <a:pt x="48182" y="199394"/>
                </a:cubicBezTo>
                <a:lnTo>
                  <a:pt x="47461" y="156078"/>
                </a:lnTo>
                <a:cubicBezTo>
                  <a:pt x="47461" y="154635"/>
                  <a:pt x="48182" y="153552"/>
                  <a:pt x="49264" y="152469"/>
                </a:cubicBezTo>
                <a:cubicBezTo>
                  <a:pt x="50346" y="151747"/>
                  <a:pt x="51788" y="151386"/>
                  <a:pt x="53231" y="151747"/>
                </a:cubicBezTo>
                <a:lnTo>
                  <a:pt x="90010" y="163659"/>
                </a:lnTo>
                <a:cubicBezTo>
                  <a:pt x="91452" y="164020"/>
                  <a:pt x="92534" y="164020"/>
                  <a:pt x="93976" y="163659"/>
                </a:cubicBezTo>
                <a:lnTo>
                  <a:pt x="123544" y="154274"/>
                </a:lnTo>
                <a:cubicBezTo>
                  <a:pt x="124987" y="153913"/>
                  <a:pt x="126068" y="152830"/>
                  <a:pt x="126790" y="151747"/>
                </a:cubicBezTo>
                <a:cubicBezTo>
                  <a:pt x="127150" y="150664"/>
                  <a:pt x="127150" y="149220"/>
                  <a:pt x="126790" y="147776"/>
                </a:cubicBezTo>
                <a:cubicBezTo>
                  <a:pt x="125708" y="145249"/>
                  <a:pt x="123184" y="144167"/>
                  <a:pt x="120660" y="144528"/>
                </a:cubicBezTo>
                <a:lnTo>
                  <a:pt x="93616" y="153191"/>
                </a:lnTo>
                <a:cubicBezTo>
                  <a:pt x="90731" y="154274"/>
                  <a:pt x="87486" y="153913"/>
                  <a:pt x="84601" y="152830"/>
                </a:cubicBezTo>
                <a:lnTo>
                  <a:pt x="53591" y="139474"/>
                </a:lnTo>
                <a:cubicBezTo>
                  <a:pt x="51788" y="138752"/>
                  <a:pt x="49625" y="138391"/>
                  <a:pt x="47822" y="138391"/>
                </a:cubicBezTo>
                <a:close/>
                <a:moveTo>
                  <a:pt x="173802" y="137304"/>
                </a:moveTo>
                <a:cubicBezTo>
                  <a:pt x="171632" y="136229"/>
                  <a:pt x="168738" y="136587"/>
                  <a:pt x="167291" y="138737"/>
                </a:cubicBezTo>
                <a:cubicBezTo>
                  <a:pt x="166206" y="139812"/>
                  <a:pt x="165844" y="140887"/>
                  <a:pt x="166206" y="142321"/>
                </a:cubicBezTo>
                <a:cubicBezTo>
                  <a:pt x="166206" y="143754"/>
                  <a:pt x="166929" y="145187"/>
                  <a:pt x="168376" y="145546"/>
                </a:cubicBezTo>
                <a:lnTo>
                  <a:pt x="196951" y="165255"/>
                </a:lnTo>
                <a:cubicBezTo>
                  <a:pt x="198036" y="166330"/>
                  <a:pt x="199845" y="166330"/>
                  <a:pt x="201292" y="165613"/>
                </a:cubicBezTo>
                <a:lnTo>
                  <a:pt x="231675" y="153071"/>
                </a:lnTo>
                <a:cubicBezTo>
                  <a:pt x="232399" y="152713"/>
                  <a:pt x="232760" y="152713"/>
                  <a:pt x="233484" y="152713"/>
                </a:cubicBezTo>
                <a:cubicBezTo>
                  <a:pt x="234207" y="152713"/>
                  <a:pt x="234931" y="152713"/>
                  <a:pt x="236016" y="153071"/>
                </a:cubicBezTo>
                <a:cubicBezTo>
                  <a:pt x="237101" y="154146"/>
                  <a:pt x="237824" y="155580"/>
                  <a:pt x="237824" y="157013"/>
                </a:cubicBezTo>
                <a:lnTo>
                  <a:pt x="237101" y="200015"/>
                </a:lnTo>
                <a:cubicBezTo>
                  <a:pt x="237101" y="208257"/>
                  <a:pt x="230228" y="214708"/>
                  <a:pt x="221909" y="214708"/>
                </a:cubicBezTo>
                <a:lnTo>
                  <a:pt x="202739" y="215424"/>
                </a:lnTo>
                <a:cubicBezTo>
                  <a:pt x="199121" y="215424"/>
                  <a:pt x="195866" y="217575"/>
                  <a:pt x="194781" y="221158"/>
                </a:cubicBezTo>
                <a:lnTo>
                  <a:pt x="179227" y="267027"/>
                </a:lnTo>
                <a:cubicBezTo>
                  <a:pt x="178504" y="269177"/>
                  <a:pt x="178866" y="271686"/>
                  <a:pt x="180313" y="273477"/>
                </a:cubicBezTo>
                <a:cubicBezTo>
                  <a:pt x="181398" y="275269"/>
                  <a:pt x="183568" y="275986"/>
                  <a:pt x="186100" y="275986"/>
                </a:cubicBezTo>
                <a:lnTo>
                  <a:pt x="188632" y="275986"/>
                </a:lnTo>
                <a:cubicBezTo>
                  <a:pt x="191526" y="275986"/>
                  <a:pt x="194058" y="274194"/>
                  <a:pt x="195143" y="271327"/>
                </a:cubicBezTo>
                <a:lnTo>
                  <a:pt x="204185" y="239434"/>
                </a:lnTo>
                <a:cubicBezTo>
                  <a:pt x="205994" y="233700"/>
                  <a:pt x="211420" y="229758"/>
                  <a:pt x="217930" y="229758"/>
                </a:cubicBezTo>
                <a:lnTo>
                  <a:pt x="243612" y="230117"/>
                </a:lnTo>
                <a:cubicBezTo>
                  <a:pt x="252293" y="230834"/>
                  <a:pt x="259165" y="224025"/>
                  <a:pt x="259527" y="215424"/>
                </a:cubicBezTo>
                <a:lnTo>
                  <a:pt x="262059" y="149129"/>
                </a:lnTo>
                <a:cubicBezTo>
                  <a:pt x="262059" y="145187"/>
                  <a:pt x="259165" y="141604"/>
                  <a:pt x="255186" y="141246"/>
                </a:cubicBezTo>
                <a:lnTo>
                  <a:pt x="237463" y="139454"/>
                </a:lnTo>
                <a:cubicBezTo>
                  <a:pt x="235292" y="139454"/>
                  <a:pt x="233484" y="139812"/>
                  <a:pt x="231675" y="140529"/>
                </a:cubicBezTo>
                <a:lnTo>
                  <a:pt x="205632" y="151638"/>
                </a:lnTo>
                <a:cubicBezTo>
                  <a:pt x="201292" y="153071"/>
                  <a:pt x="196590" y="152713"/>
                  <a:pt x="192611" y="150204"/>
                </a:cubicBezTo>
                <a:lnTo>
                  <a:pt x="173802" y="137304"/>
                </a:lnTo>
                <a:close/>
                <a:moveTo>
                  <a:pt x="178866" y="130137"/>
                </a:moveTo>
                <a:lnTo>
                  <a:pt x="197675" y="143037"/>
                </a:lnTo>
                <a:cubicBezTo>
                  <a:pt x="198760" y="144112"/>
                  <a:pt x="200568" y="144112"/>
                  <a:pt x="202377" y="143754"/>
                </a:cubicBezTo>
                <a:lnTo>
                  <a:pt x="228058" y="132645"/>
                </a:lnTo>
                <a:cubicBezTo>
                  <a:pt x="231314" y="131212"/>
                  <a:pt x="234931" y="130853"/>
                  <a:pt x="238548" y="131212"/>
                </a:cubicBezTo>
                <a:lnTo>
                  <a:pt x="255910" y="132645"/>
                </a:lnTo>
                <a:cubicBezTo>
                  <a:pt x="264591" y="133362"/>
                  <a:pt x="271102" y="140887"/>
                  <a:pt x="270740" y="149129"/>
                </a:cubicBezTo>
                <a:lnTo>
                  <a:pt x="268208" y="215783"/>
                </a:lnTo>
                <a:cubicBezTo>
                  <a:pt x="267846" y="228683"/>
                  <a:pt x="256633" y="239434"/>
                  <a:pt x="243612" y="239076"/>
                </a:cubicBezTo>
                <a:lnTo>
                  <a:pt x="217569" y="238359"/>
                </a:lnTo>
                <a:cubicBezTo>
                  <a:pt x="215037" y="238359"/>
                  <a:pt x="213228" y="239792"/>
                  <a:pt x="212505" y="241942"/>
                </a:cubicBezTo>
                <a:lnTo>
                  <a:pt x="203462" y="273836"/>
                </a:lnTo>
                <a:cubicBezTo>
                  <a:pt x="201653" y="280286"/>
                  <a:pt x="195504" y="284945"/>
                  <a:pt x="188632" y="284945"/>
                </a:cubicBezTo>
                <a:lnTo>
                  <a:pt x="186100" y="284945"/>
                </a:lnTo>
                <a:cubicBezTo>
                  <a:pt x="180674" y="284945"/>
                  <a:pt x="176334" y="282436"/>
                  <a:pt x="173078" y="278136"/>
                </a:cubicBezTo>
                <a:cubicBezTo>
                  <a:pt x="170185" y="274194"/>
                  <a:pt x="169461" y="269177"/>
                  <a:pt x="171270" y="264519"/>
                </a:cubicBezTo>
                <a:lnTo>
                  <a:pt x="186462" y="218291"/>
                </a:lnTo>
                <a:cubicBezTo>
                  <a:pt x="188632" y="211483"/>
                  <a:pt x="195143" y="206824"/>
                  <a:pt x="202739" y="206824"/>
                </a:cubicBezTo>
                <a:lnTo>
                  <a:pt x="221909" y="206466"/>
                </a:lnTo>
                <a:cubicBezTo>
                  <a:pt x="225526" y="206107"/>
                  <a:pt x="228420" y="203599"/>
                  <a:pt x="228420" y="200015"/>
                </a:cubicBezTo>
                <a:lnTo>
                  <a:pt x="228782" y="163463"/>
                </a:lnTo>
                <a:lnTo>
                  <a:pt x="204909" y="173497"/>
                </a:lnTo>
                <a:cubicBezTo>
                  <a:pt x="200568" y="175289"/>
                  <a:pt x="195866" y="174931"/>
                  <a:pt x="191887" y="172422"/>
                </a:cubicBezTo>
                <a:lnTo>
                  <a:pt x="163312" y="152713"/>
                </a:lnTo>
                <a:cubicBezTo>
                  <a:pt x="160419" y="150921"/>
                  <a:pt x="158248" y="147337"/>
                  <a:pt x="157525" y="143754"/>
                </a:cubicBezTo>
                <a:cubicBezTo>
                  <a:pt x="157163" y="140170"/>
                  <a:pt x="158248" y="136587"/>
                  <a:pt x="160419" y="133362"/>
                </a:cubicBezTo>
                <a:cubicBezTo>
                  <a:pt x="164759" y="127628"/>
                  <a:pt x="172717" y="126553"/>
                  <a:pt x="178866" y="130137"/>
                </a:cubicBezTo>
                <a:close/>
                <a:moveTo>
                  <a:pt x="46740" y="130089"/>
                </a:moveTo>
                <a:cubicBezTo>
                  <a:pt x="50346" y="129728"/>
                  <a:pt x="53591" y="130089"/>
                  <a:pt x="56836" y="131533"/>
                </a:cubicBezTo>
                <a:lnTo>
                  <a:pt x="87846" y="144528"/>
                </a:lnTo>
                <a:cubicBezTo>
                  <a:pt x="88928" y="144889"/>
                  <a:pt x="90010" y="145249"/>
                  <a:pt x="91452" y="144889"/>
                </a:cubicBezTo>
                <a:lnTo>
                  <a:pt x="118136" y="136225"/>
                </a:lnTo>
                <a:cubicBezTo>
                  <a:pt x="124987" y="134421"/>
                  <a:pt x="132198" y="138030"/>
                  <a:pt x="135083" y="144528"/>
                </a:cubicBezTo>
                <a:cubicBezTo>
                  <a:pt x="136165" y="148137"/>
                  <a:pt x="135804" y="152108"/>
                  <a:pt x="134362" y="155356"/>
                </a:cubicBezTo>
                <a:cubicBezTo>
                  <a:pt x="132919" y="158966"/>
                  <a:pt x="129674" y="161493"/>
                  <a:pt x="126068" y="162576"/>
                </a:cubicBezTo>
                <a:lnTo>
                  <a:pt x="96861" y="171961"/>
                </a:lnTo>
                <a:cubicBezTo>
                  <a:pt x="93616" y="172683"/>
                  <a:pt x="90370" y="172683"/>
                  <a:pt x="87486" y="171961"/>
                </a:cubicBezTo>
                <a:lnTo>
                  <a:pt x="56115" y="161854"/>
                </a:lnTo>
                <a:lnTo>
                  <a:pt x="56836" y="199394"/>
                </a:lnTo>
                <a:cubicBezTo>
                  <a:pt x="56836" y="203004"/>
                  <a:pt x="59721" y="205530"/>
                  <a:pt x="63327" y="205891"/>
                </a:cubicBezTo>
                <a:lnTo>
                  <a:pt x="82438" y="206252"/>
                </a:lnTo>
                <a:cubicBezTo>
                  <a:pt x="89649" y="206252"/>
                  <a:pt x="96140" y="210945"/>
                  <a:pt x="98664" y="217803"/>
                </a:cubicBezTo>
                <a:lnTo>
                  <a:pt x="113808" y="264367"/>
                </a:lnTo>
                <a:cubicBezTo>
                  <a:pt x="115612" y="269060"/>
                  <a:pt x="114890" y="274113"/>
                  <a:pt x="111645" y="278084"/>
                </a:cubicBezTo>
                <a:cubicBezTo>
                  <a:pt x="108760" y="282415"/>
                  <a:pt x="104072" y="284942"/>
                  <a:pt x="99024" y="284942"/>
                </a:cubicBezTo>
                <a:lnTo>
                  <a:pt x="96140" y="284942"/>
                </a:lnTo>
                <a:cubicBezTo>
                  <a:pt x="89649" y="284942"/>
                  <a:pt x="83519" y="280250"/>
                  <a:pt x="81716" y="273752"/>
                </a:cubicBezTo>
                <a:lnTo>
                  <a:pt x="72702" y="241627"/>
                </a:lnTo>
                <a:cubicBezTo>
                  <a:pt x="71981" y="239461"/>
                  <a:pt x="70178" y="238017"/>
                  <a:pt x="67654" y="238017"/>
                </a:cubicBezTo>
                <a:lnTo>
                  <a:pt x="41692" y="238739"/>
                </a:lnTo>
                <a:cubicBezTo>
                  <a:pt x="28711" y="239100"/>
                  <a:pt x="17533" y="228271"/>
                  <a:pt x="17172" y="215276"/>
                </a:cubicBezTo>
                <a:lnTo>
                  <a:pt x="14648" y="148137"/>
                </a:lnTo>
                <a:cubicBezTo>
                  <a:pt x="14288" y="139835"/>
                  <a:pt x="20778" y="132255"/>
                  <a:pt x="29432" y="131533"/>
                </a:cubicBezTo>
                <a:lnTo>
                  <a:pt x="46740" y="130089"/>
                </a:lnTo>
                <a:close/>
                <a:moveTo>
                  <a:pt x="246857" y="90303"/>
                </a:moveTo>
                <a:cubicBezTo>
                  <a:pt x="245418" y="90303"/>
                  <a:pt x="244699" y="90303"/>
                  <a:pt x="243260" y="91028"/>
                </a:cubicBezTo>
                <a:cubicBezTo>
                  <a:pt x="238225" y="92115"/>
                  <a:pt x="234269" y="96828"/>
                  <a:pt x="233549" y="101903"/>
                </a:cubicBezTo>
                <a:cubicBezTo>
                  <a:pt x="232830" y="106253"/>
                  <a:pt x="234269" y="110965"/>
                  <a:pt x="237865" y="113865"/>
                </a:cubicBezTo>
                <a:cubicBezTo>
                  <a:pt x="241102" y="116765"/>
                  <a:pt x="245418" y="118215"/>
                  <a:pt x="250094" y="116765"/>
                </a:cubicBezTo>
                <a:cubicBezTo>
                  <a:pt x="255129" y="115678"/>
                  <a:pt x="259085" y="111328"/>
                  <a:pt x="259805" y="105890"/>
                </a:cubicBezTo>
                <a:cubicBezTo>
                  <a:pt x="260524" y="101178"/>
                  <a:pt x="259085" y="96828"/>
                  <a:pt x="255489" y="93928"/>
                </a:cubicBezTo>
                <a:cubicBezTo>
                  <a:pt x="253331" y="91390"/>
                  <a:pt x="250094" y="90303"/>
                  <a:pt x="246857" y="90303"/>
                </a:cubicBezTo>
                <a:close/>
                <a:moveTo>
                  <a:pt x="36947" y="90303"/>
                </a:moveTo>
                <a:cubicBezTo>
                  <a:pt x="33710" y="90303"/>
                  <a:pt x="30473" y="91390"/>
                  <a:pt x="28315" y="93928"/>
                </a:cubicBezTo>
                <a:cubicBezTo>
                  <a:pt x="24718" y="96828"/>
                  <a:pt x="22920" y="101178"/>
                  <a:pt x="23639" y="105890"/>
                </a:cubicBezTo>
                <a:cubicBezTo>
                  <a:pt x="24718" y="111328"/>
                  <a:pt x="28674" y="115678"/>
                  <a:pt x="33710" y="116765"/>
                </a:cubicBezTo>
                <a:cubicBezTo>
                  <a:pt x="38026" y="118215"/>
                  <a:pt x="42701" y="116765"/>
                  <a:pt x="45938" y="113865"/>
                </a:cubicBezTo>
                <a:cubicBezTo>
                  <a:pt x="49175" y="110965"/>
                  <a:pt x="50973" y="106253"/>
                  <a:pt x="50254" y="101903"/>
                </a:cubicBezTo>
                <a:cubicBezTo>
                  <a:pt x="49535" y="96828"/>
                  <a:pt x="45579" y="92115"/>
                  <a:pt x="40543" y="91028"/>
                </a:cubicBezTo>
                <a:cubicBezTo>
                  <a:pt x="39105" y="90303"/>
                  <a:pt x="38026" y="90303"/>
                  <a:pt x="36947" y="90303"/>
                </a:cubicBezTo>
                <a:close/>
                <a:moveTo>
                  <a:pt x="241462" y="82328"/>
                </a:moveTo>
                <a:cubicBezTo>
                  <a:pt x="248655" y="80515"/>
                  <a:pt x="255848" y="82690"/>
                  <a:pt x="261603" y="87403"/>
                </a:cubicBezTo>
                <a:cubicBezTo>
                  <a:pt x="266638" y="92478"/>
                  <a:pt x="269516" y="99728"/>
                  <a:pt x="268437" y="106978"/>
                </a:cubicBezTo>
                <a:cubicBezTo>
                  <a:pt x="266998" y="116040"/>
                  <a:pt x="260524" y="123291"/>
                  <a:pt x="252252" y="125466"/>
                </a:cubicBezTo>
                <a:cubicBezTo>
                  <a:pt x="250453" y="125828"/>
                  <a:pt x="248655" y="126191"/>
                  <a:pt x="246857" y="126191"/>
                </a:cubicBezTo>
                <a:cubicBezTo>
                  <a:pt x="241462" y="126191"/>
                  <a:pt x="236067" y="124016"/>
                  <a:pt x="231751" y="120390"/>
                </a:cubicBezTo>
                <a:cubicBezTo>
                  <a:pt x="226716" y="115315"/>
                  <a:pt x="223838" y="108065"/>
                  <a:pt x="224917" y="100815"/>
                </a:cubicBezTo>
                <a:cubicBezTo>
                  <a:pt x="226356" y="92115"/>
                  <a:pt x="232830" y="84503"/>
                  <a:pt x="241462" y="82328"/>
                </a:cubicBezTo>
                <a:close/>
                <a:moveTo>
                  <a:pt x="42342" y="82328"/>
                </a:moveTo>
                <a:cubicBezTo>
                  <a:pt x="50973" y="84503"/>
                  <a:pt x="57447" y="92115"/>
                  <a:pt x="58886" y="100815"/>
                </a:cubicBezTo>
                <a:cubicBezTo>
                  <a:pt x="59965" y="108065"/>
                  <a:pt x="57088" y="115315"/>
                  <a:pt x="51693" y="120390"/>
                </a:cubicBezTo>
                <a:cubicBezTo>
                  <a:pt x="47737" y="124016"/>
                  <a:pt x="42342" y="126191"/>
                  <a:pt x="36947" y="126191"/>
                </a:cubicBezTo>
                <a:cubicBezTo>
                  <a:pt x="35148" y="126191"/>
                  <a:pt x="33350" y="125828"/>
                  <a:pt x="31552" y="125466"/>
                </a:cubicBezTo>
                <a:cubicBezTo>
                  <a:pt x="22920" y="123291"/>
                  <a:pt x="16446" y="116040"/>
                  <a:pt x="15367" y="106978"/>
                </a:cubicBezTo>
                <a:cubicBezTo>
                  <a:pt x="14288" y="99728"/>
                  <a:pt x="16805" y="92478"/>
                  <a:pt x="22200" y="87403"/>
                </a:cubicBezTo>
                <a:cubicBezTo>
                  <a:pt x="27595" y="82690"/>
                  <a:pt x="35148" y="80515"/>
                  <a:pt x="42342" y="82328"/>
                </a:cubicBezTo>
                <a:close/>
                <a:moveTo>
                  <a:pt x="210822" y="1344"/>
                </a:moveTo>
                <a:cubicBezTo>
                  <a:pt x="212617" y="-447"/>
                  <a:pt x="215487" y="-447"/>
                  <a:pt x="216922" y="1344"/>
                </a:cubicBezTo>
                <a:cubicBezTo>
                  <a:pt x="218716" y="3135"/>
                  <a:pt x="218716" y="5643"/>
                  <a:pt x="216922" y="7434"/>
                </a:cubicBezTo>
                <a:lnTo>
                  <a:pt x="145517" y="79082"/>
                </a:lnTo>
                <a:cubicBezTo>
                  <a:pt x="144441" y="79799"/>
                  <a:pt x="143365" y="80157"/>
                  <a:pt x="142288" y="80157"/>
                </a:cubicBezTo>
                <a:cubicBezTo>
                  <a:pt x="141212" y="80157"/>
                  <a:pt x="140135" y="79799"/>
                  <a:pt x="139418" y="79082"/>
                </a:cubicBezTo>
                <a:lnTo>
                  <a:pt x="115736" y="55797"/>
                </a:lnTo>
                <a:cubicBezTo>
                  <a:pt x="114300" y="54005"/>
                  <a:pt x="114300" y="51139"/>
                  <a:pt x="115736" y="49348"/>
                </a:cubicBezTo>
                <a:cubicBezTo>
                  <a:pt x="117530" y="47915"/>
                  <a:pt x="120400" y="47915"/>
                  <a:pt x="121835" y="49348"/>
                </a:cubicBezTo>
                <a:lnTo>
                  <a:pt x="142288" y="70126"/>
                </a:lnTo>
                <a:lnTo>
                  <a:pt x="210822" y="1344"/>
                </a:lnTo>
                <a:close/>
                <a:moveTo>
                  <a:pt x="94832" y="1140"/>
                </a:moveTo>
                <a:lnTo>
                  <a:pt x="177383" y="1140"/>
                </a:lnTo>
                <a:cubicBezTo>
                  <a:pt x="179555" y="1140"/>
                  <a:pt x="181727" y="2942"/>
                  <a:pt x="181727" y="5104"/>
                </a:cubicBezTo>
                <a:cubicBezTo>
                  <a:pt x="181727" y="7627"/>
                  <a:pt x="179555" y="9789"/>
                  <a:pt x="177383" y="9789"/>
                </a:cubicBezTo>
                <a:lnTo>
                  <a:pt x="99177" y="9789"/>
                </a:lnTo>
                <a:lnTo>
                  <a:pt x="99177" y="94479"/>
                </a:lnTo>
                <a:lnTo>
                  <a:pt x="118367" y="94479"/>
                </a:lnTo>
                <a:cubicBezTo>
                  <a:pt x="119453" y="94479"/>
                  <a:pt x="120539" y="94839"/>
                  <a:pt x="121263" y="95560"/>
                </a:cubicBezTo>
                <a:lnTo>
                  <a:pt x="141901" y="115742"/>
                </a:lnTo>
                <a:lnTo>
                  <a:pt x="162538" y="95560"/>
                </a:lnTo>
                <a:cubicBezTo>
                  <a:pt x="162900" y="94839"/>
                  <a:pt x="164348" y="94479"/>
                  <a:pt x="165435" y="94479"/>
                </a:cubicBezTo>
                <a:lnTo>
                  <a:pt x="184624" y="94479"/>
                </a:lnTo>
                <a:lnTo>
                  <a:pt x="184624" y="67811"/>
                </a:lnTo>
                <a:cubicBezTo>
                  <a:pt x="184624" y="65648"/>
                  <a:pt x="186434" y="63847"/>
                  <a:pt x="188606" y="63847"/>
                </a:cubicBezTo>
                <a:cubicBezTo>
                  <a:pt x="191141" y="63847"/>
                  <a:pt x="193313" y="65648"/>
                  <a:pt x="193313" y="67811"/>
                </a:cubicBezTo>
                <a:lnTo>
                  <a:pt x="193313" y="98804"/>
                </a:lnTo>
                <a:cubicBezTo>
                  <a:pt x="193313" y="100966"/>
                  <a:pt x="191141" y="103128"/>
                  <a:pt x="188606" y="103128"/>
                </a:cubicBezTo>
                <a:lnTo>
                  <a:pt x="167245" y="103128"/>
                </a:lnTo>
                <a:lnTo>
                  <a:pt x="144797" y="124751"/>
                </a:lnTo>
                <a:cubicBezTo>
                  <a:pt x="144073" y="125832"/>
                  <a:pt x="142987" y="126193"/>
                  <a:pt x="141901" y="126193"/>
                </a:cubicBezTo>
                <a:cubicBezTo>
                  <a:pt x="140815" y="126193"/>
                  <a:pt x="139728" y="125832"/>
                  <a:pt x="138642" y="124751"/>
                </a:cubicBezTo>
                <a:lnTo>
                  <a:pt x="116557" y="103128"/>
                </a:lnTo>
                <a:lnTo>
                  <a:pt x="94832" y="103128"/>
                </a:lnTo>
                <a:cubicBezTo>
                  <a:pt x="92298" y="103128"/>
                  <a:pt x="90488" y="100966"/>
                  <a:pt x="90488" y="98804"/>
                </a:cubicBezTo>
                <a:lnTo>
                  <a:pt x="90488" y="5104"/>
                </a:lnTo>
                <a:cubicBezTo>
                  <a:pt x="90488" y="2942"/>
                  <a:pt x="92298" y="1140"/>
                  <a:pt x="94832" y="11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2" name="Freeform 1015">
            <a:extLst>
              <a:ext uri="{FF2B5EF4-FFF2-40B4-BE49-F238E27FC236}">
                <a16:creationId xmlns:a16="http://schemas.microsoft.com/office/drawing/2014/main" id="{10733163-AADD-EC46-9585-9F288B878E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400359" y="4046805"/>
            <a:ext cx="719539" cy="715206"/>
          </a:xfrm>
          <a:custGeom>
            <a:avLst/>
            <a:gdLst>
              <a:gd name="T0" fmla="*/ 22340311 w 290153"/>
              <a:gd name="T1" fmla="*/ 34316147 h 288566"/>
              <a:gd name="T2" fmla="*/ 5662762 w 290153"/>
              <a:gd name="T3" fmla="*/ 30016996 h 288566"/>
              <a:gd name="T4" fmla="*/ 5116871 w 290153"/>
              <a:gd name="T5" fmla="*/ 33800320 h 288566"/>
              <a:gd name="T6" fmla="*/ 14736903 w 290153"/>
              <a:gd name="T7" fmla="*/ 26452422 h 288566"/>
              <a:gd name="T8" fmla="*/ 10024589 w 290153"/>
              <a:gd name="T9" fmla="*/ 24443638 h 288566"/>
              <a:gd name="T10" fmla="*/ 10024589 w 290153"/>
              <a:gd name="T11" fmla="*/ 24443638 h 288566"/>
              <a:gd name="T12" fmla="*/ 13880034 w 290153"/>
              <a:gd name="T13" fmla="*/ 25725802 h 288566"/>
              <a:gd name="T14" fmla="*/ 13880034 w 290153"/>
              <a:gd name="T15" fmla="*/ 22947924 h 288566"/>
              <a:gd name="T16" fmla="*/ 17350027 w 290153"/>
              <a:gd name="T17" fmla="*/ 11750312 h 288566"/>
              <a:gd name="T18" fmla="*/ 8482351 w 290153"/>
              <a:gd name="T19" fmla="*/ 12220350 h 288566"/>
              <a:gd name="T20" fmla="*/ 13880034 w 290153"/>
              <a:gd name="T21" fmla="*/ 8758537 h 288566"/>
              <a:gd name="T22" fmla="*/ 19834934 w 290153"/>
              <a:gd name="T23" fmla="*/ 18844820 h 288566"/>
              <a:gd name="T24" fmla="*/ 21420088 w 290153"/>
              <a:gd name="T25" fmla="*/ 5852244 h 288566"/>
              <a:gd name="T26" fmla="*/ 17650074 w 290153"/>
              <a:gd name="T27" fmla="*/ 21580149 h 288566"/>
              <a:gd name="T28" fmla="*/ 27760335 w 290153"/>
              <a:gd name="T29" fmla="*/ 30042468 h 288566"/>
              <a:gd name="T30" fmla="*/ 26732230 w 290153"/>
              <a:gd name="T31" fmla="*/ 30042468 h 288566"/>
              <a:gd name="T32" fmla="*/ 17221685 w 290153"/>
              <a:gd name="T33" fmla="*/ 29700535 h 288566"/>
              <a:gd name="T34" fmla="*/ 14394301 w 290153"/>
              <a:gd name="T35" fmla="*/ 33803651 h 288566"/>
              <a:gd name="T36" fmla="*/ 10967222 w 290153"/>
              <a:gd name="T37" fmla="*/ 29615091 h 288566"/>
              <a:gd name="T38" fmla="*/ 7539787 w 290153"/>
              <a:gd name="T39" fmla="*/ 25640458 h 288566"/>
              <a:gd name="T40" fmla="*/ 513846 w 290153"/>
              <a:gd name="T41" fmla="*/ 34316405 h 288566"/>
              <a:gd name="T42" fmla="*/ 7839571 w 290153"/>
              <a:gd name="T43" fmla="*/ 24529238 h 288566"/>
              <a:gd name="T44" fmla="*/ 13880034 w 290153"/>
              <a:gd name="T45" fmla="*/ 7690233 h 288566"/>
              <a:gd name="T46" fmla="*/ 22500635 w 290153"/>
              <a:gd name="T47" fmla="*/ 0 h 288566"/>
              <a:gd name="T48" fmla="*/ 25760394 w 290153"/>
              <a:gd name="T49" fmla="*/ 1663993 h 288566"/>
              <a:gd name="T50" fmla="*/ 29363237 w 290153"/>
              <a:gd name="T51" fmla="*/ 3754873 h 288566"/>
              <a:gd name="T52" fmla="*/ 32451398 w 290153"/>
              <a:gd name="T53" fmla="*/ 5675313 h 288566"/>
              <a:gd name="T54" fmla="*/ 32279945 w 290153"/>
              <a:gd name="T55" fmla="*/ 10923709 h 288566"/>
              <a:gd name="T56" fmla="*/ 33523715 w 290153"/>
              <a:gd name="T57" fmla="*/ 15062907 h 288566"/>
              <a:gd name="T58" fmla="*/ 33523715 w 290153"/>
              <a:gd name="T59" fmla="*/ 17836560 h 288566"/>
              <a:gd name="T60" fmla="*/ 30864492 w 290153"/>
              <a:gd name="T61" fmla="*/ 20738033 h 288566"/>
              <a:gd name="T62" fmla="*/ 29491942 w 290153"/>
              <a:gd name="T63" fmla="*/ 23085044 h 288566"/>
              <a:gd name="T64" fmla="*/ 25760394 w 290153"/>
              <a:gd name="T65" fmla="*/ 24279736 h 288566"/>
              <a:gd name="T66" fmla="*/ 23058305 w 290153"/>
              <a:gd name="T67" fmla="*/ 22658243 h 288566"/>
              <a:gd name="T68" fmla="*/ 26789821 w 290153"/>
              <a:gd name="T69" fmla="*/ 23810277 h 288566"/>
              <a:gd name="T70" fmla="*/ 27733379 w 290153"/>
              <a:gd name="T71" fmla="*/ 20610055 h 288566"/>
              <a:gd name="T72" fmla="*/ 31550707 w 290153"/>
              <a:gd name="T73" fmla="*/ 19756684 h 288566"/>
              <a:gd name="T74" fmla="*/ 30735807 w 290153"/>
              <a:gd name="T75" fmla="*/ 16556199 h 288566"/>
              <a:gd name="T76" fmla="*/ 33609387 w 290153"/>
              <a:gd name="T77" fmla="*/ 13953368 h 288566"/>
              <a:gd name="T78" fmla="*/ 31293295 w 290153"/>
              <a:gd name="T79" fmla="*/ 11521223 h 288566"/>
              <a:gd name="T80" fmla="*/ 32451398 w 290153"/>
              <a:gd name="T81" fmla="*/ 7808847 h 288566"/>
              <a:gd name="T82" fmla="*/ 29234566 w 290153"/>
              <a:gd name="T83" fmla="*/ 6870000 h 288566"/>
              <a:gd name="T84" fmla="*/ 28462553 w 290153"/>
              <a:gd name="T85" fmla="*/ 3157516 h 288566"/>
              <a:gd name="T86" fmla="*/ 25803329 w 290153"/>
              <a:gd name="T87" fmla="*/ 3669658 h 288566"/>
              <a:gd name="T88" fmla="*/ 22629487 w 290153"/>
              <a:gd name="T89" fmla="*/ 1109664 h 288566"/>
              <a:gd name="T90" fmla="*/ 20570561 w 290153"/>
              <a:gd name="T91" fmla="*/ 2816341 h 288566"/>
              <a:gd name="T92" fmla="*/ 16538898 w 290153"/>
              <a:gd name="T93" fmla="*/ 2218589 h 288566"/>
              <a:gd name="T94" fmla="*/ 14737528 w 290153"/>
              <a:gd name="T95" fmla="*/ 3242956 h 288566"/>
              <a:gd name="T96" fmla="*/ 13236286 w 290153"/>
              <a:gd name="T97" fmla="*/ 7040804 h 288566"/>
              <a:gd name="T98" fmla="*/ 10577195 w 290153"/>
              <a:gd name="T99" fmla="*/ 6997908 h 288566"/>
              <a:gd name="T100" fmla="*/ 13407735 w 290153"/>
              <a:gd name="T101" fmla="*/ 5888729 h 288566"/>
              <a:gd name="T102" fmla="*/ 14265631 w 290153"/>
              <a:gd name="T103" fmla="*/ 2218589 h 288566"/>
              <a:gd name="T104" fmla="*/ 19498398 w 290153"/>
              <a:gd name="T105" fmla="*/ 2389547 h 28856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290153" h="288566">
                <a:moveTo>
                  <a:pt x="187134" y="252412"/>
                </a:moveTo>
                <a:cubicBezTo>
                  <a:pt x="189801" y="252412"/>
                  <a:pt x="191706" y="254220"/>
                  <a:pt x="191706" y="256389"/>
                </a:cubicBezTo>
                <a:lnTo>
                  <a:pt x="191706" y="284226"/>
                </a:lnTo>
                <a:cubicBezTo>
                  <a:pt x="191706" y="286756"/>
                  <a:pt x="189801" y="288564"/>
                  <a:pt x="187134" y="288564"/>
                </a:cubicBezTo>
                <a:cubicBezTo>
                  <a:pt x="184467" y="288564"/>
                  <a:pt x="182562" y="286756"/>
                  <a:pt x="182562" y="284226"/>
                </a:cubicBezTo>
                <a:lnTo>
                  <a:pt x="182562" y="256389"/>
                </a:lnTo>
                <a:cubicBezTo>
                  <a:pt x="182562" y="254220"/>
                  <a:pt x="184467" y="252412"/>
                  <a:pt x="187134" y="252412"/>
                </a:cubicBezTo>
                <a:close/>
                <a:moveTo>
                  <a:pt x="47434" y="252412"/>
                </a:moveTo>
                <a:cubicBezTo>
                  <a:pt x="49720" y="252412"/>
                  <a:pt x="52006" y="254220"/>
                  <a:pt x="52006" y="256389"/>
                </a:cubicBezTo>
                <a:lnTo>
                  <a:pt x="52006" y="284226"/>
                </a:lnTo>
                <a:cubicBezTo>
                  <a:pt x="52006" y="286756"/>
                  <a:pt x="49720" y="288564"/>
                  <a:pt x="47434" y="288564"/>
                </a:cubicBezTo>
                <a:cubicBezTo>
                  <a:pt x="45148" y="288564"/>
                  <a:pt x="42862" y="286756"/>
                  <a:pt x="42862" y="284226"/>
                </a:cubicBezTo>
                <a:lnTo>
                  <a:pt x="42862" y="256389"/>
                </a:lnTo>
                <a:cubicBezTo>
                  <a:pt x="42862" y="254220"/>
                  <a:pt x="45148" y="252412"/>
                  <a:pt x="47434" y="252412"/>
                </a:cubicBezTo>
                <a:close/>
                <a:moveTo>
                  <a:pt x="148564" y="205546"/>
                </a:moveTo>
                <a:lnTo>
                  <a:pt x="123444" y="222438"/>
                </a:lnTo>
                <a:lnTo>
                  <a:pt x="142463" y="238970"/>
                </a:lnTo>
                <a:lnTo>
                  <a:pt x="160047" y="213453"/>
                </a:lnTo>
                <a:cubicBezTo>
                  <a:pt x="155741" y="211656"/>
                  <a:pt x="151794" y="209140"/>
                  <a:pt x="148564" y="205546"/>
                </a:cubicBezTo>
                <a:close/>
                <a:moveTo>
                  <a:pt x="83971" y="205546"/>
                </a:moveTo>
                <a:cubicBezTo>
                  <a:pt x="80741" y="209140"/>
                  <a:pt x="76794" y="211656"/>
                  <a:pt x="72129" y="213453"/>
                </a:cubicBezTo>
                <a:lnTo>
                  <a:pt x="89712" y="238970"/>
                </a:lnTo>
                <a:lnTo>
                  <a:pt x="109090" y="222438"/>
                </a:lnTo>
                <a:lnTo>
                  <a:pt x="83971" y="205546"/>
                </a:lnTo>
                <a:close/>
                <a:moveTo>
                  <a:pt x="92224" y="186499"/>
                </a:moveTo>
                <a:lnTo>
                  <a:pt x="90430" y="193327"/>
                </a:lnTo>
                <a:cubicBezTo>
                  <a:pt x="90071" y="194765"/>
                  <a:pt x="89712" y="196562"/>
                  <a:pt x="88995" y="197999"/>
                </a:cubicBezTo>
                <a:lnTo>
                  <a:pt x="116267" y="216328"/>
                </a:lnTo>
                <a:lnTo>
                  <a:pt x="143540" y="197999"/>
                </a:lnTo>
                <a:cubicBezTo>
                  <a:pt x="143181" y="196562"/>
                  <a:pt x="142463" y="194765"/>
                  <a:pt x="142105" y="193327"/>
                </a:cubicBezTo>
                <a:lnTo>
                  <a:pt x="140310" y="186499"/>
                </a:lnTo>
                <a:cubicBezTo>
                  <a:pt x="133133" y="190811"/>
                  <a:pt x="124880" y="192968"/>
                  <a:pt x="116267" y="192968"/>
                </a:cubicBezTo>
                <a:cubicBezTo>
                  <a:pt x="107655" y="192968"/>
                  <a:pt x="99760" y="190811"/>
                  <a:pt x="92224" y="186499"/>
                </a:cubicBezTo>
                <a:close/>
                <a:moveTo>
                  <a:pt x="116267" y="73650"/>
                </a:moveTo>
                <a:cubicBezTo>
                  <a:pt x="97607" y="73650"/>
                  <a:pt x="82894" y="81557"/>
                  <a:pt x="75000" y="95214"/>
                </a:cubicBezTo>
                <a:cubicBezTo>
                  <a:pt x="83253" y="99526"/>
                  <a:pt x="108014" y="109949"/>
                  <a:pt x="145334" y="98808"/>
                </a:cubicBezTo>
                <a:cubicBezTo>
                  <a:pt x="147846" y="97729"/>
                  <a:pt x="150358" y="99167"/>
                  <a:pt x="150717" y="101323"/>
                </a:cubicBezTo>
                <a:cubicBezTo>
                  <a:pt x="151794" y="103839"/>
                  <a:pt x="150358" y="106355"/>
                  <a:pt x="148205" y="106714"/>
                </a:cubicBezTo>
                <a:cubicBezTo>
                  <a:pt x="134569" y="111027"/>
                  <a:pt x="122368" y="112464"/>
                  <a:pt x="111961" y="112464"/>
                </a:cubicBezTo>
                <a:cubicBezTo>
                  <a:pt x="91866" y="112464"/>
                  <a:pt x="77870" y="106714"/>
                  <a:pt x="71052" y="102761"/>
                </a:cubicBezTo>
                <a:cubicBezTo>
                  <a:pt x="68899" y="109230"/>
                  <a:pt x="67464" y="116058"/>
                  <a:pt x="67464" y="123605"/>
                </a:cubicBezTo>
                <a:cubicBezTo>
                  <a:pt x="67464" y="157029"/>
                  <a:pt x="89712" y="183983"/>
                  <a:pt x="116267" y="183983"/>
                </a:cubicBezTo>
                <a:cubicBezTo>
                  <a:pt x="143181" y="183983"/>
                  <a:pt x="165071" y="157029"/>
                  <a:pt x="165071" y="123605"/>
                </a:cubicBezTo>
                <a:cubicBezTo>
                  <a:pt x="165071" y="93417"/>
                  <a:pt x="145693" y="73650"/>
                  <a:pt x="116267" y="73650"/>
                </a:cubicBezTo>
                <a:close/>
                <a:moveTo>
                  <a:pt x="179425" y="57837"/>
                </a:moveTo>
                <a:cubicBezTo>
                  <a:pt x="166148" y="57837"/>
                  <a:pt x="153947" y="63228"/>
                  <a:pt x="144975" y="71494"/>
                </a:cubicBezTo>
                <a:cubicBezTo>
                  <a:pt x="162918" y="80838"/>
                  <a:pt x="173683" y="99526"/>
                  <a:pt x="173683" y="123605"/>
                </a:cubicBezTo>
                <a:cubicBezTo>
                  <a:pt x="173683" y="136543"/>
                  <a:pt x="170813" y="148044"/>
                  <a:pt x="166148" y="158466"/>
                </a:cubicBezTo>
                <a:cubicBezTo>
                  <a:pt x="170095" y="159544"/>
                  <a:pt x="174760" y="159904"/>
                  <a:pt x="179425" y="159904"/>
                </a:cubicBezTo>
                <a:cubicBezTo>
                  <a:pt x="207416" y="159904"/>
                  <a:pt x="230382" y="137262"/>
                  <a:pt x="230382" y="108870"/>
                </a:cubicBezTo>
                <a:cubicBezTo>
                  <a:pt x="230382" y="80838"/>
                  <a:pt x="207416" y="57837"/>
                  <a:pt x="179425" y="57837"/>
                </a:cubicBezTo>
                <a:close/>
                <a:moveTo>
                  <a:pt x="179425" y="49212"/>
                </a:moveTo>
                <a:cubicBezTo>
                  <a:pt x="212081" y="49212"/>
                  <a:pt x="239353" y="76166"/>
                  <a:pt x="239353" y="108870"/>
                </a:cubicBezTo>
                <a:cubicBezTo>
                  <a:pt x="239353" y="142294"/>
                  <a:pt x="212081" y="168889"/>
                  <a:pt x="179425" y="168889"/>
                </a:cubicBezTo>
                <a:cubicBezTo>
                  <a:pt x="173325" y="168889"/>
                  <a:pt x="167224" y="167810"/>
                  <a:pt x="161483" y="166013"/>
                </a:cubicBezTo>
                <a:cubicBezTo>
                  <a:pt x="157894" y="172123"/>
                  <a:pt x="153229" y="177155"/>
                  <a:pt x="147846" y="181467"/>
                </a:cubicBezTo>
                <a:lnTo>
                  <a:pt x="150358" y="191171"/>
                </a:lnTo>
                <a:cubicBezTo>
                  <a:pt x="152511" y="198718"/>
                  <a:pt x="158971" y="205187"/>
                  <a:pt x="166865" y="206265"/>
                </a:cubicBezTo>
                <a:lnTo>
                  <a:pt x="197727" y="211656"/>
                </a:lnTo>
                <a:cubicBezTo>
                  <a:pt x="217822" y="215250"/>
                  <a:pt x="232535" y="232501"/>
                  <a:pt x="232535" y="252627"/>
                </a:cubicBezTo>
                <a:lnTo>
                  <a:pt x="232535" y="284253"/>
                </a:lnTo>
                <a:cubicBezTo>
                  <a:pt x="232535" y="286769"/>
                  <a:pt x="230382" y="288566"/>
                  <a:pt x="227870" y="288566"/>
                </a:cubicBezTo>
                <a:cubicBezTo>
                  <a:pt x="225717" y="288566"/>
                  <a:pt x="223923" y="286769"/>
                  <a:pt x="223923" y="284253"/>
                </a:cubicBezTo>
                <a:lnTo>
                  <a:pt x="223923" y="252627"/>
                </a:lnTo>
                <a:cubicBezTo>
                  <a:pt x="223923" y="236813"/>
                  <a:pt x="212081" y="223156"/>
                  <a:pt x="196291" y="220281"/>
                </a:cubicBezTo>
                <a:lnTo>
                  <a:pt x="169377" y="215609"/>
                </a:lnTo>
                <a:lnTo>
                  <a:pt x="147128" y="248314"/>
                </a:lnTo>
                <a:cubicBezTo>
                  <a:pt x="146411" y="249032"/>
                  <a:pt x="145334" y="249751"/>
                  <a:pt x="144258" y="249751"/>
                </a:cubicBezTo>
                <a:cubicBezTo>
                  <a:pt x="143899" y="250111"/>
                  <a:pt x="143540" y="250111"/>
                  <a:pt x="143540" y="250111"/>
                </a:cubicBezTo>
                <a:cubicBezTo>
                  <a:pt x="142463" y="250111"/>
                  <a:pt x="141387" y="249751"/>
                  <a:pt x="140669" y="249032"/>
                </a:cubicBezTo>
                <a:lnTo>
                  <a:pt x="120574" y="231422"/>
                </a:lnTo>
                <a:lnTo>
                  <a:pt x="120574" y="284253"/>
                </a:lnTo>
                <a:cubicBezTo>
                  <a:pt x="120574" y="286769"/>
                  <a:pt x="118779" y="288566"/>
                  <a:pt x="116267" y="288566"/>
                </a:cubicBezTo>
                <a:cubicBezTo>
                  <a:pt x="113755" y="288566"/>
                  <a:pt x="111961" y="286769"/>
                  <a:pt x="111961" y="284253"/>
                </a:cubicBezTo>
                <a:lnTo>
                  <a:pt x="111961" y="231422"/>
                </a:lnTo>
                <a:lnTo>
                  <a:pt x="91866" y="249032"/>
                </a:lnTo>
                <a:cubicBezTo>
                  <a:pt x="91148" y="249751"/>
                  <a:pt x="90071" y="250111"/>
                  <a:pt x="88995" y="250111"/>
                </a:cubicBezTo>
                <a:cubicBezTo>
                  <a:pt x="88636" y="250111"/>
                  <a:pt x="88636" y="250111"/>
                  <a:pt x="88277" y="249751"/>
                </a:cubicBezTo>
                <a:cubicBezTo>
                  <a:pt x="87200" y="249751"/>
                  <a:pt x="86124" y="249032"/>
                  <a:pt x="85406" y="248314"/>
                </a:cubicBezTo>
                <a:lnTo>
                  <a:pt x="63158" y="215609"/>
                </a:lnTo>
                <a:lnTo>
                  <a:pt x="36244" y="220281"/>
                </a:lnTo>
                <a:cubicBezTo>
                  <a:pt x="20454" y="223156"/>
                  <a:pt x="8612" y="236813"/>
                  <a:pt x="8612" y="252627"/>
                </a:cubicBezTo>
                <a:lnTo>
                  <a:pt x="8612" y="284253"/>
                </a:lnTo>
                <a:cubicBezTo>
                  <a:pt x="8612" y="286769"/>
                  <a:pt x="6818" y="288566"/>
                  <a:pt x="4306" y="288566"/>
                </a:cubicBezTo>
                <a:cubicBezTo>
                  <a:pt x="2153" y="288566"/>
                  <a:pt x="0" y="286769"/>
                  <a:pt x="0" y="284253"/>
                </a:cubicBezTo>
                <a:lnTo>
                  <a:pt x="0" y="252627"/>
                </a:lnTo>
                <a:cubicBezTo>
                  <a:pt x="0" y="232501"/>
                  <a:pt x="14713" y="215250"/>
                  <a:pt x="34808" y="211656"/>
                </a:cubicBezTo>
                <a:lnTo>
                  <a:pt x="65669" y="206265"/>
                </a:lnTo>
                <a:cubicBezTo>
                  <a:pt x="73564" y="205187"/>
                  <a:pt x="80023" y="198718"/>
                  <a:pt x="82177" y="191171"/>
                </a:cubicBezTo>
                <a:lnTo>
                  <a:pt x="84330" y="181467"/>
                </a:lnTo>
                <a:cubicBezTo>
                  <a:pt x="68899" y="168889"/>
                  <a:pt x="58851" y="147685"/>
                  <a:pt x="58851" y="123605"/>
                </a:cubicBezTo>
                <a:cubicBezTo>
                  <a:pt x="58851" y="88385"/>
                  <a:pt x="81818" y="64666"/>
                  <a:pt x="116267" y="64666"/>
                </a:cubicBezTo>
                <a:cubicBezTo>
                  <a:pt x="123444" y="64666"/>
                  <a:pt x="129904" y="66103"/>
                  <a:pt x="136004" y="67900"/>
                </a:cubicBezTo>
                <a:cubicBezTo>
                  <a:pt x="147128" y="56400"/>
                  <a:pt x="162559" y="49212"/>
                  <a:pt x="179425" y="49212"/>
                </a:cubicBezTo>
                <a:close/>
                <a:moveTo>
                  <a:pt x="173029" y="0"/>
                </a:moveTo>
                <a:lnTo>
                  <a:pt x="188478" y="0"/>
                </a:lnTo>
                <a:cubicBezTo>
                  <a:pt x="194226" y="0"/>
                  <a:pt x="198178" y="4306"/>
                  <a:pt x="198178" y="9329"/>
                </a:cubicBezTo>
                <a:lnTo>
                  <a:pt x="198178" y="20094"/>
                </a:lnTo>
                <a:cubicBezTo>
                  <a:pt x="202130" y="20811"/>
                  <a:pt x="206442" y="21888"/>
                  <a:pt x="210394" y="23323"/>
                </a:cubicBezTo>
                <a:lnTo>
                  <a:pt x="215783" y="13994"/>
                </a:lnTo>
                <a:cubicBezTo>
                  <a:pt x="218298" y="9688"/>
                  <a:pt x="224046" y="7894"/>
                  <a:pt x="228717" y="10764"/>
                </a:cubicBezTo>
                <a:lnTo>
                  <a:pt x="242369" y="18658"/>
                </a:lnTo>
                <a:cubicBezTo>
                  <a:pt x="244525" y="19735"/>
                  <a:pt x="246321" y="21888"/>
                  <a:pt x="247040" y="24399"/>
                </a:cubicBezTo>
                <a:cubicBezTo>
                  <a:pt x="247399" y="26911"/>
                  <a:pt x="247399" y="29423"/>
                  <a:pt x="245962" y="31576"/>
                </a:cubicBezTo>
                <a:lnTo>
                  <a:pt x="240932" y="40546"/>
                </a:lnTo>
                <a:cubicBezTo>
                  <a:pt x="243806" y="43417"/>
                  <a:pt x="246681" y="46287"/>
                  <a:pt x="249195" y="49517"/>
                </a:cubicBezTo>
                <a:lnTo>
                  <a:pt x="258537" y="44134"/>
                </a:lnTo>
                <a:cubicBezTo>
                  <a:pt x="263207" y="41623"/>
                  <a:pt x="268956" y="43058"/>
                  <a:pt x="271830" y="47723"/>
                </a:cubicBezTo>
                <a:lnTo>
                  <a:pt x="279734" y="61358"/>
                </a:lnTo>
                <a:cubicBezTo>
                  <a:pt x="282249" y="66022"/>
                  <a:pt x="280812" y="71763"/>
                  <a:pt x="276141" y="74634"/>
                </a:cubicBezTo>
                <a:lnTo>
                  <a:pt x="266800" y="80016"/>
                </a:lnTo>
                <a:cubicBezTo>
                  <a:pt x="268237" y="83604"/>
                  <a:pt x="269315" y="87551"/>
                  <a:pt x="270393" y="91857"/>
                </a:cubicBezTo>
                <a:lnTo>
                  <a:pt x="280812" y="91857"/>
                </a:lnTo>
                <a:cubicBezTo>
                  <a:pt x="285842" y="91857"/>
                  <a:pt x="290153" y="96163"/>
                  <a:pt x="290153" y="101187"/>
                </a:cubicBezTo>
                <a:lnTo>
                  <a:pt x="290153" y="117333"/>
                </a:lnTo>
                <a:cubicBezTo>
                  <a:pt x="290153" y="122357"/>
                  <a:pt x="285842" y="126663"/>
                  <a:pt x="280812" y="126663"/>
                </a:cubicBezTo>
                <a:lnTo>
                  <a:pt x="270393" y="126663"/>
                </a:lnTo>
                <a:cubicBezTo>
                  <a:pt x="269315" y="130969"/>
                  <a:pt x="268237" y="134916"/>
                  <a:pt x="266800" y="138863"/>
                </a:cubicBezTo>
                <a:lnTo>
                  <a:pt x="276141" y="143886"/>
                </a:lnTo>
                <a:cubicBezTo>
                  <a:pt x="278297" y="145321"/>
                  <a:pt x="279734" y="147474"/>
                  <a:pt x="280812" y="149986"/>
                </a:cubicBezTo>
                <a:cubicBezTo>
                  <a:pt x="281171" y="152498"/>
                  <a:pt x="280812" y="155009"/>
                  <a:pt x="279734" y="157162"/>
                </a:cubicBezTo>
                <a:lnTo>
                  <a:pt x="271830" y="170797"/>
                </a:lnTo>
                <a:cubicBezTo>
                  <a:pt x="270393" y="172950"/>
                  <a:pt x="268237" y="174386"/>
                  <a:pt x="265722" y="175103"/>
                </a:cubicBezTo>
                <a:cubicBezTo>
                  <a:pt x="263207" y="175821"/>
                  <a:pt x="260692" y="175462"/>
                  <a:pt x="258537" y="174386"/>
                </a:cubicBezTo>
                <a:lnTo>
                  <a:pt x="249195" y="169003"/>
                </a:lnTo>
                <a:cubicBezTo>
                  <a:pt x="246681" y="172233"/>
                  <a:pt x="243806" y="175103"/>
                  <a:pt x="240932" y="177974"/>
                </a:cubicBezTo>
                <a:lnTo>
                  <a:pt x="245962" y="186944"/>
                </a:lnTo>
                <a:cubicBezTo>
                  <a:pt x="247399" y="189097"/>
                  <a:pt x="247399" y="191609"/>
                  <a:pt x="247040" y="194121"/>
                </a:cubicBezTo>
                <a:cubicBezTo>
                  <a:pt x="246321" y="196632"/>
                  <a:pt x="244525" y="198785"/>
                  <a:pt x="242369" y="199862"/>
                </a:cubicBezTo>
                <a:lnTo>
                  <a:pt x="228717" y="207756"/>
                </a:lnTo>
                <a:cubicBezTo>
                  <a:pt x="227280" y="208832"/>
                  <a:pt x="225483" y="209191"/>
                  <a:pt x="223687" y="209191"/>
                </a:cubicBezTo>
                <a:cubicBezTo>
                  <a:pt x="220813" y="209191"/>
                  <a:pt x="217220" y="207397"/>
                  <a:pt x="215783" y="204167"/>
                </a:cubicBezTo>
                <a:lnTo>
                  <a:pt x="210394" y="195197"/>
                </a:lnTo>
                <a:cubicBezTo>
                  <a:pt x="205364" y="196991"/>
                  <a:pt x="199975" y="198426"/>
                  <a:pt x="194586" y="199144"/>
                </a:cubicBezTo>
                <a:cubicBezTo>
                  <a:pt x="192071" y="199503"/>
                  <a:pt x="190274" y="198068"/>
                  <a:pt x="189556" y="195556"/>
                </a:cubicBezTo>
                <a:cubicBezTo>
                  <a:pt x="189196" y="193044"/>
                  <a:pt x="190993" y="190891"/>
                  <a:pt x="193148" y="190532"/>
                </a:cubicBezTo>
                <a:cubicBezTo>
                  <a:pt x="199256" y="189815"/>
                  <a:pt x="205005" y="188021"/>
                  <a:pt x="210753" y="185868"/>
                </a:cubicBezTo>
                <a:cubicBezTo>
                  <a:pt x="212549" y="185150"/>
                  <a:pt x="215064" y="185868"/>
                  <a:pt x="216142" y="187662"/>
                </a:cubicBezTo>
                <a:lnTo>
                  <a:pt x="223328" y="199862"/>
                </a:lnTo>
                <a:cubicBezTo>
                  <a:pt x="223328" y="200579"/>
                  <a:pt x="223687" y="200579"/>
                  <a:pt x="224405" y="200220"/>
                </a:cubicBezTo>
                <a:lnTo>
                  <a:pt x="238058" y="192326"/>
                </a:lnTo>
                <a:cubicBezTo>
                  <a:pt x="238417" y="192326"/>
                  <a:pt x="238417" y="191609"/>
                  <a:pt x="238417" y="191250"/>
                </a:cubicBezTo>
                <a:lnTo>
                  <a:pt x="231232" y="179050"/>
                </a:lnTo>
                <a:cubicBezTo>
                  <a:pt x="230154" y="176897"/>
                  <a:pt x="230513" y="174744"/>
                  <a:pt x="232310" y="173309"/>
                </a:cubicBezTo>
                <a:cubicBezTo>
                  <a:pt x="236980" y="169721"/>
                  <a:pt x="241291" y="165415"/>
                  <a:pt x="244884" y="160750"/>
                </a:cubicBezTo>
                <a:cubicBezTo>
                  <a:pt x="246321" y="158956"/>
                  <a:pt x="248836" y="158598"/>
                  <a:pt x="250633" y="159674"/>
                </a:cubicBezTo>
                <a:lnTo>
                  <a:pt x="262848" y="166492"/>
                </a:lnTo>
                <a:cubicBezTo>
                  <a:pt x="263207" y="166850"/>
                  <a:pt x="263926" y="166492"/>
                  <a:pt x="264285" y="166133"/>
                </a:cubicBezTo>
                <a:lnTo>
                  <a:pt x="271830" y="152856"/>
                </a:lnTo>
                <a:cubicBezTo>
                  <a:pt x="272189" y="152498"/>
                  <a:pt x="271830" y="151780"/>
                  <a:pt x="271830" y="151421"/>
                </a:cubicBezTo>
                <a:lnTo>
                  <a:pt x="259255" y="144245"/>
                </a:lnTo>
                <a:cubicBezTo>
                  <a:pt x="257459" y="143168"/>
                  <a:pt x="256740" y="141015"/>
                  <a:pt x="257459" y="139221"/>
                </a:cubicBezTo>
                <a:cubicBezTo>
                  <a:pt x="259614" y="133480"/>
                  <a:pt x="261052" y="127380"/>
                  <a:pt x="262129" y="121639"/>
                </a:cubicBezTo>
                <a:cubicBezTo>
                  <a:pt x="262489" y="119486"/>
                  <a:pt x="264285" y="118051"/>
                  <a:pt x="266441" y="118051"/>
                </a:cubicBezTo>
                <a:lnTo>
                  <a:pt x="280812" y="118051"/>
                </a:lnTo>
                <a:cubicBezTo>
                  <a:pt x="281171" y="118051"/>
                  <a:pt x="281530" y="117692"/>
                  <a:pt x="281530" y="117333"/>
                </a:cubicBezTo>
                <a:lnTo>
                  <a:pt x="281530" y="101187"/>
                </a:lnTo>
                <a:cubicBezTo>
                  <a:pt x="281530" y="100828"/>
                  <a:pt x="281171" y="100469"/>
                  <a:pt x="280812" y="100469"/>
                </a:cubicBezTo>
                <a:lnTo>
                  <a:pt x="266441" y="100469"/>
                </a:lnTo>
                <a:cubicBezTo>
                  <a:pt x="264285" y="100469"/>
                  <a:pt x="262489" y="99034"/>
                  <a:pt x="262129" y="96881"/>
                </a:cubicBezTo>
                <a:cubicBezTo>
                  <a:pt x="261052" y="90781"/>
                  <a:pt x="259614" y="85040"/>
                  <a:pt x="257459" y="79299"/>
                </a:cubicBezTo>
                <a:cubicBezTo>
                  <a:pt x="256740" y="77505"/>
                  <a:pt x="257459" y="75352"/>
                  <a:pt x="259255" y="73916"/>
                </a:cubicBezTo>
                <a:lnTo>
                  <a:pt x="271471" y="67099"/>
                </a:lnTo>
                <a:cubicBezTo>
                  <a:pt x="271830" y="66740"/>
                  <a:pt x="272189" y="66381"/>
                  <a:pt x="271830" y="65664"/>
                </a:cubicBezTo>
                <a:lnTo>
                  <a:pt x="264285" y="52387"/>
                </a:lnTo>
                <a:cubicBezTo>
                  <a:pt x="263926" y="52028"/>
                  <a:pt x="263207" y="51670"/>
                  <a:pt x="262848" y="52028"/>
                </a:cubicBezTo>
                <a:lnTo>
                  <a:pt x="250633" y="59205"/>
                </a:lnTo>
                <a:cubicBezTo>
                  <a:pt x="248836" y="59922"/>
                  <a:pt x="246321" y="59564"/>
                  <a:pt x="244884" y="57770"/>
                </a:cubicBezTo>
                <a:cubicBezTo>
                  <a:pt x="241291" y="53105"/>
                  <a:pt x="236980" y="48799"/>
                  <a:pt x="232310" y="45211"/>
                </a:cubicBezTo>
                <a:cubicBezTo>
                  <a:pt x="230513" y="43776"/>
                  <a:pt x="230154" y="41264"/>
                  <a:pt x="231232" y="39470"/>
                </a:cubicBezTo>
                <a:lnTo>
                  <a:pt x="238417" y="27270"/>
                </a:lnTo>
                <a:cubicBezTo>
                  <a:pt x="238417" y="26911"/>
                  <a:pt x="238417" y="26911"/>
                  <a:pt x="238417" y="26552"/>
                </a:cubicBezTo>
                <a:cubicBezTo>
                  <a:pt x="238417" y="26552"/>
                  <a:pt x="238058" y="26552"/>
                  <a:pt x="238058" y="26194"/>
                </a:cubicBezTo>
                <a:lnTo>
                  <a:pt x="224405" y="18299"/>
                </a:lnTo>
                <a:cubicBezTo>
                  <a:pt x="223687" y="17941"/>
                  <a:pt x="223328" y="17941"/>
                  <a:pt x="223328" y="18658"/>
                </a:cubicBezTo>
                <a:lnTo>
                  <a:pt x="216142" y="30858"/>
                </a:lnTo>
                <a:cubicBezTo>
                  <a:pt x="215064" y="32652"/>
                  <a:pt x="212549" y="33370"/>
                  <a:pt x="210753" y="32652"/>
                </a:cubicBezTo>
                <a:cubicBezTo>
                  <a:pt x="205005" y="30499"/>
                  <a:pt x="199256" y="28705"/>
                  <a:pt x="193148" y="27988"/>
                </a:cubicBezTo>
                <a:cubicBezTo>
                  <a:pt x="190993" y="27629"/>
                  <a:pt x="189556" y="25835"/>
                  <a:pt x="189556" y="23682"/>
                </a:cubicBezTo>
                <a:lnTo>
                  <a:pt x="189556" y="9329"/>
                </a:lnTo>
                <a:cubicBezTo>
                  <a:pt x="189556" y="8970"/>
                  <a:pt x="189196" y="8611"/>
                  <a:pt x="188478" y="8611"/>
                </a:cubicBezTo>
                <a:lnTo>
                  <a:pt x="173029" y="8611"/>
                </a:lnTo>
                <a:cubicBezTo>
                  <a:pt x="172670" y="8611"/>
                  <a:pt x="172310" y="8970"/>
                  <a:pt x="172310" y="9329"/>
                </a:cubicBezTo>
                <a:lnTo>
                  <a:pt x="172310" y="23682"/>
                </a:lnTo>
                <a:cubicBezTo>
                  <a:pt x="172310" y="25835"/>
                  <a:pt x="170514" y="27629"/>
                  <a:pt x="168358" y="27988"/>
                </a:cubicBezTo>
                <a:cubicBezTo>
                  <a:pt x="162251" y="28705"/>
                  <a:pt x="156502" y="30499"/>
                  <a:pt x="151113" y="32652"/>
                </a:cubicBezTo>
                <a:cubicBezTo>
                  <a:pt x="148957" y="33370"/>
                  <a:pt x="146802" y="32652"/>
                  <a:pt x="145724" y="30858"/>
                </a:cubicBezTo>
                <a:lnTo>
                  <a:pt x="138538" y="18658"/>
                </a:lnTo>
                <a:cubicBezTo>
                  <a:pt x="138179" y="17941"/>
                  <a:pt x="137820" y="17941"/>
                  <a:pt x="137461" y="18299"/>
                </a:cubicBezTo>
                <a:lnTo>
                  <a:pt x="123808" y="26194"/>
                </a:lnTo>
                <a:cubicBezTo>
                  <a:pt x="123449" y="26552"/>
                  <a:pt x="123449" y="26552"/>
                  <a:pt x="123090" y="26552"/>
                </a:cubicBezTo>
                <a:cubicBezTo>
                  <a:pt x="123090" y="26911"/>
                  <a:pt x="123090" y="26911"/>
                  <a:pt x="123449" y="27270"/>
                </a:cubicBezTo>
                <a:lnTo>
                  <a:pt x="130275" y="39470"/>
                </a:lnTo>
                <a:cubicBezTo>
                  <a:pt x="131353" y="41264"/>
                  <a:pt x="130994" y="43776"/>
                  <a:pt x="129197" y="45211"/>
                </a:cubicBezTo>
                <a:cubicBezTo>
                  <a:pt x="124527" y="48799"/>
                  <a:pt x="120575" y="53105"/>
                  <a:pt x="116623" y="57770"/>
                </a:cubicBezTo>
                <a:cubicBezTo>
                  <a:pt x="115545" y="59564"/>
                  <a:pt x="113030" y="59922"/>
                  <a:pt x="110874" y="59205"/>
                </a:cubicBezTo>
                <a:lnTo>
                  <a:pt x="98659" y="52028"/>
                </a:lnTo>
                <a:cubicBezTo>
                  <a:pt x="98300" y="51670"/>
                  <a:pt x="97940" y="52028"/>
                  <a:pt x="97581" y="52387"/>
                </a:cubicBezTo>
                <a:lnTo>
                  <a:pt x="94707" y="57411"/>
                </a:lnTo>
                <a:cubicBezTo>
                  <a:pt x="93270" y="59205"/>
                  <a:pt x="90755" y="59922"/>
                  <a:pt x="88599" y="58846"/>
                </a:cubicBezTo>
                <a:cubicBezTo>
                  <a:pt x="86803" y="57411"/>
                  <a:pt x="85725" y="54899"/>
                  <a:pt x="87162" y="52746"/>
                </a:cubicBezTo>
                <a:lnTo>
                  <a:pt x="90036" y="47723"/>
                </a:lnTo>
                <a:cubicBezTo>
                  <a:pt x="92551" y="43058"/>
                  <a:pt x="98659" y="41623"/>
                  <a:pt x="103329" y="44134"/>
                </a:cubicBezTo>
                <a:lnTo>
                  <a:pt x="112311" y="49517"/>
                </a:lnTo>
                <a:cubicBezTo>
                  <a:pt x="114826" y="46287"/>
                  <a:pt x="118060" y="43417"/>
                  <a:pt x="120934" y="40546"/>
                </a:cubicBezTo>
                <a:lnTo>
                  <a:pt x="115904" y="31576"/>
                </a:lnTo>
                <a:cubicBezTo>
                  <a:pt x="114467" y="29423"/>
                  <a:pt x="114108" y="26911"/>
                  <a:pt x="114826" y="24399"/>
                </a:cubicBezTo>
                <a:cubicBezTo>
                  <a:pt x="115545" y="21888"/>
                  <a:pt x="116982" y="19735"/>
                  <a:pt x="119497" y="18658"/>
                </a:cubicBezTo>
                <a:lnTo>
                  <a:pt x="132790" y="10764"/>
                </a:lnTo>
                <a:cubicBezTo>
                  <a:pt x="137461" y="7894"/>
                  <a:pt x="143568" y="9688"/>
                  <a:pt x="146083" y="13994"/>
                </a:cubicBezTo>
                <a:lnTo>
                  <a:pt x="151113" y="23323"/>
                </a:lnTo>
                <a:cubicBezTo>
                  <a:pt x="155424" y="21888"/>
                  <a:pt x="159376" y="20811"/>
                  <a:pt x="163328" y="20094"/>
                </a:cubicBezTo>
                <a:lnTo>
                  <a:pt x="163328" y="9329"/>
                </a:lnTo>
                <a:cubicBezTo>
                  <a:pt x="163328" y="4306"/>
                  <a:pt x="167640" y="0"/>
                  <a:pt x="17302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3" name="Freeform 1014">
            <a:extLst>
              <a:ext uri="{FF2B5EF4-FFF2-40B4-BE49-F238E27FC236}">
                <a16:creationId xmlns:a16="http://schemas.microsoft.com/office/drawing/2014/main" id="{3711C93A-8E9C-D14E-B98C-2219C25EFF8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985856" y="5206134"/>
            <a:ext cx="719539" cy="719539"/>
          </a:xfrm>
          <a:custGeom>
            <a:avLst/>
            <a:gdLst>
              <a:gd name="T0" fmla="*/ 15700690 w 289476"/>
              <a:gd name="T1" fmla="*/ 33382132 h 290150"/>
              <a:gd name="T2" fmla="*/ 17741837 w 289476"/>
              <a:gd name="T3" fmla="*/ 21676321 h 290150"/>
              <a:gd name="T4" fmla="*/ 19783035 w 289476"/>
              <a:gd name="T5" fmla="*/ 29222860 h 290150"/>
              <a:gd name="T6" fmla="*/ 14236387 w 289476"/>
              <a:gd name="T7" fmla="*/ 19832355 h 290150"/>
              <a:gd name="T8" fmla="*/ 35556949 w 289476"/>
              <a:gd name="T9" fmla="*/ 21942951 h 290150"/>
              <a:gd name="T10" fmla="*/ 32219060 w 289476"/>
              <a:gd name="T11" fmla="*/ 22849974 h 290150"/>
              <a:gd name="T12" fmla="*/ 31150868 w 289476"/>
              <a:gd name="T13" fmla="*/ 34124846 h 290150"/>
              <a:gd name="T14" fmla="*/ 33865821 w 289476"/>
              <a:gd name="T15" fmla="*/ 21813293 h 290150"/>
              <a:gd name="T16" fmla="*/ 27101173 w 289476"/>
              <a:gd name="T17" fmla="*/ 21813293 h 290150"/>
              <a:gd name="T18" fmla="*/ 27101173 w 289476"/>
              <a:gd name="T19" fmla="*/ 34643041 h 290150"/>
              <a:gd name="T20" fmla="*/ 23585171 w 289476"/>
              <a:gd name="T21" fmla="*/ 22849974 h 290150"/>
              <a:gd name="T22" fmla="*/ 28970146 w 289476"/>
              <a:gd name="T23" fmla="*/ 16370253 h 290150"/>
              <a:gd name="T24" fmla="*/ 17787475 w 289476"/>
              <a:gd name="T25" fmla="*/ 17204712 h 290150"/>
              <a:gd name="T26" fmla="*/ 17787475 w 289476"/>
              <a:gd name="T27" fmla="*/ 13268091 h 290150"/>
              <a:gd name="T28" fmla="*/ 17176531 w 289476"/>
              <a:gd name="T29" fmla="*/ 13792879 h 290150"/>
              <a:gd name="T30" fmla="*/ 18304529 w 289476"/>
              <a:gd name="T31" fmla="*/ 11139328 h 290150"/>
              <a:gd name="T32" fmla="*/ 17787475 w 289476"/>
              <a:gd name="T33" fmla="*/ 10614342 h 290150"/>
              <a:gd name="T34" fmla="*/ 12407494 w 289476"/>
              <a:gd name="T35" fmla="*/ 16217627 h 290150"/>
              <a:gd name="T36" fmla="*/ 9137099 w 289476"/>
              <a:gd name="T37" fmla="*/ 17075752 h 290150"/>
              <a:gd name="T38" fmla="*/ 8076572 w 289476"/>
              <a:gd name="T39" fmla="*/ 33939130 h 290150"/>
              <a:gd name="T40" fmla="*/ 10728347 w 289476"/>
              <a:gd name="T41" fmla="*/ 16046016 h 290150"/>
              <a:gd name="T42" fmla="*/ 4010391 w 289476"/>
              <a:gd name="T43" fmla="*/ 16046016 h 290150"/>
              <a:gd name="T44" fmla="*/ 4010391 w 289476"/>
              <a:gd name="T45" fmla="*/ 34453913 h 290150"/>
              <a:gd name="T46" fmla="*/ 563222 w 289476"/>
              <a:gd name="T47" fmla="*/ 17075752 h 290150"/>
              <a:gd name="T48" fmla="*/ 5910978 w 289476"/>
              <a:gd name="T49" fmla="*/ 10596343 h 290150"/>
              <a:gd name="T50" fmla="*/ 5361772 w 289476"/>
              <a:gd name="T51" fmla="*/ 3366690 h 290150"/>
              <a:gd name="T52" fmla="*/ 14236387 w 289476"/>
              <a:gd name="T53" fmla="*/ 13872263 h 290150"/>
              <a:gd name="T54" fmla="*/ 21247154 w 289476"/>
              <a:gd name="T55" fmla="*/ 13872263 h 290150"/>
              <a:gd name="T56" fmla="*/ 30121935 w 289476"/>
              <a:gd name="T57" fmla="*/ 3366690 h 290150"/>
              <a:gd name="T58" fmla="*/ 23155399 w 289476"/>
              <a:gd name="T59" fmla="*/ 7740438 h 290150"/>
              <a:gd name="T60" fmla="*/ 12372591 w 289476"/>
              <a:gd name="T61" fmla="*/ 7740438 h 290150"/>
              <a:gd name="T62" fmla="*/ 6543263 w 289476"/>
              <a:gd name="T63" fmla="*/ 1389503 h 290150"/>
              <a:gd name="T64" fmla="*/ 15079552 w 289476"/>
              <a:gd name="T65" fmla="*/ 7783456 h 290150"/>
              <a:gd name="T66" fmla="*/ 27503716 w 289476"/>
              <a:gd name="T67" fmla="*/ 2037358 h 290150"/>
              <a:gd name="T68" fmla="*/ 31231099 w 289476"/>
              <a:gd name="T69" fmla="*/ 3324151 h 290150"/>
              <a:gd name="T70" fmla="*/ 22356642 w 289476"/>
              <a:gd name="T71" fmla="*/ 13872263 h 290150"/>
              <a:gd name="T72" fmla="*/ 18274471 w 289476"/>
              <a:gd name="T73" fmla="*/ 29823252 h 290150"/>
              <a:gd name="T74" fmla="*/ 15700690 w 289476"/>
              <a:gd name="T75" fmla="*/ 34453913 h 290150"/>
              <a:gd name="T76" fmla="*/ 12550066 w 289476"/>
              <a:gd name="T77" fmla="*/ 12285747 h 290150"/>
              <a:gd name="T78" fmla="*/ 5095773 w 289476"/>
              <a:gd name="T79" fmla="*/ 1866496 h 290150"/>
              <a:gd name="T80" fmla="*/ 15544714 w 289476"/>
              <a:gd name="T81" fmla="*/ 3200624 h 290150"/>
              <a:gd name="T82" fmla="*/ 17719605 w 289476"/>
              <a:gd name="T83" fmla="*/ 1038097 h 290150"/>
              <a:gd name="T84" fmla="*/ 17719605 w 289476"/>
              <a:gd name="T85" fmla="*/ 6401195 h 29015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289476" h="290150">
                <a:moveTo>
                  <a:pt x="115414" y="166104"/>
                </a:moveTo>
                <a:lnTo>
                  <a:pt x="115414" y="267737"/>
                </a:lnTo>
                <a:cubicBezTo>
                  <a:pt x="115414" y="274560"/>
                  <a:pt x="120810" y="279588"/>
                  <a:pt x="127285" y="279588"/>
                </a:cubicBezTo>
                <a:cubicBezTo>
                  <a:pt x="134120" y="279588"/>
                  <a:pt x="139516" y="274560"/>
                  <a:pt x="139516" y="267737"/>
                </a:cubicBezTo>
                <a:lnTo>
                  <a:pt x="139516" y="185856"/>
                </a:lnTo>
                <a:cubicBezTo>
                  <a:pt x="139516" y="183701"/>
                  <a:pt x="141674" y="181547"/>
                  <a:pt x="143833" y="181547"/>
                </a:cubicBezTo>
                <a:cubicBezTo>
                  <a:pt x="146351" y="181547"/>
                  <a:pt x="148150" y="183701"/>
                  <a:pt x="148150" y="185856"/>
                </a:cubicBezTo>
                <a:lnTo>
                  <a:pt x="148150" y="232902"/>
                </a:lnTo>
                <a:cubicBezTo>
                  <a:pt x="148150" y="239366"/>
                  <a:pt x="153905" y="244753"/>
                  <a:pt x="160380" y="244753"/>
                </a:cubicBezTo>
                <a:cubicBezTo>
                  <a:pt x="166855" y="244753"/>
                  <a:pt x="172251" y="239366"/>
                  <a:pt x="172251" y="232902"/>
                </a:cubicBezTo>
                <a:lnTo>
                  <a:pt x="172251" y="166104"/>
                </a:lnTo>
                <a:lnTo>
                  <a:pt x="115414" y="166104"/>
                </a:lnTo>
                <a:close/>
                <a:moveTo>
                  <a:pt x="234861" y="137108"/>
                </a:moveTo>
                <a:cubicBezTo>
                  <a:pt x="237026" y="134937"/>
                  <a:pt x="239552" y="134937"/>
                  <a:pt x="241356" y="137108"/>
                </a:cubicBezTo>
                <a:lnTo>
                  <a:pt x="288259" y="183781"/>
                </a:lnTo>
                <a:cubicBezTo>
                  <a:pt x="289342" y="185228"/>
                  <a:pt x="289702" y="187037"/>
                  <a:pt x="289342" y="188484"/>
                </a:cubicBezTo>
                <a:cubicBezTo>
                  <a:pt x="288620" y="190293"/>
                  <a:pt x="286816" y="191378"/>
                  <a:pt x="285012" y="191378"/>
                </a:cubicBezTo>
                <a:lnTo>
                  <a:pt x="261199" y="191378"/>
                </a:lnTo>
                <a:lnTo>
                  <a:pt x="261199" y="285809"/>
                </a:lnTo>
                <a:cubicBezTo>
                  <a:pt x="261199" y="288341"/>
                  <a:pt x="259395" y="290150"/>
                  <a:pt x="256870" y="290150"/>
                </a:cubicBezTo>
                <a:cubicBezTo>
                  <a:pt x="254705" y="290150"/>
                  <a:pt x="252540" y="288341"/>
                  <a:pt x="252540" y="285809"/>
                </a:cubicBezTo>
                <a:lnTo>
                  <a:pt x="252540" y="187037"/>
                </a:lnTo>
                <a:cubicBezTo>
                  <a:pt x="252540" y="184504"/>
                  <a:pt x="254705" y="182695"/>
                  <a:pt x="256870" y="182695"/>
                </a:cubicBezTo>
                <a:lnTo>
                  <a:pt x="274549" y="182695"/>
                </a:lnTo>
                <a:lnTo>
                  <a:pt x="238108" y="146153"/>
                </a:lnTo>
                <a:lnTo>
                  <a:pt x="202029" y="182695"/>
                </a:lnTo>
                <a:lnTo>
                  <a:pt x="219708" y="182695"/>
                </a:lnTo>
                <a:cubicBezTo>
                  <a:pt x="221872" y="182695"/>
                  <a:pt x="223676" y="184504"/>
                  <a:pt x="223676" y="187037"/>
                </a:cubicBezTo>
                <a:lnTo>
                  <a:pt x="223676" y="285809"/>
                </a:lnTo>
                <a:cubicBezTo>
                  <a:pt x="223676" y="288341"/>
                  <a:pt x="221872" y="290150"/>
                  <a:pt x="219708" y="290150"/>
                </a:cubicBezTo>
                <a:cubicBezTo>
                  <a:pt x="216821" y="290150"/>
                  <a:pt x="215017" y="288341"/>
                  <a:pt x="215017" y="285809"/>
                </a:cubicBezTo>
                <a:lnTo>
                  <a:pt x="215017" y="191378"/>
                </a:lnTo>
                <a:lnTo>
                  <a:pt x="191205" y="191378"/>
                </a:lnTo>
                <a:cubicBezTo>
                  <a:pt x="189401" y="191378"/>
                  <a:pt x="187958" y="190293"/>
                  <a:pt x="187236" y="188484"/>
                </a:cubicBezTo>
                <a:cubicBezTo>
                  <a:pt x="186875" y="187037"/>
                  <a:pt x="186875" y="185228"/>
                  <a:pt x="188318" y="183781"/>
                </a:cubicBezTo>
                <a:lnTo>
                  <a:pt x="234861" y="137108"/>
                </a:lnTo>
                <a:close/>
                <a:moveTo>
                  <a:pt x="144203" y="134937"/>
                </a:moveTo>
                <a:cubicBezTo>
                  <a:pt x="146489" y="134937"/>
                  <a:pt x="148394" y="137135"/>
                  <a:pt x="148394" y="139700"/>
                </a:cubicBezTo>
                <a:cubicBezTo>
                  <a:pt x="148394" y="141898"/>
                  <a:pt x="146489" y="144096"/>
                  <a:pt x="144203" y="144096"/>
                </a:cubicBezTo>
                <a:cubicBezTo>
                  <a:pt x="141536" y="144096"/>
                  <a:pt x="139250" y="141898"/>
                  <a:pt x="139250" y="139700"/>
                </a:cubicBezTo>
                <a:cubicBezTo>
                  <a:pt x="139250" y="137135"/>
                  <a:pt x="141536" y="134937"/>
                  <a:pt x="144203" y="134937"/>
                </a:cubicBezTo>
                <a:close/>
                <a:moveTo>
                  <a:pt x="144203" y="111125"/>
                </a:moveTo>
                <a:cubicBezTo>
                  <a:pt x="146489" y="111125"/>
                  <a:pt x="148394" y="112957"/>
                  <a:pt x="148394" y="115521"/>
                </a:cubicBezTo>
                <a:cubicBezTo>
                  <a:pt x="148394" y="118086"/>
                  <a:pt x="146489" y="120284"/>
                  <a:pt x="144203" y="120284"/>
                </a:cubicBezTo>
                <a:cubicBezTo>
                  <a:pt x="141536" y="120284"/>
                  <a:pt x="139250" y="118086"/>
                  <a:pt x="139250" y="115521"/>
                </a:cubicBezTo>
                <a:cubicBezTo>
                  <a:pt x="139250" y="112957"/>
                  <a:pt x="141536" y="111125"/>
                  <a:pt x="144203" y="111125"/>
                </a:cubicBezTo>
                <a:close/>
                <a:moveTo>
                  <a:pt x="144203" y="88900"/>
                </a:moveTo>
                <a:cubicBezTo>
                  <a:pt x="146489" y="88900"/>
                  <a:pt x="148394" y="90731"/>
                  <a:pt x="148394" y="93296"/>
                </a:cubicBezTo>
                <a:cubicBezTo>
                  <a:pt x="148394" y="95860"/>
                  <a:pt x="146489" y="98058"/>
                  <a:pt x="144203" y="98058"/>
                </a:cubicBezTo>
                <a:cubicBezTo>
                  <a:pt x="141536" y="98058"/>
                  <a:pt x="139250" y="95860"/>
                  <a:pt x="139250" y="93296"/>
                </a:cubicBezTo>
                <a:cubicBezTo>
                  <a:pt x="139250" y="90731"/>
                  <a:pt x="141536" y="88900"/>
                  <a:pt x="144203" y="88900"/>
                </a:cubicBezTo>
                <a:close/>
                <a:moveTo>
                  <a:pt x="47919" y="88749"/>
                </a:moveTo>
                <a:cubicBezTo>
                  <a:pt x="49711" y="87312"/>
                  <a:pt x="52577" y="87312"/>
                  <a:pt x="54010" y="88749"/>
                </a:cubicBezTo>
                <a:lnTo>
                  <a:pt x="100588" y="135829"/>
                </a:lnTo>
                <a:cubicBezTo>
                  <a:pt x="102021" y="136907"/>
                  <a:pt x="102380" y="139063"/>
                  <a:pt x="101663" y="140501"/>
                </a:cubicBezTo>
                <a:cubicBezTo>
                  <a:pt x="100946" y="142298"/>
                  <a:pt x="99513" y="143016"/>
                  <a:pt x="97363" y="143016"/>
                </a:cubicBezTo>
                <a:lnTo>
                  <a:pt x="74075" y="143016"/>
                </a:lnTo>
                <a:lnTo>
                  <a:pt x="74075" y="284253"/>
                </a:lnTo>
                <a:cubicBezTo>
                  <a:pt x="74075" y="286769"/>
                  <a:pt x="71925" y="288566"/>
                  <a:pt x="69775" y="288566"/>
                </a:cubicBezTo>
                <a:cubicBezTo>
                  <a:pt x="67267" y="288566"/>
                  <a:pt x="65476" y="286769"/>
                  <a:pt x="65476" y="284253"/>
                </a:cubicBezTo>
                <a:lnTo>
                  <a:pt x="65476" y="138704"/>
                </a:lnTo>
                <a:cubicBezTo>
                  <a:pt x="65476" y="136548"/>
                  <a:pt x="67267" y="134391"/>
                  <a:pt x="69775" y="134391"/>
                </a:cubicBezTo>
                <a:lnTo>
                  <a:pt x="86973" y="134391"/>
                </a:lnTo>
                <a:lnTo>
                  <a:pt x="51144" y="98093"/>
                </a:lnTo>
                <a:lnTo>
                  <a:pt x="14956" y="134391"/>
                </a:lnTo>
                <a:lnTo>
                  <a:pt x="32513" y="134391"/>
                </a:lnTo>
                <a:cubicBezTo>
                  <a:pt x="34662" y="134391"/>
                  <a:pt x="36812" y="136548"/>
                  <a:pt x="36812" y="138704"/>
                </a:cubicBezTo>
                <a:lnTo>
                  <a:pt x="36812" y="284253"/>
                </a:lnTo>
                <a:cubicBezTo>
                  <a:pt x="36812" y="286769"/>
                  <a:pt x="34662" y="288566"/>
                  <a:pt x="32513" y="288566"/>
                </a:cubicBezTo>
                <a:cubicBezTo>
                  <a:pt x="30005" y="288566"/>
                  <a:pt x="27855" y="286769"/>
                  <a:pt x="27855" y="284253"/>
                </a:cubicBezTo>
                <a:lnTo>
                  <a:pt x="27855" y="143016"/>
                </a:lnTo>
                <a:lnTo>
                  <a:pt x="4566" y="143016"/>
                </a:lnTo>
                <a:cubicBezTo>
                  <a:pt x="2416" y="143016"/>
                  <a:pt x="983" y="142298"/>
                  <a:pt x="625" y="140501"/>
                </a:cubicBezTo>
                <a:cubicBezTo>
                  <a:pt x="-450" y="139063"/>
                  <a:pt x="-92" y="136907"/>
                  <a:pt x="1341" y="135829"/>
                </a:cubicBezTo>
                <a:lnTo>
                  <a:pt x="47919" y="88749"/>
                </a:lnTo>
                <a:close/>
                <a:moveTo>
                  <a:pt x="51742" y="20299"/>
                </a:moveTo>
                <a:cubicBezTo>
                  <a:pt x="49943" y="20299"/>
                  <a:pt x="48145" y="21017"/>
                  <a:pt x="46706" y="22094"/>
                </a:cubicBezTo>
                <a:cubicBezTo>
                  <a:pt x="44907" y="23531"/>
                  <a:pt x="43828" y="26045"/>
                  <a:pt x="43468" y="28199"/>
                </a:cubicBezTo>
                <a:cubicBezTo>
                  <a:pt x="43468" y="30713"/>
                  <a:pt x="44188" y="32868"/>
                  <a:pt x="45986" y="34664"/>
                </a:cubicBezTo>
                <a:lnTo>
                  <a:pt x="107860" y="96792"/>
                </a:lnTo>
                <a:cubicBezTo>
                  <a:pt x="112896" y="101820"/>
                  <a:pt x="115414" y="108644"/>
                  <a:pt x="115414" y="116186"/>
                </a:cubicBezTo>
                <a:lnTo>
                  <a:pt x="115414" y="157485"/>
                </a:lnTo>
                <a:lnTo>
                  <a:pt x="172251" y="157485"/>
                </a:lnTo>
                <a:lnTo>
                  <a:pt x="172251" y="116186"/>
                </a:lnTo>
                <a:cubicBezTo>
                  <a:pt x="172251" y="108644"/>
                  <a:pt x="175129" y="101820"/>
                  <a:pt x="179806" y="96792"/>
                </a:cubicBezTo>
                <a:lnTo>
                  <a:pt x="241679" y="34664"/>
                </a:lnTo>
                <a:cubicBezTo>
                  <a:pt x="243478" y="32868"/>
                  <a:pt x="244557" y="30713"/>
                  <a:pt x="244197" y="28199"/>
                </a:cubicBezTo>
                <a:cubicBezTo>
                  <a:pt x="244197" y="26045"/>
                  <a:pt x="243118" y="23531"/>
                  <a:pt x="241319" y="22094"/>
                </a:cubicBezTo>
                <a:cubicBezTo>
                  <a:pt x="237722" y="19580"/>
                  <a:pt x="232686" y="19939"/>
                  <a:pt x="229089" y="23172"/>
                </a:cubicBezTo>
                <a:lnTo>
                  <a:pt x="187720" y="64830"/>
                </a:lnTo>
                <a:cubicBezTo>
                  <a:pt x="181604" y="70576"/>
                  <a:pt x="174050" y="73808"/>
                  <a:pt x="165417" y="73808"/>
                </a:cubicBezTo>
                <a:lnTo>
                  <a:pt x="122249" y="73808"/>
                </a:lnTo>
                <a:cubicBezTo>
                  <a:pt x="113975" y="73808"/>
                  <a:pt x="106061" y="70576"/>
                  <a:pt x="100305" y="64830"/>
                </a:cubicBezTo>
                <a:lnTo>
                  <a:pt x="58577" y="23172"/>
                </a:lnTo>
                <a:cubicBezTo>
                  <a:pt x="56778" y="21376"/>
                  <a:pt x="54260" y="20299"/>
                  <a:pt x="51742" y="20299"/>
                </a:cubicBezTo>
                <a:close/>
                <a:moveTo>
                  <a:pt x="53046" y="11635"/>
                </a:moveTo>
                <a:cubicBezTo>
                  <a:pt x="57318" y="11949"/>
                  <a:pt x="61634" y="13834"/>
                  <a:pt x="65052" y="17066"/>
                </a:cubicBezTo>
                <a:lnTo>
                  <a:pt x="106421" y="58725"/>
                </a:lnTo>
                <a:cubicBezTo>
                  <a:pt x="110737" y="63035"/>
                  <a:pt x="116133" y="65189"/>
                  <a:pt x="122249" y="65189"/>
                </a:cubicBezTo>
                <a:lnTo>
                  <a:pt x="165417" y="65189"/>
                </a:lnTo>
                <a:cubicBezTo>
                  <a:pt x="171532" y="65189"/>
                  <a:pt x="177288" y="63035"/>
                  <a:pt x="181604" y="58725"/>
                </a:cubicBezTo>
                <a:lnTo>
                  <a:pt x="222973" y="17066"/>
                </a:lnTo>
                <a:cubicBezTo>
                  <a:pt x="226391" y="13834"/>
                  <a:pt x="230617" y="11949"/>
                  <a:pt x="234844" y="11635"/>
                </a:cubicBezTo>
                <a:cubicBezTo>
                  <a:pt x="239071" y="11320"/>
                  <a:pt x="243298" y="12577"/>
                  <a:pt x="246715" y="15630"/>
                </a:cubicBezTo>
                <a:cubicBezTo>
                  <a:pt x="250672" y="18503"/>
                  <a:pt x="252831" y="23172"/>
                  <a:pt x="253190" y="27840"/>
                </a:cubicBezTo>
                <a:cubicBezTo>
                  <a:pt x="253190" y="32868"/>
                  <a:pt x="251392" y="37537"/>
                  <a:pt x="248154" y="41128"/>
                </a:cubicBezTo>
                <a:lnTo>
                  <a:pt x="186281" y="102898"/>
                </a:lnTo>
                <a:cubicBezTo>
                  <a:pt x="183043" y="106489"/>
                  <a:pt x="181245" y="110798"/>
                  <a:pt x="181245" y="116186"/>
                </a:cubicBezTo>
                <a:lnTo>
                  <a:pt x="181245" y="232902"/>
                </a:lnTo>
                <a:cubicBezTo>
                  <a:pt x="181245" y="244394"/>
                  <a:pt x="171892" y="253372"/>
                  <a:pt x="160380" y="253372"/>
                </a:cubicBezTo>
                <a:cubicBezTo>
                  <a:pt x="156064" y="253372"/>
                  <a:pt x="151747" y="252294"/>
                  <a:pt x="148150" y="249781"/>
                </a:cubicBezTo>
                <a:lnTo>
                  <a:pt x="148150" y="267737"/>
                </a:lnTo>
                <a:cubicBezTo>
                  <a:pt x="148150" y="268096"/>
                  <a:pt x="148150" y="268096"/>
                  <a:pt x="148150" y="268096"/>
                </a:cubicBezTo>
                <a:cubicBezTo>
                  <a:pt x="148150" y="279229"/>
                  <a:pt x="139156" y="288566"/>
                  <a:pt x="127285" y="288566"/>
                </a:cubicBezTo>
                <a:cubicBezTo>
                  <a:pt x="116133" y="288566"/>
                  <a:pt x="106780" y="279229"/>
                  <a:pt x="106780" y="267737"/>
                </a:cubicBezTo>
                <a:lnTo>
                  <a:pt x="106780" y="116186"/>
                </a:lnTo>
                <a:cubicBezTo>
                  <a:pt x="106780" y="110798"/>
                  <a:pt x="104982" y="106489"/>
                  <a:pt x="101744" y="102898"/>
                </a:cubicBezTo>
                <a:lnTo>
                  <a:pt x="39871" y="41128"/>
                </a:lnTo>
                <a:cubicBezTo>
                  <a:pt x="36633" y="37537"/>
                  <a:pt x="34475" y="32868"/>
                  <a:pt x="34835" y="27840"/>
                </a:cubicBezTo>
                <a:cubicBezTo>
                  <a:pt x="35194" y="23172"/>
                  <a:pt x="37353" y="18503"/>
                  <a:pt x="41310" y="15630"/>
                </a:cubicBezTo>
                <a:cubicBezTo>
                  <a:pt x="44547" y="12577"/>
                  <a:pt x="48774" y="11320"/>
                  <a:pt x="53046" y="11635"/>
                </a:cubicBezTo>
                <a:close/>
                <a:moveTo>
                  <a:pt x="143653" y="8694"/>
                </a:moveTo>
                <a:cubicBezTo>
                  <a:pt x="133937" y="8694"/>
                  <a:pt x="126021" y="16663"/>
                  <a:pt x="126021" y="26806"/>
                </a:cubicBezTo>
                <a:cubicBezTo>
                  <a:pt x="126021" y="36949"/>
                  <a:pt x="133937" y="44919"/>
                  <a:pt x="143653" y="44919"/>
                </a:cubicBezTo>
                <a:cubicBezTo>
                  <a:pt x="153728" y="44919"/>
                  <a:pt x="161644" y="36949"/>
                  <a:pt x="161644" y="26806"/>
                </a:cubicBezTo>
                <a:cubicBezTo>
                  <a:pt x="161644" y="16663"/>
                  <a:pt x="153728" y="8694"/>
                  <a:pt x="143653" y="8694"/>
                </a:cubicBezTo>
                <a:close/>
                <a:moveTo>
                  <a:pt x="143653" y="0"/>
                </a:moveTo>
                <a:cubicBezTo>
                  <a:pt x="158406" y="0"/>
                  <a:pt x="170640" y="11954"/>
                  <a:pt x="170640" y="26806"/>
                </a:cubicBezTo>
                <a:cubicBezTo>
                  <a:pt x="170640" y="41658"/>
                  <a:pt x="158406" y="53613"/>
                  <a:pt x="143653" y="53613"/>
                </a:cubicBezTo>
                <a:cubicBezTo>
                  <a:pt x="128899" y="53613"/>
                  <a:pt x="117025" y="41658"/>
                  <a:pt x="117025" y="26806"/>
                </a:cubicBezTo>
                <a:cubicBezTo>
                  <a:pt x="117025" y="11954"/>
                  <a:pt x="128899" y="0"/>
                  <a:pt x="14365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4" name="Freeform 1015">
            <a:extLst>
              <a:ext uri="{FF2B5EF4-FFF2-40B4-BE49-F238E27FC236}">
                <a16:creationId xmlns:a16="http://schemas.microsoft.com/office/drawing/2014/main" id="{38B556FE-DE76-B949-A2BC-4543F08EE7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082018" y="4040303"/>
            <a:ext cx="728207" cy="728207"/>
          </a:xfrm>
          <a:custGeom>
            <a:avLst/>
            <a:gdLst>
              <a:gd name="T0" fmla="*/ 25549034 w 293329"/>
              <a:gd name="T1" fmla="*/ 32573503 h 293332"/>
              <a:gd name="T2" fmla="*/ 9708360 w 293329"/>
              <a:gd name="T3" fmla="*/ 31996192 h 293332"/>
              <a:gd name="T4" fmla="*/ 28549243 w 293329"/>
              <a:gd name="T5" fmla="*/ 29388267 h 293332"/>
              <a:gd name="T6" fmla="*/ 28117488 w 293329"/>
              <a:gd name="T7" fmla="*/ 34167584 h 293332"/>
              <a:gd name="T8" fmla="*/ 33685557 w 293329"/>
              <a:gd name="T9" fmla="*/ 30113821 h 293332"/>
              <a:gd name="T10" fmla="*/ 35239299 w 293329"/>
              <a:gd name="T11" fmla="*/ 31436587 h 293332"/>
              <a:gd name="T12" fmla="*/ 27599770 w 293329"/>
              <a:gd name="T13" fmla="*/ 35234295 h 293332"/>
              <a:gd name="T14" fmla="*/ 27772314 w 293329"/>
              <a:gd name="T15" fmla="*/ 29431138 h 293332"/>
              <a:gd name="T16" fmla="*/ 1510433 w 293329"/>
              <a:gd name="T17" fmla="*/ 30113821 h 293332"/>
              <a:gd name="T18" fmla="*/ 7121941 w 293329"/>
              <a:gd name="T19" fmla="*/ 34167584 h 293332"/>
              <a:gd name="T20" fmla="*/ 6689917 w 293329"/>
              <a:gd name="T21" fmla="*/ 29388267 h 293332"/>
              <a:gd name="T22" fmla="*/ 8157553 w 293329"/>
              <a:gd name="T23" fmla="*/ 34722347 h 293332"/>
              <a:gd name="T24" fmla="*/ 0 w 293329"/>
              <a:gd name="T25" fmla="*/ 34722347 h 293332"/>
              <a:gd name="T26" fmla="*/ 1467452 w 293329"/>
              <a:gd name="T27" fmla="*/ 29388267 h 293332"/>
              <a:gd name="T28" fmla="*/ 31044270 w 293329"/>
              <a:gd name="T29" fmla="*/ 28454657 h 293332"/>
              <a:gd name="T30" fmla="*/ 3962652 w 293329"/>
              <a:gd name="T31" fmla="*/ 26039287 h 293332"/>
              <a:gd name="T32" fmla="*/ 5191771 w 293329"/>
              <a:gd name="T33" fmla="*/ 27225687 h 293332"/>
              <a:gd name="T34" fmla="*/ 33332922 w 293329"/>
              <a:gd name="T35" fmla="*/ 27225687 h 293332"/>
              <a:gd name="T36" fmla="*/ 31044270 w 293329"/>
              <a:gd name="T37" fmla="*/ 24979956 h 293332"/>
              <a:gd name="T38" fmla="*/ 3962652 w 293329"/>
              <a:gd name="T39" fmla="*/ 29513910 h 293332"/>
              <a:gd name="T40" fmla="*/ 16964238 w 293329"/>
              <a:gd name="T41" fmla="*/ 22119643 h 293332"/>
              <a:gd name="T42" fmla="*/ 21941934 w 293329"/>
              <a:gd name="T43" fmla="*/ 23219853 h 293332"/>
              <a:gd name="T44" fmla="*/ 16964238 w 293329"/>
              <a:gd name="T45" fmla="*/ 22119643 h 293332"/>
              <a:gd name="T46" fmla="*/ 22461226 w 293329"/>
              <a:gd name="T47" fmla="*/ 19024632 h 293332"/>
              <a:gd name="T48" fmla="*/ 16401476 w 293329"/>
              <a:gd name="T49" fmla="*/ 19024632 h 293332"/>
              <a:gd name="T50" fmla="*/ 14529843 w 293329"/>
              <a:gd name="T51" fmla="*/ 27859614 h 293332"/>
              <a:gd name="T52" fmla="*/ 14529843 w 293329"/>
              <a:gd name="T53" fmla="*/ 14664705 h 293332"/>
              <a:gd name="T54" fmla="*/ 12571666 w 293329"/>
              <a:gd name="T55" fmla="*/ 27859614 h 293332"/>
              <a:gd name="T56" fmla="*/ 12571666 w 293329"/>
              <a:gd name="T57" fmla="*/ 14664705 h 293332"/>
              <a:gd name="T58" fmla="*/ 33639441 w 293329"/>
              <a:gd name="T59" fmla="*/ 12063459 h 293332"/>
              <a:gd name="T60" fmla="*/ 32671188 w 293329"/>
              <a:gd name="T61" fmla="*/ 24321583 h 293332"/>
              <a:gd name="T62" fmla="*/ 32935248 w 293329"/>
              <a:gd name="T63" fmla="*/ 11717971 h 293332"/>
              <a:gd name="T64" fmla="*/ 2918121 w 293329"/>
              <a:gd name="T65" fmla="*/ 23288760 h 293332"/>
              <a:gd name="T66" fmla="*/ 1894208 w 293329"/>
              <a:gd name="T67" fmla="*/ 23679404 h 293332"/>
              <a:gd name="T68" fmla="*/ 12571666 w 293329"/>
              <a:gd name="T69" fmla="*/ 10381927 h 293332"/>
              <a:gd name="T70" fmla="*/ 23145993 w 293329"/>
              <a:gd name="T71" fmla="*/ 13626460 h 293332"/>
              <a:gd name="T72" fmla="*/ 12571666 w 293329"/>
              <a:gd name="T73" fmla="*/ 9343458 h 293332"/>
              <a:gd name="T74" fmla="*/ 24756013 w 293329"/>
              <a:gd name="T75" fmla="*/ 10381927 h 293332"/>
              <a:gd name="T76" fmla="*/ 24756013 w 293329"/>
              <a:gd name="T77" fmla="*/ 13626460 h 293332"/>
              <a:gd name="T78" fmla="*/ 24756013 w 293329"/>
              <a:gd name="T79" fmla="*/ 28941136 h 293332"/>
              <a:gd name="T80" fmla="*/ 9917191 w 293329"/>
              <a:gd name="T81" fmla="*/ 11982561 h 293332"/>
              <a:gd name="T82" fmla="*/ 28592345 w 293329"/>
              <a:gd name="T83" fmla="*/ 5140508 h 293332"/>
              <a:gd name="T84" fmla="*/ 34160245 w 293329"/>
              <a:gd name="T85" fmla="*/ 9222673 h 293332"/>
              <a:gd name="T86" fmla="*/ 33771747 w 293329"/>
              <a:gd name="T87" fmla="*/ 4409906 h 293332"/>
              <a:gd name="T88" fmla="*/ 35239299 w 293329"/>
              <a:gd name="T89" fmla="*/ 9738305 h 293332"/>
              <a:gd name="T90" fmla="*/ 27081694 w 293329"/>
              <a:gd name="T91" fmla="*/ 9738305 h 293332"/>
              <a:gd name="T92" fmla="*/ 28549243 w 293329"/>
              <a:gd name="T93" fmla="*/ 4409906 h 293332"/>
              <a:gd name="T94" fmla="*/ 1036058 w 293329"/>
              <a:gd name="T95" fmla="*/ 6472400 h 293332"/>
              <a:gd name="T96" fmla="*/ 7121941 w 293329"/>
              <a:gd name="T97" fmla="*/ 6472400 h 293332"/>
              <a:gd name="T98" fmla="*/ 7424072 w 293329"/>
              <a:gd name="T99" fmla="*/ 4452886 h 293332"/>
              <a:gd name="T100" fmla="*/ 7639649 w 293329"/>
              <a:gd name="T101" fmla="*/ 10254088 h 293332"/>
              <a:gd name="T102" fmla="*/ 0 w 293329"/>
              <a:gd name="T103" fmla="*/ 6472400 h 293332"/>
              <a:gd name="T104" fmla="*/ 31044270 w 293329"/>
              <a:gd name="T105" fmla="*/ 1016743 h 293332"/>
              <a:gd name="T106" fmla="*/ 32273454 w 293329"/>
              <a:gd name="T107" fmla="*/ 2246024 h 293332"/>
              <a:gd name="T108" fmla="*/ 2733624 w 293329"/>
              <a:gd name="T109" fmla="*/ 2246024 h 293332"/>
              <a:gd name="T110" fmla="*/ 3962652 w 293329"/>
              <a:gd name="T111" fmla="*/ 1016743 h 293332"/>
              <a:gd name="T112" fmla="*/ 26527616 w 293329"/>
              <a:gd name="T113" fmla="*/ 3994657 h 293332"/>
              <a:gd name="T114" fmla="*/ 8996094 w 293329"/>
              <a:gd name="T115" fmla="*/ 4255422 h 293332"/>
              <a:gd name="T116" fmla="*/ 17502773 w 293329"/>
              <a:gd name="T117" fmla="*/ 814038 h 293332"/>
              <a:gd name="T118" fmla="*/ 31044270 w 293329"/>
              <a:gd name="T119" fmla="*/ 4534233 h 293332"/>
              <a:gd name="T120" fmla="*/ 3962652 w 293329"/>
              <a:gd name="T121" fmla="*/ 0 h 293332"/>
              <a:gd name="T122" fmla="*/ 1716687 w 293329"/>
              <a:gd name="T123" fmla="*/ 2246024 h 293332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3329" h="293332">
                <a:moveTo>
                  <a:pt x="208355" y="263416"/>
                </a:moveTo>
                <a:cubicBezTo>
                  <a:pt x="210511" y="261937"/>
                  <a:pt x="213385" y="262677"/>
                  <a:pt x="214822" y="264895"/>
                </a:cubicBezTo>
                <a:cubicBezTo>
                  <a:pt x="215541" y="267483"/>
                  <a:pt x="214822" y="270071"/>
                  <a:pt x="212667" y="271180"/>
                </a:cubicBezTo>
                <a:cubicBezTo>
                  <a:pt x="192188" y="282640"/>
                  <a:pt x="169194" y="288556"/>
                  <a:pt x="146201" y="288556"/>
                </a:cubicBezTo>
                <a:cubicBezTo>
                  <a:pt x="124284" y="288556"/>
                  <a:pt x="102728" y="283010"/>
                  <a:pt x="82608" y="272659"/>
                </a:cubicBezTo>
                <a:cubicBezTo>
                  <a:pt x="80093" y="271549"/>
                  <a:pt x="79375" y="268592"/>
                  <a:pt x="80812" y="266374"/>
                </a:cubicBezTo>
                <a:cubicBezTo>
                  <a:pt x="81530" y="264155"/>
                  <a:pt x="84405" y="263416"/>
                  <a:pt x="86560" y="264525"/>
                </a:cubicBezTo>
                <a:cubicBezTo>
                  <a:pt x="125003" y="284859"/>
                  <a:pt x="170631" y="284119"/>
                  <a:pt x="208355" y="263416"/>
                </a:cubicBezTo>
                <a:close/>
                <a:moveTo>
                  <a:pt x="237641" y="244663"/>
                </a:moveTo>
                <a:cubicBezTo>
                  <a:pt x="239437" y="246084"/>
                  <a:pt x="239796" y="248926"/>
                  <a:pt x="238000" y="250703"/>
                </a:cubicBezTo>
                <a:cubicBezTo>
                  <a:pt x="235485" y="253900"/>
                  <a:pt x="234048" y="257808"/>
                  <a:pt x="234048" y="261715"/>
                </a:cubicBezTo>
                <a:lnTo>
                  <a:pt x="234048" y="284451"/>
                </a:lnTo>
                <a:lnTo>
                  <a:pt x="284347" y="284451"/>
                </a:lnTo>
                <a:lnTo>
                  <a:pt x="284347" y="261715"/>
                </a:lnTo>
                <a:cubicBezTo>
                  <a:pt x="284347" y="257808"/>
                  <a:pt x="283269" y="253900"/>
                  <a:pt x="280395" y="250703"/>
                </a:cubicBezTo>
                <a:cubicBezTo>
                  <a:pt x="278958" y="248926"/>
                  <a:pt x="278958" y="246084"/>
                  <a:pt x="281113" y="244663"/>
                </a:cubicBezTo>
                <a:cubicBezTo>
                  <a:pt x="282910" y="242887"/>
                  <a:pt x="285784" y="243242"/>
                  <a:pt x="287221" y="245019"/>
                </a:cubicBezTo>
                <a:cubicBezTo>
                  <a:pt x="291173" y="249992"/>
                  <a:pt x="293329" y="255676"/>
                  <a:pt x="293329" y="261715"/>
                </a:cubicBezTo>
                <a:lnTo>
                  <a:pt x="293329" y="289069"/>
                </a:lnTo>
                <a:cubicBezTo>
                  <a:pt x="293329" y="291201"/>
                  <a:pt x="291533" y="293332"/>
                  <a:pt x="288658" y="293332"/>
                </a:cubicBezTo>
                <a:lnTo>
                  <a:pt x="229737" y="293332"/>
                </a:lnTo>
                <a:cubicBezTo>
                  <a:pt x="227222" y="293332"/>
                  <a:pt x="225425" y="291201"/>
                  <a:pt x="225425" y="289069"/>
                </a:cubicBezTo>
                <a:lnTo>
                  <a:pt x="225425" y="261715"/>
                </a:lnTo>
                <a:cubicBezTo>
                  <a:pt x="225425" y="255676"/>
                  <a:pt x="227222" y="249992"/>
                  <a:pt x="231174" y="245019"/>
                </a:cubicBezTo>
                <a:cubicBezTo>
                  <a:pt x="232611" y="243242"/>
                  <a:pt x="235844" y="242887"/>
                  <a:pt x="237641" y="244663"/>
                </a:cubicBezTo>
                <a:close/>
                <a:moveTo>
                  <a:pt x="12215" y="244663"/>
                </a:moveTo>
                <a:cubicBezTo>
                  <a:pt x="14012" y="246084"/>
                  <a:pt x="14371" y="248926"/>
                  <a:pt x="12575" y="250703"/>
                </a:cubicBezTo>
                <a:cubicBezTo>
                  <a:pt x="10419" y="253900"/>
                  <a:pt x="8622" y="257808"/>
                  <a:pt x="8622" y="261715"/>
                </a:cubicBezTo>
                <a:lnTo>
                  <a:pt x="8622" y="284451"/>
                </a:lnTo>
                <a:lnTo>
                  <a:pt x="59281" y="284451"/>
                </a:lnTo>
                <a:lnTo>
                  <a:pt x="59281" y="261715"/>
                </a:lnTo>
                <a:cubicBezTo>
                  <a:pt x="59281" y="257808"/>
                  <a:pt x="57844" y="253900"/>
                  <a:pt x="54969" y="250703"/>
                </a:cubicBezTo>
                <a:cubicBezTo>
                  <a:pt x="53532" y="248926"/>
                  <a:pt x="53892" y="246084"/>
                  <a:pt x="55688" y="244663"/>
                </a:cubicBezTo>
                <a:cubicBezTo>
                  <a:pt x="57844" y="242887"/>
                  <a:pt x="60359" y="243242"/>
                  <a:pt x="61796" y="245019"/>
                </a:cubicBezTo>
                <a:cubicBezTo>
                  <a:pt x="65748" y="249992"/>
                  <a:pt x="67903" y="255676"/>
                  <a:pt x="67903" y="261715"/>
                </a:cubicBezTo>
                <a:lnTo>
                  <a:pt x="67903" y="289069"/>
                </a:lnTo>
                <a:cubicBezTo>
                  <a:pt x="67903" y="291201"/>
                  <a:pt x="65748" y="293332"/>
                  <a:pt x="63592" y="293332"/>
                </a:cubicBezTo>
                <a:lnTo>
                  <a:pt x="4311" y="293332"/>
                </a:lnTo>
                <a:cubicBezTo>
                  <a:pt x="1796" y="293332"/>
                  <a:pt x="0" y="291201"/>
                  <a:pt x="0" y="289069"/>
                </a:cubicBezTo>
                <a:lnTo>
                  <a:pt x="0" y="261715"/>
                </a:lnTo>
                <a:cubicBezTo>
                  <a:pt x="0" y="255676"/>
                  <a:pt x="1796" y="249992"/>
                  <a:pt x="6107" y="245019"/>
                </a:cubicBezTo>
                <a:cubicBezTo>
                  <a:pt x="7545" y="243242"/>
                  <a:pt x="10419" y="242887"/>
                  <a:pt x="12215" y="244663"/>
                </a:cubicBezTo>
                <a:close/>
                <a:moveTo>
                  <a:pt x="258410" y="216782"/>
                </a:moveTo>
                <a:cubicBezTo>
                  <a:pt x="252766" y="216782"/>
                  <a:pt x="248180" y="221368"/>
                  <a:pt x="248180" y="226659"/>
                </a:cubicBezTo>
                <a:cubicBezTo>
                  <a:pt x="248180" y="232304"/>
                  <a:pt x="252766" y="236890"/>
                  <a:pt x="258410" y="236890"/>
                </a:cubicBezTo>
                <a:cubicBezTo>
                  <a:pt x="264055" y="236890"/>
                  <a:pt x="268641" y="232304"/>
                  <a:pt x="268641" y="226659"/>
                </a:cubicBezTo>
                <a:cubicBezTo>
                  <a:pt x="268641" y="221368"/>
                  <a:pt x="264055" y="216782"/>
                  <a:pt x="258410" y="216782"/>
                </a:cubicBezTo>
                <a:close/>
                <a:moveTo>
                  <a:pt x="32985" y="216782"/>
                </a:moveTo>
                <a:cubicBezTo>
                  <a:pt x="27341" y="216782"/>
                  <a:pt x="22754" y="221368"/>
                  <a:pt x="22754" y="226659"/>
                </a:cubicBezTo>
                <a:cubicBezTo>
                  <a:pt x="22754" y="232304"/>
                  <a:pt x="27341" y="236890"/>
                  <a:pt x="32985" y="236890"/>
                </a:cubicBezTo>
                <a:cubicBezTo>
                  <a:pt x="38629" y="236890"/>
                  <a:pt x="43216" y="232304"/>
                  <a:pt x="43216" y="226659"/>
                </a:cubicBezTo>
                <a:cubicBezTo>
                  <a:pt x="43216" y="221368"/>
                  <a:pt x="38629" y="216782"/>
                  <a:pt x="32985" y="216782"/>
                </a:cubicBezTo>
                <a:close/>
                <a:moveTo>
                  <a:pt x="258410" y="207962"/>
                </a:moveTo>
                <a:cubicBezTo>
                  <a:pt x="268994" y="207962"/>
                  <a:pt x="277460" y="216429"/>
                  <a:pt x="277460" y="226659"/>
                </a:cubicBezTo>
                <a:cubicBezTo>
                  <a:pt x="277460" y="237243"/>
                  <a:pt x="268994" y="245709"/>
                  <a:pt x="258410" y="245709"/>
                </a:cubicBezTo>
                <a:cubicBezTo>
                  <a:pt x="248180" y="245709"/>
                  <a:pt x="239713" y="237243"/>
                  <a:pt x="239713" y="226659"/>
                </a:cubicBezTo>
                <a:cubicBezTo>
                  <a:pt x="239713" y="216429"/>
                  <a:pt x="248180" y="207962"/>
                  <a:pt x="258410" y="207962"/>
                </a:cubicBezTo>
                <a:close/>
                <a:moveTo>
                  <a:pt x="32985" y="207962"/>
                </a:moveTo>
                <a:cubicBezTo>
                  <a:pt x="43568" y="207962"/>
                  <a:pt x="52035" y="216429"/>
                  <a:pt x="52035" y="226659"/>
                </a:cubicBezTo>
                <a:cubicBezTo>
                  <a:pt x="52035" y="237243"/>
                  <a:pt x="43568" y="245709"/>
                  <a:pt x="32985" y="245709"/>
                </a:cubicBezTo>
                <a:cubicBezTo>
                  <a:pt x="22754" y="245709"/>
                  <a:pt x="14288" y="237243"/>
                  <a:pt x="14288" y="226659"/>
                </a:cubicBezTo>
                <a:cubicBezTo>
                  <a:pt x="14288" y="216429"/>
                  <a:pt x="22754" y="207962"/>
                  <a:pt x="32985" y="207962"/>
                </a:cubicBezTo>
                <a:close/>
                <a:moveTo>
                  <a:pt x="141209" y="184150"/>
                </a:moveTo>
                <a:lnTo>
                  <a:pt x="182642" y="184150"/>
                </a:lnTo>
                <a:cubicBezTo>
                  <a:pt x="185164" y="184150"/>
                  <a:pt x="186965" y="186348"/>
                  <a:pt x="186965" y="188913"/>
                </a:cubicBezTo>
                <a:cubicBezTo>
                  <a:pt x="186965" y="191477"/>
                  <a:pt x="185164" y="193309"/>
                  <a:pt x="182642" y="193309"/>
                </a:cubicBezTo>
                <a:lnTo>
                  <a:pt x="141209" y="193309"/>
                </a:lnTo>
                <a:cubicBezTo>
                  <a:pt x="138687" y="193309"/>
                  <a:pt x="136525" y="191477"/>
                  <a:pt x="136525" y="188913"/>
                </a:cubicBezTo>
                <a:cubicBezTo>
                  <a:pt x="136525" y="186348"/>
                  <a:pt x="138687" y="184150"/>
                  <a:pt x="141209" y="184150"/>
                </a:cubicBezTo>
                <a:close/>
                <a:moveTo>
                  <a:pt x="141209" y="153987"/>
                </a:moveTo>
                <a:lnTo>
                  <a:pt x="182642" y="153987"/>
                </a:lnTo>
                <a:cubicBezTo>
                  <a:pt x="185164" y="153987"/>
                  <a:pt x="186965" y="155818"/>
                  <a:pt x="186965" y="158383"/>
                </a:cubicBezTo>
                <a:cubicBezTo>
                  <a:pt x="186965" y="160947"/>
                  <a:pt x="185164" y="163145"/>
                  <a:pt x="182642" y="163145"/>
                </a:cubicBezTo>
                <a:lnTo>
                  <a:pt x="141209" y="163145"/>
                </a:lnTo>
                <a:cubicBezTo>
                  <a:pt x="138687" y="163145"/>
                  <a:pt x="136525" y="160947"/>
                  <a:pt x="136525" y="158383"/>
                </a:cubicBezTo>
                <a:cubicBezTo>
                  <a:pt x="136525" y="155818"/>
                  <a:pt x="138687" y="153987"/>
                  <a:pt x="141209" y="153987"/>
                </a:cubicBezTo>
                <a:close/>
                <a:moveTo>
                  <a:pt x="120945" y="122087"/>
                </a:moveTo>
                <a:lnTo>
                  <a:pt x="120945" y="231936"/>
                </a:lnTo>
                <a:lnTo>
                  <a:pt x="201721" y="231936"/>
                </a:lnTo>
                <a:lnTo>
                  <a:pt x="201721" y="122087"/>
                </a:lnTo>
                <a:lnTo>
                  <a:pt x="120945" y="122087"/>
                </a:lnTo>
                <a:close/>
                <a:moveTo>
                  <a:pt x="91243" y="117765"/>
                </a:moveTo>
                <a:lnTo>
                  <a:pt x="91243" y="218610"/>
                </a:lnTo>
                <a:cubicBezTo>
                  <a:pt x="91243" y="225813"/>
                  <a:pt x="97401" y="231936"/>
                  <a:pt x="104645" y="231936"/>
                </a:cubicBezTo>
                <a:lnTo>
                  <a:pt x="112252" y="231936"/>
                </a:lnTo>
                <a:lnTo>
                  <a:pt x="112252" y="122087"/>
                </a:lnTo>
                <a:lnTo>
                  <a:pt x="104645" y="122087"/>
                </a:lnTo>
                <a:cubicBezTo>
                  <a:pt x="99574" y="122087"/>
                  <a:pt x="94865" y="120286"/>
                  <a:pt x="91243" y="117765"/>
                </a:cubicBezTo>
                <a:close/>
                <a:moveTo>
                  <a:pt x="274150" y="97555"/>
                </a:moveTo>
                <a:cubicBezTo>
                  <a:pt x="276714" y="96837"/>
                  <a:pt x="279278" y="98274"/>
                  <a:pt x="280011" y="100430"/>
                </a:cubicBezTo>
                <a:cubicBezTo>
                  <a:pt x="291734" y="132770"/>
                  <a:pt x="291001" y="168344"/>
                  <a:pt x="277813" y="199966"/>
                </a:cubicBezTo>
                <a:cubicBezTo>
                  <a:pt x="277080" y="201763"/>
                  <a:pt x="275249" y="202841"/>
                  <a:pt x="273783" y="202841"/>
                </a:cubicBezTo>
                <a:cubicBezTo>
                  <a:pt x="273051" y="202841"/>
                  <a:pt x="272684" y="202841"/>
                  <a:pt x="271952" y="202482"/>
                </a:cubicBezTo>
                <a:cubicBezTo>
                  <a:pt x="269387" y="201404"/>
                  <a:pt x="268288" y="198888"/>
                  <a:pt x="269387" y="196732"/>
                </a:cubicBezTo>
                <a:cubicBezTo>
                  <a:pt x="281843" y="166907"/>
                  <a:pt x="282209" y="133848"/>
                  <a:pt x="271585" y="103305"/>
                </a:cubicBezTo>
                <a:cubicBezTo>
                  <a:pt x="270853" y="101149"/>
                  <a:pt x="271952" y="98633"/>
                  <a:pt x="274150" y="97555"/>
                </a:cubicBezTo>
                <a:close/>
                <a:moveTo>
                  <a:pt x="20584" y="95972"/>
                </a:moveTo>
                <a:cubicBezTo>
                  <a:pt x="22807" y="96695"/>
                  <a:pt x="24289" y="99224"/>
                  <a:pt x="23177" y="101753"/>
                </a:cubicBezTo>
                <a:cubicBezTo>
                  <a:pt x="12435" y="131379"/>
                  <a:pt x="12806" y="164257"/>
                  <a:pt x="24289" y="193883"/>
                </a:cubicBezTo>
                <a:cubicBezTo>
                  <a:pt x="25029" y="196051"/>
                  <a:pt x="23918" y="198580"/>
                  <a:pt x="21696" y="199664"/>
                </a:cubicBezTo>
                <a:cubicBezTo>
                  <a:pt x="20955" y="199664"/>
                  <a:pt x="20584" y="199664"/>
                  <a:pt x="19844" y="199664"/>
                </a:cubicBezTo>
                <a:cubicBezTo>
                  <a:pt x="17991" y="199664"/>
                  <a:pt x="16510" y="198580"/>
                  <a:pt x="15769" y="197135"/>
                </a:cubicBezTo>
                <a:cubicBezTo>
                  <a:pt x="3545" y="165341"/>
                  <a:pt x="3175" y="130656"/>
                  <a:pt x="14658" y="98863"/>
                </a:cubicBezTo>
                <a:cubicBezTo>
                  <a:pt x="15399" y="96334"/>
                  <a:pt x="17991" y="95250"/>
                  <a:pt x="20584" y="95972"/>
                </a:cubicBezTo>
                <a:close/>
                <a:moveTo>
                  <a:pt x="104645" y="86431"/>
                </a:moveTo>
                <a:cubicBezTo>
                  <a:pt x="97401" y="86431"/>
                  <a:pt x="91243" y="92553"/>
                  <a:pt x="91243" y="99757"/>
                </a:cubicBezTo>
                <a:cubicBezTo>
                  <a:pt x="91243" y="107320"/>
                  <a:pt x="97401" y="113443"/>
                  <a:pt x="104645" y="113443"/>
                </a:cubicBezTo>
                <a:lnTo>
                  <a:pt x="192665" y="113443"/>
                </a:lnTo>
                <a:cubicBezTo>
                  <a:pt x="189405" y="104799"/>
                  <a:pt x="189405" y="95435"/>
                  <a:pt x="192665" y="86431"/>
                </a:cubicBezTo>
                <a:lnTo>
                  <a:pt x="104645" y="86431"/>
                </a:lnTo>
                <a:close/>
                <a:moveTo>
                  <a:pt x="104645" y="77787"/>
                </a:moveTo>
                <a:lnTo>
                  <a:pt x="206067" y="77787"/>
                </a:lnTo>
                <a:cubicBezTo>
                  <a:pt x="208603" y="77787"/>
                  <a:pt x="210776" y="79948"/>
                  <a:pt x="210776" y="82109"/>
                </a:cubicBezTo>
                <a:cubicBezTo>
                  <a:pt x="210776" y="84630"/>
                  <a:pt x="208603" y="86431"/>
                  <a:pt x="206067" y="86431"/>
                </a:cubicBezTo>
                <a:lnTo>
                  <a:pt x="202807" y="86431"/>
                </a:lnTo>
                <a:cubicBezTo>
                  <a:pt x="198098" y="95074"/>
                  <a:pt x="198098" y="104799"/>
                  <a:pt x="202807" y="113443"/>
                </a:cubicBezTo>
                <a:lnTo>
                  <a:pt x="206067" y="113443"/>
                </a:lnTo>
                <a:cubicBezTo>
                  <a:pt x="208603" y="113443"/>
                  <a:pt x="210776" y="115243"/>
                  <a:pt x="210776" y="117765"/>
                </a:cubicBezTo>
                <a:lnTo>
                  <a:pt x="210776" y="236258"/>
                </a:lnTo>
                <a:cubicBezTo>
                  <a:pt x="210776" y="238779"/>
                  <a:pt x="208603" y="240940"/>
                  <a:pt x="206067" y="240940"/>
                </a:cubicBezTo>
                <a:lnTo>
                  <a:pt x="104645" y="240940"/>
                </a:lnTo>
                <a:cubicBezTo>
                  <a:pt x="92330" y="240940"/>
                  <a:pt x="82550" y="230856"/>
                  <a:pt x="82550" y="218610"/>
                </a:cubicBezTo>
                <a:lnTo>
                  <a:pt x="82550" y="99757"/>
                </a:lnTo>
                <a:cubicBezTo>
                  <a:pt x="82550" y="87511"/>
                  <a:pt x="92330" y="77787"/>
                  <a:pt x="104645" y="77787"/>
                </a:cubicBezTo>
                <a:close/>
                <a:moveTo>
                  <a:pt x="237641" y="36713"/>
                </a:moveTo>
                <a:cubicBezTo>
                  <a:pt x="239437" y="37787"/>
                  <a:pt x="239796" y="40649"/>
                  <a:pt x="238000" y="42795"/>
                </a:cubicBezTo>
                <a:cubicBezTo>
                  <a:pt x="235485" y="45657"/>
                  <a:pt x="234048" y="49950"/>
                  <a:pt x="234048" y="53885"/>
                </a:cubicBezTo>
                <a:lnTo>
                  <a:pt x="234048" y="76781"/>
                </a:lnTo>
                <a:lnTo>
                  <a:pt x="284347" y="76781"/>
                </a:lnTo>
                <a:lnTo>
                  <a:pt x="284347" y="53885"/>
                </a:lnTo>
                <a:cubicBezTo>
                  <a:pt x="284347" y="49950"/>
                  <a:pt x="282910" y="45657"/>
                  <a:pt x="280395" y="42795"/>
                </a:cubicBezTo>
                <a:cubicBezTo>
                  <a:pt x="278958" y="40649"/>
                  <a:pt x="278958" y="37787"/>
                  <a:pt x="281113" y="36713"/>
                </a:cubicBezTo>
                <a:cubicBezTo>
                  <a:pt x="282910" y="34925"/>
                  <a:pt x="285784" y="35282"/>
                  <a:pt x="287221" y="37071"/>
                </a:cubicBezTo>
                <a:cubicBezTo>
                  <a:pt x="291173" y="41722"/>
                  <a:pt x="293329" y="47804"/>
                  <a:pt x="293329" y="53885"/>
                </a:cubicBezTo>
                <a:lnTo>
                  <a:pt x="293329" y="81074"/>
                </a:lnTo>
                <a:cubicBezTo>
                  <a:pt x="293329" y="83578"/>
                  <a:pt x="291533" y="85367"/>
                  <a:pt x="288658" y="85367"/>
                </a:cubicBezTo>
                <a:lnTo>
                  <a:pt x="229737" y="85367"/>
                </a:lnTo>
                <a:cubicBezTo>
                  <a:pt x="227222" y="85367"/>
                  <a:pt x="225425" y="83578"/>
                  <a:pt x="225425" y="81074"/>
                </a:cubicBezTo>
                <a:lnTo>
                  <a:pt x="225425" y="53885"/>
                </a:lnTo>
                <a:cubicBezTo>
                  <a:pt x="225425" y="47804"/>
                  <a:pt x="227222" y="41722"/>
                  <a:pt x="231174" y="37071"/>
                </a:cubicBezTo>
                <a:cubicBezTo>
                  <a:pt x="232970" y="35282"/>
                  <a:pt x="235844" y="34925"/>
                  <a:pt x="237641" y="36713"/>
                </a:cubicBezTo>
                <a:close/>
                <a:moveTo>
                  <a:pt x="12215" y="36713"/>
                </a:moveTo>
                <a:cubicBezTo>
                  <a:pt x="14012" y="37787"/>
                  <a:pt x="14371" y="40649"/>
                  <a:pt x="12575" y="42795"/>
                </a:cubicBezTo>
                <a:cubicBezTo>
                  <a:pt x="10419" y="45657"/>
                  <a:pt x="8622" y="49950"/>
                  <a:pt x="8622" y="53885"/>
                </a:cubicBezTo>
                <a:lnTo>
                  <a:pt x="8622" y="76781"/>
                </a:lnTo>
                <a:lnTo>
                  <a:pt x="59281" y="76781"/>
                </a:lnTo>
                <a:lnTo>
                  <a:pt x="59281" y="53885"/>
                </a:lnTo>
                <a:cubicBezTo>
                  <a:pt x="59281" y="49950"/>
                  <a:pt x="57844" y="45657"/>
                  <a:pt x="54969" y="42795"/>
                </a:cubicBezTo>
                <a:cubicBezTo>
                  <a:pt x="53532" y="40649"/>
                  <a:pt x="53892" y="37787"/>
                  <a:pt x="55688" y="36713"/>
                </a:cubicBezTo>
                <a:cubicBezTo>
                  <a:pt x="57844" y="34925"/>
                  <a:pt x="60359" y="35282"/>
                  <a:pt x="61796" y="37071"/>
                </a:cubicBezTo>
                <a:cubicBezTo>
                  <a:pt x="65748" y="41722"/>
                  <a:pt x="67903" y="47804"/>
                  <a:pt x="67903" y="53885"/>
                </a:cubicBezTo>
                <a:lnTo>
                  <a:pt x="67903" y="81074"/>
                </a:lnTo>
                <a:cubicBezTo>
                  <a:pt x="67903" y="83578"/>
                  <a:pt x="65748" y="85367"/>
                  <a:pt x="63592" y="85367"/>
                </a:cubicBezTo>
                <a:lnTo>
                  <a:pt x="4311" y="85367"/>
                </a:lnTo>
                <a:cubicBezTo>
                  <a:pt x="1796" y="85367"/>
                  <a:pt x="0" y="83578"/>
                  <a:pt x="0" y="81074"/>
                </a:cubicBezTo>
                <a:lnTo>
                  <a:pt x="0" y="53885"/>
                </a:lnTo>
                <a:cubicBezTo>
                  <a:pt x="0" y="47804"/>
                  <a:pt x="1796" y="41722"/>
                  <a:pt x="6107" y="37071"/>
                </a:cubicBezTo>
                <a:cubicBezTo>
                  <a:pt x="7545" y="35282"/>
                  <a:pt x="10419" y="34925"/>
                  <a:pt x="12215" y="36713"/>
                </a:cubicBezTo>
                <a:close/>
                <a:moveTo>
                  <a:pt x="258410" y="8466"/>
                </a:moveTo>
                <a:cubicBezTo>
                  <a:pt x="252766" y="8466"/>
                  <a:pt x="248180" y="13405"/>
                  <a:pt x="248180" y="18697"/>
                </a:cubicBezTo>
                <a:cubicBezTo>
                  <a:pt x="248180" y="24341"/>
                  <a:pt x="252766" y="28928"/>
                  <a:pt x="258410" y="28928"/>
                </a:cubicBezTo>
                <a:cubicBezTo>
                  <a:pt x="264055" y="28928"/>
                  <a:pt x="268641" y="24341"/>
                  <a:pt x="268641" y="18697"/>
                </a:cubicBezTo>
                <a:cubicBezTo>
                  <a:pt x="268641" y="13405"/>
                  <a:pt x="264055" y="8466"/>
                  <a:pt x="258410" y="8466"/>
                </a:cubicBezTo>
                <a:close/>
                <a:moveTo>
                  <a:pt x="32985" y="8466"/>
                </a:moveTo>
                <a:cubicBezTo>
                  <a:pt x="27341" y="8466"/>
                  <a:pt x="22754" y="13405"/>
                  <a:pt x="22754" y="18697"/>
                </a:cubicBezTo>
                <a:cubicBezTo>
                  <a:pt x="22754" y="24341"/>
                  <a:pt x="27341" y="28928"/>
                  <a:pt x="32985" y="28928"/>
                </a:cubicBezTo>
                <a:cubicBezTo>
                  <a:pt x="38629" y="28928"/>
                  <a:pt x="43216" y="24341"/>
                  <a:pt x="43216" y="18697"/>
                </a:cubicBezTo>
                <a:cubicBezTo>
                  <a:pt x="43216" y="13405"/>
                  <a:pt x="38629" y="8466"/>
                  <a:pt x="32985" y="8466"/>
                </a:cubicBezTo>
                <a:close/>
                <a:moveTo>
                  <a:pt x="145691" y="6778"/>
                </a:moveTo>
                <a:cubicBezTo>
                  <a:pt x="171211" y="6778"/>
                  <a:pt x="196731" y="13556"/>
                  <a:pt x="219015" y="27113"/>
                </a:cubicBezTo>
                <a:cubicBezTo>
                  <a:pt x="221531" y="28559"/>
                  <a:pt x="221891" y="31089"/>
                  <a:pt x="220813" y="33258"/>
                </a:cubicBezTo>
                <a:cubicBezTo>
                  <a:pt x="219015" y="35427"/>
                  <a:pt x="216499" y="36150"/>
                  <a:pt x="214702" y="34704"/>
                </a:cubicBezTo>
                <a:cubicBezTo>
                  <a:pt x="172648" y="9037"/>
                  <a:pt x="118733" y="9037"/>
                  <a:pt x="77038" y="34704"/>
                </a:cubicBezTo>
                <a:cubicBezTo>
                  <a:pt x="76320" y="35427"/>
                  <a:pt x="75601" y="35427"/>
                  <a:pt x="74882" y="35427"/>
                </a:cubicBezTo>
                <a:cubicBezTo>
                  <a:pt x="73444" y="35427"/>
                  <a:pt x="72006" y="34704"/>
                  <a:pt x="70928" y="33258"/>
                </a:cubicBezTo>
                <a:cubicBezTo>
                  <a:pt x="69850" y="31089"/>
                  <a:pt x="70209" y="28559"/>
                  <a:pt x="72366" y="27113"/>
                </a:cubicBezTo>
                <a:cubicBezTo>
                  <a:pt x="94651" y="13556"/>
                  <a:pt x="120171" y="6778"/>
                  <a:pt x="145691" y="6778"/>
                </a:cubicBezTo>
                <a:close/>
                <a:moveTo>
                  <a:pt x="258410" y="0"/>
                </a:moveTo>
                <a:cubicBezTo>
                  <a:pt x="268994" y="0"/>
                  <a:pt x="277460" y="8466"/>
                  <a:pt x="277460" y="18697"/>
                </a:cubicBezTo>
                <a:cubicBezTo>
                  <a:pt x="277460" y="29280"/>
                  <a:pt x="268994" y="37747"/>
                  <a:pt x="258410" y="37747"/>
                </a:cubicBezTo>
                <a:cubicBezTo>
                  <a:pt x="248180" y="37747"/>
                  <a:pt x="239713" y="29280"/>
                  <a:pt x="239713" y="18697"/>
                </a:cubicBezTo>
                <a:cubicBezTo>
                  <a:pt x="239713" y="8466"/>
                  <a:pt x="248180" y="0"/>
                  <a:pt x="258410" y="0"/>
                </a:cubicBezTo>
                <a:close/>
                <a:moveTo>
                  <a:pt x="32985" y="0"/>
                </a:moveTo>
                <a:cubicBezTo>
                  <a:pt x="43568" y="0"/>
                  <a:pt x="52035" y="8466"/>
                  <a:pt x="52035" y="18697"/>
                </a:cubicBezTo>
                <a:cubicBezTo>
                  <a:pt x="52035" y="29280"/>
                  <a:pt x="43568" y="37747"/>
                  <a:pt x="32985" y="37747"/>
                </a:cubicBezTo>
                <a:cubicBezTo>
                  <a:pt x="22754" y="37747"/>
                  <a:pt x="14288" y="29280"/>
                  <a:pt x="14288" y="18697"/>
                </a:cubicBezTo>
                <a:cubicBezTo>
                  <a:pt x="14288" y="8466"/>
                  <a:pt x="22754" y="0"/>
                  <a:pt x="329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562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3">
            <a:extLst>
              <a:ext uri="{FF2B5EF4-FFF2-40B4-BE49-F238E27FC236}">
                <a16:creationId xmlns:a16="http://schemas.microsoft.com/office/drawing/2014/main" id="{1D7AFEEB-BE1E-1049-BC4C-F6BC8B25B478}"/>
              </a:ext>
            </a:extLst>
          </p:cNvPr>
          <p:cNvSpPr/>
          <p:nvPr/>
        </p:nvSpPr>
        <p:spPr>
          <a:xfrm>
            <a:off x="10725787" y="2658057"/>
            <a:ext cx="12131037" cy="2286000"/>
          </a:xfrm>
          <a:custGeom>
            <a:avLst/>
            <a:gdLst>
              <a:gd name="connsiteX0" fmla="*/ 0 w 12131037"/>
              <a:gd name="connsiteY0" fmla="*/ 0 h 2286000"/>
              <a:gd name="connsiteX1" fmla="*/ 12131037 w 12131037"/>
              <a:gd name="connsiteY1" fmla="*/ 0 h 2286000"/>
              <a:gd name="connsiteX2" fmla="*/ 12131037 w 12131037"/>
              <a:gd name="connsiteY2" fmla="*/ 2286000 h 2286000"/>
              <a:gd name="connsiteX3" fmla="*/ 0 w 12131037"/>
              <a:gd name="connsiteY3" fmla="*/ 2286000 h 2286000"/>
              <a:gd name="connsiteX4" fmla="*/ 0 w 12131037"/>
              <a:gd name="connsiteY4" fmla="*/ 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31037" h="2286000">
                <a:moveTo>
                  <a:pt x="0" y="0"/>
                </a:moveTo>
                <a:lnTo>
                  <a:pt x="12131037" y="0"/>
                </a:lnTo>
                <a:lnTo>
                  <a:pt x="12131037" y="2286000"/>
                </a:lnTo>
                <a:lnTo>
                  <a:pt x="0" y="2286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1E61079A-D2EE-234F-9FF4-02B11907C8B2}"/>
              </a:ext>
            </a:extLst>
          </p:cNvPr>
          <p:cNvSpPr/>
          <p:nvPr/>
        </p:nvSpPr>
        <p:spPr>
          <a:xfrm>
            <a:off x="7657468" y="5246758"/>
            <a:ext cx="15199360" cy="2286000"/>
          </a:xfrm>
          <a:custGeom>
            <a:avLst/>
            <a:gdLst>
              <a:gd name="connsiteX0" fmla="*/ 0 w 15199360"/>
              <a:gd name="connsiteY0" fmla="*/ 0 h 2286000"/>
              <a:gd name="connsiteX1" fmla="*/ 15199360 w 15199360"/>
              <a:gd name="connsiteY1" fmla="*/ 0 h 2286000"/>
              <a:gd name="connsiteX2" fmla="*/ 15199360 w 15199360"/>
              <a:gd name="connsiteY2" fmla="*/ 2286000 h 2286000"/>
              <a:gd name="connsiteX3" fmla="*/ 0 w 15199360"/>
              <a:gd name="connsiteY3" fmla="*/ 2286000 h 2286000"/>
              <a:gd name="connsiteX4" fmla="*/ 0 w 15199360"/>
              <a:gd name="connsiteY4" fmla="*/ 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99360" h="2286000">
                <a:moveTo>
                  <a:pt x="0" y="0"/>
                </a:moveTo>
                <a:lnTo>
                  <a:pt x="15199360" y="0"/>
                </a:lnTo>
                <a:lnTo>
                  <a:pt x="15199360" y="2286000"/>
                </a:lnTo>
                <a:lnTo>
                  <a:pt x="0" y="2286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0C6B5AAD-C19F-D540-80FB-8C194E30EF55}"/>
              </a:ext>
            </a:extLst>
          </p:cNvPr>
          <p:cNvSpPr/>
          <p:nvPr/>
        </p:nvSpPr>
        <p:spPr>
          <a:xfrm>
            <a:off x="4589148" y="7835459"/>
            <a:ext cx="18267680" cy="2286000"/>
          </a:xfrm>
          <a:custGeom>
            <a:avLst/>
            <a:gdLst>
              <a:gd name="connsiteX0" fmla="*/ 0 w 18267680"/>
              <a:gd name="connsiteY0" fmla="*/ 0 h 2286000"/>
              <a:gd name="connsiteX1" fmla="*/ 18267680 w 18267680"/>
              <a:gd name="connsiteY1" fmla="*/ 0 h 2286000"/>
              <a:gd name="connsiteX2" fmla="*/ 18267680 w 18267680"/>
              <a:gd name="connsiteY2" fmla="*/ 2286000 h 2286000"/>
              <a:gd name="connsiteX3" fmla="*/ 0 w 18267680"/>
              <a:gd name="connsiteY3" fmla="*/ 2286000 h 2286000"/>
              <a:gd name="connsiteX4" fmla="*/ 0 w 18267680"/>
              <a:gd name="connsiteY4" fmla="*/ 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67680" h="2286000">
                <a:moveTo>
                  <a:pt x="0" y="0"/>
                </a:moveTo>
                <a:lnTo>
                  <a:pt x="18267680" y="0"/>
                </a:lnTo>
                <a:lnTo>
                  <a:pt x="18267680" y="2286000"/>
                </a:lnTo>
                <a:lnTo>
                  <a:pt x="0" y="2286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AF47FE2A-3242-6545-9B86-CBDF20E79FCF}"/>
              </a:ext>
            </a:extLst>
          </p:cNvPr>
          <p:cNvSpPr/>
          <p:nvPr/>
        </p:nvSpPr>
        <p:spPr>
          <a:xfrm>
            <a:off x="1520828" y="10424160"/>
            <a:ext cx="21336000" cy="2286000"/>
          </a:xfrm>
          <a:custGeom>
            <a:avLst/>
            <a:gdLst>
              <a:gd name="connsiteX0" fmla="*/ 0 w 21336000"/>
              <a:gd name="connsiteY0" fmla="*/ 0 h 2286000"/>
              <a:gd name="connsiteX1" fmla="*/ 21336000 w 21336000"/>
              <a:gd name="connsiteY1" fmla="*/ 0 h 2286000"/>
              <a:gd name="connsiteX2" fmla="*/ 21336000 w 21336000"/>
              <a:gd name="connsiteY2" fmla="*/ 2286000 h 2286000"/>
              <a:gd name="connsiteX3" fmla="*/ 0 w 21336000"/>
              <a:gd name="connsiteY3" fmla="*/ 2286000 h 2286000"/>
              <a:gd name="connsiteX4" fmla="*/ 0 w 21336000"/>
              <a:gd name="connsiteY4" fmla="*/ 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36000" h="2286000">
                <a:moveTo>
                  <a:pt x="0" y="0"/>
                </a:moveTo>
                <a:lnTo>
                  <a:pt x="21336000" y="0"/>
                </a:lnTo>
                <a:lnTo>
                  <a:pt x="21336000" y="2286000"/>
                </a:lnTo>
                <a:lnTo>
                  <a:pt x="0" y="2286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1E6CC7-8A03-8543-A79D-320C43AC144C}"/>
              </a:ext>
            </a:extLst>
          </p:cNvPr>
          <p:cNvSpPr txBox="1"/>
          <p:nvPr/>
        </p:nvSpPr>
        <p:spPr>
          <a:xfrm>
            <a:off x="1520825" y="612372"/>
            <a:ext cx="12768560" cy="10156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cs typeface="Poppins" pitchFamily="2" charset="77"/>
              </a:rPr>
              <a:t>HR ANALYTICS MATURITY 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BE826C-A8CC-144E-B544-A32A54C60795}"/>
              </a:ext>
            </a:extLst>
          </p:cNvPr>
          <p:cNvSpPr txBox="1"/>
          <p:nvPr/>
        </p:nvSpPr>
        <p:spPr>
          <a:xfrm>
            <a:off x="16776549" y="2923392"/>
            <a:ext cx="5730863" cy="67916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Stage 4: Predictive Analysis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4099A48-6CC5-0D45-9290-F76F8746A0BD}"/>
              </a:ext>
            </a:extLst>
          </p:cNvPr>
          <p:cNvSpPr txBox="1">
            <a:spLocks/>
          </p:cNvSpPr>
          <p:nvPr/>
        </p:nvSpPr>
        <p:spPr>
          <a:xfrm>
            <a:off x="13533120" y="3641002"/>
            <a:ext cx="8974293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Development of predictive models, scenario planning, risk analysis and mitigation, integration with strategic planning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9649F9-6C64-9745-9132-489F74B3293C}"/>
              </a:ext>
            </a:extLst>
          </p:cNvPr>
          <p:cNvSpPr txBox="1"/>
          <p:nvPr/>
        </p:nvSpPr>
        <p:spPr>
          <a:xfrm>
            <a:off x="17010586" y="5512093"/>
            <a:ext cx="5496826" cy="67916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Stage 3: Strategic Analysis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90D6062A-24EE-EC48-8306-51E13F39CF0A}"/>
              </a:ext>
            </a:extLst>
          </p:cNvPr>
          <p:cNvSpPr txBox="1">
            <a:spLocks/>
          </p:cNvSpPr>
          <p:nvPr/>
        </p:nvSpPr>
        <p:spPr>
          <a:xfrm>
            <a:off x="11948160" y="6229703"/>
            <a:ext cx="10559253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Segmentation, statistical analysis, development of people models, analysis of dimensions to understand cause and delivery of actionable solutions.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E5AE11-2ABC-3F42-8F70-E41CC5479FED}"/>
              </a:ext>
            </a:extLst>
          </p:cNvPr>
          <p:cNvSpPr txBox="1"/>
          <p:nvPr/>
        </p:nvSpPr>
        <p:spPr>
          <a:xfrm>
            <a:off x="16495830" y="8100794"/>
            <a:ext cx="6011582" cy="67916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Stage 2: Advanced Reporting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1E8E7E51-E67F-2145-9F96-0A2FF243915D}"/>
              </a:ext>
            </a:extLst>
          </p:cNvPr>
          <p:cNvSpPr txBox="1">
            <a:spLocks/>
          </p:cNvSpPr>
          <p:nvPr/>
        </p:nvSpPr>
        <p:spPr>
          <a:xfrm>
            <a:off x="13533120" y="8818404"/>
            <a:ext cx="8974293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Operational reporting for benchmarking and decision making, multi-dimensional analysis and dashboards.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A05981-0FF6-5445-8415-2DA8FB208C5C}"/>
              </a:ext>
            </a:extLst>
          </p:cNvPr>
          <p:cNvSpPr txBox="1"/>
          <p:nvPr/>
        </p:nvSpPr>
        <p:spPr>
          <a:xfrm>
            <a:off x="16048784" y="10689495"/>
            <a:ext cx="6458628" cy="67916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Stage 1: Operational Reporting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F072E0A6-0ADC-8348-892D-67B7E3E7D6B9}"/>
              </a:ext>
            </a:extLst>
          </p:cNvPr>
          <p:cNvSpPr txBox="1">
            <a:spLocks/>
          </p:cNvSpPr>
          <p:nvPr/>
        </p:nvSpPr>
        <p:spPr>
          <a:xfrm>
            <a:off x="12188826" y="11407105"/>
            <a:ext cx="10318588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Operational reporting for measurement of efficiency and compliancy, data exploration and integration, development of data dictionary</a:t>
            </a:r>
          </a:p>
        </p:txBody>
      </p:sp>
    </p:spTree>
    <p:extLst>
      <p:ext uri="{BB962C8B-B14F-4D97-AF65-F5344CB8AC3E}">
        <p14:creationId xmlns:p14="http://schemas.microsoft.com/office/powerpoint/2010/main" val="3404570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B09274D1-630F-C446-95F8-9CDCABD3BFFF}"/>
              </a:ext>
            </a:extLst>
          </p:cNvPr>
          <p:cNvSpPr/>
          <p:nvPr/>
        </p:nvSpPr>
        <p:spPr>
          <a:xfrm>
            <a:off x="1577000" y="4524842"/>
            <a:ext cx="3733800" cy="3733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44C8928-769B-9F49-BC76-6CCF97AED8D1}"/>
              </a:ext>
            </a:extLst>
          </p:cNvPr>
          <p:cNvSpPr/>
          <p:nvPr/>
        </p:nvSpPr>
        <p:spPr>
          <a:xfrm>
            <a:off x="9329148" y="4524842"/>
            <a:ext cx="3733800" cy="3733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E01428-9C3A-E841-B412-973F73A276E9}"/>
              </a:ext>
            </a:extLst>
          </p:cNvPr>
          <p:cNvSpPr txBox="1"/>
          <p:nvPr/>
        </p:nvSpPr>
        <p:spPr>
          <a:xfrm>
            <a:off x="1520825" y="612372"/>
            <a:ext cx="12591076" cy="10156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cs typeface="Poppins" pitchFamily="2" charset="77"/>
              </a:rPr>
              <a:t>EXPECTANCY THEORY (VROOM’S)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FD9A9A0C-B0AE-F740-8883-89391DEF1595}"/>
              </a:ext>
            </a:extLst>
          </p:cNvPr>
          <p:cNvSpPr/>
          <p:nvPr/>
        </p:nvSpPr>
        <p:spPr>
          <a:xfrm>
            <a:off x="5741617" y="5838289"/>
            <a:ext cx="3156714" cy="110690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2648EE1B-BAC3-2C48-A003-8FF48EA5298E}"/>
              </a:ext>
            </a:extLst>
          </p:cNvPr>
          <p:cNvSpPr/>
          <p:nvPr/>
        </p:nvSpPr>
        <p:spPr>
          <a:xfrm>
            <a:off x="13493765" y="5838289"/>
            <a:ext cx="3156714" cy="110690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12210D-EBDA-9744-82F8-FCD893E5F525}"/>
              </a:ext>
            </a:extLst>
          </p:cNvPr>
          <p:cNvSpPr txBox="1"/>
          <p:nvPr/>
        </p:nvSpPr>
        <p:spPr>
          <a:xfrm>
            <a:off x="9047062" y="3687456"/>
            <a:ext cx="4297971" cy="494494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dirty="0"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Is the reward worth the effort?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EAB000-B0C0-8947-99D5-44B6A46D726A}"/>
              </a:ext>
            </a:extLst>
          </p:cNvPr>
          <p:cNvSpPr txBox="1"/>
          <p:nvPr/>
        </p:nvSpPr>
        <p:spPr>
          <a:xfrm>
            <a:off x="1794252" y="3687456"/>
            <a:ext cx="3299301" cy="494494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dirty="0"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Can I perform the task?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B45B65-3B67-C74E-96C6-F43D3114A58D}"/>
              </a:ext>
            </a:extLst>
          </p:cNvPr>
          <p:cNvSpPr txBox="1"/>
          <p:nvPr/>
        </p:nvSpPr>
        <p:spPr>
          <a:xfrm>
            <a:off x="6871774" y="6099354"/>
            <a:ext cx="896399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Yes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A059DA-1CC3-E144-A1CE-72BBEB308AC0}"/>
              </a:ext>
            </a:extLst>
          </p:cNvPr>
          <p:cNvSpPr txBox="1"/>
          <p:nvPr/>
        </p:nvSpPr>
        <p:spPr>
          <a:xfrm>
            <a:off x="14623922" y="6099354"/>
            <a:ext cx="896399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Yes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97107C-5AAF-CB4F-88C1-B0ADD254BE88}"/>
              </a:ext>
            </a:extLst>
          </p:cNvPr>
          <p:cNvSpPr txBox="1"/>
          <p:nvPr/>
        </p:nvSpPr>
        <p:spPr>
          <a:xfrm>
            <a:off x="17081296" y="6898002"/>
            <a:ext cx="2291012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Motivated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5932C2C9-E90A-D54F-9A73-CAC31AC7E12C}"/>
              </a:ext>
            </a:extLst>
          </p:cNvPr>
          <p:cNvSpPr/>
          <p:nvPr/>
        </p:nvSpPr>
        <p:spPr>
          <a:xfrm rot="5400000">
            <a:off x="2933354" y="8558627"/>
            <a:ext cx="1021090" cy="110690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2FFCBB4A-22BC-C447-ACC8-2CC7B626F663}"/>
              </a:ext>
            </a:extLst>
          </p:cNvPr>
          <p:cNvSpPr/>
          <p:nvPr/>
        </p:nvSpPr>
        <p:spPr>
          <a:xfrm rot="5400000">
            <a:off x="10685501" y="8558628"/>
            <a:ext cx="1021090" cy="110690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760D0D-BA19-E44D-96AB-D6486C906671}"/>
              </a:ext>
            </a:extLst>
          </p:cNvPr>
          <p:cNvSpPr txBox="1"/>
          <p:nvPr/>
        </p:nvSpPr>
        <p:spPr>
          <a:xfrm rot="16200000">
            <a:off x="3057414" y="8766862"/>
            <a:ext cx="772969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No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C743DD-4B7A-A544-A3F9-BA05425CC230}"/>
              </a:ext>
            </a:extLst>
          </p:cNvPr>
          <p:cNvSpPr txBox="1"/>
          <p:nvPr/>
        </p:nvSpPr>
        <p:spPr>
          <a:xfrm rot="16200000">
            <a:off x="10809561" y="8766862"/>
            <a:ext cx="772969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No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7D0673-C384-1D4F-BFF2-9ED6BADBF93C}"/>
              </a:ext>
            </a:extLst>
          </p:cNvPr>
          <p:cNvSpPr txBox="1"/>
          <p:nvPr/>
        </p:nvSpPr>
        <p:spPr>
          <a:xfrm>
            <a:off x="1861574" y="11614268"/>
            <a:ext cx="3164648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Not Motivated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020D344-F97B-084B-AB54-98F755F426A9}"/>
              </a:ext>
            </a:extLst>
          </p:cNvPr>
          <p:cNvSpPr txBox="1"/>
          <p:nvPr/>
        </p:nvSpPr>
        <p:spPr>
          <a:xfrm>
            <a:off x="9613720" y="11614268"/>
            <a:ext cx="3164648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Not Motivated</a:t>
            </a:r>
          </a:p>
        </p:txBody>
      </p:sp>
      <p:sp>
        <p:nvSpPr>
          <p:cNvPr id="30" name="Freeform 2">
            <a:extLst>
              <a:ext uri="{FF2B5EF4-FFF2-40B4-BE49-F238E27FC236}">
                <a16:creationId xmlns:a16="http://schemas.microsoft.com/office/drawing/2014/main" id="{45CEC22E-7D85-A54C-A772-BB3D050F1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34657" y="5838289"/>
            <a:ext cx="8342994" cy="7875341"/>
          </a:xfrm>
          <a:custGeom>
            <a:avLst/>
            <a:gdLst>
              <a:gd name="T0" fmla="*/ 11490 w 11596"/>
              <a:gd name="T1" fmla="*/ 0 h 9374"/>
              <a:gd name="T2" fmla="*/ 11595 w 11596"/>
              <a:gd name="T3" fmla="*/ 0 h 9374"/>
              <a:gd name="T4" fmla="*/ 11595 w 11596"/>
              <a:gd name="T5" fmla="*/ 5276 h 9374"/>
              <a:gd name="T6" fmla="*/ 6409 w 11596"/>
              <a:gd name="T7" fmla="*/ 9373 h 9374"/>
              <a:gd name="T8" fmla="*/ 0 w 11596"/>
              <a:gd name="T9" fmla="*/ 9373 h 9374"/>
              <a:gd name="T10" fmla="*/ 0 w 11596"/>
              <a:gd name="T11" fmla="*/ 9373 h 9374"/>
              <a:gd name="T12" fmla="*/ 4332 w 11596"/>
              <a:gd name="T13" fmla="*/ 6886 h 9374"/>
              <a:gd name="T14" fmla="*/ 4332 w 11596"/>
              <a:gd name="T15" fmla="*/ 6886 h 9374"/>
              <a:gd name="T16" fmla="*/ 4332 w 11596"/>
              <a:gd name="T17" fmla="*/ 6886 h 9374"/>
              <a:gd name="T18" fmla="*/ 7300 w 11596"/>
              <a:gd name="T19" fmla="*/ 2460 h 9374"/>
              <a:gd name="T20" fmla="*/ 7300 w 11596"/>
              <a:gd name="T21" fmla="*/ 2460 h 9374"/>
              <a:gd name="T22" fmla="*/ 7300 w 11596"/>
              <a:gd name="T23" fmla="*/ 2460 h 9374"/>
              <a:gd name="T24" fmla="*/ 11490 w 11596"/>
              <a:gd name="T25" fmla="*/ 0 h 9374"/>
              <a:gd name="T26" fmla="*/ 11490 w 11596"/>
              <a:gd name="T27" fmla="*/ 0 h 9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596" h="9374">
                <a:moveTo>
                  <a:pt x="11490" y="0"/>
                </a:moveTo>
                <a:lnTo>
                  <a:pt x="11595" y="0"/>
                </a:lnTo>
                <a:lnTo>
                  <a:pt x="11595" y="5276"/>
                </a:lnTo>
                <a:lnTo>
                  <a:pt x="6409" y="9373"/>
                </a:lnTo>
                <a:lnTo>
                  <a:pt x="0" y="9373"/>
                </a:lnTo>
                <a:lnTo>
                  <a:pt x="0" y="9373"/>
                </a:lnTo>
                <a:cubicBezTo>
                  <a:pt x="888" y="9031"/>
                  <a:pt x="2818" y="8195"/>
                  <a:pt x="4332" y="6886"/>
                </a:cubicBezTo>
                <a:lnTo>
                  <a:pt x="4332" y="6886"/>
                </a:lnTo>
                <a:lnTo>
                  <a:pt x="4332" y="6886"/>
                </a:lnTo>
                <a:cubicBezTo>
                  <a:pt x="6700" y="4840"/>
                  <a:pt x="6022" y="3870"/>
                  <a:pt x="7300" y="2460"/>
                </a:cubicBezTo>
                <a:lnTo>
                  <a:pt x="7300" y="2460"/>
                </a:lnTo>
                <a:lnTo>
                  <a:pt x="7300" y="2460"/>
                </a:lnTo>
                <a:cubicBezTo>
                  <a:pt x="8470" y="1168"/>
                  <a:pt x="10342" y="385"/>
                  <a:pt x="11490" y="0"/>
                </a:cubicBezTo>
                <a:lnTo>
                  <a:pt x="1149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1" name="Freeform 3">
            <a:extLst>
              <a:ext uri="{FF2B5EF4-FFF2-40B4-BE49-F238E27FC236}">
                <a16:creationId xmlns:a16="http://schemas.microsoft.com/office/drawing/2014/main" id="{98BD4638-B8E6-5942-82E8-0CEB1343A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27145" y="9146228"/>
            <a:ext cx="4647334" cy="4563696"/>
          </a:xfrm>
          <a:custGeom>
            <a:avLst/>
            <a:gdLst>
              <a:gd name="T0" fmla="*/ 5457 w 6462"/>
              <a:gd name="T1" fmla="*/ 1424 h 5434"/>
              <a:gd name="T2" fmla="*/ 6461 w 6462"/>
              <a:gd name="T3" fmla="*/ 0 h 5434"/>
              <a:gd name="T4" fmla="*/ 6461 w 6462"/>
              <a:gd name="T5" fmla="*/ 0 h 5434"/>
              <a:gd name="T6" fmla="*/ 6461 w 6462"/>
              <a:gd name="T7" fmla="*/ 4065 h 5434"/>
              <a:gd name="T8" fmla="*/ 5269 w 6462"/>
              <a:gd name="T9" fmla="*/ 5433 h 5434"/>
              <a:gd name="T10" fmla="*/ 0 w 6462"/>
              <a:gd name="T11" fmla="*/ 5433 h 5434"/>
              <a:gd name="T12" fmla="*/ 0 w 6462"/>
              <a:gd name="T13" fmla="*/ 5433 h 5434"/>
              <a:gd name="T14" fmla="*/ 771 w 6462"/>
              <a:gd name="T15" fmla="*/ 4105 h 5434"/>
              <a:gd name="T16" fmla="*/ 771 w 6462"/>
              <a:gd name="T17" fmla="*/ 4105 h 5434"/>
              <a:gd name="T18" fmla="*/ 771 w 6462"/>
              <a:gd name="T19" fmla="*/ 4105 h 5434"/>
              <a:gd name="T20" fmla="*/ 5457 w 6462"/>
              <a:gd name="T21" fmla="*/ 1424 h 5434"/>
              <a:gd name="T22" fmla="*/ 5457 w 6462"/>
              <a:gd name="T23" fmla="*/ 1424 h 5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462" h="5434">
                <a:moveTo>
                  <a:pt x="5457" y="1424"/>
                </a:moveTo>
                <a:cubicBezTo>
                  <a:pt x="5888" y="996"/>
                  <a:pt x="6215" y="492"/>
                  <a:pt x="6461" y="0"/>
                </a:cubicBezTo>
                <a:lnTo>
                  <a:pt x="6461" y="0"/>
                </a:lnTo>
                <a:lnTo>
                  <a:pt x="6461" y="4065"/>
                </a:lnTo>
                <a:lnTo>
                  <a:pt x="5269" y="5433"/>
                </a:lnTo>
                <a:lnTo>
                  <a:pt x="0" y="5433"/>
                </a:lnTo>
                <a:lnTo>
                  <a:pt x="0" y="5433"/>
                </a:lnTo>
                <a:cubicBezTo>
                  <a:pt x="137" y="5037"/>
                  <a:pt x="372" y="4563"/>
                  <a:pt x="771" y="4105"/>
                </a:cubicBezTo>
                <a:lnTo>
                  <a:pt x="771" y="4105"/>
                </a:lnTo>
                <a:lnTo>
                  <a:pt x="771" y="4105"/>
                </a:lnTo>
                <a:cubicBezTo>
                  <a:pt x="1674" y="3070"/>
                  <a:pt x="3883" y="2986"/>
                  <a:pt x="5457" y="1424"/>
                </a:cubicBezTo>
                <a:lnTo>
                  <a:pt x="5457" y="1424"/>
                </a:ln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2" name="Freeform 4">
            <a:extLst>
              <a:ext uri="{FF2B5EF4-FFF2-40B4-BE49-F238E27FC236}">
                <a16:creationId xmlns:a16="http://schemas.microsoft.com/office/drawing/2014/main" id="{82B527CB-A5D9-2444-B395-25473BB8A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85186" y="12202276"/>
            <a:ext cx="1589294" cy="1511354"/>
          </a:xfrm>
          <a:custGeom>
            <a:avLst/>
            <a:gdLst>
              <a:gd name="T0" fmla="*/ 728 w 2211"/>
              <a:gd name="T1" fmla="*/ 818 h 1799"/>
              <a:gd name="T2" fmla="*/ 2210 w 2211"/>
              <a:gd name="T3" fmla="*/ 0 h 1799"/>
              <a:gd name="T4" fmla="*/ 2210 w 2211"/>
              <a:gd name="T5" fmla="*/ 0 h 1799"/>
              <a:gd name="T6" fmla="*/ 2210 w 2211"/>
              <a:gd name="T7" fmla="*/ 1798 h 1799"/>
              <a:gd name="T8" fmla="*/ 0 w 2211"/>
              <a:gd name="T9" fmla="*/ 1798 h 1799"/>
              <a:gd name="T10" fmla="*/ 0 w 2211"/>
              <a:gd name="T11" fmla="*/ 1798 h 1799"/>
              <a:gd name="T12" fmla="*/ 728 w 2211"/>
              <a:gd name="T13" fmla="*/ 818 h 1799"/>
              <a:gd name="T14" fmla="*/ 728 w 2211"/>
              <a:gd name="T15" fmla="*/ 818 h 1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11" h="1799">
                <a:moveTo>
                  <a:pt x="728" y="818"/>
                </a:moveTo>
                <a:cubicBezTo>
                  <a:pt x="1158" y="464"/>
                  <a:pt x="1751" y="184"/>
                  <a:pt x="2210" y="0"/>
                </a:cubicBezTo>
                <a:lnTo>
                  <a:pt x="2210" y="0"/>
                </a:lnTo>
                <a:lnTo>
                  <a:pt x="2210" y="1798"/>
                </a:lnTo>
                <a:lnTo>
                  <a:pt x="0" y="1798"/>
                </a:lnTo>
                <a:lnTo>
                  <a:pt x="0" y="1798"/>
                </a:lnTo>
                <a:cubicBezTo>
                  <a:pt x="200" y="1409"/>
                  <a:pt x="422" y="1070"/>
                  <a:pt x="728" y="818"/>
                </a:cubicBezTo>
                <a:lnTo>
                  <a:pt x="728" y="818"/>
                </a:lnTo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BD1DD65-D414-B74C-8A07-7626F17C3780}"/>
              </a:ext>
            </a:extLst>
          </p:cNvPr>
          <p:cNvSpPr txBox="1"/>
          <p:nvPr/>
        </p:nvSpPr>
        <p:spPr>
          <a:xfrm>
            <a:off x="1520825" y="1678835"/>
            <a:ext cx="20937142" cy="50539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process people use to evaluate the likelihood their effort will wield the desired outcome and how much they want the outcome.</a:t>
            </a:r>
          </a:p>
        </p:txBody>
      </p:sp>
      <p:sp>
        <p:nvSpPr>
          <p:cNvPr id="28" name="Freeform 1015">
            <a:extLst>
              <a:ext uri="{FF2B5EF4-FFF2-40B4-BE49-F238E27FC236}">
                <a16:creationId xmlns:a16="http://schemas.microsoft.com/office/drawing/2014/main" id="{2EAFE2ED-1AA1-864F-9149-DC275226C1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529182" y="5476944"/>
            <a:ext cx="1840684" cy="1829596"/>
          </a:xfrm>
          <a:custGeom>
            <a:avLst/>
            <a:gdLst>
              <a:gd name="T0" fmla="*/ 22340311 w 290153"/>
              <a:gd name="T1" fmla="*/ 34316147 h 288566"/>
              <a:gd name="T2" fmla="*/ 5662762 w 290153"/>
              <a:gd name="T3" fmla="*/ 30016996 h 288566"/>
              <a:gd name="T4" fmla="*/ 5116871 w 290153"/>
              <a:gd name="T5" fmla="*/ 33800320 h 288566"/>
              <a:gd name="T6" fmla="*/ 14736903 w 290153"/>
              <a:gd name="T7" fmla="*/ 26452422 h 288566"/>
              <a:gd name="T8" fmla="*/ 10024589 w 290153"/>
              <a:gd name="T9" fmla="*/ 24443638 h 288566"/>
              <a:gd name="T10" fmla="*/ 10024589 w 290153"/>
              <a:gd name="T11" fmla="*/ 24443638 h 288566"/>
              <a:gd name="T12" fmla="*/ 13880034 w 290153"/>
              <a:gd name="T13" fmla="*/ 25725802 h 288566"/>
              <a:gd name="T14" fmla="*/ 13880034 w 290153"/>
              <a:gd name="T15" fmla="*/ 22947924 h 288566"/>
              <a:gd name="T16" fmla="*/ 17350027 w 290153"/>
              <a:gd name="T17" fmla="*/ 11750312 h 288566"/>
              <a:gd name="T18" fmla="*/ 8482351 w 290153"/>
              <a:gd name="T19" fmla="*/ 12220350 h 288566"/>
              <a:gd name="T20" fmla="*/ 13880034 w 290153"/>
              <a:gd name="T21" fmla="*/ 8758537 h 288566"/>
              <a:gd name="T22" fmla="*/ 19834934 w 290153"/>
              <a:gd name="T23" fmla="*/ 18844820 h 288566"/>
              <a:gd name="T24" fmla="*/ 21420088 w 290153"/>
              <a:gd name="T25" fmla="*/ 5852244 h 288566"/>
              <a:gd name="T26" fmla="*/ 17650074 w 290153"/>
              <a:gd name="T27" fmla="*/ 21580149 h 288566"/>
              <a:gd name="T28" fmla="*/ 27760335 w 290153"/>
              <a:gd name="T29" fmla="*/ 30042468 h 288566"/>
              <a:gd name="T30" fmla="*/ 26732230 w 290153"/>
              <a:gd name="T31" fmla="*/ 30042468 h 288566"/>
              <a:gd name="T32" fmla="*/ 17221685 w 290153"/>
              <a:gd name="T33" fmla="*/ 29700535 h 288566"/>
              <a:gd name="T34" fmla="*/ 14394301 w 290153"/>
              <a:gd name="T35" fmla="*/ 33803651 h 288566"/>
              <a:gd name="T36" fmla="*/ 10967222 w 290153"/>
              <a:gd name="T37" fmla="*/ 29615091 h 288566"/>
              <a:gd name="T38" fmla="*/ 7539787 w 290153"/>
              <a:gd name="T39" fmla="*/ 25640458 h 288566"/>
              <a:gd name="T40" fmla="*/ 513846 w 290153"/>
              <a:gd name="T41" fmla="*/ 34316405 h 288566"/>
              <a:gd name="T42" fmla="*/ 7839571 w 290153"/>
              <a:gd name="T43" fmla="*/ 24529238 h 288566"/>
              <a:gd name="T44" fmla="*/ 13880034 w 290153"/>
              <a:gd name="T45" fmla="*/ 7690233 h 288566"/>
              <a:gd name="T46" fmla="*/ 22500635 w 290153"/>
              <a:gd name="T47" fmla="*/ 0 h 288566"/>
              <a:gd name="T48" fmla="*/ 25760394 w 290153"/>
              <a:gd name="T49" fmla="*/ 1663993 h 288566"/>
              <a:gd name="T50" fmla="*/ 29363237 w 290153"/>
              <a:gd name="T51" fmla="*/ 3754873 h 288566"/>
              <a:gd name="T52" fmla="*/ 32451398 w 290153"/>
              <a:gd name="T53" fmla="*/ 5675313 h 288566"/>
              <a:gd name="T54" fmla="*/ 32279945 w 290153"/>
              <a:gd name="T55" fmla="*/ 10923709 h 288566"/>
              <a:gd name="T56" fmla="*/ 33523715 w 290153"/>
              <a:gd name="T57" fmla="*/ 15062907 h 288566"/>
              <a:gd name="T58" fmla="*/ 33523715 w 290153"/>
              <a:gd name="T59" fmla="*/ 17836560 h 288566"/>
              <a:gd name="T60" fmla="*/ 30864492 w 290153"/>
              <a:gd name="T61" fmla="*/ 20738033 h 288566"/>
              <a:gd name="T62" fmla="*/ 29491942 w 290153"/>
              <a:gd name="T63" fmla="*/ 23085044 h 288566"/>
              <a:gd name="T64" fmla="*/ 25760394 w 290153"/>
              <a:gd name="T65" fmla="*/ 24279736 h 288566"/>
              <a:gd name="T66" fmla="*/ 23058305 w 290153"/>
              <a:gd name="T67" fmla="*/ 22658243 h 288566"/>
              <a:gd name="T68" fmla="*/ 26789821 w 290153"/>
              <a:gd name="T69" fmla="*/ 23810277 h 288566"/>
              <a:gd name="T70" fmla="*/ 27733379 w 290153"/>
              <a:gd name="T71" fmla="*/ 20610055 h 288566"/>
              <a:gd name="T72" fmla="*/ 31550707 w 290153"/>
              <a:gd name="T73" fmla="*/ 19756684 h 288566"/>
              <a:gd name="T74" fmla="*/ 30735807 w 290153"/>
              <a:gd name="T75" fmla="*/ 16556199 h 288566"/>
              <a:gd name="T76" fmla="*/ 33609387 w 290153"/>
              <a:gd name="T77" fmla="*/ 13953368 h 288566"/>
              <a:gd name="T78" fmla="*/ 31293295 w 290153"/>
              <a:gd name="T79" fmla="*/ 11521223 h 288566"/>
              <a:gd name="T80" fmla="*/ 32451398 w 290153"/>
              <a:gd name="T81" fmla="*/ 7808847 h 288566"/>
              <a:gd name="T82" fmla="*/ 29234566 w 290153"/>
              <a:gd name="T83" fmla="*/ 6870000 h 288566"/>
              <a:gd name="T84" fmla="*/ 28462553 w 290153"/>
              <a:gd name="T85" fmla="*/ 3157516 h 288566"/>
              <a:gd name="T86" fmla="*/ 25803329 w 290153"/>
              <a:gd name="T87" fmla="*/ 3669658 h 288566"/>
              <a:gd name="T88" fmla="*/ 22629487 w 290153"/>
              <a:gd name="T89" fmla="*/ 1109664 h 288566"/>
              <a:gd name="T90" fmla="*/ 20570561 w 290153"/>
              <a:gd name="T91" fmla="*/ 2816341 h 288566"/>
              <a:gd name="T92" fmla="*/ 16538898 w 290153"/>
              <a:gd name="T93" fmla="*/ 2218589 h 288566"/>
              <a:gd name="T94" fmla="*/ 14737528 w 290153"/>
              <a:gd name="T95" fmla="*/ 3242956 h 288566"/>
              <a:gd name="T96" fmla="*/ 13236286 w 290153"/>
              <a:gd name="T97" fmla="*/ 7040804 h 288566"/>
              <a:gd name="T98" fmla="*/ 10577195 w 290153"/>
              <a:gd name="T99" fmla="*/ 6997908 h 288566"/>
              <a:gd name="T100" fmla="*/ 13407735 w 290153"/>
              <a:gd name="T101" fmla="*/ 5888729 h 288566"/>
              <a:gd name="T102" fmla="*/ 14265631 w 290153"/>
              <a:gd name="T103" fmla="*/ 2218589 h 288566"/>
              <a:gd name="T104" fmla="*/ 19498398 w 290153"/>
              <a:gd name="T105" fmla="*/ 2389547 h 28856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290153" h="288566">
                <a:moveTo>
                  <a:pt x="187134" y="252412"/>
                </a:moveTo>
                <a:cubicBezTo>
                  <a:pt x="189801" y="252412"/>
                  <a:pt x="191706" y="254220"/>
                  <a:pt x="191706" y="256389"/>
                </a:cubicBezTo>
                <a:lnTo>
                  <a:pt x="191706" y="284226"/>
                </a:lnTo>
                <a:cubicBezTo>
                  <a:pt x="191706" y="286756"/>
                  <a:pt x="189801" y="288564"/>
                  <a:pt x="187134" y="288564"/>
                </a:cubicBezTo>
                <a:cubicBezTo>
                  <a:pt x="184467" y="288564"/>
                  <a:pt x="182562" y="286756"/>
                  <a:pt x="182562" y="284226"/>
                </a:cubicBezTo>
                <a:lnTo>
                  <a:pt x="182562" y="256389"/>
                </a:lnTo>
                <a:cubicBezTo>
                  <a:pt x="182562" y="254220"/>
                  <a:pt x="184467" y="252412"/>
                  <a:pt x="187134" y="252412"/>
                </a:cubicBezTo>
                <a:close/>
                <a:moveTo>
                  <a:pt x="47434" y="252412"/>
                </a:moveTo>
                <a:cubicBezTo>
                  <a:pt x="49720" y="252412"/>
                  <a:pt x="52006" y="254220"/>
                  <a:pt x="52006" y="256389"/>
                </a:cubicBezTo>
                <a:lnTo>
                  <a:pt x="52006" y="284226"/>
                </a:lnTo>
                <a:cubicBezTo>
                  <a:pt x="52006" y="286756"/>
                  <a:pt x="49720" y="288564"/>
                  <a:pt x="47434" y="288564"/>
                </a:cubicBezTo>
                <a:cubicBezTo>
                  <a:pt x="45148" y="288564"/>
                  <a:pt x="42862" y="286756"/>
                  <a:pt x="42862" y="284226"/>
                </a:cubicBezTo>
                <a:lnTo>
                  <a:pt x="42862" y="256389"/>
                </a:lnTo>
                <a:cubicBezTo>
                  <a:pt x="42862" y="254220"/>
                  <a:pt x="45148" y="252412"/>
                  <a:pt x="47434" y="252412"/>
                </a:cubicBezTo>
                <a:close/>
                <a:moveTo>
                  <a:pt x="148564" y="205546"/>
                </a:moveTo>
                <a:lnTo>
                  <a:pt x="123444" y="222438"/>
                </a:lnTo>
                <a:lnTo>
                  <a:pt x="142463" y="238970"/>
                </a:lnTo>
                <a:lnTo>
                  <a:pt x="160047" y="213453"/>
                </a:lnTo>
                <a:cubicBezTo>
                  <a:pt x="155741" y="211656"/>
                  <a:pt x="151794" y="209140"/>
                  <a:pt x="148564" y="205546"/>
                </a:cubicBezTo>
                <a:close/>
                <a:moveTo>
                  <a:pt x="83971" y="205546"/>
                </a:moveTo>
                <a:cubicBezTo>
                  <a:pt x="80741" y="209140"/>
                  <a:pt x="76794" y="211656"/>
                  <a:pt x="72129" y="213453"/>
                </a:cubicBezTo>
                <a:lnTo>
                  <a:pt x="89712" y="238970"/>
                </a:lnTo>
                <a:lnTo>
                  <a:pt x="109090" y="222438"/>
                </a:lnTo>
                <a:lnTo>
                  <a:pt x="83971" y="205546"/>
                </a:lnTo>
                <a:close/>
                <a:moveTo>
                  <a:pt x="92224" y="186499"/>
                </a:moveTo>
                <a:lnTo>
                  <a:pt x="90430" y="193327"/>
                </a:lnTo>
                <a:cubicBezTo>
                  <a:pt x="90071" y="194765"/>
                  <a:pt x="89712" y="196562"/>
                  <a:pt x="88995" y="197999"/>
                </a:cubicBezTo>
                <a:lnTo>
                  <a:pt x="116267" y="216328"/>
                </a:lnTo>
                <a:lnTo>
                  <a:pt x="143540" y="197999"/>
                </a:lnTo>
                <a:cubicBezTo>
                  <a:pt x="143181" y="196562"/>
                  <a:pt x="142463" y="194765"/>
                  <a:pt x="142105" y="193327"/>
                </a:cubicBezTo>
                <a:lnTo>
                  <a:pt x="140310" y="186499"/>
                </a:lnTo>
                <a:cubicBezTo>
                  <a:pt x="133133" y="190811"/>
                  <a:pt x="124880" y="192968"/>
                  <a:pt x="116267" y="192968"/>
                </a:cubicBezTo>
                <a:cubicBezTo>
                  <a:pt x="107655" y="192968"/>
                  <a:pt x="99760" y="190811"/>
                  <a:pt x="92224" y="186499"/>
                </a:cubicBezTo>
                <a:close/>
                <a:moveTo>
                  <a:pt x="116267" y="73650"/>
                </a:moveTo>
                <a:cubicBezTo>
                  <a:pt x="97607" y="73650"/>
                  <a:pt x="82894" y="81557"/>
                  <a:pt x="75000" y="95214"/>
                </a:cubicBezTo>
                <a:cubicBezTo>
                  <a:pt x="83253" y="99526"/>
                  <a:pt x="108014" y="109949"/>
                  <a:pt x="145334" y="98808"/>
                </a:cubicBezTo>
                <a:cubicBezTo>
                  <a:pt x="147846" y="97729"/>
                  <a:pt x="150358" y="99167"/>
                  <a:pt x="150717" y="101323"/>
                </a:cubicBezTo>
                <a:cubicBezTo>
                  <a:pt x="151794" y="103839"/>
                  <a:pt x="150358" y="106355"/>
                  <a:pt x="148205" y="106714"/>
                </a:cubicBezTo>
                <a:cubicBezTo>
                  <a:pt x="134569" y="111027"/>
                  <a:pt x="122368" y="112464"/>
                  <a:pt x="111961" y="112464"/>
                </a:cubicBezTo>
                <a:cubicBezTo>
                  <a:pt x="91866" y="112464"/>
                  <a:pt x="77870" y="106714"/>
                  <a:pt x="71052" y="102761"/>
                </a:cubicBezTo>
                <a:cubicBezTo>
                  <a:pt x="68899" y="109230"/>
                  <a:pt x="67464" y="116058"/>
                  <a:pt x="67464" y="123605"/>
                </a:cubicBezTo>
                <a:cubicBezTo>
                  <a:pt x="67464" y="157029"/>
                  <a:pt x="89712" y="183983"/>
                  <a:pt x="116267" y="183983"/>
                </a:cubicBezTo>
                <a:cubicBezTo>
                  <a:pt x="143181" y="183983"/>
                  <a:pt x="165071" y="157029"/>
                  <a:pt x="165071" y="123605"/>
                </a:cubicBezTo>
                <a:cubicBezTo>
                  <a:pt x="165071" y="93417"/>
                  <a:pt x="145693" y="73650"/>
                  <a:pt x="116267" y="73650"/>
                </a:cubicBezTo>
                <a:close/>
                <a:moveTo>
                  <a:pt x="179425" y="57837"/>
                </a:moveTo>
                <a:cubicBezTo>
                  <a:pt x="166148" y="57837"/>
                  <a:pt x="153947" y="63228"/>
                  <a:pt x="144975" y="71494"/>
                </a:cubicBezTo>
                <a:cubicBezTo>
                  <a:pt x="162918" y="80838"/>
                  <a:pt x="173683" y="99526"/>
                  <a:pt x="173683" y="123605"/>
                </a:cubicBezTo>
                <a:cubicBezTo>
                  <a:pt x="173683" y="136543"/>
                  <a:pt x="170813" y="148044"/>
                  <a:pt x="166148" y="158466"/>
                </a:cubicBezTo>
                <a:cubicBezTo>
                  <a:pt x="170095" y="159544"/>
                  <a:pt x="174760" y="159904"/>
                  <a:pt x="179425" y="159904"/>
                </a:cubicBezTo>
                <a:cubicBezTo>
                  <a:pt x="207416" y="159904"/>
                  <a:pt x="230382" y="137262"/>
                  <a:pt x="230382" y="108870"/>
                </a:cubicBezTo>
                <a:cubicBezTo>
                  <a:pt x="230382" y="80838"/>
                  <a:pt x="207416" y="57837"/>
                  <a:pt x="179425" y="57837"/>
                </a:cubicBezTo>
                <a:close/>
                <a:moveTo>
                  <a:pt x="179425" y="49212"/>
                </a:moveTo>
                <a:cubicBezTo>
                  <a:pt x="212081" y="49212"/>
                  <a:pt x="239353" y="76166"/>
                  <a:pt x="239353" y="108870"/>
                </a:cubicBezTo>
                <a:cubicBezTo>
                  <a:pt x="239353" y="142294"/>
                  <a:pt x="212081" y="168889"/>
                  <a:pt x="179425" y="168889"/>
                </a:cubicBezTo>
                <a:cubicBezTo>
                  <a:pt x="173325" y="168889"/>
                  <a:pt x="167224" y="167810"/>
                  <a:pt x="161483" y="166013"/>
                </a:cubicBezTo>
                <a:cubicBezTo>
                  <a:pt x="157894" y="172123"/>
                  <a:pt x="153229" y="177155"/>
                  <a:pt x="147846" y="181467"/>
                </a:cubicBezTo>
                <a:lnTo>
                  <a:pt x="150358" y="191171"/>
                </a:lnTo>
                <a:cubicBezTo>
                  <a:pt x="152511" y="198718"/>
                  <a:pt x="158971" y="205187"/>
                  <a:pt x="166865" y="206265"/>
                </a:cubicBezTo>
                <a:lnTo>
                  <a:pt x="197727" y="211656"/>
                </a:lnTo>
                <a:cubicBezTo>
                  <a:pt x="217822" y="215250"/>
                  <a:pt x="232535" y="232501"/>
                  <a:pt x="232535" y="252627"/>
                </a:cubicBezTo>
                <a:lnTo>
                  <a:pt x="232535" y="284253"/>
                </a:lnTo>
                <a:cubicBezTo>
                  <a:pt x="232535" y="286769"/>
                  <a:pt x="230382" y="288566"/>
                  <a:pt x="227870" y="288566"/>
                </a:cubicBezTo>
                <a:cubicBezTo>
                  <a:pt x="225717" y="288566"/>
                  <a:pt x="223923" y="286769"/>
                  <a:pt x="223923" y="284253"/>
                </a:cubicBezTo>
                <a:lnTo>
                  <a:pt x="223923" y="252627"/>
                </a:lnTo>
                <a:cubicBezTo>
                  <a:pt x="223923" y="236813"/>
                  <a:pt x="212081" y="223156"/>
                  <a:pt x="196291" y="220281"/>
                </a:cubicBezTo>
                <a:lnTo>
                  <a:pt x="169377" y="215609"/>
                </a:lnTo>
                <a:lnTo>
                  <a:pt x="147128" y="248314"/>
                </a:lnTo>
                <a:cubicBezTo>
                  <a:pt x="146411" y="249032"/>
                  <a:pt x="145334" y="249751"/>
                  <a:pt x="144258" y="249751"/>
                </a:cubicBezTo>
                <a:cubicBezTo>
                  <a:pt x="143899" y="250111"/>
                  <a:pt x="143540" y="250111"/>
                  <a:pt x="143540" y="250111"/>
                </a:cubicBezTo>
                <a:cubicBezTo>
                  <a:pt x="142463" y="250111"/>
                  <a:pt x="141387" y="249751"/>
                  <a:pt x="140669" y="249032"/>
                </a:cubicBezTo>
                <a:lnTo>
                  <a:pt x="120574" y="231422"/>
                </a:lnTo>
                <a:lnTo>
                  <a:pt x="120574" y="284253"/>
                </a:lnTo>
                <a:cubicBezTo>
                  <a:pt x="120574" y="286769"/>
                  <a:pt x="118779" y="288566"/>
                  <a:pt x="116267" y="288566"/>
                </a:cubicBezTo>
                <a:cubicBezTo>
                  <a:pt x="113755" y="288566"/>
                  <a:pt x="111961" y="286769"/>
                  <a:pt x="111961" y="284253"/>
                </a:cubicBezTo>
                <a:lnTo>
                  <a:pt x="111961" y="231422"/>
                </a:lnTo>
                <a:lnTo>
                  <a:pt x="91866" y="249032"/>
                </a:lnTo>
                <a:cubicBezTo>
                  <a:pt x="91148" y="249751"/>
                  <a:pt x="90071" y="250111"/>
                  <a:pt x="88995" y="250111"/>
                </a:cubicBezTo>
                <a:cubicBezTo>
                  <a:pt x="88636" y="250111"/>
                  <a:pt x="88636" y="250111"/>
                  <a:pt x="88277" y="249751"/>
                </a:cubicBezTo>
                <a:cubicBezTo>
                  <a:pt x="87200" y="249751"/>
                  <a:pt x="86124" y="249032"/>
                  <a:pt x="85406" y="248314"/>
                </a:cubicBezTo>
                <a:lnTo>
                  <a:pt x="63158" y="215609"/>
                </a:lnTo>
                <a:lnTo>
                  <a:pt x="36244" y="220281"/>
                </a:lnTo>
                <a:cubicBezTo>
                  <a:pt x="20454" y="223156"/>
                  <a:pt x="8612" y="236813"/>
                  <a:pt x="8612" y="252627"/>
                </a:cubicBezTo>
                <a:lnTo>
                  <a:pt x="8612" y="284253"/>
                </a:lnTo>
                <a:cubicBezTo>
                  <a:pt x="8612" y="286769"/>
                  <a:pt x="6818" y="288566"/>
                  <a:pt x="4306" y="288566"/>
                </a:cubicBezTo>
                <a:cubicBezTo>
                  <a:pt x="2153" y="288566"/>
                  <a:pt x="0" y="286769"/>
                  <a:pt x="0" y="284253"/>
                </a:cubicBezTo>
                <a:lnTo>
                  <a:pt x="0" y="252627"/>
                </a:lnTo>
                <a:cubicBezTo>
                  <a:pt x="0" y="232501"/>
                  <a:pt x="14713" y="215250"/>
                  <a:pt x="34808" y="211656"/>
                </a:cubicBezTo>
                <a:lnTo>
                  <a:pt x="65669" y="206265"/>
                </a:lnTo>
                <a:cubicBezTo>
                  <a:pt x="73564" y="205187"/>
                  <a:pt x="80023" y="198718"/>
                  <a:pt x="82177" y="191171"/>
                </a:cubicBezTo>
                <a:lnTo>
                  <a:pt x="84330" y="181467"/>
                </a:lnTo>
                <a:cubicBezTo>
                  <a:pt x="68899" y="168889"/>
                  <a:pt x="58851" y="147685"/>
                  <a:pt x="58851" y="123605"/>
                </a:cubicBezTo>
                <a:cubicBezTo>
                  <a:pt x="58851" y="88385"/>
                  <a:pt x="81818" y="64666"/>
                  <a:pt x="116267" y="64666"/>
                </a:cubicBezTo>
                <a:cubicBezTo>
                  <a:pt x="123444" y="64666"/>
                  <a:pt x="129904" y="66103"/>
                  <a:pt x="136004" y="67900"/>
                </a:cubicBezTo>
                <a:cubicBezTo>
                  <a:pt x="147128" y="56400"/>
                  <a:pt x="162559" y="49212"/>
                  <a:pt x="179425" y="49212"/>
                </a:cubicBezTo>
                <a:close/>
                <a:moveTo>
                  <a:pt x="173029" y="0"/>
                </a:moveTo>
                <a:lnTo>
                  <a:pt x="188478" y="0"/>
                </a:lnTo>
                <a:cubicBezTo>
                  <a:pt x="194226" y="0"/>
                  <a:pt x="198178" y="4306"/>
                  <a:pt x="198178" y="9329"/>
                </a:cubicBezTo>
                <a:lnTo>
                  <a:pt x="198178" y="20094"/>
                </a:lnTo>
                <a:cubicBezTo>
                  <a:pt x="202130" y="20811"/>
                  <a:pt x="206442" y="21888"/>
                  <a:pt x="210394" y="23323"/>
                </a:cubicBezTo>
                <a:lnTo>
                  <a:pt x="215783" y="13994"/>
                </a:lnTo>
                <a:cubicBezTo>
                  <a:pt x="218298" y="9688"/>
                  <a:pt x="224046" y="7894"/>
                  <a:pt x="228717" y="10764"/>
                </a:cubicBezTo>
                <a:lnTo>
                  <a:pt x="242369" y="18658"/>
                </a:lnTo>
                <a:cubicBezTo>
                  <a:pt x="244525" y="19735"/>
                  <a:pt x="246321" y="21888"/>
                  <a:pt x="247040" y="24399"/>
                </a:cubicBezTo>
                <a:cubicBezTo>
                  <a:pt x="247399" y="26911"/>
                  <a:pt x="247399" y="29423"/>
                  <a:pt x="245962" y="31576"/>
                </a:cubicBezTo>
                <a:lnTo>
                  <a:pt x="240932" y="40546"/>
                </a:lnTo>
                <a:cubicBezTo>
                  <a:pt x="243806" y="43417"/>
                  <a:pt x="246681" y="46287"/>
                  <a:pt x="249195" y="49517"/>
                </a:cubicBezTo>
                <a:lnTo>
                  <a:pt x="258537" y="44134"/>
                </a:lnTo>
                <a:cubicBezTo>
                  <a:pt x="263207" y="41623"/>
                  <a:pt x="268956" y="43058"/>
                  <a:pt x="271830" y="47723"/>
                </a:cubicBezTo>
                <a:lnTo>
                  <a:pt x="279734" y="61358"/>
                </a:lnTo>
                <a:cubicBezTo>
                  <a:pt x="282249" y="66022"/>
                  <a:pt x="280812" y="71763"/>
                  <a:pt x="276141" y="74634"/>
                </a:cubicBezTo>
                <a:lnTo>
                  <a:pt x="266800" y="80016"/>
                </a:lnTo>
                <a:cubicBezTo>
                  <a:pt x="268237" y="83604"/>
                  <a:pt x="269315" y="87551"/>
                  <a:pt x="270393" y="91857"/>
                </a:cubicBezTo>
                <a:lnTo>
                  <a:pt x="280812" y="91857"/>
                </a:lnTo>
                <a:cubicBezTo>
                  <a:pt x="285842" y="91857"/>
                  <a:pt x="290153" y="96163"/>
                  <a:pt x="290153" y="101187"/>
                </a:cubicBezTo>
                <a:lnTo>
                  <a:pt x="290153" y="117333"/>
                </a:lnTo>
                <a:cubicBezTo>
                  <a:pt x="290153" y="122357"/>
                  <a:pt x="285842" y="126663"/>
                  <a:pt x="280812" y="126663"/>
                </a:cubicBezTo>
                <a:lnTo>
                  <a:pt x="270393" y="126663"/>
                </a:lnTo>
                <a:cubicBezTo>
                  <a:pt x="269315" y="130969"/>
                  <a:pt x="268237" y="134916"/>
                  <a:pt x="266800" y="138863"/>
                </a:cubicBezTo>
                <a:lnTo>
                  <a:pt x="276141" y="143886"/>
                </a:lnTo>
                <a:cubicBezTo>
                  <a:pt x="278297" y="145321"/>
                  <a:pt x="279734" y="147474"/>
                  <a:pt x="280812" y="149986"/>
                </a:cubicBezTo>
                <a:cubicBezTo>
                  <a:pt x="281171" y="152498"/>
                  <a:pt x="280812" y="155009"/>
                  <a:pt x="279734" y="157162"/>
                </a:cubicBezTo>
                <a:lnTo>
                  <a:pt x="271830" y="170797"/>
                </a:lnTo>
                <a:cubicBezTo>
                  <a:pt x="270393" y="172950"/>
                  <a:pt x="268237" y="174386"/>
                  <a:pt x="265722" y="175103"/>
                </a:cubicBezTo>
                <a:cubicBezTo>
                  <a:pt x="263207" y="175821"/>
                  <a:pt x="260692" y="175462"/>
                  <a:pt x="258537" y="174386"/>
                </a:cubicBezTo>
                <a:lnTo>
                  <a:pt x="249195" y="169003"/>
                </a:lnTo>
                <a:cubicBezTo>
                  <a:pt x="246681" y="172233"/>
                  <a:pt x="243806" y="175103"/>
                  <a:pt x="240932" y="177974"/>
                </a:cubicBezTo>
                <a:lnTo>
                  <a:pt x="245962" y="186944"/>
                </a:lnTo>
                <a:cubicBezTo>
                  <a:pt x="247399" y="189097"/>
                  <a:pt x="247399" y="191609"/>
                  <a:pt x="247040" y="194121"/>
                </a:cubicBezTo>
                <a:cubicBezTo>
                  <a:pt x="246321" y="196632"/>
                  <a:pt x="244525" y="198785"/>
                  <a:pt x="242369" y="199862"/>
                </a:cubicBezTo>
                <a:lnTo>
                  <a:pt x="228717" y="207756"/>
                </a:lnTo>
                <a:cubicBezTo>
                  <a:pt x="227280" y="208832"/>
                  <a:pt x="225483" y="209191"/>
                  <a:pt x="223687" y="209191"/>
                </a:cubicBezTo>
                <a:cubicBezTo>
                  <a:pt x="220813" y="209191"/>
                  <a:pt x="217220" y="207397"/>
                  <a:pt x="215783" y="204167"/>
                </a:cubicBezTo>
                <a:lnTo>
                  <a:pt x="210394" y="195197"/>
                </a:lnTo>
                <a:cubicBezTo>
                  <a:pt x="205364" y="196991"/>
                  <a:pt x="199975" y="198426"/>
                  <a:pt x="194586" y="199144"/>
                </a:cubicBezTo>
                <a:cubicBezTo>
                  <a:pt x="192071" y="199503"/>
                  <a:pt x="190274" y="198068"/>
                  <a:pt x="189556" y="195556"/>
                </a:cubicBezTo>
                <a:cubicBezTo>
                  <a:pt x="189196" y="193044"/>
                  <a:pt x="190993" y="190891"/>
                  <a:pt x="193148" y="190532"/>
                </a:cubicBezTo>
                <a:cubicBezTo>
                  <a:pt x="199256" y="189815"/>
                  <a:pt x="205005" y="188021"/>
                  <a:pt x="210753" y="185868"/>
                </a:cubicBezTo>
                <a:cubicBezTo>
                  <a:pt x="212549" y="185150"/>
                  <a:pt x="215064" y="185868"/>
                  <a:pt x="216142" y="187662"/>
                </a:cubicBezTo>
                <a:lnTo>
                  <a:pt x="223328" y="199862"/>
                </a:lnTo>
                <a:cubicBezTo>
                  <a:pt x="223328" y="200579"/>
                  <a:pt x="223687" y="200579"/>
                  <a:pt x="224405" y="200220"/>
                </a:cubicBezTo>
                <a:lnTo>
                  <a:pt x="238058" y="192326"/>
                </a:lnTo>
                <a:cubicBezTo>
                  <a:pt x="238417" y="192326"/>
                  <a:pt x="238417" y="191609"/>
                  <a:pt x="238417" y="191250"/>
                </a:cubicBezTo>
                <a:lnTo>
                  <a:pt x="231232" y="179050"/>
                </a:lnTo>
                <a:cubicBezTo>
                  <a:pt x="230154" y="176897"/>
                  <a:pt x="230513" y="174744"/>
                  <a:pt x="232310" y="173309"/>
                </a:cubicBezTo>
                <a:cubicBezTo>
                  <a:pt x="236980" y="169721"/>
                  <a:pt x="241291" y="165415"/>
                  <a:pt x="244884" y="160750"/>
                </a:cubicBezTo>
                <a:cubicBezTo>
                  <a:pt x="246321" y="158956"/>
                  <a:pt x="248836" y="158598"/>
                  <a:pt x="250633" y="159674"/>
                </a:cubicBezTo>
                <a:lnTo>
                  <a:pt x="262848" y="166492"/>
                </a:lnTo>
                <a:cubicBezTo>
                  <a:pt x="263207" y="166850"/>
                  <a:pt x="263926" y="166492"/>
                  <a:pt x="264285" y="166133"/>
                </a:cubicBezTo>
                <a:lnTo>
                  <a:pt x="271830" y="152856"/>
                </a:lnTo>
                <a:cubicBezTo>
                  <a:pt x="272189" y="152498"/>
                  <a:pt x="271830" y="151780"/>
                  <a:pt x="271830" y="151421"/>
                </a:cubicBezTo>
                <a:lnTo>
                  <a:pt x="259255" y="144245"/>
                </a:lnTo>
                <a:cubicBezTo>
                  <a:pt x="257459" y="143168"/>
                  <a:pt x="256740" y="141015"/>
                  <a:pt x="257459" y="139221"/>
                </a:cubicBezTo>
                <a:cubicBezTo>
                  <a:pt x="259614" y="133480"/>
                  <a:pt x="261052" y="127380"/>
                  <a:pt x="262129" y="121639"/>
                </a:cubicBezTo>
                <a:cubicBezTo>
                  <a:pt x="262489" y="119486"/>
                  <a:pt x="264285" y="118051"/>
                  <a:pt x="266441" y="118051"/>
                </a:cubicBezTo>
                <a:lnTo>
                  <a:pt x="280812" y="118051"/>
                </a:lnTo>
                <a:cubicBezTo>
                  <a:pt x="281171" y="118051"/>
                  <a:pt x="281530" y="117692"/>
                  <a:pt x="281530" y="117333"/>
                </a:cubicBezTo>
                <a:lnTo>
                  <a:pt x="281530" y="101187"/>
                </a:lnTo>
                <a:cubicBezTo>
                  <a:pt x="281530" y="100828"/>
                  <a:pt x="281171" y="100469"/>
                  <a:pt x="280812" y="100469"/>
                </a:cubicBezTo>
                <a:lnTo>
                  <a:pt x="266441" y="100469"/>
                </a:lnTo>
                <a:cubicBezTo>
                  <a:pt x="264285" y="100469"/>
                  <a:pt x="262489" y="99034"/>
                  <a:pt x="262129" y="96881"/>
                </a:cubicBezTo>
                <a:cubicBezTo>
                  <a:pt x="261052" y="90781"/>
                  <a:pt x="259614" y="85040"/>
                  <a:pt x="257459" y="79299"/>
                </a:cubicBezTo>
                <a:cubicBezTo>
                  <a:pt x="256740" y="77505"/>
                  <a:pt x="257459" y="75352"/>
                  <a:pt x="259255" y="73916"/>
                </a:cubicBezTo>
                <a:lnTo>
                  <a:pt x="271471" y="67099"/>
                </a:lnTo>
                <a:cubicBezTo>
                  <a:pt x="271830" y="66740"/>
                  <a:pt x="272189" y="66381"/>
                  <a:pt x="271830" y="65664"/>
                </a:cubicBezTo>
                <a:lnTo>
                  <a:pt x="264285" y="52387"/>
                </a:lnTo>
                <a:cubicBezTo>
                  <a:pt x="263926" y="52028"/>
                  <a:pt x="263207" y="51670"/>
                  <a:pt x="262848" y="52028"/>
                </a:cubicBezTo>
                <a:lnTo>
                  <a:pt x="250633" y="59205"/>
                </a:lnTo>
                <a:cubicBezTo>
                  <a:pt x="248836" y="59922"/>
                  <a:pt x="246321" y="59564"/>
                  <a:pt x="244884" y="57770"/>
                </a:cubicBezTo>
                <a:cubicBezTo>
                  <a:pt x="241291" y="53105"/>
                  <a:pt x="236980" y="48799"/>
                  <a:pt x="232310" y="45211"/>
                </a:cubicBezTo>
                <a:cubicBezTo>
                  <a:pt x="230513" y="43776"/>
                  <a:pt x="230154" y="41264"/>
                  <a:pt x="231232" y="39470"/>
                </a:cubicBezTo>
                <a:lnTo>
                  <a:pt x="238417" y="27270"/>
                </a:lnTo>
                <a:cubicBezTo>
                  <a:pt x="238417" y="26911"/>
                  <a:pt x="238417" y="26911"/>
                  <a:pt x="238417" y="26552"/>
                </a:cubicBezTo>
                <a:cubicBezTo>
                  <a:pt x="238417" y="26552"/>
                  <a:pt x="238058" y="26552"/>
                  <a:pt x="238058" y="26194"/>
                </a:cubicBezTo>
                <a:lnTo>
                  <a:pt x="224405" y="18299"/>
                </a:lnTo>
                <a:cubicBezTo>
                  <a:pt x="223687" y="17941"/>
                  <a:pt x="223328" y="17941"/>
                  <a:pt x="223328" y="18658"/>
                </a:cubicBezTo>
                <a:lnTo>
                  <a:pt x="216142" y="30858"/>
                </a:lnTo>
                <a:cubicBezTo>
                  <a:pt x="215064" y="32652"/>
                  <a:pt x="212549" y="33370"/>
                  <a:pt x="210753" y="32652"/>
                </a:cubicBezTo>
                <a:cubicBezTo>
                  <a:pt x="205005" y="30499"/>
                  <a:pt x="199256" y="28705"/>
                  <a:pt x="193148" y="27988"/>
                </a:cubicBezTo>
                <a:cubicBezTo>
                  <a:pt x="190993" y="27629"/>
                  <a:pt x="189556" y="25835"/>
                  <a:pt x="189556" y="23682"/>
                </a:cubicBezTo>
                <a:lnTo>
                  <a:pt x="189556" y="9329"/>
                </a:lnTo>
                <a:cubicBezTo>
                  <a:pt x="189556" y="8970"/>
                  <a:pt x="189196" y="8611"/>
                  <a:pt x="188478" y="8611"/>
                </a:cubicBezTo>
                <a:lnTo>
                  <a:pt x="173029" y="8611"/>
                </a:lnTo>
                <a:cubicBezTo>
                  <a:pt x="172670" y="8611"/>
                  <a:pt x="172310" y="8970"/>
                  <a:pt x="172310" y="9329"/>
                </a:cubicBezTo>
                <a:lnTo>
                  <a:pt x="172310" y="23682"/>
                </a:lnTo>
                <a:cubicBezTo>
                  <a:pt x="172310" y="25835"/>
                  <a:pt x="170514" y="27629"/>
                  <a:pt x="168358" y="27988"/>
                </a:cubicBezTo>
                <a:cubicBezTo>
                  <a:pt x="162251" y="28705"/>
                  <a:pt x="156502" y="30499"/>
                  <a:pt x="151113" y="32652"/>
                </a:cubicBezTo>
                <a:cubicBezTo>
                  <a:pt x="148957" y="33370"/>
                  <a:pt x="146802" y="32652"/>
                  <a:pt x="145724" y="30858"/>
                </a:cubicBezTo>
                <a:lnTo>
                  <a:pt x="138538" y="18658"/>
                </a:lnTo>
                <a:cubicBezTo>
                  <a:pt x="138179" y="17941"/>
                  <a:pt x="137820" y="17941"/>
                  <a:pt x="137461" y="18299"/>
                </a:cubicBezTo>
                <a:lnTo>
                  <a:pt x="123808" y="26194"/>
                </a:lnTo>
                <a:cubicBezTo>
                  <a:pt x="123449" y="26552"/>
                  <a:pt x="123449" y="26552"/>
                  <a:pt x="123090" y="26552"/>
                </a:cubicBezTo>
                <a:cubicBezTo>
                  <a:pt x="123090" y="26911"/>
                  <a:pt x="123090" y="26911"/>
                  <a:pt x="123449" y="27270"/>
                </a:cubicBezTo>
                <a:lnTo>
                  <a:pt x="130275" y="39470"/>
                </a:lnTo>
                <a:cubicBezTo>
                  <a:pt x="131353" y="41264"/>
                  <a:pt x="130994" y="43776"/>
                  <a:pt x="129197" y="45211"/>
                </a:cubicBezTo>
                <a:cubicBezTo>
                  <a:pt x="124527" y="48799"/>
                  <a:pt x="120575" y="53105"/>
                  <a:pt x="116623" y="57770"/>
                </a:cubicBezTo>
                <a:cubicBezTo>
                  <a:pt x="115545" y="59564"/>
                  <a:pt x="113030" y="59922"/>
                  <a:pt x="110874" y="59205"/>
                </a:cubicBezTo>
                <a:lnTo>
                  <a:pt x="98659" y="52028"/>
                </a:lnTo>
                <a:cubicBezTo>
                  <a:pt x="98300" y="51670"/>
                  <a:pt x="97940" y="52028"/>
                  <a:pt x="97581" y="52387"/>
                </a:cubicBezTo>
                <a:lnTo>
                  <a:pt x="94707" y="57411"/>
                </a:lnTo>
                <a:cubicBezTo>
                  <a:pt x="93270" y="59205"/>
                  <a:pt x="90755" y="59922"/>
                  <a:pt x="88599" y="58846"/>
                </a:cubicBezTo>
                <a:cubicBezTo>
                  <a:pt x="86803" y="57411"/>
                  <a:pt x="85725" y="54899"/>
                  <a:pt x="87162" y="52746"/>
                </a:cubicBezTo>
                <a:lnTo>
                  <a:pt x="90036" y="47723"/>
                </a:lnTo>
                <a:cubicBezTo>
                  <a:pt x="92551" y="43058"/>
                  <a:pt x="98659" y="41623"/>
                  <a:pt x="103329" y="44134"/>
                </a:cubicBezTo>
                <a:lnTo>
                  <a:pt x="112311" y="49517"/>
                </a:lnTo>
                <a:cubicBezTo>
                  <a:pt x="114826" y="46287"/>
                  <a:pt x="118060" y="43417"/>
                  <a:pt x="120934" y="40546"/>
                </a:cubicBezTo>
                <a:lnTo>
                  <a:pt x="115904" y="31576"/>
                </a:lnTo>
                <a:cubicBezTo>
                  <a:pt x="114467" y="29423"/>
                  <a:pt x="114108" y="26911"/>
                  <a:pt x="114826" y="24399"/>
                </a:cubicBezTo>
                <a:cubicBezTo>
                  <a:pt x="115545" y="21888"/>
                  <a:pt x="116982" y="19735"/>
                  <a:pt x="119497" y="18658"/>
                </a:cubicBezTo>
                <a:lnTo>
                  <a:pt x="132790" y="10764"/>
                </a:lnTo>
                <a:cubicBezTo>
                  <a:pt x="137461" y="7894"/>
                  <a:pt x="143568" y="9688"/>
                  <a:pt x="146083" y="13994"/>
                </a:cubicBezTo>
                <a:lnTo>
                  <a:pt x="151113" y="23323"/>
                </a:lnTo>
                <a:cubicBezTo>
                  <a:pt x="155424" y="21888"/>
                  <a:pt x="159376" y="20811"/>
                  <a:pt x="163328" y="20094"/>
                </a:cubicBezTo>
                <a:lnTo>
                  <a:pt x="163328" y="9329"/>
                </a:lnTo>
                <a:cubicBezTo>
                  <a:pt x="163328" y="4306"/>
                  <a:pt x="167640" y="0"/>
                  <a:pt x="17302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9" name="Freeform 1029">
            <a:extLst>
              <a:ext uri="{FF2B5EF4-FFF2-40B4-BE49-F238E27FC236}">
                <a16:creationId xmlns:a16="http://schemas.microsoft.com/office/drawing/2014/main" id="{ED134E5A-DC84-1F45-A38A-FB4C19B176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249215" y="5444909"/>
            <a:ext cx="1893666" cy="1893666"/>
          </a:xfrm>
          <a:custGeom>
            <a:avLst/>
            <a:gdLst>
              <a:gd name="T0" fmla="*/ 8100337 w 290151"/>
              <a:gd name="T1" fmla="*/ 33607924 h 290151"/>
              <a:gd name="T2" fmla="*/ 22922002 w 290151"/>
              <a:gd name="T3" fmla="*/ 30462598 h 290151"/>
              <a:gd name="T4" fmla="*/ 15037189 w 290151"/>
              <a:gd name="T5" fmla="*/ 27661975 h 290151"/>
              <a:gd name="T6" fmla="*/ 19604519 w 290151"/>
              <a:gd name="T7" fmla="*/ 29428347 h 290151"/>
              <a:gd name="T8" fmla="*/ 15037189 w 290151"/>
              <a:gd name="T9" fmla="*/ 27661975 h 290151"/>
              <a:gd name="T10" fmla="*/ 16008937 w 290151"/>
              <a:gd name="T11" fmla="*/ 12184046 h 290151"/>
              <a:gd name="T12" fmla="*/ 12890996 w 290151"/>
              <a:gd name="T13" fmla="*/ 12866658 h 290151"/>
              <a:gd name="T14" fmla="*/ 15026561 w 290151"/>
              <a:gd name="T15" fmla="*/ 15255813 h 290151"/>
              <a:gd name="T16" fmla="*/ 16991374 w 290151"/>
              <a:gd name="T17" fmla="*/ 16706405 h 290151"/>
              <a:gd name="T18" fmla="*/ 19938490 w 290151"/>
              <a:gd name="T19" fmla="*/ 17986288 h 290151"/>
              <a:gd name="T20" fmla="*/ 19596547 w 290151"/>
              <a:gd name="T21" fmla="*/ 14786449 h 290151"/>
              <a:gd name="T22" fmla="*/ 18870708 w 290151"/>
              <a:gd name="T23" fmla="*/ 12440239 h 290151"/>
              <a:gd name="T24" fmla="*/ 17247538 w 290151"/>
              <a:gd name="T25" fmla="*/ 9709712 h 290151"/>
              <a:gd name="T26" fmla="*/ 17717454 w 290151"/>
              <a:gd name="T27" fmla="*/ 8301936 h 290151"/>
              <a:gd name="T28" fmla="*/ 22800126 w 290151"/>
              <a:gd name="T29" fmla="*/ 11970875 h 290151"/>
              <a:gd name="T30" fmla="*/ 23056419 w 290151"/>
              <a:gd name="T31" fmla="*/ 12866658 h 290151"/>
              <a:gd name="T32" fmla="*/ 21134425 w 290151"/>
              <a:gd name="T33" fmla="*/ 18839619 h 290151"/>
              <a:gd name="T34" fmla="*/ 20365578 w 290151"/>
              <a:gd name="T35" fmla="*/ 19351485 h 290151"/>
              <a:gd name="T36" fmla="*/ 14129609 w 290151"/>
              <a:gd name="T37" fmla="*/ 19351485 h 290151"/>
              <a:gd name="T38" fmla="*/ 13574314 w 290151"/>
              <a:gd name="T39" fmla="*/ 19351485 h 290151"/>
              <a:gd name="T40" fmla="*/ 13958728 w 290151"/>
              <a:gd name="T41" fmla="*/ 15341166 h 290151"/>
              <a:gd name="T42" fmla="*/ 11267994 w 290151"/>
              <a:gd name="T43" fmla="*/ 12354834 h 290151"/>
              <a:gd name="T44" fmla="*/ 15197336 w 290151"/>
              <a:gd name="T45" fmla="*/ 11501592 h 290151"/>
              <a:gd name="T46" fmla="*/ 30591510 w 290151"/>
              <a:gd name="T47" fmla="*/ 3834635 h 290151"/>
              <a:gd name="T48" fmla="*/ 27661587 w 290151"/>
              <a:gd name="T49" fmla="*/ 14520333 h 290151"/>
              <a:gd name="T50" fmla="*/ 27101490 w 290151"/>
              <a:gd name="T51" fmla="*/ 19604737 h 290151"/>
              <a:gd name="T52" fmla="*/ 33607535 w 290151"/>
              <a:gd name="T53" fmla="*/ 3834635 h 290151"/>
              <a:gd name="T54" fmla="*/ 1077002 w 290151"/>
              <a:gd name="T55" fmla="*/ 3834635 h 290151"/>
              <a:gd name="T56" fmla="*/ 7540349 w 290151"/>
              <a:gd name="T57" fmla="*/ 19604737 h 290151"/>
              <a:gd name="T58" fmla="*/ 6980025 w 290151"/>
              <a:gd name="T59" fmla="*/ 14520333 h 290151"/>
              <a:gd name="T60" fmla="*/ 4007116 w 290151"/>
              <a:gd name="T61" fmla="*/ 3834635 h 290151"/>
              <a:gd name="T62" fmla="*/ 8056987 w 290151"/>
              <a:gd name="T63" fmla="*/ 1077002 h 290151"/>
              <a:gd name="T64" fmla="*/ 23611530 w 290151"/>
              <a:gd name="T65" fmla="*/ 4222333 h 290151"/>
              <a:gd name="T66" fmla="*/ 23611530 w 290151"/>
              <a:gd name="T67" fmla="*/ 5256644 h 290151"/>
              <a:gd name="T68" fmla="*/ 8056987 w 290151"/>
              <a:gd name="T69" fmla="*/ 14520333 h 290151"/>
              <a:gd name="T70" fmla="*/ 15037189 w 290151"/>
              <a:gd name="T71" fmla="*/ 23913318 h 290151"/>
              <a:gd name="T72" fmla="*/ 19604519 w 290151"/>
              <a:gd name="T73" fmla="*/ 26584734 h 290151"/>
              <a:gd name="T74" fmla="*/ 19949131 w 290151"/>
              <a:gd name="T75" fmla="*/ 23396385 h 290151"/>
              <a:gd name="T76" fmla="*/ 26584396 w 290151"/>
              <a:gd name="T77" fmla="*/ 1077002 h 290151"/>
              <a:gd name="T78" fmla="*/ 6118207 w 290151"/>
              <a:gd name="T79" fmla="*/ 0 h 290151"/>
              <a:gd name="T80" fmla="*/ 29040415 w 290151"/>
              <a:gd name="T81" fmla="*/ 516667 h 290151"/>
              <a:gd name="T82" fmla="*/ 27661587 w 290151"/>
              <a:gd name="T83" fmla="*/ 1077002 h 290151"/>
              <a:gd name="T84" fmla="*/ 30591510 w 290151"/>
              <a:gd name="T85" fmla="*/ 2800385 h 290151"/>
              <a:gd name="T86" fmla="*/ 34641547 w 290151"/>
              <a:gd name="T87" fmla="*/ 3360696 h 290151"/>
              <a:gd name="T88" fmla="*/ 27101490 w 290151"/>
              <a:gd name="T89" fmla="*/ 20638758 h 290151"/>
              <a:gd name="T90" fmla="*/ 20638442 w 290151"/>
              <a:gd name="T91" fmla="*/ 24301183 h 290151"/>
              <a:gd name="T92" fmla="*/ 21543374 w 290151"/>
              <a:gd name="T93" fmla="*/ 26584734 h 290151"/>
              <a:gd name="T94" fmla="*/ 21543374 w 290151"/>
              <a:gd name="T95" fmla="*/ 27661975 h 290151"/>
              <a:gd name="T96" fmla="*/ 20638442 w 290151"/>
              <a:gd name="T97" fmla="*/ 29428347 h 290151"/>
              <a:gd name="T98" fmla="*/ 27661587 w 290151"/>
              <a:gd name="T99" fmla="*/ 34124930 h 290151"/>
              <a:gd name="T100" fmla="*/ 7540349 w 290151"/>
              <a:gd name="T101" fmla="*/ 34641863 h 290151"/>
              <a:gd name="T102" fmla="*/ 11719601 w 290151"/>
              <a:gd name="T103" fmla="*/ 29428347 h 290151"/>
              <a:gd name="T104" fmla="*/ 14003157 w 290151"/>
              <a:gd name="T105" fmla="*/ 27661975 h 290151"/>
              <a:gd name="T106" fmla="*/ 12581382 w 290151"/>
              <a:gd name="T107" fmla="*/ 27144796 h 290151"/>
              <a:gd name="T108" fmla="*/ 14003157 w 290151"/>
              <a:gd name="T109" fmla="*/ 26584734 h 290151"/>
              <a:gd name="T110" fmla="*/ 9005046 w 290151"/>
              <a:gd name="T111" fmla="*/ 20638758 h 290151"/>
              <a:gd name="T112" fmla="*/ 0 w 290151"/>
              <a:gd name="T113" fmla="*/ 13141456 h 290151"/>
              <a:gd name="T114" fmla="*/ 516667 w 290151"/>
              <a:gd name="T115" fmla="*/ 2800385 h 290151"/>
              <a:gd name="T116" fmla="*/ 6980025 w 290151"/>
              <a:gd name="T117" fmla="*/ 4136194 h 290151"/>
              <a:gd name="T118" fmla="*/ 6118207 w 290151"/>
              <a:gd name="T119" fmla="*/ 1077002 h 290151"/>
              <a:gd name="T120" fmla="*/ 6118207 w 290151"/>
              <a:gd name="T121" fmla="*/ 0 h 290151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90151" h="290151">
                <a:moveTo>
                  <a:pt x="98161" y="255146"/>
                </a:moveTo>
                <a:cubicBezTo>
                  <a:pt x="82642" y="255146"/>
                  <a:pt x="70011" y="266694"/>
                  <a:pt x="67846" y="281490"/>
                </a:cubicBezTo>
                <a:lnTo>
                  <a:pt x="222305" y="281490"/>
                </a:lnTo>
                <a:cubicBezTo>
                  <a:pt x="220501" y="266694"/>
                  <a:pt x="207509" y="255146"/>
                  <a:pt x="191991" y="255146"/>
                </a:cubicBezTo>
                <a:lnTo>
                  <a:pt x="98161" y="255146"/>
                </a:lnTo>
                <a:close/>
                <a:moveTo>
                  <a:pt x="125949" y="231688"/>
                </a:moveTo>
                <a:lnTo>
                  <a:pt x="125949" y="246484"/>
                </a:lnTo>
                <a:lnTo>
                  <a:pt x="164203" y="246484"/>
                </a:lnTo>
                <a:lnTo>
                  <a:pt x="164203" y="231688"/>
                </a:lnTo>
                <a:lnTo>
                  <a:pt x="125949" y="231688"/>
                </a:lnTo>
                <a:close/>
                <a:moveTo>
                  <a:pt x="144462" y="81326"/>
                </a:moveTo>
                <a:lnTo>
                  <a:pt x="134088" y="102051"/>
                </a:lnTo>
                <a:cubicBezTo>
                  <a:pt x="133372" y="103480"/>
                  <a:pt x="132299" y="104195"/>
                  <a:pt x="130868" y="104195"/>
                </a:cubicBezTo>
                <a:lnTo>
                  <a:pt x="107972" y="107768"/>
                </a:lnTo>
                <a:lnTo>
                  <a:pt x="124428" y="123848"/>
                </a:lnTo>
                <a:cubicBezTo>
                  <a:pt x="125502" y="124920"/>
                  <a:pt x="125859" y="126350"/>
                  <a:pt x="125859" y="127779"/>
                </a:cubicBezTo>
                <a:lnTo>
                  <a:pt x="121924" y="150648"/>
                </a:lnTo>
                <a:lnTo>
                  <a:pt x="142316" y="139928"/>
                </a:lnTo>
                <a:cubicBezTo>
                  <a:pt x="143747" y="139214"/>
                  <a:pt x="145178" y="139214"/>
                  <a:pt x="146251" y="139928"/>
                </a:cubicBezTo>
                <a:lnTo>
                  <a:pt x="167000" y="150648"/>
                </a:lnTo>
                <a:lnTo>
                  <a:pt x="163065" y="127779"/>
                </a:lnTo>
                <a:cubicBezTo>
                  <a:pt x="162707" y="126350"/>
                  <a:pt x="163065" y="124920"/>
                  <a:pt x="164138" y="123848"/>
                </a:cubicBezTo>
                <a:lnTo>
                  <a:pt x="180952" y="107768"/>
                </a:lnTo>
                <a:lnTo>
                  <a:pt x="158057" y="104195"/>
                </a:lnTo>
                <a:cubicBezTo>
                  <a:pt x="156626" y="104195"/>
                  <a:pt x="155552" y="103480"/>
                  <a:pt x="154837" y="102051"/>
                </a:cubicBezTo>
                <a:lnTo>
                  <a:pt x="144462" y="81326"/>
                </a:lnTo>
                <a:close/>
                <a:moveTo>
                  <a:pt x="140527" y="69534"/>
                </a:moveTo>
                <a:cubicBezTo>
                  <a:pt x="141958" y="66675"/>
                  <a:pt x="146966" y="66675"/>
                  <a:pt x="148397" y="69534"/>
                </a:cubicBezTo>
                <a:lnTo>
                  <a:pt x="161634" y="96334"/>
                </a:lnTo>
                <a:lnTo>
                  <a:pt x="190969" y="100264"/>
                </a:lnTo>
                <a:cubicBezTo>
                  <a:pt x="192758" y="100622"/>
                  <a:pt x="193831" y="101694"/>
                  <a:pt x="194547" y="103480"/>
                </a:cubicBezTo>
                <a:cubicBezTo>
                  <a:pt x="194904" y="104910"/>
                  <a:pt x="194547" y="106696"/>
                  <a:pt x="193116" y="107768"/>
                </a:cubicBezTo>
                <a:lnTo>
                  <a:pt x="172009" y="128494"/>
                </a:lnTo>
                <a:lnTo>
                  <a:pt x="177017" y="157795"/>
                </a:lnTo>
                <a:cubicBezTo>
                  <a:pt x="177375" y="159224"/>
                  <a:pt x="176659" y="161011"/>
                  <a:pt x="175586" y="162083"/>
                </a:cubicBezTo>
                <a:cubicBezTo>
                  <a:pt x="173797" y="162798"/>
                  <a:pt x="172366" y="163155"/>
                  <a:pt x="170578" y="162083"/>
                </a:cubicBezTo>
                <a:lnTo>
                  <a:pt x="144462" y="148504"/>
                </a:lnTo>
                <a:lnTo>
                  <a:pt x="118347" y="162083"/>
                </a:lnTo>
                <a:cubicBezTo>
                  <a:pt x="117631" y="162798"/>
                  <a:pt x="116916" y="162798"/>
                  <a:pt x="116200" y="162798"/>
                </a:cubicBezTo>
                <a:cubicBezTo>
                  <a:pt x="115127" y="162798"/>
                  <a:pt x="114412" y="162440"/>
                  <a:pt x="113696" y="162083"/>
                </a:cubicBezTo>
                <a:cubicBezTo>
                  <a:pt x="112265" y="161011"/>
                  <a:pt x="111550" y="159224"/>
                  <a:pt x="111550" y="157795"/>
                </a:cubicBezTo>
                <a:lnTo>
                  <a:pt x="116916" y="128494"/>
                </a:lnTo>
                <a:lnTo>
                  <a:pt x="95451" y="107768"/>
                </a:lnTo>
                <a:cubicBezTo>
                  <a:pt x="94378" y="106696"/>
                  <a:pt x="93662" y="104910"/>
                  <a:pt x="94378" y="103480"/>
                </a:cubicBezTo>
                <a:cubicBezTo>
                  <a:pt x="94735" y="101694"/>
                  <a:pt x="96524" y="100622"/>
                  <a:pt x="97955" y="100264"/>
                </a:cubicBezTo>
                <a:lnTo>
                  <a:pt x="127290" y="96334"/>
                </a:lnTo>
                <a:lnTo>
                  <a:pt x="140527" y="69534"/>
                </a:lnTo>
                <a:close/>
                <a:moveTo>
                  <a:pt x="256228" y="32118"/>
                </a:moveTo>
                <a:cubicBezTo>
                  <a:pt x="242875" y="32118"/>
                  <a:pt x="231688" y="43306"/>
                  <a:pt x="231688" y="57380"/>
                </a:cubicBezTo>
                <a:lnTo>
                  <a:pt x="231688" y="121618"/>
                </a:lnTo>
                <a:cubicBezTo>
                  <a:pt x="231688" y="137136"/>
                  <a:pt x="227357" y="151572"/>
                  <a:pt x="220140" y="164203"/>
                </a:cubicBezTo>
                <a:lnTo>
                  <a:pt x="226997" y="164203"/>
                </a:lnTo>
                <a:cubicBezTo>
                  <a:pt x="256950" y="164203"/>
                  <a:pt x="281490" y="140023"/>
                  <a:pt x="281490" y="110070"/>
                </a:cubicBezTo>
                <a:lnTo>
                  <a:pt x="281490" y="32118"/>
                </a:lnTo>
                <a:lnTo>
                  <a:pt x="256228" y="32118"/>
                </a:lnTo>
                <a:close/>
                <a:moveTo>
                  <a:pt x="9022" y="32118"/>
                </a:moveTo>
                <a:lnTo>
                  <a:pt x="9022" y="110070"/>
                </a:lnTo>
                <a:cubicBezTo>
                  <a:pt x="9022" y="140023"/>
                  <a:pt x="32840" y="164203"/>
                  <a:pt x="63155" y="164203"/>
                </a:cubicBezTo>
                <a:lnTo>
                  <a:pt x="70011" y="164203"/>
                </a:lnTo>
                <a:cubicBezTo>
                  <a:pt x="62794" y="151572"/>
                  <a:pt x="58463" y="137136"/>
                  <a:pt x="58463" y="121618"/>
                </a:cubicBezTo>
                <a:lnTo>
                  <a:pt x="58463" y="57380"/>
                </a:lnTo>
                <a:cubicBezTo>
                  <a:pt x="58463" y="43306"/>
                  <a:pt x="47276" y="32118"/>
                  <a:pt x="33562" y="32118"/>
                </a:cubicBezTo>
                <a:lnTo>
                  <a:pt x="9022" y="32118"/>
                </a:lnTo>
                <a:close/>
                <a:moveTo>
                  <a:pt x="67485" y="9022"/>
                </a:moveTo>
                <a:lnTo>
                  <a:pt x="67485" y="35366"/>
                </a:lnTo>
                <a:lnTo>
                  <a:pt x="197765" y="35366"/>
                </a:lnTo>
                <a:cubicBezTo>
                  <a:pt x="200291" y="35366"/>
                  <a:pt x="202096" y="37171"/>
                  <a:pt x="202096" y="39697"/>
                </a:cubicBezTo>
                <a:cubicBezTo>
                  <a:pt x="202096" y="41862"/>
                  <a:pt x="200291" y="44028"/>
                  <a:pt x="197765" y="44028"/>
                </a:cubicBezTo>
                <a:lnTo>
                  <a:pt x="67485" y="44028"/>
                </a:lnTo>
                <a:lnTo>
                  <a:pt x="67485" y="121618"/>
                </a:lnTo>
                <a:cubicBezTo>
                  <a:pt x="67485" y="155902"/>
                  <a:pt x="90221" y="186217"/>
                  <a:pt x="122701" y="195961"/>
                </a:cubicBezTo>
                <a:cubicBezTo>
                  <a:pt x="124866" y="196682"/>
                  <a:pt x="125949" y="198487"/>
                  <a:pt x="125949" y="200291"/>
                </a:cubicBezTo>
                <a:lnTo>
                  <a:pt x="125949" y="222666"/>
                </a:lnTo>
                <a:lnTo>
                  <a:pt x="164203" y="222666"/>
                </a:lnTo>
                <a:lnTo>
                  <a:pt x="164203" y="200291"/>
                </a:lnTo>
                <a:cubicBezTo>
                  <a:pt x="164203" y="198487"/>
                  <a:pt x="165646" y="196682"/>
                  <a:pt x="167090" y="195961"/>
                </a:cubicBezTo>
                <a:cubicBezTo>
                  <a:pt x="199930" y="186217"/>
                  <a:pt x="222666" y="155902"/>
                  <a:pt x="222666" y="121618"/>
                </a:cubicBezTo>
                <a:lnTo>
                  <a:pt x="222666" y="9022"/>
                </a:lnTo>
                <a:lnTo>
                  <a:pt x="67485" y="9022"/>
                </a:lnTo>
                <a:close/>
                <a:moveTo>
                  <a:pt x="51245" y="0"/>
                </a:moveTo>
                <a:lnTo>
                  <a:pt x="238906" y="0"/>
                </a:lnTo>
                <a:cubicBezTo>
                  <a:pt x="241432" y="0"/>
                  <a:pt x="243236" y="1804"/>
                  <a:pt x="243236" y="4330"/>
                </a:cubicBezTo>
                <a:cubicBezTo>
                  <a:pt x="243236" y="6857"/>
                  <a:pt x="241432" y="9022"/>
                  <a:pt x="238906" y="9022"/>
                </a:cubicBezTo>
                <a:lnTo>
                  <a:pt x="231688" y="9022"/>
                </a:lnTo>
                <a:lnTo>
                  <a:pt x="231688" y="34645"/>
                </a:lnTo>
                <a:cubicBezTo>
                  <a:pt x="237823" y="27788"/>
                  <a:pt x="246484" y="23457"/>
                  <a:pt x="256228" y="23457"/>
                </a:cubicBezTo>
                <a:lnTo>
                  <a:pt x="285821" y="23457"/>
                </a:lnTo>
                <a:cubicBezTo>
                  <a:pt x="287986" y="23457"/>
                  <a:pt x="290151" y="25262"/>
                  <a:pt x="290151" y="28149"/>
                </a:cubicBezTo>
                <a:lnTo>
                  <a:pt x="290151" y="110070"/>
                </a:lnTo>
                <a:cubicBezTo>
                  <a:pt x="290151" y="144715"/>
                  <a:pt x="262002" y="172864"/>
                  <a:pt x="226997" y="172864"/>
                </a:cubicBezTo>
                <a:lnTo>
                  <a:pt x="214366" y="172864"/>
                </a:lnTo>
                <a:cubicBezTo>
                  <a:pt x="204261" y="186938"/>
                  <a:pt x="189825" y="197765"/>
                  <a:pt x="172864" y="203539"/>
                </a:cubicBezTo>
                <a:lnTo>
                  <a:pt x="172864" y="222666"/>
                </a:lnTo>
                <a:lnTo>
                  <a:pt x="180442" y="222666"/>
                </a:lnTo>
                <a:cubicBezTo>
                  <a:pt x="182608" y="222666"/>
                  <a:pt x="184412" y="224831"/>
                  <a:pt x="184412" y="227357"/>
                </a:cubicBezTo>
                <a:cubicBezTo>
                  <a:pt x="184412" y="229884"/>
                  <a:pt x="182608" y="231688"/>
                  <a:pt x="180442" y="231688"/>
                </a:cubicBezTo>
                <a:lnTo>
                  <a:pt x="172864" y="231688"/>
                </a:lnTo>
                <a:lnTo>
                  <a:pt x="172864" y="246484"/>
                </a:lnTo>
                <a:lnTo>
                  <a:pt x="191991" y="246484"/>
                </a:lnTo>
                <a:cubicBezTo>
                  <a:pt x="213644" y="246484"/>
                  <a:pt x="231688" y="264168"/>
                  <a:pt x="231688" y="285821"/>
                </a:cubicBezTo>
                <a:cubicBezTo>
                  <a:pt x="231688" y="288347"/>
                  <a:pt x="229523" y="290151"/>
                  <a:pt x="226997" y="290151"/>
                </a:cubicBezTo>
                <a:lnTo>
                  <a:pt x="63155" y="290151"/>
                </a:lnTo>
                <a:cubicBezTo>
                  <a:pt x="60628" y="290151"/>
                  <a:pt x="58463" y="288347"/>
                  <a:pt x="58463" y="285821"/>
                </a:cubicBezTo>
                <a:cubicBezTo>
                  <a:pt x="58463" y="264168"/>
                  <a:pt x="76507" y="246484"/>
                  <a:pt x="98161" y="246484"/>
                </a:cubicBezTo>
                <a:lnTo>
                  <a:pt x="117288" y="246484"/>
                </a:lnTo>
                <a:lnTo>
                  <a:pt x="117288" y="231688"/>
                </a:lnTo>
                <a:lnTo>
                  <a:pt x="110070" y="231688"/>
                </a:lnTo>
                <a:cubicBezTo>
                  <a:pt x="107544" y="231688"/>
                  <a:pt x="105379" y="229884"/>
                  <a:pt x="105379" y="227357"/>
                </a:cubicBezTo>
                <a:cubicBezTo>
                  <a:pt x="105379" y="224831"/>
                  <a:pt x="107544" y="222666"/>
                  <a:pt x="110070" y="222666"/>
                </a:cubicBezTo>
                <a:lnTo>
                  <a:pt x="117288" y="222666"/>
                </a:lnTo>
                <a:lnTo>
                  <a:pt x="117288" y="203539"/>
                </a:lnTo>
                <a:cubicBezTo>
                  <a:pt x="100326" y="197765"/>
                  <a:pt x="85890" y="186938"/>
                  <a:pt x="75425" y="172864"/>
                </a:cubicBezTo>
                <a:lnTo>
                  <a:pt x="63155" y="172864"/>
                </a:lnTo>
                <a:cubicBezTo>
                  <a:pt x="28149" y="172864"/>
                  <a:pt x="0" y="144715"/>
                  <a:pt x="0" y="110070"/>
                </a:cubicBezTo>
                <a:lnTo>
                  <a:pt x="0" y="28149"/>
                </a:lnTo>
                <a:cubicBezTo>
                  <a:pt x="0" y="25262"/>
                  <a:pt x="1804" y="23457"/>
                  <a:pt x="4330" y="23457"/>
                </a:cubicBezTo>
                <a:lnTo>
                  <a:pt x="33562" y="23457"/>
                </a:lnTo>
                <a:cubicBezTo>
                  <a:pt x="43667" y="23457"/>
                  <a:pt x="52689" y="27788"/>
                  <a:pt x="58463" y="34645"/>
                </a:cubicBezTo>
                <a:lnTo>
                  <a:pt x="58463" y="9022"/>
                </a:lnTo>
                <a:lnTo>
                  <a:pt x="51245" y="9022"/>
                </a:lnTo>
                <a:cubicBezTo>
                  <a:pt x="49080" y="9022"/>
                  <a:pt x="46554" y="6857"/>
                  <a:pt x="46554" y="4330"/>
                </a:cubicBezTo>
                <a:cubicBezTo>
                  <a:pt x="46554" y="1804"/>
                  <a:pt x="49080" y="0"/>
                  <a:pt x="5124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2459163A-0C38-4A48-917B-534C1C76B5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642349" y="5395102"/>
            <a:ext cx="1168906" cy="1289027"/>
          </a:xfrm>
          <a:custGeom>
            <a:avLst/>
            <a:gdLst>
              <a:gd name="connsiteX0" fmla="*/ 50181 w 1047947"/>
              <a:gd name="connsiteY0" fmla="*/ 617924 h 1155638"/>
              <a:gd name="connsiteX1" fmla="*/ 50181 w 1047947"/>
              <a:gd name="connsiteY1" fmla="*/ 1105166 h 1155638"/>
              <a:gd name="connsiteX2" fmla="*/ 158254 w 1047947"/>
              <a:gd name="connsiteY2" fmla="*/ 1105166 h 1155638"/>
              <a:gd name="connsiteX3" fmla="*/ 158254 w 1047947"/>
              <a:gd name="connsiteY3" fmla="*/ 617924 h 1155638"/>
              <a:gd name="connsiteX4" fmla="*/ 448948 w 1047947"/>
              <a:gd name="connsiteY4" fmla="*/ 50846 h 1155638"/>
              <a:gd name="connsiteX5" fmla="*/ 424582 w 1047947"/>
              <a:gd name="connsiteY5" fmla="*/ 54971 h 1155638"/>
              <a:gd name="connsiteX6" fmla="*/ 434233 w 1047947"/>
              <a:gd name="connsiteY6" fmla="*/ 258799 h 1155638"/>
              <a:gd name="connsiteX7" fmla="*/ 208430 w 1047947"/>
              <a:gd name="connsiteY7" fmla="*/ 602396 h 1155638"/>
              <a:gd name="connsiteX8" fmla="*/ 208430 w 1047947"/>
              <a:gd name="connsiteY8" fmla="*/ 1105166 h 1155638"/>
              <a:gd name="connsiteX9" fmla="*/ 835657 w 1047947"/>
              <a:gd name="connsiteY9" fmla="*/ 1105166 h 1155638"/>
              <a:gd name="connsiteX10" fmla="*/ 839517 w 1047947"/>
              <a:gd name="connsiteY10" fmla="*/ 1105166 h 1155638"/>
              <a:gd name="connsiteX11" fmla="*/ 912856 w 1047947"/>
              <a:gd name="connsiteY11" fmla="*/ 1023638 h 1155638"/>
              <a:gd name="connsiteX12" fmla="*/ 903205 w 1047947"/>
              <a:gd name="connsiteY12" fmla="*/ 982872 h 1155638"/>
              <a:gd name="connsiteX13" fmla="*/ 903205 w 1047947"/>
              <a:gd name="connsiteY13" fmla="*/ 961521 h 1155638"/>
              <a:gd name="connsiteX14" fmla="*/ 920572 w 1047947"/>
              <a:gd name="connsiteY14" fmla="*/ 947928 h 1155638"/>
              <a:gd name="connsiteX15" fmla="*/ 984259 w 1047947"/>
              <a:gd name="connsiteY15" fmla="*/ 868341 h 1155638"/>
              <a:gd name="connsiteX16" fmla="*/ 963032 w 1047947"/>
              <a:gd name="connsiteY16" fmla="*/ 812047 h 1155638"/>
              <a:gd name="connsiteX17" fmla="*/ 955311 w 1047947"/>
              <a:gd name="connsiteY17" fmla="*/ 792631 h 1155638"/>
              <a:gd name="connsiteX18" fmla="*/ 966893 w 1047947"/>
              <a:gd name="connsiteY18" fmla="*/ 773221 h 1155638"/>
              <a:gd name="connsiteX19" fmla="*/ 999701 w 1047947"/>
              <a:gd name="connsiteY19" fmla="*/ 709162 h 1155638"/>
              <a:gd name="connsiteX20" fmla="*/ 955311 w 1047947"/>
              <a:gd name="connsiteY20" fmla="*/ 648985 h 1155638"/>
              <a:gd name="connsiteX21" fmla="*/ 930223 w 1047947"/>
              <a:gd name="connsiteY21" fmla="*/ 623747 h 1155638"/>
              <a:gd name="connsiteX22" fmla="*/ 955311 w 1047947"/>
              <a:gd name="connsiteY22" fmla="*/ 598514 h 1155638"/>
              <a:gd name="connsiteX23" fmla="*/ 990050 w 1047947"/>
              <a:gd name="connsiteY23" fmla="*/ 526685 h 1155638"/>
              <a:gd name="connsiteX24" fmla="*/ 930223 w 1047947"/>
              <a:gd name="connsiteY24" fmla="*/ 456804 h 1155638"/>
              <a:gd name="connsiteX25" fmla="*/ 604069 w 1047947"/>
              <a:gd name="connsiteY25" fmla="*/ 456804 h 1155638"/>
              <a:gd name="connsiteX26" fmla="*/ 582836 w 1047947"/>
              <a:gd name="connsiteY26" fmla="*/ 447099 h 1155638"/>
              <a:gd name="connsiteX27" fmla="*/ 580906 w 1047947"/>
              <a:gd name="connsiteY27" fmla="*/ 423801 h 1155638"/>
              <a:gd name="connsiteX28" fmla="*/ 598278 w 1047947"/>
              <a:gd name="connsiteY28" fmla="*/ 233566 h 1155638"/>
              <a:gd name="connsiteX29" fmla="*/ 486339 w 1047947"/>
              <a:gd name="connsiteY29" fmla="*/ 51089 h 1155638"/>
              <a:gd name="connsiteX30" fmla="*/ 448948 w 1047947"/>
              <a:gd name="connsiteY30" fmla="*/ 50846 h 1155638"/>
              <a:gd name="connsiteX31" fmla="*/ 488269 w 1047947"/>
              <a:gd name="connsiteY31" fmla="*/ 618 h 1155638"/>
              <a:gd name="connsiteX32" fmla="*/ 646524 w 1047947"/>
              <a:gd name="connsiteY32" fmla="*/ 227743 h 1155638"/>
              <a:gd name="connsiteX33" fmla="*/ 636878 w 1047947"/>
              <a:gd name="connsiteY33" fmla="*/ 404391 h 1155638"/>
              <a:gd name="connsiteX34" fmla="*/ 930223 w 1047947"/>
              <a:gd name="connsiteY34" fmla="*/ 404391 h 1155638"/>
              <a:gd name="connsiteX35" fmla="*/ 1040226 w 1047947"/>
              <a:gd name="connsiteY35" fmla="*/ 526685 h 1155638"/>
              <a:gd name="connsiteX36" fmla="*/ 1009347 w 1047947"/>
              <a:gd name="connsiteY36" fmla="*/ 617924 h 1155638"/>
              <a:gd name="connsiteX37" fmla="*/ 1047947 w 1047947"/>
              <a:gd name="connsiteY37" fmla="*/ 709162 h 1155638"/>
              <a:gd name="connsiteX38" fmla="*/ 1015138 w 1047947"/>
              <a:gd name="connsiteY38" fmla="*/ 798454 h 1155638"/>
              <a:gd name="connsiteX39" fmla="*/ 1034441 w 1047947"/>
              <a:gd name="connsiteY39" fmla="*/ 868341 h 1155638"/>
              <a:gd name="connsiteX40" fmla="*/ 959171 w 1047947"/>
              <a:gd name="connsiteY40" fmla="*/ 986754 h 1155638"/>
              <a:gd name="connsiteX41" fmla="*/ 963032 w 1047947"/>
              <a:gd name="connsiteY41" fmla="*/ 1023638 h 1155638"/>
              <a:gd name="connsiteX42" fmla="*/ 845308 w 1047947"/>
              <a:gd name="connsiteY42" fmla="*/ 1153697 h 1155638"/>
              <a:gd name="connsiteX43" fmla="*/ 835657 w 1047947"/>
              <a:gd name="connsiteY43" fmla="*/ 1155638 h 1155638"/>
              <a:gd name="connsiteX44" fmla="*/ 183342 w 1047947"/>
              <a:gd name="connsiteY44" fmla="*/ 1155638 h 1155638"/>
              <a:gd name="connsiteX45" fmla="*/ 25088 w 1047947"/>
              <a:gd name="connsiteY45" fmla="*/ 1155638 h 1155638"/>
              <a:gd name="connsiteX46" fmla="*/ 0 w 1047947"/>
              <a:gd name="connsiteY46" fmla="*/ 1130405 h 1155638"/>
              <a:gd name="connsiteX47" fmla="*/ 0 w 1047947"/>
              <a:gd name="connsiteY47" fmla="*/ 592691 h 1155638"/>
              <a:gd name="connsiteX48" fmla="*/ 25088 w 1047947"/>
              <a:gd name="connsiteY48" fmla="*/ 567452 h 1155638"/>
              <a:gd name="connsiteX49" fmla="*/ 171766 w 1047947"/>
              <a:gd name="connsiteY49" fmla="*/ 567452 h 1155638"/>
              <a:gd name="connsiteX50" fmla="*/ 385987 w 1047947"/>
              <a:gd name="connsiteY50" fmla="*/ 243271 h 1155638"/>
              <a:gd name="connsiteX51" fmla="*/ 370545 w 1047947"/>
              <a:gd name="connsiteY51" fmla="*/ 43325 h 1155638"/>
              <a:gd name="connsiteX52" fmla="*/ 382127 w 1047947"/>
              <a:gd name="connsiteY52" fmla="*/ 16151 h 1155638"/>
              <a:gd name="connsiteX53" fmla="*/ 488269 w 1047947"/>
              <a:gd name="connsiteY53" fmla="*/ 618 h 1155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047947" h="1155638">
                <a:moveTo>
                  <a:pt x="50181" y="617924"/>
                </a:moveTo>
                <a:lnTo>
                  <a:pt x="50181" y="1105166"/>
                </a:lnTo>
                <a:lnTo>
                  <a:pt x="158254" y="1105166"/>
                </a:lnTo>
                <a:lnTo>
                  <a:pt x="158254" y="617924"/>
                </a:lnTo>
                <a:close/>
                <a:moveTo>
                  <a:pt x="448948" y="50846"/>
                </a:moveTo>
                <a:cubicBezTo>
                  <a:pt x="438575" y="51574"/>
                  <a:pt x="430373" y="53030"/>
                  <a:pt x="424582" y="54971"/>
                </a:cubicBezTo>
                <a:cubicBezTo>
                  <a:pt x="432303" y="103502"/>
                  <a:pt x="449675" y="212209"/>
                  <a:pt x="434233" y="258799"/>
                </a:cubicBezTo>
                <a:cubicBezTo>
                  <a:pt x="389848" y="398568"/>
                  <a:pt x="243170" y="565511"/>
                  <a:pt x="208430" y="602396"/>
                </a:cubicBezTo>
                <a:lnTo>
                  <a:pt x="208430" y="1105166"/>
                </a:lnTo>
                <a:lnTo>
                  <a:pt x="835657" y="1105166"/>
                </a:lnTo>
                <a:cubicBezTo>
                  <a:pt x="835657" y="1105166"/>
                  <a:pt x="837587" y="1105166"/>
                  <a:pt x="839517" y="1105166"/>
                </a:cubicBezTo>
                <a:cubicBezTo>
                  <a:pt x="881977" y="1101284"/>
                  <a:pt x="912856" y="1066346"/>
                  <a:pt x="912856" y="1023638"/>
                </a:cubicBezTo>
                <a:cubicBezTo>
                  <a:pt x="912856" y="1010046"/>
                  <a:pt x="910926" y="996459"/>
                  <a:pt x="903205" y="982872"/>
                </a:cubicBezTo>
                <a:cubicBezTo>
                  <a:pt x="899344" y="977049"/>
                  <a:pt x="899344" y="969285"/>
                  <a:pt x="903205" y="961521"/>
                </a:cubicBezTo>
                <a:cubicBezTo>
                  <a:pt x="905135" y="953751"/>
                  <a:pt x="912856" y="947928"/>
                  <a:pt x="920572" y="947928"/>
                </a:cubicBezTo>
                <a:cubicBezTo>
                  <a:pt x="957241" y="938223"/>
                  <a:pt x="984259" y="905220"/>
                  <a:pt x="984259" y="868341"/>
                </a:cubicBezTo>
                <a:cubicBezTo>
                  <a:pt x="984259" y="846985"/>
                  <a:pt x="976544" y="827575"/>
                  <a:pt x="963032" y="812047"/>
                </a:cubicBezTo>
                <a:cubicBezTo>
                  <a:pt x="957241" y="806223"/>
                  <a:pt x="953381" y="798454"/>
                  <a:pt x="955311" y="792631"/>
                </a:cubicBezTo>
                <a:cubicBezTo>
                  <a:pt x="957241" y="784867"/>
                  <a:pt x="961102" y="779044"/>
                  <a:pt x="966893" y="773221"/>
                </a:cubicBezTo>
                <a:cubicBezTo>
                  <a:pt x="986190" y="759634"/>
                  <a:pt x="999701" y="734395"/>
                  <a:pt x="999701" y="709162"/>
                </a:cubicBezTo>
                <a:cubicBezTo>
                  <a:pt x="999701" y="668395"/>
                  <a:pt x="972683" y="648985"/>
                  <a:pt x="955311" y="648985"/>
                </a:cubicBezTo>
                <a:cubicBezTo>
                  <a:pt x="941805" y="648985"/>
                  <a:pt x="930223" y="637334"/>
                  <a:pt x="930223" y="623747"/>
                </a:cubicBezTo>
                <a:cubicBezTo>
                  <a:pt x="930223" y="610160"/>
                  <a:pt x="941805" y="598514"/>
                  <a:pt x="955311" y="598514"/>
                </a:cubicBezTo>
                <a:cubicBezTo>
                  <a:pt x="963032" y="596573"/>
                  <a:pt x="990050" y="577157"/>
                  <a:pt x="990050" y="526685"/>
                </a:cubicBezTo>
                <a:cubicBezTo>
                  <a:pt x="990050" y="485924"/>
                  <a:pt x="959171" y="456804"/>
                  <a:pt x="930223" y="456804"/>
                </a:cubicBezTo>
                <a:lnTo>
                  <a:pt x="604069" y="456804"/>
                </a:lnTo>
                <a:cubicBezTo>
                  <a:pt x="596348" y="456804"/>
                  <a:pt x="588627" y="452922"/>
                  <a:pt x="582836" y="447099"/>
                </a:cubicBezTo>
                <a:cubicBezTo>
                  <a:pt x="578975" y="439335"/>
                  <a:pt x="578975" y="431565"/>
                  <a:pt x="580906" y="423801"/>
                </a:cubicBezTo>
                <a:cubicBezTo>
                  <a:pt x="588627" y="396627"/>
                  <a:pt x="605999" y="320917"/>
                  <a:pt x="598278" y="233566"/>
                </a:cubicBezTo>
                <a:cubicBezTo>
                  <a:pt x="588627" y="128741"/>
                  <a:pt x="542311" y="53030"/>
                  <a:pt x="486339" y="51089"/>
                </a:cubicBezTo>
                <a:cubicBezTo>
                  <a:pt x="471865" y="50119"/>
                  <a:pt x="459321" y="50119"/>
                  <a:pt x="448948" y="50846"/>
                </a:cubicBezTo>
                <a:close/>
                <a:moveTo>
                  <a:pt x="488269" y="618"/>
                </a:moveTo>
                <a:cubicBezTo>
                  <a:pt x="571260" y="4500"/>
                  <a:pt x="634947" y="95738"/>
                  <a:pt x="646524" y="227743"/>
                </a:cubicBezTo>
                <a:cubicBezTo>
                  <a:pt x="654245" y="301507"/>
                  <a:pt x="644593" y="365565"/>
                  <a:pt x="636878" y="404391"/>
                </a:cubicBezTo>
                <a:lnTo>
                  <a:pt x="930223" y="404391"/>
                </a:lnTo>
                <a:cubicBezTo>
                  <a:pt x="990050" y="404391"/>
                  <a:pt x="1040226" y="460686"/>
                  <a:pt x="1040226" y="526685"/>
                </a:cubicBezTo>
                <a:cubicBezTo>
                  <a:pt x="1040226" y="567452"/>
                  <a:pt x="1026720" y="598514"/>
                  <a:pt x="1009347" y="617924"/>
                </a:cubicBezTo>
                <a:cubicBezTo>
                  <a:pt x="1032511" y="637334"/>
                  <a:pt x="1047947" y="668395"/>
                  <a:pt x="1047947" y="709162"/>
                </a:cubicBezTo>
                <a:cubicBezTo>
                  <a:pt x="1047947" y="742159"/>
                  <a:pt x="1036371" y="773221"/>
                  <a:pt x="1015138" y="798454"/>
                </a:cubicBezTo>
                <a:cubicBezTo>
                  <a:pt x="1026720" y="817869"/>
                  <a:pt x="1034441" y="841162"/>
                  <a:pt x="1034441" y="868341"/>
                </a:cubicBezTo>
                <a:cubicBezTo>
                  <a:pt x="1034441" y="918813"/>
                  <a:pt x="1005492" y="965403"/>
                  <a:pt x="959171" y="986754"/>
                </a:cubicBezTo>
                <a:cubicBezTo>
                  <a:pt x="963032" y="998400"/>
                  <a:pt x="963032" y="1010046"/>
                  <a:pt x="963032" y="1023638"/>
                </a:cubicBezTo>
                <a:cubicBezTo>
                  <a:pt x="963032" y="1091579"/>
                  <a:pt x="912856" y="1149815"/>
                  <a:pt x="845308" y="1153697"/>
                </a:cubicBezTo>
                <a:cubicBezTo>
                  <a:pt x="841447" y="1155638"/>
                  <a:pt x="839517" y="1155638"/>
                  <a:pt x="835657" y="1155638"/>
                </a:cubicBezTo>
                <a:lnTo>
                  <a:pt x="183342" y="1155638"/>
                </a:lnTo>
                <a:lnTo>
                  <a:pt x="25088" y="1155638"/>
                </a:lnTo>
                <a:cubicBezTo>
                  <a:pt x="11582" y="1155638"/>
                  <a:pt x="0" y="1143992"/>
                  <a:pt x="0" y="1130405"/>
                </a:cubicBezTo>
                <a:lnTo>
                  <a:pt x="0" y="592691"/>
                </a:lnTo>
                <a:cubicBezTo>
                  <a:pt x="0" y="579098"/>
                  <a:pt x="11582" y="567452"/>
                  <a:pt x="25088" y="567452"/>
                </a:cubicBezTo>
                <a:lnTo>
                  <a:pt x="171766" y="567452"/>
                </a:lnTo>
                <a:cubicBezTo>
                  <a:pt x="206500" y="530568"/>
                  <a:pt x="345457" y="371388"/>
                  <a:pt x="385987" y="243271"/>
                </a:cubicBezTo>
                <a:cubicBezTo>
                  <a:pt x="397563" y="208327"/>
                  <a:pt x="384057" y="101561"/>
                  <a:pt x="370545" y="43325"/>
                </a:cubicBezTo>
                <a:cubicBezTo>
                  <a:pt x="368615" y="31679"/>
                  <a:pt x="374406" y="21974"/>
                  <a:pt x="382127" y="16151"/>
                </a:cubicBezTo>
                <a:cubicBezTo>
                  <a:pt x="387917" y="12269"/>
                  <a:pt x="416866" y="-3264"/>
                  <a:pt x="488269" y="61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F7638002-643F-9545-BD22-9A0FAC5BF06C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0800000">
            <a:off x="10604735" y="10032416"/>
            <a:ext cx="1168906" cy="1289027"/>
          </a:xfrm>
          <a:custGeom>
            <a:avLst/>
            <a:gdLst>
              <a:gd name="connsiteX0" fmla="*/ 50181 w 1047947"/>
              <a:gd name="connsiteY0" fmla="*/ 617924 h 1155638"/>
              <a:gd name="connsiteX1" fmla="*/ 50181 w 1047947"/>
              <a:gd name="connsiteY1" fmla="*/ 1105166 h 1155638"/>
              <a:gd name="connsiteX2" fmla="*/ 158254 w 1047947"/>
              <a:gd name="connsiteY2" fmla="*/ 1105166 h 1155638"/>
              <a:gd name="connsiteX3" fmla="*/ 158254 w 1047947"/>
              <a:gd name="connsiteY3" fmla="*/ 617924 h 1155638"/>
              <a:gd name="connsiteX4" fmla="*/ 448948 w 1047947"/>
              <a:gd name="connsiteY4" fmla="*/ 50846 h 1155638"/>
              <a:gd name="connsiteX5" fmla="*/ 424582 w 1047947"/>
              <a:gd name="connsiteY5" fmla="*/ 54971 h 1155638"/>
              <a:gd name="connsiteX6" fmla="*/ 434233 w 1047947"/>
              <a:gd name="connsiteY6" fmla="*/ 258799 h 1155638"/>
              <a:gd name="connsiteX7" fmla="*/ 208430 w 1047947"/>
              <a:gd name="connsiteY7" fmla="*/ 602396 h 1155638"/>
              <a:gd name="connsiteX8" fmla="*/ 208430 w 1047947"/>
              <a:gd name="connsiteY8" fmla="*/ 1105166 h 1155638"/>
              <a:gd name="connsiteX9" fmla="*/ 835657 w 1047947"/>
              <a:gd name="connsiteY9" fmla="*/ 1105166 h 1155638"/>
              <a:gd name="connsiteX10" fmla="*/ 839517 w 1047947"/>
              <a:gd name="connsiteY10" fmla="*/ 1105166 h 1155638"/>
              <a:gd name="connsiteX11" fmla="*/ 912856 w 1047947"/>
              <a:gd name="connsiteY11" fmla="*/ 1023638 h 1155638"/>
              <a:gd name="connsiteX12" fmla="*/ 903205 w 1047947"/>
              <a:gd name="connsiteY12" fmla="*/ 982872 h 1155638"/>
              <a:gd name="connsiteX13" fmla="*/ 903205 w 1047947"/>
              <a:gd name="connsiteY13" fmla="*/ 961521 h 1155638"/>
              <a:gd name="connsiteX14" fmla="*/ 920572 w 1047947"/>
              <a:gd name="connsiteY14" fmla="*/ 947928 h 1155638"/>
              <a:gd name="connsiteX15" fmla="*/ 984259 w 1047947"/>
              <a:gd name="connsiteY15" fmla="*/ 868341 h 1155638"/>
              <a:gd name="connsiteX16" fmla="*/ 963032 w 1047947"/>
              <a:gd name="connsiteY16" fmla="*/ 812047 h 1155638"/>
              <a:gd name="connsiteX17" fmla="*/ 955311 w 1047947"/>
              <a:gd name="connsiteY17" fmla="*/ 792631 h 1155638"/>
              <a:gd name="connsiteX18" fmla="*/ 966893 w 1047947"/>
              <a:gd name="connsiteY18" fmla="*/ 773221 h 1155638"/>
              <a:gd name="connsiteX19" fmla="*/ 999701 w 1047947"/>
              <a:gd name="connsiteY19" fmla="*/ 709162 h 1155638"/>
              <a:gd name="connsiteX20" fmla="*/ 955311 w 1047947"/>
              <a:gd name="connsiteY20" fmla="*/ 648985 h 1155638"/>
              <a:gd name="connsiteX21" fmla="*/ 930223 w 1047947"/>
              <a:gd name="connsiteY21" fmla="*/ 623747 h 1155638"/>
              <a:gd name="connsiteX22" fmla="*/ 955311 w 1047947"/>
              <a:gd name="connsiteY22" fmla="*/ 598514 h 1155638"/>
              <a:gd name="connsiteX23" fmla="*/ 990050 w 1047947"/>
              <a:gd name="connsiteY23" fmla="*/ 526685 h 1155638"/>
              <a:gd name="connsiteX24" fmla="*/ 930223 w 1047947"/>
              <a:gd name="connsiteY24" fmla="*/ 456804 h 1155638"/>
              <a:gd name="connsiteX25" fmla="*/ 604069 w 1047947"/>
              <a:gd name="connsiteY25" fmla="*/ 456804 h 1155638"/>
              <a:gd name="connsiteX26" fmla="*/ 582836 w 1047947"/>
              <a:gd name="connsiteY26" fmla="*/ 447099 h 1155638"/>
              <a:gd name="connsiteX27" fmla="*/ 580906 w 1047947"/>
              <a:gd name="connsiteY27" fmla="*/ 423801 h 1155638"/>
              <a:gd name="connsiteX28" fmla="*/ 598278 w 1047947"/>
              <a:gd name="connsiteY28" fmla="*/ 233566 h 1155638"/>
              <a:gd name="connsiteX29" fmla="*/ 486339 w 1047947"/>
              <a:gd name="connsiteY29" fmla="*/ 51089 h 1155638"/>
              <a:gd name="connsiteX30" fmla="*/ 448948 w 1047947"/>
              <a:gd name="connsiteY30" fmla="*/ 50846 h 1155638"/>
              <a:gd name="connsiteX31" fmla="*/ 488269 w 1047947"/>
              <a:gd name="connsiteY31" fmla="*/ 618 h 1155638"/>
              <a:gd name="connsiteX32" fmla="*/ 646524 w 1047947"/>
              <a:gd name="connsiteY32" fmla="*/ 227743 h 1155638"/>
              <a:gd name="connsiteX33" fmla="*/ 636878 w 1047947"/>
              <a:gd name="connsiteY33" fmla="*/ 404391 h 1155638"/>
              <a:gd name="connsiteX34" fmla="*/ 930223 w 1047947"/>
              <a:gd name="connsiteY34" fmla="*/ 404391 h 1155638"/>
              <a:gd name="connsiteX35" fmla="*/ 1040226 w 1047947"/>
              <a:gd name="connsiteY35" fmla="*/ 526685 h 1155638"/>
              <a:gd name="connsiteX36" fmla="*/ 1009347 w 1047947"/>
              <a:gd name="connsiteY36" fmla="*/ 617924 h 1155638"/>
              <a:gd name="connsiteX37" fmla="*/ 1047947 w 1047947"/>
              <a:gd name="connsiteY37" fmla="*/ 709162 h 1155638"/>
              <a:gd name="connsiteX38" fmla="*/ 1015138 w 1047947"/>
              <a:gd name="connsiteY38" fmla="*/ 798454 h 1155638"/>
              <a:gd name="connsiteX39" fmla="*/ 1034441 w 1047947"/>
              <a:gd name="connsiteY39" fmla="*/ 868341 h 1155638"/>
              <a:gd name="connsiteX40" fmla="*/ 959171 w 1047947"/>
              <a:gd name="connsiteY40" fmla="*/ 986754 h 1155638"/>
              <a:gd name="connsiteX41" fmla="*/ 963032 w 1047947"/>
              <a:gd name="connsiteY41" fmla="*/ 1023638 h 1155638"/>
              <a:gd name="connsiteX42" fmla="*/ 845308 w 1047947"/>
              <a:gd name="connsiteY42" fmla="*/ 1153697 h 1155638"/>
              <a:gd name="connsiteX43" fmla="*/ 835657 w 1047947"/>
              <a:gd name="connsiteY43" fmla="*/ 1155638 h 1155638"/>
              <a:gd name="connsiteX44" fmla="*/ 183342 w 1047947"/>
              <a:gd name="connsiteY44" fmla="*/ 1155638 h 1155638"/>
              <a:gd name="connsiteX45" fmla="*/ 25088 w 1047947"/>
              <a:gd name="connsiteY45" fmla="*/ 1155638 h 1155638"/>
              <a:gd name="connsiteX46" fmla="*/ 0 w 1047947"/>
              <a:gd name="connsiteY46" fmla="*/ 1130405 h 1155638"/>
              <a:gd name="connsiteX47" fmla="*/ 0 w 1047947"/>
              <a:gd name="connsiteY47" fmla="*/ 592691 h 1155638"/>
              <a:gd name="connsiteX48" fmla="*/ 25088 w 1047947"/>
              <a:gd name="connsiteY48" fmla="*/ 567452 h 1155638"/>
              <a:gd name="connsiteX49" fmla="*/ 171766 w 1047947"/>
              <a:gd name="connsiteY49" fmla="*/ 567452 h 1155638"/>
              <a:gd name="connsiteX50" fmla="*/ 385987 w 1047947"/>
              <a:gd name="connsiteY50" fmla="*/ 243271 h 1155638"/>
              <a:gd name="connsiteX51" fmla="*/ 370545 w 1047947"/>
              <a:gd name="connsiteY51" fmla="*/ 43325 h 1155638"/>
              <a:gd name="connsiteX52" fmla="*/ 382127 w 1047947"/>
              <a:gd name="connsiteY52" fmla="*/ 16151 h 1155638"/>
              <a:gd name="connsiteX53" fmla="*/ 488269 w 1047947"/>
              <a:gd name="connsiteY53" fmla="*/ 618 h 1155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047947" h="1155638">
                <a:moveTo>
                  <a:pt x="50181" y="617924"/>
                </a:moveTo>
                <a:lnTo>
                  <a:pt x="50181" y="1105166"/>
                </a:lnTo>
                <a:lnTo>
                  <a:pt x="158254" y="1105166"/>
                </a:lnTo>
                <a:lnTo>
                  <a:pt x="158254" y="617924"/>
                </a:lnTo>
                <a:close/>
                <a:moveTo>
                  <a:pt x="448948" y="50846"/>
                </a:moveTo>
                <a:cubicBezTo>
                  <a:pt x="438575" y="51574"/>
                  <a:pt x="430373" y="53030"/>
                  <a:pt x="424582" y="54971"/>
                </a:cubicBezTo>
                <a:cubicBezTo>
                  <a:pt x="432303" y="103502"/>
                  <a:pt x="449675" y="212209"/>
                  <a:pt x="434233" y="258799"/>
                </a:cubicBezTo>
                <a:cubicBezTo>
                  <a:pt x="389848" y="398568"/>
                  <a:pt x="243170" y="565511"/>
                  <a:pt x="208430" y="602396"/>
                </a:cubicBezTo>
                <a:lnTo>
                  <a:pt x="208430" y="1105166"/>
                </a:lnTo>
                <a:lnTo>
                  <a:pt x="835657" y="1105166"/>
                </a:lnTo>
                <a:cubicBezTo>
                  <a:pt x="835657" y="1105166"/>
                  <a:pt x="837587" y="1105166"/>
                  <a:pt x="839517" y="1105166"/>
                </a:cubicBezTo>
                <a:cubicBezTo>
                  <a:pt x="881977" y="1101284"/>
                  <a:pt x="912856" y="1066346"/>
                  <a:pt x="912856" y="1023638"/>
                </a:cubicBezTo>
                <a:cubicBezTo>
                  <a:pt x="912856" y="1010046"/>
                  <a:pt x="910926" y="996459"/>
                  <a:pt x="903205" y="982872"/>
                </a:cubicBezTo>
                <a:cubicBezTo>
                  <a:pt x="899344" y="977049"/>
                  <a:pt x="899344" y="969285"/>
                  <a:pt x="903205" y="961521"/>
                </a:cubicBezTo>
                <a:cubicBezTo>
                  <a:pt x="905135" y="953751"/>
                  <a:pt x="912856" y="947928"/>
                  <a:pt x="920572" y="947928"/>
                </a:cubicBezTo>
                <a:cubicBezTo>
                  <a:pt x="957241" y="938223"/>
                  <a:pt x="984259" y="905220"/>
                  <a:pt x="984259" y="868341"/>
                </a:cubicBezTo>
                <a:cubicBezTo>
                  <a:pt x="984259" y="846985"/>
                  <a:pt x="976544" y="827575"/>
                  <a:pt x="963032" y="812047"/>
                </a:cubicBezTo>
                <a:cubicBezTo>
                  <a:pt x="957241" y="806223"/>
                  <a:pt x="953381" y="798454"/>
                  <a:pt x="955311" y="792631"/>
                </a:cubicBezTo>
                <a:cubicBezTo>
                  <a:pt x="957241" y="784867"/>
                  <a:pt x="961102" y="779044"/>
                  <a:pt x="966893" y="773221"/>
                </a:cubicBezTo>
                <a:cubicBezTo>
                  <a:pt x="986190" y="759634"/>
                  <a:pt x="999701" y="734395"/>
                  <a:pt x="999701" y="709162"/>
                </a:cubicBezTo>
                <a:cubicBezTo>
                  <a:pt x="999701" y="668395"/>
                  <a:pt x="972683" y="648985"/>
                  <a:pt x="955311" y="648985"/>
                </a:cubicBezTo>
                <a:cubicBezTo>
                  <a:pt x="941805" y="648985"/>
                  <a:pt x="930223" y="637334"/>
                  <a:pt x="930223" y="623747"/>
                </a:cubicBezTo>
                <a:cubicBezTo>
                  <a:pt x="930223" y="610160"/>
                  <a:pt x="941805" y="598514"/>
                  <a:pt x="955311" y="598514"/>
                </a:cubicBezTo>
                <a:cubicBezTo>
                  <a:pt x="963032" y="596573"/>
                  <a:pt x="990050" y="577157"/>
                  <a:pt x="990050" y="526685"/>
                </a:cubicBezTo>
                <a:cubicBezTo>
                  <a:pt x="990050" y="485924"/>
                  <a:pt x="959171" y="456804"/>
                  <a:pt x="930223" y="456804"/>
                </a:cubicBezTo>
                <a:lnTo>
                  <a:pt x="604069" y="456804"/>
                </a:lnTo>
                <a:cubicBezTo>
                  <a:pt x="596348" y="456804"/>
                  <a:pt x="588627" y="452922"/>
                  <a:pt x="582836" y="447099"/>
                </a:cubicBezTo>
                <a:cubicBezTo>
                  <a:pt x="578975" y="439335"/>
                  <a:pt x="578975" y="431565"/>
                  <a:pt x="580906" y="423801"/>
                </a:cubicBezTo>
                <a:cubicBezTo>
                  <a:pt x="588627" y="396627"/>
                  <a:pt x="605999" y="320917"/>
                  <a:pt x="598278" y="233566"/>
                </a:cubicBezTo>
                <a:cubicBezTo>
                  <a:pt x="588627" y="128741"/>
                  <a:pt x="542311" y="53030"/>
                  <a:pt x="486339" y="51089"/>
                </a:cubicBezTo>
                <a:cubicBezTo>
                  <a:pt x="471865" y="50119"/>
                  <a:pt x="459321" y="50119"/>
                  <a:pt x="448948" y="50846"/>
                </a:cubicBezTo>
                <a:close/>
                <a:moveTo>
                  <a:pt x="488269" y="618"/>
                </a:moveTo>
                <a:cubicBezTo>
                  <a:pt x="571260" y="4500"/>
                  <a:pt x="634947" y="95738"/>
                  <a:pt x="646524" y="227743"/>
                </a:cubicBezTo>
                <a:cubicBezTo>
                  <a:pt x="654245" y="301507"/>
                  <a:pt x="644593" y="365565"/>
                  <a:pt x="636878" y="404391"/>
                </a:cubicBezTo>
                <a:lnTo>
                  <a:pt x="930223" y="404391"/>
                </a:lnTo>
                <a:cubicBezTo>
                  <a:pt x="990050" y="404391"/>
                  <a:pt x="1040226" y="460686"/>
                  <a:pt x="1040226" y="526685"/>
                </a:cubicBezTo>
                <a:cubicBezTo>
                  <a:pt x="1040226" y="567452"/>
                  <a:pt x="1026720" y="598514"/>
                  <a:pt x="1009347" y="617924"/>
                </a:cubicBezTo>
                <a:cubicBezTo>
                  <a:pt x="1032511" y="637334"/>
                  <a:pt x="1047947" y="668395"/>
                  <a:pt x="1047947" y="709162"/>
                </a:cubicBezTo>
                <a:cubicBezTo>
                  <a:pt x="1047947" y="742159"/>
                  <a:pt x="1036371" y="773221"/>
                  <a:pt x="1015138" y="798454"/>
                </a:cubicBezTo>
                <a:cubicBezTo>
                  <a:pt x="1026720" y="817869"/>
                  <a:pt x="1034441" y="841162"/>
                  <a:pt x="1034441" y="868341"/>
                </a:cubicBezTo>
                <a:cubicBezTo>
                  <a:pt x="1034441" y="918813"/>
                  <a:pt x="1005492" y="965403"/>
                  <a:pt x="959171" y="986754"/>
                </a:cubicBezTo>
                <a:cubicBezTo>
                  <a:pt x="963032" y="998400"/>
                  <a:pt x="963032" y="1010046"/>
                  <a:pt x="963032" y="1023638"/>
                </a:cubicBezTo>
                <a:cubicBezTo>
                  <a:pt x="963032" y="1091579"/>
                  <a:pt x="912856" y="1149815"/>
                  <a:pt x="845308" y="1153697"/>
                </a:cubicBezTo>
                <a:cubicBezTo>
                  <a:pt x="841447" y="1155638"/>
                  <a:pt x="839517" y="1155638"/>
                  <a:pt x="835657" y="1155638"/>
                </a:cubicBezTo>
                <a:lnTo>
                  <a:pt x="183342" y="1155638"/>
                </a:lnTo>
                <a:lnTo>
                  <a:pt x="25088" y="1155638"/>
                </a:lnTo>
                <a:cubicBezTo>
                  <a:pt x="11582" y="1155638"/>
                  <a:pt x="0" y="1143992"/>
                  <a:pt x="0" y="1130405"/>
                </a:cubicBezTo>
                <a:lnTo>
                  <a:pt x="0" y="592691"/>
                </a:lnTo>
                <a:cubicBezTo>
                  <a:pt x="0" y="579098"/>
                  <a:pt x="11582" y="567452"/>
                  <a:pt x="25088" y="567452"/>
                </a:cubicBezTo>
                <a:lnTo>
                  <a:pt x="171766" y="567452"/>
                </a:lnTo>
                <a:cubicBezTo>
                  <a:pt x="206500" y="530568"/>
                  <a:pt x="345457" y="371388"/>
                  <a:pt x="385987" y="243271"/>
                </a:cubicBezTo>
                <a:cubicBezTo>
                  <a:pt x="397563" y="208327"/>
                  <a:pt x="384057" y="101561"/>
                  <a:pt x="370545" y="43325"/>
                </a:cubicBezTo>
                <a:cubicBezTo>
                  <a:pt x="368615" y="31679"/>
                  <a:pt x="374406" y="21974"/>
                  <a:pt x="382127" y="16151"/>
                </a:cubicBezTo>
                <a:cubicBezTo>
                  <a:pt x="387917" y="12269"/>
                  <a:pt x="416866" y="-3264"/>
                  <a:pt x="488269" y="61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FA4A56B7-5C01-4844-9831-F1739ADEC391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0800000">
            <a:off x="2859445" y="10032416"/>
            <a:ext cx="1168906" cy="1289027"/>
          </a:xfrm>
          <a:custGeom>
            <a:avLst/>
            <a:gdLst>
              <a:gd name="connsiteX0" fmla="*/ 50181 w 1047947"/>
              <a:gd name="connsiteY0" fmla="*/ 617924 h 1155638"/>
              <a:gd name="connsiteX1" fmla="*/ 50181 w 1047947"/>
              <a:gd name="connsiteY1" fmla="*/ 1105166 h 1155638"/>
              <a:gd name="connsiteX2" fmla="*/ 158254 w 1047947"/>
              <a:gd name="connsiteY2" fmla="*/ 1105166 h 1155638"/>
              <a:gd name="connsiteX3" fmla="*/ 158254 w 1047947"/>
              <a:gd name="connsiteY3" fmla="*/ 617924 h 1155638"/>
              <a:gd name="connsiteX4" fmla="*/ 448948 w 1047947"/>
              <a:gd name="connsiteY4" fmla="*/ 50846 h 1155638"/>
              <a:gd name="connsiteX5" fmla="*/ 424582 w 1047947"/>
              <a:gd name="connsiteY5" fmla="*/ 54971 h 1155638"/>
              <a:gd name="connsiteX6" fmla="*/ 434233 w 1047947"/>
              <a:gd name="connsiteY6" fmla="*/ 258799 h 1155638"/>
              <a:gd name="connsiteX7" fmla="*/ 208430 w 1047947"/>
              <a:gd name="connsiteY7" fmla="*/ 602396 h 1155638"/>
              <a:gd name="connsiteX8" fmla="*/ 208430 w 1047947"/>
              <a:gd name="connsiteY8" fmla="*/ 1105166 h 1155638"/>
              <a:gd name="connsiteX9" fmla="*/ 835657 w 1047947"/>
              <a:gd name="connsiteY9" fmla="*/ 1105166 h 1155638"/>
              <a:gd name="connsiteX10" fmla="*/ 839517 w 1047947"/>
              <a:gd name="connsiteY10" fmla="*/ 1105166 h 1155638"/>
              <a:gd name="connsiteX11" fmla="*/ 912856 w 1047947"/>
              <a:gd name="connsiteY11" fmla="*/ 1023638 h 1155638"/>
              <a:gd name="connsiteX12" fmla="*/ 903205 w 1047947"/>
              <a:gd name="connsiteY12" fmla="*/ 982872 h 1155638"/>
              <a:gd name="connsiteX13" fmla="*/ 903205 w 1047947"/>
              <a:gd name="connsiteY13" fmla="*/ 961521 h 1155638"/>
              <a:gd name="connsiteX14" fmla="*/ 920572 w 1047947"/>
              <a:gd name="connsiteY14" fmla="*/ 947928 h 1155638"/>
              <a:gd name="connsiteX15" fmla="*/ 984259 w 1047947"/>
              <a:gd name="connsiteY15" fmla="*/ 868341 h 1155638"/>
              <a:gd name="connsiteX16" fmla="*/ 963032 w 1047947"/>
              <a:gd name="connsiteY16" fmla="*/ 812047 h 1155638"/>
              <a:gd name="connsiteX17" fmla="*/ 955311 w 1047947"/>
              <a:gd name="connsiteY17" fmla="*/ 792631 h 1155638"/>
              <a:gd name="connsiteX18" fmla="*/ 966893 w 1047947"/>
              <a:gd name="connsiteY18" fmla="*/ 773221 h 1155638"/>
              <a:gd name="connsiteX19" fmla="*/ 999701 w 1047947"/>
              <a:gd name="connsiteY19" fmla="*/ 709162 h 1155638"/>
              <a:gd name="connsiteX20" fmla="*/ 955311 w 1047947"/>
              <a:gd name="connsiteY20" fmla="*/ 648985 h 1155638"/>
              <a:gd name="connsiteX21" fmla="*/ 930223 w 1047947"/>
              <a:gd name="connsiteY21" fmla="*/ 623747 h 1155638"/>
              <a:gd name="connsiteX22" fmla="*/ 955311 w 1047947"/>
              <a:gd name="connsiteY22" fmla="*/ 598514 h 1155638"/>
              <a:gd name="connsiteX23" fmla="*/ 990050 w 1047947"/>
              <a:gd name="connsiteY23" fmla="*/ 526685 h 1155638"/>
              <a:gd name="connsiteX24" fmla="*/ 930223 w 1047947"/>
              <a:gd name="connsiteY24" fmla="*/ 456804 h 1155638"/>
              <a:gd name="connsiteX25" fmla="*/ 604069 w 1047947"/>
              <a:gd name="connsiteY25" fmla="*/ 456804 h 1155638"/>
              <a:gd name="connsiteX26" fmla="*/ 582836 w 1047947"/>
              <a:gd name="connsiteY26" fmla="*/ 447099 h 1155638"/>
              <a:gd name="connsiteX27" fmla="*/ 580906 w 1047947"/>
              <a:gd name="connsiteY27" fmla="*/ 423801 h 1155638"/>
              <a:gd name="connsiteX28" fmla="*/ 598278 w 1047947"/>
              <a:gd name="connsiteY28" fmla="*/ 233566 h 1155638"/>
              <a:gd name="connsiteX29" fmla="*/ 486339 w 1047947"/>
              <a:gd name="connsiteY29" fmla="*/ 51089 h 1155638"/>
              <a:gd name="connsiteX30" fmla="*/ 448948 w 1047947"/>
              <a:gd name="connsiteY30" fmla="*/ 50846 h 1155638"/>
              <a:gd name="connsiteX31" fmla="*/ 488269 w 1047947"/>
              <a:gd name="connsiteY31" fmla="*/ 618 h 1155638"/>
              <a:gd name="connsiteX32" fmla="*/ 646524 w 1047947"/>
              <a:gd name="connsiteY32" fmla="*/ 227743 h 1155638"/>
              <a:gd name="connsiteX33" fmla="*/ 636878 w 1047947"/>
              <a:gd name="connsiteY33" fmla="*/ 404391 h 1155638"/>
              <a:gd name="connsiteX34" fmla="*/ 930223 w 1047947"/>
              <a:gd name="connsiteY34" fmla="*/ 404391 h 1155638"/>
              <a:gd name="connsiteX35" fmla="*/ 1040226 w 1047947"/>
              <a:gd name="connsiteY35" fmla="*/ 526685 h 1155638"/>
              <a:gd name="connsiteX36" fmla="*/ 1009347 w 1047947"/>
              <a:gd name="connsiteY36" fmla="*/ 617924 h 1155638"/>
              <a:gd name="connsiteX37" fmla="*/ 1047947 w 1047947"/>
              <a:gd name="connsiteY37" fmla="*/ 709162 h 1155638"/>
              <a:gd name="connsiteX38" fmla="*/ 1015138 w 1047947"/>
              <a:gd name="connsiteY38" fmla="*/ 798454 h 1155638"/>
              <a:gd name="connsiteX39" fmla="*/ 1034441 w 1047947"/>
              <a:gd name="connsiteY39" fmla="*/ 868341 h 1155638"/>
              <a:gd name="connsiteX40" fmla="*/ 959171 w 1047947"/>
              <a:gd name="connsiteY40" fmla="*/ 986754 h 1155638"/>
              <a:gd name="connsiteX41" fmla="*/ 963032 w 1047947"/>
              <a:gd name="connsiteY41" fmla="*/ 1023638 h 1155638"/>
              <a:gd name="connsiteX42" fmla="*/ 845308 w 1047947"/>
              <a:gd name="connsiteY42" fmla="*/ 1153697 h 1155638"/>
              <a:gd name="connsiteX43" fmla="*/ 835657 w 1047947"/>
              <a:gd name="connsiteY43" fmla="*/ 1155638 h 1155638"/>
              <a:gd name="connsiteX44" fmla="*/ 183342 w 1047947"/>
              <a:gd name="connsiteY44" fmla="*/ 1155638 h 1155638"/>
              <a:gd name="connsiteX45" fmla="*/ 25088 w 1047947"/>
              <a:gd name="connsiteY45" fmla="*/ 1155638 h 1155638"/>
              <a:gd name="connsiteX46" fmla="*/ 0 w 1047947"/>
              <a:gd name="connsiteY46" fmla="*/ 1130405 h 1155638"/>
              <a:gd name="connsiteX47" fmla="*/ 0 w 1047947"/>
              <a:gd name="connsiteY47" fmla="*/ 592691 h 1155638"/>
              <a:gd name="connsiteX48" fmla="*/ 25088 w 1047947"/>
              <a:gd name="connsiteY48" fmla="*/ 567452 h 1155638"/>
              <a:gd name="connsiteX49" fmla="*/ 171766 w 1047947"/>
              <a:gd name="connsiteY49" fmla="*/ 567452 h 1155638"/>
              <a:gd name="connsiteX50" fmla="*/ 385987 w 1047947"/>
              <a:gd name="connsiteY50" fmla="*/ 243271 h 1155638"/>
              <a:gd name="connsiteX51" fmla="*/ 370545 w 1047947"/>
              <a:gd name="connsiteY51" fmla="*/ 43325 h 1155638"/>
              <a:gd name="connsiteX52" fmla="*/ 382127 w 1047947"/>
              <a:gd name="connsiteY52" fmla="*/ 16151 h 1155638"/>
              <a:gd name="connsiteX53" fmla="*/ 488269 w 1047947"/>
              <a:gd name="connsiteY53" fmla="*/ 618 h 1155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047947" h="1155638">
                <a:moveTo>
                  <a:pt x="50181" y="617924"/>
                </a:moveTo>
                <a:lnTo>
                  <a:pt x="50181" y="1105166"/>
                </a:lnTo>
                <a:lnTo>
                  <a:pt x="158254" y="1105166"/>
                </a:lnTo>
                <a:lnTo>
                  <a:pt x="158254" y="617924"/>
                </a:lnTo>
                <a:close/>
                <a:moveTo>
                  <a:pt x="448948" y="50846"/>
                </a:moveTo>
                <a:cubicBezTo>
                  <a:pt x="438575" y="51574"/>
                  <a:pt x="430373" y="53030"/>
                  <a:pt x="424582" y="54971"/>
                </a:cubicBezTo>
                <a:cubicBezTo>
                  <a:pt x="432303" y="103502"/>
                  <a:pt x="449675" y="212209"/>
                  <a:pt x="434233" y="258799"/>
                </a:cubicBezTo>
                <a:cubicBezTo>
                  <a:pt x="389848" y="398568"/>
                  <a:pt x="243170" y="565511"/>
                  <a:pt x="208430" y="602396"/>
                </a:cubicBezTo>
                <a:lnTo>
                  <a:pt x="208430" y="1105166"/>
                </a:lnTo>
                <a:lnTo>
                  <a:pt x="835657" y="1105166"/>
                </a:lnTo>
                <a:cubicBezTo>
                  <a:pt x="835657" y="1105166"/>
                  <a:pt x="837587" y="1105166"/>
                  <a:pt x="839517" y="1105166"/>
                </a:cubicBezTo>
                <a:cubicBezTo>
                  <a:pt x="881977" y="1101284"/>
                  <a:pt x="912856" y="1066346"/>
                  <a:pt x="912856" y="1023638"/>
                </a:cubicBezTo>
                <a:cubicBezTo>
                  <a:pt x="912856" y="1010046"/>
                  <a:pt x="910926" y="996459"/>
                  <a:pt x="903205" y="982872"/>
                </a:cubicBezTo>
                <a:cubicBezTo>
                  <a:pt x="899344" y="977049"/>
                  <a:pt x="899344" y="969285"/>
                  <a:pt x="903205" y="961521"/>
                </a:cubicBezTo>
                <a:cubicBezTo>
                  <a:pt x="905135" y="953751"/>
                  <a:pt x="912856" y="947928"/>
                  <a:pt x="920572" y="947928"/>
                </a:cubicBezTo>
                <a:cubicBezTo>
                  <a:pt x="957241" y="938223"/>
                  <a:pt x="984259" y="905220"/>
                  <a:pt x="984259" y="868341"/>
                </a:cubicBezTo>
                <a:cubicBezTo>
                  <a:pt x="984259" y="846985"/>
                  <a:pt x="976544" y="827575"/>
                  <a:pt x="963032" y="812047"/>
                </a:cubicBezTo>
                <a:cubicBezTo>
                  <a:pt x="957241" y="806223"/>
                  <a:pt x="953381" y="798454"/>
                  <a:pt x="955311" y="792631"/>
                </a:cubicBezTo>
                <a:cubicBezTo>
                  <a:pt x="957241" y="784867"/>
                  <a:pt x="961102" y="779044"/>
                  <a:pt x="966893" y="773221"/>
                </a:cubicBezTo>
                <a:cubicBezTo>
                  <a:pt x="986190" y="759634"/>
                  <a:pt x="999701" y="734395"/>
                  <a:pt x="999701" y="709162"/>
                </a:cubicBezTo>
                <a:cubicBezTo>
                  <a:pt x="999701" y="668395"/>
                  <a:pt x="972683" y="648985"/>
                  <a:pt x="955311" y="648985"/>
                </a:cubicBezTo>
                <a:cubicBezTo>
                  <a:pt x="941805" y="648985"/>
                  <a:pt x="930223" y="637334"/>
                  <a:pt x="930223" y="623747"/>
                </a:cubicBezTo>
                <a:cubicBezTo>
                  <a:pt x="930223" y="610160"/>
                  <a:pt x="941805" y="598514"/>
                  <a:pt x="955311" y="598514"/>
                </a:cubicBezTo>
                <a:cubicBezTo>
                  <a:pt x="963032" y="596573"/>
                  <a:pt x="990050" y="577157"/>
                  <a:pt x="990050" y="526685"/>
                </a:cubicBezTo>
                <a:cubicBezTo>
                  <a:pt x="990050" y="485924"/>
                  <a:pt x="959171" y="456804"/>
                  <a:pt x="930223" y="456804"/>
                </a:cubicBezTo>
                <a:lnTo>
                  <a:pt x="604069" y="456804"/>
                </a:lnTo>
                <a:cubicBezTo>
                  <a:pt x="596348" y="456804"/>
                  <a:pt x="588627" y="452922"/>
                  <a:pt x="582836" y="447099"/>
                </a:cubicBezTo>
                <a:cubicBezTo>
                  <a:pt x="578975" y="439335"/>
                  <a:pt x="578975" y="431565"/>
                  <a:pt x="580906" y="423801"/>
                </a:cubicBezTo>
                <a:cubicBezTo>
                  <a:pt x="588627" y="396627"/>
                  <a:pt x="605999" y="320917"/>
                  <a:pt x="598278" y="233566"/>
                </a:cubicBezTo>
                <a:cubicBezTo>
                  <a:pt x="588627" y="128741"/>
                  <a:pt x="542311" y="53030"/>
                  <a:pt x="486339" y="51089"/>
                </a:cubicBezTo>
                <a:cubicBezTo>
                  <a:pt x="471865" y="50119"/>
                  <a:pt x="459321" y="50119"/>
                  <a:pt x="448948" y="50846"/>
                </a:cubicBezTo>
                <a:close/>
                <a:moveTo>
                  <a:pt x="488269" y="618"/>
                </a:moveTo>
                <a:cubicBezTo>
                  <a:pt x="571260" y="4500"/>
                  <a:pt x="634947" y="95738"/>
                  <a:pt x="646524" y="227743"/>
                </a:cubicBezTo>
                <a:cubicBezTo>
                  <a:pt x="654245" y="301507"/>
                  <a:pt x="644593" y="365565"/>
                  <a:pt x="636878" y="404391"/>
                </a:cubicBezTo>
                <a:lnTo>
                  <a:pt x="930223" y="404391"/>
                </a:lnTo>
                <a:cubicBezTo>
                  <a:pt x="990050" y="404391"/>
                  <a:pt x="1040226" y="460686"/>
                  <a:pt x="1040226" y="526685"/>
                </a:cubicBezTo>
                <a:cubicBezTo>
                  <a:pt x="1040226" y="567452"/>
                  <a:pt x="1026720" y="598514"/>
                  <a:pt x="1009347" y="617924"/>
                </a:cubicBezTo>
                <a:cubicBezTo>
                  <a:pt x="1032511" y="637334"/>
                  <a:pt x="1047947" y="668395"/>
                  <a:pt x="1047947" y="709162"/>
                </a:cubicBezTo>
                <a:cubicBezTo>
                  <a:pt x="1047947" y="742159"/>
                  <a:pt x="1036371" y="773221"/>
                  <a:pt x="1015138" y="798454"/>
                </a:cubicBezTo>
                <a:cubicBezTo>
                  <a:pt x="1026720" y="817869"/>
                  <a:pt x="1034441" y="841162"/>
                  <a:pt x="1034441" y="868341"/>
                </a:cubicBezTo>
                <a:cubicBezTo>
                  <a:pt x="1034441" y="918813"/>
                  <a:pt x="1005492" y="965403"/>
                  <a:pt x="959171" y="986754"/>
                </a:cubicBezTo>
                <a:cubicBezTo>
                  <a:pt x="963032" y="998400"/>
                  <a:pt x="963032" y="1010046"/>
                  <a:pt x="963032" y="1023638"/>
                </a:cubicBezTo>
                <a:cubicBezTo>
                  <a:pt x="963032" y="1091579"/>
                  <a:pt x="912856" y="1149815"/>
                  <a:pt x="845308" y="1153697"/>
                </a:cubicBezTo>
                <a:cubicBezTo>
                  <a:pt x="841447" y="1155638"/>
                  <a:pt x="839517" y="1155638"/>
                  <a:pt x="835657" y="1155638"/>
                </a:cubicBezTo>
                <a:lnTo>
                  <a:pt x="183342" y="1155638"/>
                </a:lnTo>
                <a:lnTo>
                  <a:pt x="25088" y="1155638"/>
                </a:lnTo>
                <a:cubicBezTo>
                  <a:pt x="11582" y="1155638"/>
                  <a:pt x="0" y="1143992"/>
                  <a:pt x="0" y="1130405"/>
                </a:cubicBezTo>
                <a:lnTo>
                  <a:pt x="0" y="592691"/>
                </a:lnTo>
                <a:cubicBezTo>
                  <a:pt x="0" y="579098"/>
                  <a:pt x="11582" y="567452"/>
                  <a:pt x="25088" y="567452"/>
                </a:cubicBezTo>
                <a:lnTo>
                  <a:pt x="171766" y="567452"/>
                </a:lnTo>
                <a:cubicBezTo>
                  <a:pt x="206500" y="530568"/>
                  <a:pt x="345457" y="371388"/>
                  <a:pt x="385987" y="243271"/>
                </a:cubicBezTo>
                <a:cubicBezTo>
                  <a:pt x="397563" y="208327"/>
                  <a:pt x="384057" y="101561"/>
                  <a:pt x="370545" y="43325"/>
                </a:cubicBezTo>
                <a:cubicBezTo>
                  <a:pt x="368615" y="31679"/>
                  <a:pt x="374406" y="21974"/>
                  <a:pt x="382127" y="16151"/>
                </a:cubicBezTo>
                <a:cubicBezTo>
                  <a:pt x="387917" y="12269"/>
                  <a:pt x="416866" y="-3264"/>
                  <a:pt x="488269" y="61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290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>
            <a:extLst>
              <a:ext uri="{FF2B5EF4-FFF2-40B4-BE49-F238E27FC236}">
                <a16:creationId xmlns:a16="http://schemas.microsoft.com/office/drawing/2014/main" id="{E2969353-A4BE-E041-BB39-F1DC1AF8804A}"/>
              </a:ext>
            </a:extLst>
          </p:cNvPr>
          <p:cNvSpPr/>
          <p:nvPr/>
        </p:nvSpPr>
        <p:spPr>
          <a:xfrm>
            <a:off x="11832382" y="2658057"/>
            <a:ext cx="11024442" cy="2286000"/>
          </a:xfrm>
          <a:custGeom>
            <a:avLst/>
            <a:gdLst>
              <a:gd name="connsiteX0" fmla="*/ 0 w 11024442"/>
              <a:gd name="connsiteY0" fmla="*/ 0 h 2286000"/>
              <a:gd name="connsiteX1" fmla="*/ 11024442 w 11024442"/>
              <a:gd name="connsiteY1" fmla="*/ 0 h 2286000"/>
              <a:gd name="connsiteX2" fmla="*/ 11024442 w 11024442"/>
              <a:gd name="connsiteY2" fmla="*/ 2286000 h 2286000"/>
              <a:gd name="connsiteX3" fmla="*/ 0 w 11024442"/>
              <a:gd name="connsiteY3" fmla="*/ 2286000 h 2286000"/>
              <a:gd name="connsiteX4" fmla="*/ 0 w 11024442"/>
              <a:gd name="connsiteY4" fmla="*/ 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24442" h="2286000">
                <a:moveTo>
                  <a:pt x="0" y="0"/>
                </a:moveTo>
                <a:lnTo>
                  <a:pt x="11024442" y="0"/>
                </a:lnTo>
                <a:lnTo>
                  <a:pt x="11024442" y="2286000"/>
                </a:lnTo>
                <a:lnTo>
                  <a:pt x="0" y="2286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26617A24-C66E-2A4F-BA71-FBDD96ABFE71}"/>
              </a:ext>
            </a:extLst>
          </p:cNvPr>
          <p:cNvSpPr/>
          <p:nvPr/>
        </p:nvSpPr>
        <p:spPr>
          <a:xfrm>
            <a:off x="9043955" y="5246758"/>
            <a:ext cx="13812873" cy="2286000"/>
          </a:xfrm>
          <a:custGeom>
            <a:avLst/>
            <a:gdLst>
              <a:gd name="connsiteX0" fmla="*/ 0 w 13812873"/>
              <a:gd name="connsiteY0" fmla="*/ 0 h 2286000"/>
              <a:gd name="connsiteX1" fmla="*/ 13812873 w 13812873"/>
              <a:gd name="connsiteY1" fmla="*/ 0 h 2286000"/>
              <a:gd name="connsiteX2" fmla="*/ 13812873 w 13812873"/>
              <a:gd name="connsiteY2" fmla="*/ 2286000 h 2286000"/>
              <a:gd name="connsiteX3" fmla="*/ 0 w 13812873"/>
              <a:gd name="connsiteY3" fmla="*/ 2286000 h 2286000"/>
              <a:gd name="connsiteX4" fmla="*/ 0 w 13812873"/>
              <a:gd name="connsiteY4" fmla="*/ 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12873" h="2286000">
                <a:moveTo>
                  <a:pt x="0" y="0"/>
                </a:moveTo>
                <a:lnTo>
                  <a:pt x="13812873" y="0"/>
                </a:lnTo>
                <a:lnTo>
                  <a:pt x="13812873" y="2286000"/>
                </a:lnTo>
                <a:lnTo>
                  <a:pt x="0" y="2286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54D293B1-6709-1540-AC38-E8BD4C0E4A84}"/>
              </a:ext>
            </a:extLst>
          </p:cNvPr>
          <p:cNvSpPr/>
          <p:nvPr/>
        </p:nvSpPr>
        <p:spPr>
          <a:xfrm>
            <a:off x="6255528" y="7835459"/>
            <a:ext cx="16601300" cy="2286000"/>
          </a:xfrm>
          <a:custGeom>
            <a:avLst/>
            <a:gdLst>
              <a:gd name="connsiteX0" fmla="*/ 0 w 16601300"/>
              <a:gd name="connsiteY0" fmla="*/ 0 h 2286000"/>
              <a:gd name="connsiteX1" fmla="*/ 16601300 w 16601300"/>
              <a:gd name="connsiteY1" fmla="*/ 0 h 2286000"/>
              <a:gd name="connsiteX2" fmla="*/ 16601300 w 16601300"/>
              <a:gd name="connsiteY2" fmla="*/ 2286000 h 2286000"/>
              <a:gd name="connsiteX3" fmla="*/ 0 w 16601300"/>
              <a:gd name="connsiteY3" fmla="*/ 2286000 h 2286000"/>
              <a:gd name="connsiteX4" fmla="*/ 0 w 16601300"/>
              <a:gd name="connsiteY4" fmla="*/ 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01300" h="2286000">
                <a:moveTo>
                  <a:pt x="0" y="0"/>
                </a:moveTo>
                <a:lnTo>
                  <a:pt x="16601300" y="0"/>
                </a:lnTo>
                <a:lnTo>
                  <a:pt x="16601300" y="2286000"/>
                </a:lnTo>
                <a:lnTo>
                  <a:pt x="0" y="2286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B7B95384-213F-434C-9755-A8CE99BED0E4}"/>
              </a:ext>
            </a:extLst>
          </p:cNvPr>
          <p:cNvSpPr/>
          <p:nvPr/>
        </p:nvSpPr>
        <p:spPr>
          <a:xfrm>
            <a:off x="3467100" y="10424160"/>
            <a:ext cx="19389728" cy="2286000"/>
          </a:xfrm>
          <a:custGeom>
            <a:avLst/>
            <a:gdLst>
              <a:gd name="connsiteX0" fmla="*/ 0 w 19389728"/>
              <a:gd name="connsiteY0" fmla="*/ 0 h 2286000"/>
              <a:gd name="connsiteX1" fmla="*/ 19389728 w 19389728"/>
              <a:gd name="connsiteY1" fmla="*/ 0 h 2286000"/>
              <a:gd name="connsiteX2" fmla="*/ 19389728 w 19389728"/>
              <a:gd name="connsiteY2" fmla="*/ 2286000 h 2286000"/>
              <a:gd name="connsiteX3" fmla="*/ 0 w 19389728"/>
              <a:gd name="connsiteY3" fmla="*/ 2286000 h 2286000"/>
              <a:gd name="connsiteX4" fmla="*/ 0 w 19389728"/>
              <a:gd name="connsiteY4" fmla="*/ 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89728" h="2286000">
                <a:moveTo>
                  <a:pt x="0" y="0"/>
                </a:moveTo>
                <a:lnTo>
                  <a:pt x="19389728" y="0"/>
                </a:lnTo>
                <a:lnTo>
                  <a:pt x="19389728" y="2286000"/>
                </a:lnTo>
                <a:lnTo>
                  <a:pt x="0" y="2286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0458E4-724B-7549-9C55-D65C0776D89C}"/>
              </a:ext>
            </a:extLst>
          </p:cNvPr>
          <p:cNvSpPr txBox="1"/>
          <p:nvPr/>
        </p:nvSpPr>
        <p:spPr>
          <a:xfrm>
            <a:off x="15483758" y="2923392"/>
            <a:ext cx="7023654" cy="67916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Level 4: Organizational Capability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F9C2E4BA-0EB1-4242-9C63-4E1A844DF68C}"/>
              </a:ext>
            </a:extLst>
          </p:cNvPr>
          <p:cNvSpPr txBox="1">
            <a:spLocks/>
          </p:cNvSpPr>
          <p:nvPr/>
        </p:nvSpPr>
        <p:spPr>
          <a:xfrm>
            <a:off x="13533120" y="3641002"/>
            <a:ext cx="8974293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Source of: Business performance capability &amp; learning agility, executive drive, cultural &amp; systematic focus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B548F7-8BCC-644C-901C-E7729CE58263}"/>
              </a:ext>
            </a:extLst>
          </p:cNvPr>
          <p:cNvSpPr txBox="1"/>
          <p:nvPr/>
        </p:nvSpPr>
        <p:spPr>
          <a:xfrm>
            <a:off x="13352149" y="5512093"/>
            <a:ext cx="9155263" cy="67916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Level 3: Talent &amp; performance improvement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62737905-998B-F343-96B7-AD673B8578F5}"/>
              </a:ext>
            </a:extLst>
          </p:cNvPr>
          <p:cNvSpPr txBox="1">
            <a:spLocks/>
          </p:cNvSpPr>
          <p:nvPr/>
        </p:nvSpPr>
        <p:spPr>
          <a:xfrm>
            <a:off x="11948160" y="6229703"/>
            <a:ext cx="10559253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Source of: talent development and performance consulting, integrated with HR/TM improving alignment, process &amp; tech focus.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281FBC-9938-2B41-A8A3-EAB5DB696EC2}"/>
              </a:ext>
            </a:extLst>
          </p:cNvPr>
          <p:cNvSpPr txBox="1"/>
          <p:nvPr/>
        </p:nvSpPr>
        <p:spPr>
          <a:xfrm>
            <a:off x="13558104" y="8100794"/>
            <a:ext cx="8949308" cy="67916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Level 2: Training and developing excellence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27F4F54B-AAE0-7B4B-B09D-BE009685DC48}"/>
              </a:ext>
            </a:extLst>
          </p:cNvPr>
          <p:cNvSpPr txBox="1">
            <a:spLocks/>
          </p:cNvSpPr>
          <p:nvPr/>
        </p:nvSpPr>
        <p:spPr>
          <a:xfrm>
            <a:off x="13533120" y="8818404"/>
            <a:ext cx="8974293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Source of: designed instruction, evolving governance &amp; operations, improving L&amp;D core processes, program focused.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A62370-E146-454C-9429-4945A4FC3148}"/>
              </a:ext>
            </a:extLst>
          </p:cNvPr>
          <p:cNvSpPr txBox="1"/>
          <p:nvPr/>
        </p:nvSpPr>
        <p:spPr>
          <a:xfrm>
            <a:off x="16853300" y="10689495"/>
            <a:ext cx="5654112" cy="67916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Level 1: Incidental Training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043A05CC-0C87-2F49-A584-BF28A92036CA}"/>
              </a:ext>
            </a:extLst>
          </p:cNvPr>
          <p:cNvSpPr txBox="1">
            <a:spLocks/>
          </p:cNvSpPr>
          <p:nvPr/>
        </p:nvSpPr>
        <p:spPr>
          <a:xfrm>
            <a:off x="12188826" y="11407105"/>
            <a:ext cx="10318588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Source of: ad-hoc job support, mentoring and apprenticeship, emerging need for professional training, SME focused.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7B22DE-17DB-0641-9B4A-44E318DBC0D3}"/>
              </a:ext>
            </a:extLst>
          </p:cNvPr>
          <p:cNvSpPr txBox="1"/>
          <p:nvPr/>
        </p:nvSpPr>
        <p:spPr>
          <a:xfrm>
            <a:off x="1520825" y="612372"/>
            <a:ext cx="19689108" cy="193899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cs typeface="Poppins" pitchFamily="2" charset="77"/>
              </a:rPr>
              <a:t>HIGH IMPACT LEARNING ORGANIZATION MATURITY</a:t>
            </a:r>
          </a:p>
          <a:p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cs typeface="Poppins" pitchFamily="2" charset="77"/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40208436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48321BA-9A16-0B45-814D-34113177505E}"/>
              </a:ext>
            </a:extLst>
          </p:cNvPr>
          <p:cNvSpPr txBox="1"/>
          <p:nvPr/>
        </p:nvSpPr>
        <p:spPr>
          <a:xfrm>
            <a:off x="1520825" y="5702620"/>
            <a:ext cx="2727670" cy="231076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ts val="9000"/>
              </a:lnSpc>
            </a:pPr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cs typeface="Poppins" pitchFamily="2" charset="77"/>
              </a:rPr>
              <a:t>HRM</a:t>
            </a:r>
          </a:p>
          <a:p>
            <a:pPr>
              <a:lnSpc>
                <a:spcPts val="9000"/>
              </a:lnSpc>
            </a:pPr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cs typeface="Poppins" pitchFamily="2" charset="77"/>
              </a:rPr>
              <a:t>GOALS</a:t>
            </a:r>
          </a:p>
        </p:txBody>
      </p:sp>
      <p:sp>
        <p:nvSpPr>
          <p:cNvPr id="14" name="Donut 13">
            <a:extLst>
              <a:ext uri="{FF2B5EF4-FFF2-40B4-BE49-F238E27FC236}">
                <a16:creationId xmlns:a16="http://schemas.microsoft.com/office/drawing/2014/main" id="{5AD3F5DD-49BE-2A4D-93EA-BDEDEE4FF857}"/>
              </a:ext>
            </a:extLst>
          </p:cNvPr>
          <p:cNvSpPr/>
          <p:nvPr/>
        </p:nvSpPr>
        <p:spPr>
          <a:xfrm>
            <a:off x="9577114" y="817289"/>
            <a:ext cx="12081422" cy="12081422"/>
          </a:xfrm>
          <a:prstGeom prst="donut">
            <a:avLst>
              <a:gd name="adj" fmla="val 389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40CC008-EB90-8D43-8DEB-B03B8D62161A}"/>
              </a:ext>
            </a:extLst>
          </p:cNvPr>
          <p:cNvSpPr/>
          <p:nvPr/>
        </p:nvSpPr>
        <p:spPr>
          <a:xfrm>
            <a:off x="12651045" y="3891220"/>
            <a:ext cx="5933559" cy="593355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70BE47B-A7B6-3641-B065-7C6BE17A0230}"/>
              </a:ext>
            </a:extLst>
          </p:cNvPr>
          <p:cNvSpPr/>
          <p:nvPr/>
        </p:nvSpPr>
        <p:spPr>
          <a:xfrm>
            <a:off x="13599989" y="7967176"/>
            <a:ext cx="4035674" cy="403567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01855EF-01F0-4748-9659-2EEB19E51D05}"/>
              </a:ext>
            </a:extLst>
          </p:cNvPr>
          <p:cNvSpPr/>
          <p:nvPr/>
        </p:nvSpPr>
        <p:spPr>
          <a:xfrm>
            <a:off x="13599989" y="1713149"/>
            <a:ext cx="4035674" cy="403567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678A80-F407-BE40-BE2F-97FE45D121CB}"/>
              </a:ext>
            </a:extLst>
          </p:cNvPr>
          <p:cNvSpPr/>
          <p:nvPr/>
        </p:nvSpPr>
        <p:spPr>
          <a:xfrm>
            <a:off x="16718764" y="4840162"/>
            <a:ext cx="4035674" cy="403567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5F1BE78-1B83-0D4E-BAC1-D921173B3542}"/>
              </a:ext>
            </a:extLst>
          </p:cNvPr>
          <p:cNvSpPr/>
          <p:nvPr/>
        </p:nvSpPr>
        <p:spPr>
          <a:xfrm>
            <a:off x="10481213" y="4840162"/>
            <a:ext cx="4035674" cy="403567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78D8576-6B28-604E-BB99-D151972F30E2}"/>
              </a:ext>
            </a:extLst>
          </p:cNvPr>
          <p:cNvSpPr/>
          <p:nvPr/>
        </p:nvSpPr>
        <p:spPr>
          <a:xfrm>
            <a:off x="13856509" y="5096683"/>
            <a:ext cx="3522632" cy="352263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570E64-2C58-E244-8ED5-A546B5505D52}"/>
              </a:ext>
            </a:extLst>
          </p:cNvPr>
          <p:cNvSpPr txBox="1"/>
          <p:nvPr/>
        </p:nvSpPr>
        <p:spPr>
          <a:xfrm>
            <a:off x="14398583" y="9011273"/>
            <a:ext cx="2438488" cy="67916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Motivation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8F424351-60F7-6141-8BFC-25C62CDEEAC0}"/>
              </a:ext>
            </a:extLst>
          </p:cNvPr>
          <p:cNvSpPr txBox="1">
            <a:spLocks/>
          </p:cNvSpPr>
          <p:nvPr/>
        </p:nvSpPr>
        <p:spPr>
          <a:xfrm>
            <a:off x="14096161" y="9728883"/>
            <a:ext cx="3043331" cy="127547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32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TQM and productivity</a:t>
            </a:r>
          </a:p>
          <a:p>
            <a:pPr marL="342900" indent="-342900" algn="l">
              <a:lnSpc>
                <a:spcPts val="32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Rewards</a:t>
            </a:r>
          </a:p>
          <a:p>
            <a:pPr marL="342900" indent="-342900" algn="l">
              <a:lnSpc>
                <a:spcPts val="32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Compensation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A669DA-8580-8343-A49A-9FB7A6A1A827}"/>
              </a:ext>
            </a:extLst>
          </p:cNvPr>
          <p:cNvSpPr txBox="1"/>
          <p:nvPr/>
        </p:nvSpPr>
        <p:spPr>
          <a:xfrm>
            <a:off x="17271397" y="5647531"/>
            <a:ext cx="2930418" cy="67916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Development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8A6876FA-2D29-B84F-9605-F8862436A77A}"/>
              </a:ext>
            </a:extLst>
          </p:cNvPr>
          <p:cNvSpPr txBox="1">
            <a:spLocks/>
          </p:cNvSpPr>
          <p:nvPr/>
        </p:nvSpPr>
        <p:spPr>
          <a:xfrm>
            <a:off x="17512329" y="6365141"/>
            <a:ext cx="2448544" cy="168584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32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Employee training</a:t>
            </a:r>
          </a:p>
          <a:p>
            <a:pPr marL="342900" indent="-342900" algn="l">
              <a:lnSpc>
                <a:spcPts val="32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Employee development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8DDA53-EDD0-BF4C-8770-E856EC48A90D}"/>
              </a:ext>
            </a:extLst>
          </p:cNvPr>
          <p:cNvSpPr txBox="1"/>
          <p:nvPr/>
        </p:nvSpPr>
        <p:spPr>
          <a:xfrm>
            <a:off x="11056769" y="5647531"/>
            <a:ext cx="2874505" cy="67916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Maintenance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5FC3CA20-4360-2A4B-A076-11C4B16D4643}"/>
              </a:ext>
            </a:extLst>
          </p:cNvPr>
          <p:cNvSpPr txBox="1">
            <a:spLocks/>
          </p:cNvSpPr>
          <p:nvPr/>
        </p:nvSpPr>
        <p:spPr>
          <a:xfrm>
            <a:off x="11017143" y="6365141"/>
            <a:ext cx="2953758" cy="168584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32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Benefit administration</a:t>
            </a:r>
          </a:p>
          <a:p>
            <a:pPr marL="342900" indent="-342900" algn="l">
              <a:lnSpc>
                <a:spcPts val="32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Safety and health</a:t>
            </a:r>
          </a:p>
          <a:p>
            <a:pPr marL="342900" indent="-342900" algn="l">
              <a:lnSpc>
                <a:spcPts val="32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Communication</a:t>
            </a:r>
          </a:p>
          <a:p>
            <a:pPr marL="342900" indent="-342900" algn="l">
              <a:lnSpc>
                <a:spcPts val="32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programs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F235F9-FAD9-4742-8011-2C22DC48AFDB}"/>
              </a:ext>
            </a:extLst>
          </p:cNvPr>
          <p:cNvSpPr txBox="1"/>
          <p:nvPr/>
        </p:nvSpPr>
        <p:spPr>
          <a:xfrm>
            <a:off x="14554386" y="2299743"/>
            <a:ext cx="2130711" cy="67916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Inception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A03C6A98-5488-794E-A143-4F0046A671E8}"/>
              </a:ext>
            </a:extLst>
          </p:cNvPr>
          <p:cNvSpPr txBox="1">
            <a:spLocks/>
          </p:cNvSpPr>
          <p:nvPr/>
        </p:nvSpPr>
        <p:spPr>
          <a:xfrm>
            <a:off x="14079809" y="3017353"/>
            <a:ext cx="3076032" cy="168584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32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Strategic human</a:t>
            </a:r>
          </a:p>
          <a:p>
            <a:pPr marL="342900" indent="-342900" algn="l">
              <a:lnSpc>
                <a:spcPts val="32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Resource planning</a:t>
            </a:r>
          </a:p>
          <a:p>
            <a:pPr marL="342900" indent="-342900" algn="l">
              <a:lnSpc>
                <a:spcPts val="32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Recruiting</a:t>
            </a:r>
          </a:p>
          <a:p>
            <a:pPr marL="342900" indent="-342900" algn="l">
              <a:lnSpc>
                <a:spcPts val="32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Employee presentation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63C19B-F4D6-5D46-8815-921916C4D208}"/>
              </a:ext>
            </a:extLst>
          </p:cNvPr>
          <p:cNvSpPr txBox="1"/>
          <p:nvPr/>
        </p:nvSpPr>
        <p:spPr>
          <a:xfrm rot="18900000">
            <a:off x="10633037" y="2747584"/>
            <a:ext cx="3029804" cy="132036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Change World</a:t>
            </a:r>
          </a:p>
          <a:p>
            <a:pPr algn="ctr">
              <a:lnSpc>
                <a:spcPts val="5000"/>
              </a:lnSpc>
            </a:pPr>
            <a:r>
              <a:rPr lang="en-US" sz="3200" b="1" dirty="0"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of Work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C74F57-C3A4-1349-9C99-5BCEE837AA96}"/>
              </a:ext>
            </a:extLst>
          </p:cNvPr>
          <p:cNvSpPr txBox="1"/>
          <p:nvPr/>
        </p:nvSpPr>
        <p:spPr>
          <a:xfrm rot="2700000">
            <a:off x="18333515" y="2747585"/>
            <a:ext cx="1617751" cy="132036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Labor</a:t>
            </a:r>
          </a:p>
          <a:p>
            <a:pPr algn="ctr">
              <a:lnSpc>
                <a:spcPts val="5000"/>
              </a:lnSpc>
            </a:pPr>
            <a:r>
              <a:rPr lang="en-US" sz="3200" b="1" dirty="0"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Unions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C1862A-E07E-1C48-B78C-70C54CC60719}"/>
              </a:ext>
            </a:extLst>
          </p:cNvPr>
          <p:cNvSpPr txBox="1"/>
          <p:nvPr/>
        </p:nvSpPr>
        <p:spPr>
          <a:xfrm rot="2700000">
            <a:off x="10937510" y="9959513"/>
            <a:ext cx="2420855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Legislation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EAF2B4-FAF5-A747-BCC7-422A50481513}"/>
              </a:ext>
            </a:extLst>
          </p:cNvPr>
          <p:cNvSpPr txBox="1"/>
          <p:nvPr/>
        </p:nvSpPr>
        <p:spPr>
          <a:xfrm rot="18900000">
            <a:off x="17690710" y="9650247"/>
            <a:ext cx="2903359" cy="132036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Management</a:t>
            </a:r>
          </a:p>
          <a:p>
            <a:pPr algn="ctr">
              <a:lnSpc>
                <a:spcPts val="5000"/>
              </a:lnSpc>
            </a:pPr>
            <a:r>
              <a:rPr lang="en-US" sz="3200" b="1" dirty="0"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Practices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D2B016C-5818-7143-8B2B-2816485162D8}"/>
              </a:ext>
            </a:extLst>
          </p:cNvPr>
          <p:cNvSpPr txBox="1"/>
          <p:nvPr/>
        </p:nvSpPr>
        <p:spPr>
          <a:xfrm>
            <a:off x="14961236" y="6197820"/>
            <a:ext cx="1313180" cy="132036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HRM</a:t>
            </a:r>
          </a:p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2350713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EDAD442-F678-7A4F-BD1E-331B0AB96B89}"/>
              </a:ext>
            </a:extLst>
          </p:cNvPr>
          <p:cNvSpPr txBox="1"/>
          <p:nvPr/>
        </p:nvSpPr>
        <p:spPr>
          <a:xfrm>
            <a:off x="1520825" y="612372"/>
            <a:ext cx="10449464" cy="10156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cs typeface="Poppins" pitchFamily="2" charset="77"/>
              </a:rPr>
              <a:t>MODEL OF STRATEGIC HRM</a:t>
            </a:r>
          </a:p>
        </p:txBody>
      </p:sp>
      <p:sp>
        <p:nvSpPr>
          <p:cNvPr id="6" name="Round Diagonal Corner Rectangle 5">
            <a:extLst>
              <a:ext uri="{FF2B5EF4-FFF2-40B4-BE49-F238E27FC236}">
                <a16:creationId xmlns:a16="http://schemas.microsoft.com/office/drawing/2014/main" id="{01F7049A-953E-164B-B625-B75DAFCE880E}"/>
              </a:ext>
            </a:extLst>
          </p:cNvPr>
          <p:cNvSpPr/>
          <p:nvPr/>
        </p:nvSpPr>
        <p:spPr>
          <a:xfrm>
            <a:off x="9655810" y="2790527"/>
            <a:ext cx="5066030" cy="1485900"/>
          </a:xfrm>
          <a:prstGeom prst="round2DiagRect">
            <a:avLst>
              <a:gd name="adj1" fmla="val 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C35950-0BE1-D749-9F55-2D9170C512F9}"/>
              </a:ext>
            </a:extLst>
          </p:cNvPr>
          <p:cNvSpPr txBox="1"/>
          <p:nvPr/>
        </p:nvSpPr>
        <p:spPr>
          <a:xfrm>
            <a:off x="10039134" y="3193897"/>
            <a:ext cx="4299382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Corporate Objective</a:t>
            </a:r>
          </a:p>
        </p:txBody>
      </p:sp>
      <p:sp>
        <p:nvSpPr>
          <p:cNvPr id="10" name="Round Diagonal Corner Rectangle 9">
            <a:extLst>
              <a:ext uri="{FF2B5EF4-FFF2-40B4-BE49-F238E27FC236}">
                <a16:creationId xmlns:a16="http://schemas.microsoft.com/office/drawing/2014/main" id="{31219EF0-3604-7145-B400-E748B0B3136F}"/>
              </a:ext>
            </a:extLst>
          </p:cNvPr>
          <p:cNvSpPr/>
          <p:nvPr/>
        </p:nvSpPr>
        <p:spPr>
          <a:xfrm>
            <a:off x="9084310" y="5372100"/>
            <a:ext cx="6209030" cy="1485900"/>
          </a:xfrm>
          <a:prstGeom prst="round2DiagRect">
            <a:avLst>
              <a:gd name="adj1" fmla="val 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AF522E-67E4-CB4D-BA06-E84D7C4D1B9C}"/>
              </a:ext>
            </a:extLst>
          </p:cNvPr>
          <p:cNvSpPr txBox="1"/>
          <p:nvPr/>
        </p:nvSpPr>
        <p:spPr>
          <a:xfrm>
            <a:off x="10778022" y="5775470"/>
            <a:ext cx="2821606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HR Objective</a:t>
            </a:r>
          </a:p>
        </p:txBody>
      </p:sp>
      <p:sp>
        <p:nvSpPr>
          <p:cNvPr id="13" name="Round Diagonal Corner Rectangle 12">
            <a:extLst>
              <a:ext uri="{FF2B5EF4-FFF2-40B4-BE49-F238E27FC236}">
                <a16:creationId xmlns:a16="http://schemas.microsoft.com/office/drawing/2014/main" id="{E51CDCFA-61C8-6F45-8C5C-4892B2FBAA3C}"/>
              </a:ext>
            </a:extLst>
          </p:cNvPr>
          <p:cNvSpPr/>
          <p:nvPr/>
        </p:nvSpPr>
        <p:spPr>
          <a:xfrm>
            <a:off x="7918450" y="7953673"/>
            <a:ext cx="8540750" cy="1485900"/>
          </a:xfrm>
          <a:prstGeom prst="round2DiagRect">
            <a:avLst>
              <a:gd name="adj1" fmla="val 0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5C6208-8E82-524A-AA2F-FEFC5942E6E1}"/>
              </a:ext>
            </a:extLst>
          </p:cNvPr>
          <p:cNvSpPr txBox="1"/>
          <p:nvPr/>
        </p:nvSpPr>
        <p:spPr>
          <a:xfrm>
            <a:off x="9942863" y="8357043"/>
            <a:ext cx="4491934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Individual Objectives</a:t>
            </a:r>
          </a:p>
        </p:txBody>
      </p:sp>
      <p:sp>
        <p:nvSpPr>
          <p:cNvPr id="16" name="Round Diagonal Corner Rectangle 15">
            <a:extLst>
              <a:ext uri="{FF2B5EF4-FFF2-40B4-BE49-F238E27FC236}">
                <a16:creationId xmlns:a16="http://schemas.microsoft.com/office/drawing/2014/main" id="{C6FEC44E-70B3-DC48-AC72-A3B732FF1FBF}"/>
              </a:ext>
            </a:extLst>
          </p:cNvPr>
          <p:cNvSpPr/>
          <p:nvPr/>
        </p:nvSpPr>
        <p:spPr>
          <a:xfrm>
            <a:off x="12453839" y="11373162"/>
            <a:ext cx="3114310" cy="1218576"/>
          </a:xfrm>
          <a:prstGeom prst="round2DiagRect">
            <a:avLst>
              <a:gd name="adj1" fmla="val 9079"/>
              <a:gd name="adj2" fmla="val 1736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3FADA8-58D7-F943-8C8D-7890ACDC1440}"/>
              </a:ext>
            </a:extLst>
          </p:cNvPr>
          <p:cNvSpPr txBox="1"/>
          <p:nvPr/>
        </p:nvSpPr>
        <p:spPr>
          <a:xfrm>
            <a:off x="12875910" y="11510782"/>
            <a:ext cx="2270173" cy="94333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Developing and</a:t>
            </a:r>
          </a:p>
          <a:p>
            <a:pPr algn="ctr">
              <a:lnSpc>
                <a:spcPts val="3500"/>
              </a:lnSpc>
            </a:pPr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Retaining</a:t>
            </a:r>
          </a:p>
        </p:txBody>
      </p:sp>
      <p:sp>
        <p:nvSpPr>
          <p:cNvPr id="20" name="Round Diagonal Corner Rectangle 19">
            <a:extLst>
              <a:ext uri="{FF2B5EF4-FFF2-40B4-BE49-F238E27FC236}">
                <a16:creationId xmlns:a16="http://schemas.microsoft.com/office/drawing/2014/main" id="{127D7B8A-BB21-6E4F-8575-E37B55EDD83A}"/>
              </a:ext>
            </a:extLst>
          </p:cNvPr>
          <p:cNvSpPr/>
          <p:nvPr/>
        </p:nvSpPr>
        <p:spPr>
          <a:xfrm>
            <a:off x="19742515" y="11373162"/>
            <a:ext cx="3114310" cy="1218576"/>
          </a:xfrm>
          <a:prstGeom prst="round2DiagRect">
            <a:avLst>
              <a:gd name="adj1" fmla="val 9079"/>
              <a:gd name="adj2" fmla="val 1736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3D701A-49A0-9540-B76D-D9EA06E572DB}"/>
              </a:ext>
            </a:extLst>
          </p:cNvPr>
          <p:cNvSpPr txBox="1"/>
          <p:nvPr/>
        </p:nvSpPr>
        <p:spPr>
          <a:xfrm>
            <a:off x="20505223" y="11735203"/>
            <a:ext cx="1588897" cy="49449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Letting Go</a:t>
            </a:r>
          </a:p>
        </p:txBody>
      </p:sp>
      <p:sp>
        <p:nvSpPr>
          <p:cNvPr id="23" name="Round Diagonal Corner Rectangle 22">
            <a:extLst>
              <a:ext uri="{FF2B5EF4-FFF2-40B4-BE49-F238E27FC236}">
                <a16:creationId xmlns:a16="http://schemas.microsoft.com/office/drawing/2014/main" id="{E0D9E016-746C-8245-A2B8-44CE405723D6}"/>
              </a:ext>
            </a:extLst>
          </p:cNvPr>
          <p:cNvSpPr/>
          <p:nvPr/>
        </p:nvSpPr>
        <p:spPr>
          <a:xfrm>
            <a:off x="16098177" y="11373162"/>
            <a:ext cx="3114310" cy="1218576"/>
          </a:xfrm>
          <a:prstGeom prst="round2DiagRect">
            <a:avLst>
              <a:gd name="adj1" fmla="val 9079"/>
              <a:gd name="adj2" fmla="val 1736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C42649-183B-914A-B169-94B3A51E5015}"/>
              </a:ext>
            </a:extLst>
          </p:cNvPr>
          <p:cNvSpPr txBox="1"/>
          <p:nvPr/>
        </p:nvSpPr>
        <p:spPr>
          <a:xfrm>
            <a:off x="16766311" y="11735203"/>
            <a:ext cx="1778051" cy="49449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Recognizing</a:t>
            </a:r>
          </a:p>
        </p:txBody>
      </p:sp>
      <p:sp>
        <p:nvSpPr>
          <p:cNvPr id="26" name="Round Diagonal Corner Rectangle 25">
            <a:extLst>
              <a:ext uri="{FF2B5EF4-FFF2-40B4-BE49-F238E27FC236}">
                <a16:creationId xmlns:a16="http://schemas.microsoft.com/office/drawing/2014/main" id="{10070BE3-E451-2448-A5FF-84CB4A1FD0C0}"/>
              </a:ext>
            </a:extLst>
          </p:cNvPr>
          <p:cNvSpPr/>
          <p:nvPr/>
        </p:nvSpPr>
        <p:spPr>
          <a:xfrm>
            <a:off x="8809501" y="11373162"/>
            <a:ext cx="3114310" cy="1218576"/>
          </a:xfrm>
          <a:prstGeom prst="round2DiagRect">
            <a:avLst>
              <a:gd name="adj1" fmla="val 9079"/>
              <a:gd name="adj2" fmla="val 1736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91CD72B-DDCA-7741-B3F0-0BE6EDCF4CCD}"/>
              </a:ext>
            </a:extLst>
          </p:cNvPr>
          <p:cNvSpPr txBox="1"/>
          <p:nvPr/>
        </p:nvSpPr>
        <p:spPr>
          <a:xfrm>
            <a:off x="9632325" y="11735203"/>
            <a:ext cx="1468672" cy="49449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Assessing</a:t>
            </a:r>
          </a:p>
        </p:txBody>
      </p:sp>
      <p:sp>
        <p:nvSpPr>
          <p:cNvPr id="29" name="Round Diagonal Corner Rectangle 28">
            <a:extLst>
              <a:ext uri="{FF2B5EF4-FFF2-40B4-BE49-F238E27FC236}">
                <a16:creationId xmlns:a16="http://schemas.microsoft.com/office/drawing/2014/main" id="{DC2A4D4F-A108-834E-B003-AC1E43702F44}"/>
              </a:ext>
            </a:extLst>
          </p:cNvPr>
          <p:cNvSpPr/>
          <p:nvPr/>
        </p:nvSpPr>
        <p:spPr>
          <a:xfrm>
            <a:off x="5165163" y="11373162"/>
            <a:ext cx="3114310" cy="1218576"/>
          </a:xfrm>
          <a:prstGeom prst="round2DiagRect">
            <a:avLst>
              <a:gd name="adj1" fmla="val 9079"/>
              <a:gd name="adj2" fmla="val 1736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5E2F68-AED7-4646-8BA5-DE56F3F81E83}"/>
              </a:ext>
            </a:extLst>
          </p:cNvPr>
          <p:cNvSpPr txBox="1"/>
          <p:nvPr/>
        </p:nvSpPr>
        <p:spPr>
          <a:xfrm>
            <a:off x="6117828" y="11735203"/>
            <a:ext cx="1208984" cy="49449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Staffing</a:t>
            </a:r>
          </a:p>
        </p:txBody>
      </p:sp>
      <p:sp>
        <p:nvSpPr>
          <p:cNvPr id="32" name="Round Diagonal Corner Rectangle 31">
            <a:extLst>
              <a:ext uri="{FF2B5EF4-FFF2-40B4-BE49-F238E27FC236}">
                <a16:creationId xmlns:a16="http://schemas.microsoft.com/office/drawing/2014/main" id="{423F0240-40FE-6445-BA1D-5187DE8EE848}"/>
              </a:ext>
            </a:extLst>
          </p:cNvPr>
          <p:cNvSpPr/>
          <p:nvPr/>
        </p:nvSpPr>
        <p:spPr>
          <a:xfrm>
            <a:off x="1520825" y="11373162"/>
            <a:ext cx="3114310" cy="1218576"/>
          </a:xfrm>
          <a:prstGeom prst="round2DiagRect">
            <a:avLst>
              <a:gd name="adj1" fmla="val 9079"/>
              <a:gd name="adj2" fmla="val 1736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A6DC700-8BD2-814C-9C98-797BC41562BA}"/>
              </a:ext>
            </a:extLst>
          </p:cNvPr>
          <p:cNvSpPr txBox="1"/>
          <p:nvPr/>
        </p:nvSpPr>
        <p:spPr>
          <a:xfrm>
            <a:off x="2420591" y="11735203"/>
            <a:ext cx="1314784" cy="49449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Planning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8251424-4E9A-2240-9EDE-256ADB58ED09}"/>
              </a:ext>
            </a:extLst>
          </p:cNvPr>
          <p:cNvCxnSpPr>
            <a:stCxn id="6" idx="1"/>
            <a:endCxn id="10" idx="3"/>
          </p:cNvCxnSpPr>
          <p:nvPr/>
        </p:nvCxnSpPr>
        <p:spPr>
          <a:xfrm>
            <a:off x="12188825" y="4276427"/>
            <a:ext cx="0" cy="109567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0477657-3BC7-0A4C-B7CB-219075805409}"/>
              </a:ext>
            </a:extLst>
          </p:cNvPr>
          <p:cNvCxnSpPr>
            <a:stCxn id="10" idx="1"/>
            <a:endCxn id="13" idx="3"/>
          </p:cNvCxnSpPr>
          <p:nvPr/>
        </p:nvCxnSpPr>
        <p:spPr>
          <a:xfrm>
            <a:off x="12188825" y="6858000"/>
            <a:ext cx="0" cy="109567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F35927DB-260E-094B-A4A9-8F4A29716514}"/>
              </a:ext>
            </a:extLst>
          </p:cNvPr>
          <p:cNvCxnSpPr>
            <a:stCxn id="13" idx="1"/>
            <a:endCxn id="16" idx="3"/>
          </p:cNvCxnSpPr>
          <p:nvPr/>
        </p:nvCxnSpPr>
        <p:spPr>
          <a:xfrm rot="16200000" flipH="1">
            <a:off x="12133115" y="9495282"/>
            <a:ext cx="1933589" cy="1822169"/>
          </a:xfrm>
          <a:prstGeom prst="bentConnector3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A3C91500-1983-3C4C-B5E6-E250637BAF54}"/>
              </a:ext>
            </a:extLst>
          </p:cNvPr>
          <p:cNvCxnSpPr>
            <a:stCxn id="13" idx="1"/>
            <a:endCxn id="23" idx="3"/>
          </p:cNvCxnSpPr>
          <p:nvPr/>
        </p:nvCxnSpPr>
        <p:spPr>
          <a:xfrm rot="16200000" flipH="1">
            <a:off x="13955284" y="7673113"/>
            <a:ext cx="1933589" cy="5466507"/>
          </a:xfrm>
          <a:prstGeom prst="bentConnector3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B9C6C11E-71BC-4747-94BA-307EA5A5CC77}"/>
              </a:ext>
            </a:extLst>
          </p:cNvPr>
          <p:cNvCxnSpPr>
            <a:stCxn id="13" idx="1"/>
            <a:endCxn id="20" idx="3"/>
          </p:cNvCxnSpPr>
          <p:nvPr/>
        </p:nvCxnSpPr>
        <p:spPr>
          <a:xfrm rot="16200000" flipH="1">
            <a:off x="15777453" y="5850944"/>
            <a:ext cx="1933589" cy="9110845"/>
          </a:xfrm>
          <a:prstGeom prst="bentConnector3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7ECE7E77-FF93-F041-BBD9-AAAF5B90E8DE}"/>
              </a:ext>
            </a:extLst>
          </p:cNvPr>
          <p:cNvCxnSpPr>
            <a:stCxn id="13" idx="1"/>
            <a:endCxn id="26" idx="3"/>
          </p:cNvCxnSpPr>
          <p:nvPr/>
        </p:nvCxnSpPr>
        <p:spPr>
          <a:xfrm rot="5400000">
            <a:off x="10310947" y="9495283"/>
            <a:ext cx="1933589" cy="1822169"/>
          </a:xfrm>
          <a:prstGeom prst="bentConnector3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92F031DF-3DC3-0E42-A7A9-018A16540CB9}"/>
              </a:ext>
            </a:extLst>
          </p:cNvPr>
          <p:cNvCxnSpPr>
            <a:stCxn id="13" idx="1"/>
            <a:endCxn id="29" idx="3"/>
          </p:cNvCxnSpPr>
          <p:nvPr/>
        </p:nvCxnSpPr>
        <p:spPr>
          <a:xfrm rot="5400000">
            <a:off x="8488778" y="7673114"/>
            <a:ext cx="1933589" cy="5466507"/>
          </a:xfrm>
          <a:prstGeom prst="bentConnector3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D8F492B6-E4FD-7948-B24D-F3B3115A2E51}"/>
              </a:ext>
            </a:extLst>
          </p:cNvPr>
          <p:cNvCxnSpPr>
            <a:stCxn id="13" idx="1"/>
            <a:endCxn id="32" idx="3"/>
          </p:cNvCxnSpPr>
          <p:nvPr/>
        </p:nvCxnSpPr>
        <p:spPr>
          <a:xfrm rot="5400000">
            <a:off x="6666609" y="5850945"/>
            <a:ext cx="1933589" cy="9110845"/>
          </a:xfrm>
          <a:prstGeom prst="bentConnector3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5401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5A92A5D-693A-6945-991A-16A36510BDA6}"/>
              </a:ext>
            </a:extLst>
          </p:cNvPr>
          <p:cNvSpPr txBox="1"/>
          <p:nvPr/>
        </p:nvSpPr>
        <p:spPr>
          <a:xfrm>
            <a:off x="1520825" y="5125539"/>
            <a:ext cx="5385449" cy="346492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ts val="9000"/>
              </a:lnSpc>
            </a:pPr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cs typeface="Poppins" pitchFamily="2" charset="77"/>
              </a:rPr>
              <a:t>NEW HR</a:t>
            </a:r>
          </a:p>
          <a:p>
            <a:pPr>
              <a:lnSpc>
                <a:spcPts val="9000"/>
              </a:lnSpc>
            </a:pPr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cs typeface="Poppins" pitchFamily="2" charset="77"/>
              </a:rPr>
              <a:t>COMPETENCY</a:t>
            </a:r>
          </a:p>
          <a:p>
            <a:pPr>
              <a:lnSpc>
                <a:spcPts val="9000"/>
              </a:lnSpc>
            </a:pPr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cs typeface="Poppins" pitchFamily="2" charset="77"/>
              </a:rPr>
              <a:t>MODEL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883AE45-2A01-7347-A207-9708F9A2EEE4}"/>
              </a:ext>
            </a:extLst>
          </p:cNvPr>
          <p:cNvSpPr/>
          <p:nvPr/>
        </p:nvSpPr>
        <p:spPr>
          <a:xfrm>
            <a:off x="12613367" y="3853543"/>
            <a:ext cx="6008916" cy="600891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8D2B80BC-2514-A64A-8621-9C2259B89DF5}"/>
              </a:ext>
            </a:extLst>
          </p:cNvPr>
          <p:cNvSpPr/>
          <p:nvPr/>
        </p:nvSpPr>
        <p:spPr>
          <a:xfrm>
            <a:off x="10370049" y="1610225"/>
            <a:ext cx="5156337" cy="5156337"/>
          </a:xfrm>
          <a:custGeom>
            <a:avLst/>
            <a:gdLst>
              <a:gd name="connsiteX0" fmla="*/ 5156337 w 5156337"/>
              <a:gd name="connsiteY0" fmla="*/ 0 h 5156337"/>
              <a:gd name="connsiteX1" fmla="*/ 5156337 w 5156337"/>
              <a:gd name="connsiteY1" fmla="*/ 2036825 h 5156337"/>
              <a:gd name="connsiteX2" fmla="*/ 5082423 w 5156337"/>
              <a:gd name="connsiteY2" fmla="*/ 2038694 h 5156337"/>
              <a:gd name="connsiteX3" fmla="*/ 2038694 w 5156337"/>
              <a:gd name="connsiteY3" fmla="*/ 5082423 h 5156337"/>
              <a:gd name="connsiteX4" fmla="*/ 2036825 w 5156337"/>
              <a:gd name="connsiteY4" fmla="*/ 5156337 h 5156337"/>
              <a:gd name="connsiteX5" fmla="*/ 0 w 5156337"/>
              <a:gd name="connsiteY5" fmla="*/ 5156337 h 5156337"/>
              <a:gd name="connsiteX6" fmla="*/ 4519 w 5156337"/>
              <a:gd name="connsiteY6" fmla="*/ 4977608 h 5156337"/>
              <a:gd name="connsiteX7" fmla="*/ 4977608 w 5156337"/>
              <a:gd name="connsiteY7" fmla="*/ 4519 h 5156337"/>
              <a:gd name="connsiteX8" fmla="*/ 5156337 w 5156337"/>
              <a:gd name="connsiteY8" fmla="*/ 0 h 5156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56337" h="5156337">
                <a:moveTo>
                  <a:pt x="5156337" y="0"/>
                </a:moveTo>
                <a:lnTo>
                  <a:pt x="5156337" y="2036825"/>
                </a:lnTo>
                <a:lnTo>
                  <a:pt x="5082423" y="2038694"/>
                </a:lnTo>
                <a:cubicBezTo>
                  <a:pt x="3439398" y="2121979"/>
                  <a:pt x="2121979" y="3439398"/>
                  <a:pt x="2038694" y="5082423"/>
                </a:cubicBezTo>
                <a:lnTo>
                  <a:pt x="2036825" y="5156337"/>
                </a:lnTo>
                <a:lnTo>
                  <a:pt x="0" y="5156337"/>
                </a:lnTo>
                <a:lnTo>
                  <a:pt x="4519" y="4977608"/>
                </a:lnTo>
                <a:cubicBezTo>
                  <a:pt x="140597" y="2293103"/>
                  <a:pt x="2293103" y="140597"/>
                  <a:pt x="4977608" y="4519"/>
                </a:cubicBezTo>
                <a:lnTo>
                  <a:pt x="515633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B0F644C3-A15B-3F4C-A5AF-3FEA15C1A0FC}"/>
              </a:ext>
            </a:extLst>
          </p:cNvPr>
          <p:cNvSpPr/>
          <p:nvPr/>
        </p:nvSpPr>
        <p:spPr>
          <a:xfrm>
            <a:off x="15709266" y="1610225"/>
            <a:ext cx="5156337" cy="5156337"/>
          </a:xfrm>
          <a:custGeom>
            <a:avLst/>
            <a:gdLst>
              <a:gd name="connsiteX0" fmla="*/ 0 w 5156337"/>
              <a:gd name="connsiteY0" fmla="*/ 0 h 5156337"/>
              <a:gd name="connsiteX1" fmla="*/ 178729 w 5156337"/>
              <a:gd name="connsiteY1" fmla="*/ 4519 h 5156337"/>
              <a:gd name="connsiteX2" fmla="*/ 5151819 w 5156337"/>
              <a:gd name="connsiteY2" fmla="*/ 4977608 h 5156337"/>
              <a:gd name="connsiteX3" fmla="*/ 5156337 w 5156337"/>
              <a:gd name="connsiteY3" fmla="*/ 5156337 h 5156337"/>
              <a:gd name="connsiteX4" fmla="*/ 3119511 w 5156337"/>
              <a:gd name="connsiteY4" fmla="*/ 5156337 h 5156337"/>
              <a:gd name="connsiteX5" fmla="*/ 3117643 w 5156337"/>
              <a:gd name="connsiteY5" fmla="*/ 5082423 h 5156337"/>
              <a:gd name="connsiteX6" fmla="*/ 73914 w 5156337"/>
              <a:gd name="connsiteY6" fmla="*/ 2038694 h 5156337"/>
              <a:gd name="connsiteX7" fmla="*/ 0 w 5156337"/>
              <a:gd name="connsiteY7" fmla="*/ 2036825 h 5156337"/>
              <a:gd name="connsiteX8" fmla="*/ 0 w 5156337"/>
              <a:gd name="connsiteY8" fmla="*/ 0 h 5156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56337" h="5156337">
                <a:moveTo>
                  <a:pt x="0" y="0"/>
                </a:moveTo>
                <a:lnTo>
                  <a:pt x="178729" y="4519"/>
                </a:lnTo>
                <a:cubicBezTo>
                  <a:pt x="2863233" y="140597"/>
                  <a:pt x="5015739" y="2293103"/>
                  <a:pt x="5151819" y="4977608"/>
                </a:cubicBezTo>
                <a:lnTo>
                  <a:pt x="5156337" y="5156337"/>
                </a:lnTo>
                <a:lnTo>
                  <a:pt x="3119511" y="5156337"/>
                </a:lnTo>
                <a:lnTo>
                  <a:pt x="3117643" y="5082423"/>
                </a:lnTo>
                <a:cubicBezTo>
                  <a:pt x="3034357" y="3439398"/>
                  <a:pt x="1716939" y="2121979"/>
                  <a:pt x="73914" y="2038694"/>
                </a:cubicBezTo>
                <a:lnTo>
                  <a:pt x="0" y="20368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50723FD4-3019-D045-A693-F031CBD5BA5D}"/>
              </a:ext>
            </a:extLst>
          </p:cNvPr>
          <p:cNvSpPr/>
          <p:nvPr/>
        </p:nvSpPr>
        <p:spPr>
          <a:xfrm>
            <a:off x="10370048" y="6949442"/>
            <a:ext cx="5156338" cy="5156337"/>
          </a:xfrm>
          <a:custGeom>
            <a:avLst/>
            <a:gdLst>
              <a:gd name="connsiteX0" fmla="*/ 0 w 5156338"/>
              <a:gd name="connsiteY0" fmla="*/ 0 h 5156337"/>
              <a:gd name="connsiteX1" fmla="*/ 2036825 w 5156338"/>
              <a:gd name="connsiteY1" fmla="*/ 0 h 5156337"/>
              <a:gd name="connsiteX2" fmla="*/ 2038694 w 5156338"/>
              <a:gd name="connsiteY2" fmla="*/ 73914 h 5156337"/>
              <a:gd name="connsiteX3" fmla="*/ 5082423 w 5156338"/>
              <a:gd name="connsiteY3" fmla="*/ 3117643 h 5156337"/>
              <a:gd name="connsiteX4" fmla="*/ 5156338 w 5156338"/>
              <a:gd name="connsiteY4" fmla="*/ 3119512 h 5156337"/>
              <a:gd name="connsiteX5" fmla="*/ 5156338 w 5156338"/>
              <a:gd name="connsiteY5" fmla="*/ 5156337 h 5156337"/>
              <a:gd name="connsiteX6" fmla="*/ 4977608 w 5156338"/>
              <a:gd name="connsiteY6" fmla="*/ 5151818 h 5156337"/>
              <a:gd name="connsiteX7" fmla="*/ 4519 w 5156338"/>
              <a:gd name="connsiteY7" fmla="*/ 178729 h 5156337"/>
              <a:gd name="connsiteX8" fmla="*/ 0 w 5156338"/>
              <a:gd name="connsiteY8" fmla="*/ 0 h 5156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56338" h="5156337">
                <a:moveTo>
                  <a:pt x="0" y="0"/>
                </a:moveTo>
                <a:lnTo>
                  <a:pt x="2036825" y="0"/>
                </a:lnTo>
                <a:lnTo>
                  <a:pt x="2038694" y="73914"/>
                </a:lnTo>
                <a:cubicBezTo>
                  <a:pt x="2121979" y="1716939"/>
                  <a:pt x="3439398" y="3034358"/>
                  <a:pt x="5082423" y="3117643"/>
                </a:cubicBezTo>
                <a:lnTo>
                  <a:pt x="5156338" y="3119512"/>
                </a:lnTo>
                <a:lnTo>
                  <a:pt x="5156338" y="5156337"/>
                </a:lnTo>
                <a:lnTo>
                  <a:pt x="4977608" y="5151818"/>
                </a:lnTo>
                <a:cubicBezTo>
                  <a:pt x="2293103" y="5015740"/>
                  <a:pt x="140597" y="2863234"/>
                  <a:pt x="4519" y="17872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40005CA-36C9-0D48-A156-19EA342812E3}"/>
              </a:ext>
            </a:extLst>
          </p:cNvPr>
          <p:cNvSpPr/>
          <p:nvPr/>
        </p:nvSpPr>
        <p:spPr>
          <a:xfrm>
            <a:off x="15709266" y="6949442"/>
            <a:ext cx="5156336" cy="5156337"/>
          </a:xfrm>
          <a:custGeom>
            <a:avLst/>
            <a:gdLst>
              <a:gd name="connsiteX0" fmla="*/ 3119510 w 5156336"/>
              <a:gd name="connsiteY0" fmla="*/ 0 h 5156337"/>
              <a:gd name="connsiteX1" fmla="*/ 5156336 w 5156336"/>
              <a:gd name="connsiteY1" fmla="*/ 0 h 5156337"/>
              <a:gd name="connsiteX2" fmla="*/ 5151818 w 5156336"/>
              <a:gd name="connsiteY2" fmla="*/ 178729 h 5156337"/>
              <a:gd name="connsiteX3" fmla="*/ 178728 w 5156336"/>
              <a:gd name="connsiteY3" fmla="*/ 5151818 h 5156337"/>
              <a:gd name="connsiteX4" fmla="*/ 0 w 5156336"/>
              <a:gd name="connsiteY4" fmla="*/ 5156337 h 5156337"/>
              <a:gd name="connsiteX5" fmla="*/ 0 w 5156336"/>
              <a:gd name="connsiteY5" fmla="*/ 3119512 h 5156337"/>
              <a:gd name="connsiteX6" fmla="*/ 73913 w 5156336"/>
              <a:gd name="connsiteY6" fmla="*/ 3117643 h 5156337"/>
              <a:gd name="connsiteX7" fmla="*/ 3117642 w 5156336"/>
              <a:gd name="connsiteY7" fmla="*/ 73914 h 5156337"/>
              <a:gd name="connsiteX8" fmla="*/ 3119510 w 5156336"/>
              <a:gd name="connsiteY8" fmla="*/ 0 h 5156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156336" h="5156337">
                <a:moveTo>
                  <a:pt x="3119510" y="0"/>
                </a:moveTo>
                <a:lnTo>
                  <a:pt x="5156336" y="0"/>
                </a:lnTo>
                <a:lnTo>
                  <a:pt x="5151818" y="178729"/>
                </a:lnTo>
                <a:cubicBezTo>
                  <a:pt x="5015738" y="2863234"/>
                  <a:pt x="2863232" y="5015740"/>
                  <a:pt x="178728" y="5151818"/>
                </a:cubicBezTo>
                <a:lnTo>
                  <a:pt x="0" y="5156337"/>
                </a:lnTo>
                <a:lnTo>
                  <a:pt x="0" y="3119512"/>
                </a:lnTo>
                <a:lnTo>
                  <a:pt x="73913" y="3117643"/>
                </a:lnTo>
                <a:cubicBezTo>
                  <a:pt x="1716938" y="3034358"/>
                  <a:pt x="3034356" y="1716939"/>
                  <a:pt x="3117642" y="73914"/>
                </a:cubicBezTo>
                <a:lnTo>
                  <a:pt x="311951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C78B2D-906E-684D-8754-29D121815B66}"/>
              </a:ext>
            </a:extLst>
          </p:cNvPr>
          <p:cNvSpPr txBox="1"/>
          <p:nvPr/>
        </p:nvSpPr>
        <p:spPr>
          <a:xfrm rot="18900000">
            <a:off x="11552463" y="3281071"/>
            <a:ext cx="2297232" cy="132036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Personal</a:t>
            </a:r>
          </a:p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Credibility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017854E-D077-8742-B411-C2C133C2D00F}"/>
              </a:ext>
            </a:extLst>
          </p:cNvPr>
          <p:cNvSpPr txBox="1"/>
          <p:nvPr/>
        </p:nvSpPr>
        <p:spPr>
          <a:xfrm rot="2700000">
            <a:off x="11111442" y="9435169"/>
            <a:ext cx="3179268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HR Technology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0440E9-37D1-4944-A83D-F927D8C09629}"/>
              </a:ext>
            </a:extLst>
          </p:cNvPr>
          <p:cNvSpPr txBox="1"/>
          <p:nvPr/>
        </p:nvSpPr>
        <p:spPr>
          <a:xfrm rot="2700000">
            <a:off x="17321840" y="3281070"/>
            <a:ext cx="2425472" cy="132036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Business</a:t>
            </a:r>
          </a:p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Knowledge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78D82E9-91A2-E640-815E-1C0C55E3618A}"/>
              </a:ext>
            </a:extLst>
          </p:cNvPr>
          <p:cNvSpPr txBox="1"/>
          <p:nvPr/>
        </p:nvSpPr>
        <p:spPr>
          <a:xfrm rot="18900000">
            <a:off x="17249607" y="9435167"/>
            <a:ext cx="2569934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HR Delivery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BBA8E90-AFF6-0A40-B6A2-D7F9B0043856}"/>
              </a:ext>
            </a:extLst>
          </p:cNvPr>
          <p:cNvSpPr txBox="1"/>
          <p:nvPr/>
        </p:nvSpPr>
        <p:spPr>
          <a:xfrm>
            <a:off x="14210229" y="5064450"/>
            <a:ext cx="2815194" cy="132036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Strategic</a:t>
            </a:r>
          </a:p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Contribution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82FB94-725F-A547-B8CC-78A74513FEEF}"/>
              </a:ext>
            </a:extLst>
          </p:cNvPr>
          <p:cNvSpPr txBox="1"/>
          <p:nvPr/>
        </p:nvSpPr>
        <p:spPr>
          <a:xfrm>
            <a:off x="13694869" y="6579701"/>
            <a:ext cx="3845925" cy="2071849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>
              <a:lnSpc>
                <a:spcPts val="3500"/>
              </a:lnSpc>
              <a:spcBef>
                <a:spcPts val="600"/>
              </a:spcBef>
            </a:pPr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Culture Management</a:t>
            </a:r>
          </a:p>
          <a:p>
            <a:pPr algn="ctr">
              <a:lnSpc>
                <a:spcPts val="3500"/>
              </a:lnSpc>
              <a:spcBef>
                <a:spcPts val="600"/>
              </a:spcBef>
            </a:pPr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Fast Change</a:t>
            </a:r>
          </a:p>
          <a:p>
            <a:pPr algn="ctr">
              <a:lnSpc>
                <a:spcPts val="3500"/>
              </a:lnSpc>
              <a:spcBef>
                <a:spcPts val="600"/>
              </a:spcBef>
            </a:pPr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Strategic Decision-Making</a:t>
            </a:r>
          </a:p>
          <a:p>
            <a:pPr algn="ctr">
              <a:lnSpc>
                <a:spcPts val="3500"/>
              </a:lnSpc>
              <a:spcBef>
                <a:spcPts val="600"/>
              </a:spcBef>
            </a:pPr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Market-driven Connectivity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0380159C-7DBD-3744-AD9B-45DAE9174093}"/>
              </a:ext>
            </a:extLst>
          </p:cNvPr>
          <p:cNvSpPr txBox="1">
            <a:spLocks/>
          </p:cNvSpPr>
          <p:nvPr/>
        </p:nvSpPr>
        <p:spPr>
          <a:xfrm>
            <a:off x="7993583" y="762000"/>
            <a:ext cx="4600007" cy="154606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460" indent="-25146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Achieving results</a:t>
            </a:r>
          </a:p>
          <a:p>
            <a:pPr marL="251460" indent="-25146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Effective relationships</a:t>
            </a:r>
          </a:p>
          <a:p>
            <a:pPr marL="251460" indent="-25146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Personal Communication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FF514ABA-951A-534A-9A01-BB6914A236BB}"/>
              </a:ext>
            </a:extLst>
          </p:cNvPr>
          <p:cNvSpPr txBox="1">
            <a:spLocks/>
          </p:cNvSpPr>
          <p:nvPr/>
        </p:nvSpPr>
        <p:spPr>
          <a:xfrm>
            <a:off x="7993583" y="10882151"/>
            <a:ext cx="4600007" cy="2071849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460" indent="-25146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Staffing</a:t>
            </a:r>
          </a:p>
          <a:p>
            <a:pPr marL="251460" indent="-25146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Development</a:t>
            </a:r>
          </a:p>
          <a:p>
            <a:pPr marL="251460" indent="-25146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Organizational structure</a:t>
            </a:r>
          </a:p>
          <a:p>
            <a:pPr marL="251460" indent="-25146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Performance Management</a:t>
            </a:r>
          </a:p>
        </p:txBody>
      </p:sp>
    </p:spTree>
    <p:extLst>
      <p:ext uri="{BB962C8B-B14F-4D97-AF65-F5344CB8AC3E}">
        <p14:creationId xmlns:p14="http://schemas.microsoft.com/office/powerpoint/2010/main" val="28873909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2D256F3-2BE6-3D4D-9124-D4DF98310AB9}"/>
              </a:ext>
            </a:extLst>
          </p:cNvPr>
          <p:cNvSpPr txBox="1"/>
          <p:nvPr/>
        </p:nvSpPr>
        <p:spPr>
          <a:xfrm>
            <a:off x="1520825" y="612372"/>
            <a:ext cx="11833368" cy="10156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cs typeface="Poppins" pitchFamily="2" charset="77"/>
              </a:rPr>
              <a:t>THE WARWICK MODEL OF HRM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EBD540-080E-134E-9E84-E28AB02EA854}"/>
              </a:ext>
            </a:extLst>
          </p:cNvPr>
          <p:cNvSpPr/>
          <p:nvPr/>
        </p:nvSpPr>
        <p:spPr>
          <a:xfrm>
            <a:off x="9655810" y="3400127"/>
            <a:ext cx="5066030" cy="148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F3860D-FF79-3D45-A3F7-5C10D013BE10}"/>
              </a:ext>
            </a:extLst>
          </p:cNvPr>
          <p:cNvSpPr txBox="1"/>
          <p:nvPr/>
        </p:nvSpPr>
        <p:spPr>
          <a:xfrm>
            <a:off x="10635452" y="2720967"/>
            <a:ext cx="3106749" cy="67916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Outer Context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0701D0-CAAA-6649-B976-F0E99EB0EEDE}"/>
              </a:ext>
            </a:extLst>
          </p:cNvPr>
          <p:cNvSpPr txBox="1"/>
          <p:nvPr/>
        </p:nvSpPr>
        <p:spPr>
          <a:xfrm>
            <a:off x="10031742" y="3671409"/>
            <a:ext cx="4314178" cy="94333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Socioeconomic, Technological, Political-legal, Competitive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4CA6A3-04C4-3346-A4FA-F6DBCAF238A6}"/>
              </a:ext>
            </a:extLst>
          </p:cNvPr>
          <p:cNvSpPr/>
          <p:nvPr/>
        </p:nvSpPr>
        <p:spPr>
          <a:xfrm>
            <a:off x="9655810" y="6454630"/>
            <a:ext cx="5066030" cy="1485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AC0607-F148-0D48-A3BC-76193DDAB944}"/>
              </a:ext>
            </a:extLst>
          </p:cNvPr>
          <p:cNvSpPr txBox="1"/>
          <p:nvPr/>
        </p:nvSpPr>
        <p:spPr>
          <a:xfrm>
            <a:off x="10685146" y="5775470"/>
            <a:ext cx="3007362" cy="67916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Inner Context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639E3F-E24B-6242-A641-17B8376BFD6D}"/>
              </a:ext>
            </a:extLst>
          </p:cNvPr>
          <p:cNvSpPr txBox="1"/>
          <p:nvPr/>
        </p:nvSpPr>
        <p:spPr>
          <a:xfrm>
            <a:off x="10031742" y="6501492"/>
            <a:ext cx="4314178" cy="139217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Culture, structure, politics/leadership, task technology, business outputs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A09AC7-84AD-A14C-A582-6F906E8147A9}"/>
              </a:ext>
            </a:extLst>
          </p:cNvPr>
          <p:cNvSpPr/>
          <p:nvPr/>
        </p:nvSpPr>
        <p:spPr>
          <a:xfrm>
            <a:off x="9655810" y="11468100"/>
            <a:ext cx="5066030" cy="148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4C6783-3957-3544-BF1A-8D401542B540}"/>
              </a:ext>
            </a:extLst>
          </p:cNvPr>
          <p:cNvSpPr txBox="1"/>
          <p:nvPr/>
        </p:nvSpPr>
        <p:spPr>
          <a:xfrm>
            <a:off x="10730737" y="10788940"/>
            <a:ext cx="2916184" cy="67916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HRM Content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9902AE-F2F9-3E49-B5D6-FBECBF055661}"/>
              </a:ext>
            </a:extLst>
          </p:cNvPr>
          <p:cNvSpPr txBox="1"/>
          <p:nvPr/>
        </p:nvSpPr>
        <p:spPr>
          <a:xfrm>
            <a:off x="10031742" y="11514962"/>
            <a:ext cx="4314178" cy="139217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HR flows, work systems, reward systems, employee relations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25D66E0-506D-A948-AC24-845C959BEE71}"/>
              </a:ext>
            </a:extLst>
          </p:cNvPr>
          <p:cNvSpPr/>
          <p:nvPr/>
        </p:nvSpPr>
        <p:spPr>
          <a:xfrm>
            <a:off x="17790795" y="8961365"/>
            <a:ext cx="5066030" cy="1485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91009B-AF96-5149-AA7D-CEB960B040A3}"/>
              </a:ext>
            </a:extLst>
          </p:cNvPr>
          <p:cNvSpPr txBox="1"/>
          <p:nvPr/>
        </p:nvSpPr>
        <p:spPr>
          <a:xfrm>
            <a:off x="18885857" y="8282205"/>
            <a:ext cx="2875915" cy="67916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HRM Context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E2D8E4F-6150-1147-9668-48AFF01DEADA}"/>
              </a:ext>
            </a:extLst>
          </p:cNvPr>
          <p:cNvSpPr txBox="1"/>
          <p:nvPr/>
        </p:nvSpPr>
        <p:spPr>
          <a:xfrm>
            <a:off x="18166727" y="9232648"/>
            <a:ext cx="4314178" cy="94333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Role, definition, organization, HR outputs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9215982-EE44-474B-8ADF-5856567C6C49}"/>
              </a:ext>
            </a:extLst>
          </p:cNvPr>
          <p:cNvSpPr/>
          <p:nvPr/>
        </p:nvSpPr>
        <p:spPr>
          <a:xfrm>
            <a:off x="1520825" y="8961365"/>
            <a:ext cx="5066030" cy="1485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BD745A-323F-364B-AEE3-3D775FDDD1A3}"/>
              </a:ext>
            </a:extLst>
          </p:cNvPr>
          <p:cNvSpPr txBox="1"/>
          <p:nvPr/>
        </p:nvSpPr>
        <p:spPr>
          <a:xfrm>
            <a:off x="2223153" y="7641004"/>
            <a:ext cx="3661388" cy="132036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Business</a:t>
            </a:r>
          </a:p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Strategy Content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CFC085-5A7C-E040-A0AB-3D6ABBFECFC9}"/>
              </a:ext>
            </a:extLst>
          </p:cNvPr>
          <p:cNvSpPr txBox="1"/>
          <p:nvPr/>
        </p:nvSpPr>
        <p:spPr>
          <a:xfrm>
            <a:off x="1896757" y="9232648"/>
            <a:ext cx="4314178" cy="94333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Objectives, product market, strategy and tactics</a:t>
            </a:r>
          </a:p>
        </p:txBody>
      </p: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DF36D273-806A-F745-8890-50C375EF914A}"/>
              </a:ext>
            </a:extLst>
          </p:cNvPr>
          <p:cNvCxnSpPr>
            <a:stCxn id="29" idx="0"/>
            <a:endCxn id="6" idx="1"/>
          </p:cNvCxnSpPr>
          <p:nvPr/>
        </p:nvCxnSpPr>
        <p:spPr>
          <a:xfrm rot="5400000" flipH="1" flipV="1">
            <a:off x="5105865" y="3091060"/>
            <a:ext cx="3497927" cy="5601963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1670EA78-658F-FE44-898F-A2F33371D01E}"/>
              </a:ext>
            </a:extLst>
          </p:cNvPr>
          <p:cNvCxnSpPr>
            <a:stCxn id="28" idx="2"/>
            <a:endCxn id="16" idx="1"/>
          </p:cNvCxnSpPr>
          <p:nvPr/>
        </p:nvCxnSpPr>
        <p:spPr>
          <a:xfrm rot="16200000" flipH="1">
            <a:off x="5972933" y="8528172"/>
            <a:ext cx="1763785" cy="5601970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CF4F7AB9-63D6-AB48-A149-9CFE1DE95F8A}"/>
              </a:ext>
            </a:extLst>
          </p:cNvPr>
          <p:cNvCxnSpPr>
            <a:cxnSpLocks/>
            <a:stCxn id="12" idx="1"/>
            <a:endCxn id="29" idx="3"/>
          </p:cNvCxnSpPr>
          <p:nvPr/>
        </p:nvCxnSpPr>
        <p:spPr>
          <a:xfrm rot="10800000" flipV="1">
            <a:off x="5884542" y="7197579"/>
            <a:ext cx="3771269" cy="1103605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326EF50E-7D4B-ED44-927E-99BDBA2BF87E}"/>
              </a:ext>
            </a:extLst>
          </p:cNvPr>
          <p:cNvCxnSpPr>
            <a:stCxn id="17" idx="1"/>
            <a:endCxn id="28" idx="3"/>
          </p:cNvCxnSpPr>
          <p:nvPr/>
        </p:nvCxnSpPr>
        <p:spPr>
          <a:xfrm rot="10800000">
            <a:off x="6586855" y="9704316"/>
            <a:ext cx="4143882" cy="1424205"/>
          </a:xfrm>
          <a:prstGeom prst="bentConnector3">
            <a:avLst/>
          </a:prstGeom>
          <a:ln w="38100"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666CBD9F-4618-CD4D-9448-8721D071F9A3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rot="16200000" flipH="1">
            <a:off x="11744105" y="5330747"/>
            <a:ext cx="889443" cy="2"/>
          </a:xfrm>
          <a:prstGeom prst="bentConnector3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E732CBF5-8F6E-3745-95D6-EF279AAAC49A}"/>
              </a:ext>
            </a:extLst>
          </p:cNvPr>
          <p:cNvCxnSpPr>
            <a:stCxn id="12" idx="3"/>
            <a:endCxn id="25" idx="0"/>
          </p:cNvCxnSpPr>
          <p:nvPr/>
        </p:nvCxnSpPr>
        <p:spPr>
          <a:xfrm>
            <a:off x="14721840" y="7197580"/>
            <a:ext cx="5601975" cy="1084625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277F6CAD-AAE8-B643-B7D0-C2F8EC2B3BA8}"/>
              </a:ext>
            </a:extLst>
          </p:cNvPr>
          <p:cNvCxnSpPr>
            <a:stCxn id="24" idx="2"/>
          </p:cNvCxnSpPr>
          <p:nvPr/>
        </p:nvCxnSpPr>
        <p:spPr>
          <a:xfrm rot="5400000">
            <a:off x="16640933" y="8528172"/>
            <a:ext cx="1763785" cy="5601970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68083558-BBD8-6A4B-9C1A-BA9997EA83E0}"/>
              </a:ext>
            </a:extLst>
          </p:cNvPr>
          <p:cNvCxnSpPr>
            <a:stCxn id="17" idx="0"/>
          </p:cNvCxnSpPr>
          <p:nvPr/>
        </p:nvCxnSpPr>
        <p:spPr>
          <a:xfrm rot="16200000" flipV="1">
            <a:off x="10799818" y="9399929"/>
            <a:ext cx="2778018" cy="4"/>
          </a:xfrm>
          <a:prstGeom prst="bentConnector3">
            <a:avLst/>
          </a:prstGeom>
          <a:ln w="38100"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B29BFFC6-9582-8E4C-A518-6830440D00C8}"/>
              </a:ext>
            </a:extLst>
          </p:cNvPr>
          <p:cNvCxnSpPr>
            <a:stCxn id="17" idx="3"/>
            <a:endCxn id="24" idx="1"/>
          </p:cNvCxnSpPr>
          <p:nvPr/>
        </p:nvCxnSpPr>
        <p:spPr>
          <a:xfrm flipV="1">
            <a:off x="13646921" y="9704315"/>
            <a:ext cx="4143874" cy="1424205"/>
          </a:xfrm>
          <a:prstGeom prst="bentConnector3">
            <a:avLst/>
          </a:prstGeom>
          <a:ln w="38100"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6663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181A96-4AB4-B844-A36B-D9BB1876B0E2}"/>
              </a:ext>
            </a:extLst>
          </p:cNvPr>
          <p:cNvSpPr txBox="1"/>
          <p:nvPr/>
        </p:nvSpPr>
        <p:spPr>
          <a:xfrm>
            <a:off x="1520825" y="5702620"/>
            <a:ext cx="4665060" cy="231076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ts val="9000"/>
              </a:lnSpc>
            </a:pPr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cs typeface="Poppins" pitchFamily="2" charset="77"/>
              </a:rPr>
              <a:t>HRM</a:t>
            </a:r>
          </a:p>
          <a:p>
            <a:pPr>
              <a:lnSpc>
                <a:spcPts val="9000"/>
              </a:lnSpc>
            </a:pPr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cs typeface="Poppins" pitchFamily="2" charset="77"/>
              </a:rPr>
              <a:t>FUNCTIONS</a:t>
            </a:r>
          </a:p>
        </p:txBody>
      </p:sp>
      <p:sp>
        <p:nvSpPr>
          <p:cNvPr id="4" name="Freeform 1">
            <a:extLst>
              <a:ext uri="{FF2B5EF4-FFF2-40B4-BE49-F238E27FC236}">
                <a16:creationId xmlns:a16="http://schemas.microsoft.com/office/drawing/2014/main" id="{B0DFE194-B578-CE40-BA7C-5CBF94D91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13417" y="1504890"/>
            <a:ext cx="5443570" cy="4646875"/>
          </a:xfrm>
          <a:custGeom>
            <a:avLst/>
            <a:gdLst>
              <a:gd name="T0" fmla="*/ 2091 w 7563"/>
              <a:gd name="T1" fmla="*/ 290 h 6456"/>
              <a:gd name="T2" fmla="*/ 3061 w 7563"/>
              <a:gd name="T3" fmla="*/ 0 h 6456"/>
              <a:gd name="T4" fmla="*/ 3061 w 7563"/>
              <a:gd name="T5" fmla="*/ 0 h 6456"/>
              <a:gd name="T6" fmla="*/ 3061 w 7563"/>
              <a:gd name="T7" fmla="*/ 0 h 6456"/>
              <a:gd name="T8" fmla="*/ 4030 w 7563"/>
              <a:gd name="T9" fmla="*/ 290 h 6456"/>
              <a:gd name="T10" fmla="*/ 4030 w 7563"/>
              <a:gd name="T11" fmla="*/ 290 h 6456"/>
              <a:gd name="T12" fmla="*/ 7562 w 7563"/>
              <a:gd name="T13" fmla="*/ 2857 h 6456"/>
              <a:gd name="T14" fmla="*/ 6393 w 7563"/>
              <a:gd name="T15" fmla="*/ 6455 h 6456"/>
              <a:gd name="T16" fmla="*/ 6393 w 7563"/>
              <a:gd name="T17" fmla="*/ 6455 h 6456"/>
              <a:gd name="T18" fmla="*/ 4057 w 7563"/>
              <a:gd name="T19" fmla="*/ 4758 h 6456"/>
              <a:gd name="T20" fmla="*/ 4057 w 7563"/>
              <a:gd name="T21" fmla="*/ 4758 h 6456"/>
              <a:gd name="T22" fmla="*/ 0 w 7563"/>
              <a:gd name="T23" fmla="*/ 1809 h 6456"/>
              <a:gd name="T24" fmla="*/ 2091 w 7563"/>
              <a:gd name="T25" fmla="*/ 290 h 6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563" h="6456">
                <a:moveTo>
                  <a:pt x="2091" y="290"/>
                </a:moveTo>
                <a:cubicBezTo>
                  <a:pt x="2357" y="97"/>
                  <a:pt x="2709" y="0"/>
                  <a:pt x="3061" y="0"/>
                </a:cubicBezTo>
                <a:lnTo>
                  <a:pt x="3061" y="0"/>
                </a:lnTo>
                <a:lnTo>
                  <a:pt x="3061" y="0"/>
                </a:lnTo>
                <a:cubicBezTo>
                  <a:pt x="3412" y="0"/>
                  <a:pt x="3764" y="97"/>
                  <a:pt x="4030" y="290"/>
                </a:cubicBezTo>
                <a:lnTo>
                  <a:pt x="4030" y="290"/>
                </a:lnTo>
                <a:lnTo>
                  <a:pt x="7562" y="2857"/>
                </a:lnTo>
                <a:lnTo>
                  <a:pt x="6393" y="6455"/>
                </a:lnTo>
                <a:lnTo>
                  <a:pt x="6393" y="6455"/>
                </a:lnTo>
                <a:cubicBezTo>
                  <a:pt x="5525" y="5825"/>
                  <a:pt x="4856" y="5338"/>
                  <a:pt x="4057" y="4758"/>
                </a:cubicBezTo>
                <a:lnTo>
                  <a:pt x="4057" y="4758"/>
                </a:lnTo>
                <a:lnTo>
                  <a:pt x="0" y="1809"/>
                </a:lnTo>
                <a:lnTo>
                  <a:pt x="2091" y="29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" name="Freeform 2">
            <a:extLst>
              <a:ext uri="{FF2B5EF4-FFF2-40B4-BE49-F238E27FC236}">
                <a16:creationId xmlns:a16="http://schemas.microsoft.com/office/drawing/2014/main" id="{6F8BA5E7-8C1A-F041-B9E6-7B97AB560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2050" y="3053849"/>
            <a:ext cx="5227734" cy="4945239"/>
          </a:xfrm>
          <a:custGeom>
            <a:avLst/>
            <a:gdLst>
              <a:gd name="T0" fmla="*/ 0 w 7262"/>
              <a:gd name="T1" fmla="*/ 3907 h 6871"/>
              <a:gd name="T2" fmla="*/ 668 w 7262"/>
              <a:gd name="T3" fmla="*/ 2567 h 6871"/>
              <a:gd name="T4" fmla="*/ 4199 w 7262"/>
              <a:gd name="T5" fmla="*/ 0 h 6871"/>
              <a:gd name="T6" fmla="*/ 7261 w 7262"/>
              <a:gd name="T7" fmla="*/ 2225 h 6871"/>
              <a:gd name="T8" fmla="*/ 3927 w 7262"/>
              <a:gd name="T9" fmla="*/ 4646 h 6871"/>
              <a:gd name="T10" fmla="*/ 866 w 7262"/>
              <a:gd name="T11" fmla="*/ 6870 h 6871"/>
              <a:gd name="T12" fmla="*/ 67 w 7262"/>
              <a:gd name="T13" fmla="*/ 4413 h 6871"/>
              <a:gd name="T14" fmla="*/ 0 w 7262"/>
              <a:gd name="T15" fmla="*/ 4017 h 6871"/>
              <a:gd name="T16" fmla="*/ 0 w 7262"/>
              <a:gd name="T17" fmla="*/ 3907 h 68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262" h="6871">
                <a:moveTo>
                  <a:pt x="0" y="3907"/>
                </a:moveTo>
                <a:cubicBezTo>
                  <a:pt x="17" y="3393"/>
                  <a:pt x="269" y="2856"/>
                  <a:pt x="668" y="2567"/>
                </a:cubicBezTo>
                <a:lnTo>
                  <a:pt x="4199" y="0"/>
                </a:lnTo>
                <a:lnTo>
                  <a:pt x="7261" y="2225"/>
                </a:lnTo>
                <a:cubicBezTo>
                  <a:pt x="6059" y="3098"/>
                  <a:pt x="5238" y="3694"/>
                  <a:pt x="3927" y="4646"/>
                </a:cubicBezTo>
                <a:lnTo>
                  <a:pt x="866" y="6870"/>
                </a:lnTo>
                <a:lnTo>
                  <a:pt x="67" y="4413"/>
                </a:lnTo>
                <a:cubicBezTo>
                  <a:pt x="26" y="4287"/>
                  <a:pt x="4" y="4154"/>
                  <a:pt x="0" y="4017"/>
                </a:cubicBezTo>
                <a:lnTo>
                  <a:pt x="0" y="3907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DBC7B6B1-69D7-DD47-9875-8ED632EFA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4312" y="6799280"/>
            <a:ext cx="3961270" cy="5411830"/>
          </a:xfrm>
          <a:custGeom>
            <a:avLst/>
            <a:gdLst>
              <a:gd name="T0" fmla="*/ 0 w 5505"/>
              <a:gd name="T1" fmla="*/ 2223 h 7517"/>
              <a:gd name="T2" fmla="*/ 3061 w 5505"/>
              <a:gd name="T3" fmla="*/ 0 h 7517"/>
              <a:gd name="T4" fmla="*/ 3061 w 5505"/>
              <a:gd name="T5" fmla="*/ 0 h 7517"/>
              <a:gd name="T6" fmla="*/ 3982 w 5505"/>
              <a:gd name="T7" fmla="*/ 2834 h 7517"/>
              <a:gd name="T8" fmla="*/ 3982 w 5505"/>
              <a:gd name="T9" fmla="*/ 2834 h 7517"/>
              <a:gd name="T10" fmla="*/ 3982 w 5505"/>
              <a:gd name="T11" fmla="*/ 2834 h 7517"/>
              <a:gd name="T12" fmla="*/ 5504 w 5505"/>
              <a:gd name="T13" fmla="*/ 7516 h 7517"/>
              <a:gd name="T14" fmla="*/ 2919 w 5505"/>
              <a:gd name="T15" fmla="*/ 7516 h 7517"/>
              <a:gd name="T16" fmla="*/ 2919 w 5505"/>
              <a:gd name="T17" fmla="*/ 7516 h 7517"/>
              <a:gd name="T18" fmla="*/ 1349 w 5505"/>
              <a:gd name="T19" fmla="*/ 6376 h 7517"/>
              <a:gd name="T20" fmla="*/ 1349 w 5505"/>
              <a:gd name="T21" fmla="*/ 6376 h 7517"/>
              <a:gd name="T22" fmla="*/ 0 w 5505"/>
              <a:gd name="T23" fmla="*/ 2223 h 7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505" h="7517">
                <a:moveTo>
                  <a:pt x="0" y="2223"/>
                </a:moveTo>
                <a:lnTo>
                  <a:pt x="3061" y="0"/>
                </a:lnTo>
                <a:lnTo>
                  <a:pt x="3061" y="0"/>
                </a:lnTo>
                <a:cubicBezTo>
                  <a:pt x="3403" y="1052"/>
                  <a:pt x="3664" y="1856"/>
                  <a:pt x="3982" y="2834"/>
                </a:cubicBezTo>
                <a:lnTo>
                  <a:pt x="3982" y="2834"/>
                </a:lnTo>
                <a:lnTo>
                  <a:pt x="3982" y="2834"/>
                </a:lnTo>
                <a:lnTo>
                  <a:pt x="5504" y="7516"/>
                </a:lnTo>
                <a:lnTo>
                  <a:pt x="2919" y="7516"/>
                </a:lnTo>
                <a:lnTo>
                  <a:pt x="2919" y="7516"/>
                </a:lnTo>
                <a:cubicBezTo>
                  <a:pt x="2259" y="7516"/>
                  <a:pt x="1553" y="7003"/>
                  <a:pt x="1349" y="6376"/>
                </a:cubicBezTo>
                <a:lnTo>
                  <a:pt x="1349" y="6376"/>
                </a:lnTo>
                <a:lnTo>
                  <a:pt x="0" y="2223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" name="Freeform 4">
            <a:extLst>
              <a:ext uri="{FF2B5EF4-FFF2-40B4-BE49-F238E27FC236}">
                <a16:creationId xmlns:a16="http://schemas.microsoft.com/office/drawing/2014/main" id="{ED933665-7088-C442-AAB7-466370C6A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46600" y="9617876"/>
            <a:ext cx="5687977" cy="2590061"/>
          </a:xfrm>
          <a:custGeom>
            <a:avLst/>
            <a:gdLst>
              <a:gd name="T0" fmla="*/ 0 w 7904"/>
              <a:gd name="T1" fmla="*/ 0 h 3599"/>
              <a:gd name="T2" fmla="*/ 7903 w 7904"/>
              <a:gd name="T3" fmla="*/ 0 h 3599"/>
              <a:gd name="T4" fmla="*/ 7104 w 7904"/>
              <a:gd name="T5" fmla="*/ 2458 h 3599"/>
              <a:gd name="T6" fmla="*/ 7104 w 7904"/>
              <a:gd name="T7" fmla="*/ 2458 h 3599"/>
              <a:gd name="T8" fmla="*/ 5534 w 7904"/>
              <a:gd name="T9" fmla="*/ 3598 h 3599"/>
              <a:gd name="T10" fmla="*/ 5534 w 7904"/>
              <a:gd name="T11" fmla="*/ 3598 h 3599"/>
              <a:gd name="T12" fmla="*/ 1169 w 7904"/>
              <a:gd name="T13" fmla="*/ 3598 h 3599"/>
              <a:gd name="T14" fmla="*/ 0 w 7904"/>
              <a:gd name="T15" fmla="*/ 0 h 3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904" h="3599">
                <a:moveTo>
                  <a:pt x="0" y="0"/>
                </a:moveTo>
                <a:lnTo>
                  <a:pt x="7903" y="0"/>
                </a:lnTo>
                <a:lnTo>
                  <a:pt x="7104" y="2458"/>
                </a:lnTo>
                <a:lnTo>
                  <a:pt x="7104" y="2458"/>
                </a:lnTo>
                <a:cubicBezTo>
                  <a:pt x="6900" y="3085"/>
                  <a:pt x="6194" y="3598"/>
                  <a:pt x="5534" y="3598"/>
                </a:cubicBezTo>
                <a:lnTo>
                  <a:pt x="5534" y="3598"/>
                </a:lnTo>
                <a:lnTo>
                  <a:pt x="1169" y="3598"/>
                </a:lnTo>
                <a:lnTo>
                  <a:pt x="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22342678-649D-0448-9AF1-7B336EAE0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41342" y="3809283"/>
            <a:ext cx="3742258" cy="5411830"/>
          </a:xfrm>
          <a:custGeom>
            <a:avLst/>
            <a:gdLst>
              <a:gd name="T0" fmla="*/ 5200 w 5201"/>
              <a:gd name="T1" fmla="*/ 2973 h 7517"/>
              <a:gd name="T2" fmla="*/ 5133 w 5201"/>
              <a:gd name="T3" fmla="*/ 3365 h 7517"/>
              <a:gd name="T4" fmla="*/ 3784 w 5201"/>
              <a:gd name="T5" fmla="*/ 7516 h 7517"/>
              <a:gd name="T6" fmla="*/ 0 w 5201"/>
              <a:gd name="T7" fmla="*/ 7516 h 7517"/>
              <a:gd name="T8" fmla="*/ 822 w 5201"/>
              <a:gd name="T9" fmla="*/ 4986 h 7517"/>
              <a:gd name="T10" fmla="*/ 2442 w 5201"/>
              <a:gd name="T11" fmla="*/ 0 h 7517"/>
              <a:gd name="T12" fmla="*/ 4533 w 5201"/>
              <a:gd name="T13" fmla="*/ 1519 h 7517"/>
              <a:gd name="T14" fmla="*/ 5200 w 5201"/>
              <a:gd name="T15" fmla="*/ 2854 h 7517"/>
              <a:gd name="T16" fmla="*/ 5200 w 5201"/>
              <a:gd name="T17" fmla="*/ 2973 h 7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01" h="7517">
                <a:moveTo>
                  <a:pt x="5200" y="2973"/>
                </a:moveTo>
                <a:cubicBezTo>
                  <a:pt x="5195" y="3108"/>
                  <a:pt x="5173" y="3240"/>
                  <a:pt x="5133" y="3365"/>
                </a:cubicBezTo>
                <a:lnTo>
                  <a:pt x="3784" y="7516"/>
                </a:lnTo>
                <a:lnTo>
                  <a:pt x="0" y="7516"/>
                </a:lnTo>
                <a:cubicBezTo>
                  <a:pt x="306" y="6575"/>
                  <a:pt x="547" y="5833"/>
                  <a:pt x="822" y="4986"/>
                </a:cubicBezTo>
                <a:lnTo>
                  <a:pt x="2442" y="0"/>
                </a:lnTo>
                <a:lnTo>
                  <a:pt x="4533" y="1519"/>
                </a:lnTo>
                <a:cubicBezTo>
                  <a:pt x="4931" y="1807"/>
                  <a:pt x="5182" y="2341"/>
                  <a:pt x="5200" y="2854"/>
                </a:cubicBezTo>
                <a:lnTo>
                  <a:pt x="5200" y="2973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08BB29-BDEE-FF47-A6B6-D4C956A5C93A}"/>
              </a:ext>
            </a:extLst>
          </p:cNvPr>
          <p:cNvSpPr txBox="1"/>
          <p:nvPr/>
        </p:nvSpPr>
        <p:spPr>
          <a:xfrm>
            <a:off x="14614184" y="6707474"/>
            <a:ext cx="2007280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cs typeface="Poppins" pitchFamily="2" charset="77"/>
              </a:rPr>
              <a:t>HRM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A3B00E-81B3-D942-92EB-3075D8F32092}"/>
              </a:ext>
            </a:extLst>
          </p:cNvPr>
          <p:cNvSpPr txBox="1"/>
          <p:nvPr/>
        </p:nvSpPr>
        <p:spPr>
          <a:xfrm rot="2070542">
            <a:off x="15597362" y="3072941"/>
            <a:ext cx="1781257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Staffing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389C53-9CD9-1A44-AC09-74756BE3B039}"/>
              </a:ext>
            </a:extLst>
          </p:cNvPr>
          <p:cNvSpPr txBox="1"/>
          <p:nvPr/>
        </p:nvSpPr>
        <p:spPr>
          <a:xfrm rot="19382229">
            <a:off x="10632689" y="4675577"/>
            <a:ext cx="3190104" cy="132036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Employee and</a:t>
            </a:r>
          </a:p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labor relations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AAE6B9-F068-9B43-81ED-6786E4017AA7}"/>
              </a:ext>
            </a:extLst>
          </p:cNvPr>
          <p:cNvSpPr txBox="1"/>
          <p:nvPr/>
        </p:nvSpPr>
        <p:spPr>
          <a:xfrm>
            <a:off x="15608076" y="10573325"/>
            <a:ext cx="3153427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Compensation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EE85D1-4902-5A43-A489-6C72BA1A2C75}"/>
              </a:ext>
            </a:extLst>
          </p:cNvPr>
          <p:cNvSpPr txBox="1"/>
          <p:nvPr/>
        </p:nvSpPr>
        <p:spPr>
          <a:xfrm rot="4195299">
            <a:off x="11606580" y="9214286"/>
            <a:ext cx="2356735" cy="132036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Safety and</a:t>
            </a:r>
          </a:p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Health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3ADEEC-E2F0-5F43-8074-71489754D8A8}"/>
              </a:ext>
            </a:extLst>
          </p:cNvPr>
          <p:cNvSpPr txBox="1"/>
          <p:nvPr/>
        </p:nvSpPr>
        <p:spPr>
          <a:xfrm rot="17188513">
            <a:off x="17726075" y="6276458"/>
            <a:ext cx="3667799" cy="132036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Human Resource</a:t>
            </a:r>
          </a:p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28258344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2A0D9F80-F69C-1249-BB28-F6C1C1707C40}"/>
              </a:ext>
            </a:extLst>
          </p:cNvPr>
          <p:cNvSpPr/>
          <p:nvPr/>
        </p:nvSpPr>
        <p:spPr>
          <a:xfrm>
            <a:off x="13702045" y="1062997"/>
            <a:ext cx="3831560" cy="3831560"/>
          </a:xfrm>
          <a:prstGeom prst="ellipse">
            <a:avLst/>
          </a:prstGeom>
          <a:solidFill>
            <a:schemeClr val="accent6">
              <a:alpha val="9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77C64FF-76FE-AB4F-8653-A1293FD8C4B5}"/>
              </a:ext>
            </a:extLst>
          </p:cNvPr>
          <p:cNvSpPr/>
          <p:nvPr/>
        </p:nvSpPr>
        <p:spPr>
          <a:xfrm>
            <a:off x="16279400" y="8821444"/>
            <a:ext cx="3831560" cy="3831560"/>
          </a:xfrm>
          <a:prstGeom prst="ellipse">
            <a:avLst/>
          </a:prstGeom>
          <a:solidFill>
            <a:schemeClr val="accent6">
              <a:alpha val="9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D89A7B4-583E-7146-BE83-4792372AD772}"/>
              </a:ext>
            </a:extLst>
          </p:cNvPr>
          <p:cNvSpPr/>
          <p:nvPr/>
        </p:nvSpPr>
        <p:spPr>
          <a:xfrm>
            <a:off x="11154284" y="8821444"/>
            <a:ext cx="3831560" cy="3831560"/>
          </a:xfrm>
          <a:prstGeom prst="ellipse">
            <a:avLst/>
          </a:prstGeom>
          <a:solidFill>
            <a:schemeClr val="accent6">
              <a:alpha val="9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9D5EC7E-9870-E147-948B-011D99EEE77C}"/>
              </a:ext>
            </a:extLst>
          </p:cNvPr>
          <p:cNvSpPr/>
          <p:nvPr/>
        </p:nvSpPr>
        <p:spPr>
          <a:xfrm>
            <a:off x="17667644" y="4030367"/>
            <a:ext cx="3831560" cy="3831560"/>
          </a:xfrm>
          <a:prstGeom prst="ellipse">
            <a:avLst/>
          </a:prstGeom>
          <a:solidFill>
            <a:schemeClr val="accent6">
              <a:alpha val="9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3193321-12D3-4843-972A-2B9E8B623ED7}"/>
              </a:ext>
            </a:extLst>
          </p:cNvPr>
          <p:cNvSpPr/>
          <p:nvPr/>
        </p:nvSpPr>
        <p:spPr>
          <a:xfrm>
            <a:off x="9736446" y="4030367"/>
            <a:ext cx="3831560" cy="3831560"/>
          </a:xfrm>
          <a:prstGeom prst="ellipse">
            <a:avLst/>
          </a:prstGeom>
          <a:solidFill>
            <a:schemeClr val="accent6">
              <a:alpha val="9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5" name="Donut 4">
            <a:extLst>
              <a:ext uri="{FF2B5EF4-FFF2-40B4-BE49-F238E27FC236}">
                <a16:creationId xmlns:a16="http://schemas.microsoft.com/office/drawing/2014/main" id="{183F5495-81D5-4542-AB02-063B6C458986}"/>
              </a:ext>
            </a:extLst>
          </p:cNvPr>
          <p:cNvSpPr/>
          <p:nvPr/>
        </p:nvSpPr>
        <p:spPr>
          <a:xfrm>
            <a:off x="11220450" y="2978777"/>
            <a:ext cx="8794750" cy="8794750"/>
          </a:xfrm>
          <a:prstGeom prst="donut">
            <a:avLst>
              <a:gd name="adj" fmla="val 113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7666366-56BB-8C4B-9664-6CC904ACC679}"/>
              </a:ext>
            </a:extLst>
          </p:cNvPr>
          <p:cNvSpPr/>
          <p:nvPr/>
        </p:nvSpPr>
        <p:spPr>
          <a:xfrm>
            <a:off x="14038078" y="1399030"/>
            <a:ext cx="3159494" cy="315949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3E171B0-FE72-7940-87D0-46211EAB86A5}"/>
              </a:ext>
            </a:extLst>
          </p:cNvPr>
          <p:cNvSpPr/>
          <p:nvPr/>
        </p:nvSpPr>
        <p:spPr>
          <a:xfrm>
            <a:off x="16615433" y="9157477"/>
            <a:ext cx="3159494" cy="3159494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4629BEC-C75C-2F47-B52B-1EF39EB9F12C}"/>
              </a:ext>
            </a:extLst>
          </p:cNvPr>
          <p:cNvSpPr/>
          <p:nvPr/>
        </p:nvSpPr>
        <p:spPr>
          <a:xfrm>
            <a:off x="11490317" y="9157477"/>
            <a:ext cx="3159494" cy="3159494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3E6B8B4-FA8C-C44F-8388-D8B687F55FA3}"/>
              </a:ext>
            </a:extLst>
          </p:cNvPr>
          <p:cNvSpPr/>
          <p:nvPr/>
        </p:nvSpPr>
        <p:spPr>
          <a:xfrm>
            <a:off x="18003677" y="4366400"/>
            <a:ext cx="3159494" cy="315949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FF1611A-07F9-B742-9EF0-5603FA142574}"/>
              </a:ext>
            </a:extLst>
          </p:cNvPr>
          <p:cNvSpPr/>
          <p:nvPr/>
        </p:nvSpPr>
        <p:spPr>
          <a:xfrm>
            <a:off x="10072479" y="4366400"/>
            <a:ext cx="3159494" cy="3159494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71AF22-7305-124C-A607-5D32C999D344}"/>
              </a:ext>
            </a:extLst>
          </p:cNvPr>
          <p:cNvSpPr txBox="1"/>
          <p:nvPr/>
        </p:nvSpPr>
        <p:spPr>
          <a:xfrm>
            <a:off x="17364037" y="10077044"/>
            <a:ext cx="1656223" cy="132036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Mental</a:t>
            </a:r>
          </a:p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Models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BC893F-0396-A846-B305-4E8CE908B83E}"/>
              </a:ext>
            </a:extLst>
          </p:cNvPr>
          <p:cNvSpPr txBox="1"/>
          <p:nvPr/>
        </p:nvSpPr>
        <p:spPr>
          <a:xfrm>
            <a:off x="12084058" y="10077043"/>
            <a:ext cx="1972015" cy="132036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Personal</a:t>
            </a:r>
          </a:p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Mastery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ACA3C5-0E2D-0041-9DB4-D3947344D70F}"/>
              </a:ext>
            </a:extLst>
          </p:cNvPr>
          <p:cNvSpPr txBox="1"/>
          <p:nvPr/>
        </p:nvSpPr>
        <p:spPr>
          <a:xfrm>
            <a:off x="10668625" y="5285966"/>
            <a:ext cx="1967206" cy="132036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Systems</a:t>
            </a:r>
          </a:p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Thinking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67788A-CCC9-8048-81DB-A7192E872D80}"/>
              </a:ext>
            </a:extLst>
          </p:cNvPr>
          <p:cNvSpPr txBox="1"/>
          <p:nvPr/>
        </p:nvSpPr>
        <p:spPr>
          <a:xfrm>
            <a:off x="18650316" y="4965365"/>
            <a:ext cx="1866216" cy="19615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Building</a:t>
            </a:r>
          </a:p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Shared</a:t>
            </a:r>
          </a:p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Vision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B864FE-2AF0-1647-B2FA-F98CC08C9561}"/>
              </a:ext>
            </a:extLst>
          </p:cNvPr>
          <p:cNvSpPr txBox="1"/>
          <p:nvPr/>
        </p:nvSpPr>
        <p:spPr>
          <a:xfrm>
            <a:off x="14623002" y="2318596"/>
            <a:ext cx="1989648" cy="132036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Team</a:t>
            </a:r>
          </a:p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Learning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9A1578-0810-F94A-8344-93D294801FBC}"/>
              </a:ext>
            </a:extLst>
          </p:cNvPr>
          <p:cNvSpPr txBox="1"/>
          <p:nvPr/>
        </p:nvSpPr>
        <p:spPr>
          <a:xfrm>
            <a:off x="1520825" y="4767814"/>
            <a:ext cx="6265498" cy="346492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ts val="9000"/>
              </a:lnSpc>
            </a:pPr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cs typeface="Poppins" pitchFamily="2" charset="77"/>
              </a:rPr>
              <a:t>5 COMPONENTS</a:t>
            </a:r>
          </a:p>
          <a:p>
            <a:pPr>
              <a:lnSpc>
                <a:spcPts val="9000"/>
              </a:lnSpc>
            </a:pPr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cs typeface="Poppins" pitchFamily="2" charset="77"/>
              </a:rPr>
              <a:t>OF A LEARNING</a:t>
            </a:r>
          </a:p>
          <a:p>
            <a:pPr>
              <a:lnSpc>
                <a:spcPts val="9000"/>
              </a:lnSpc>
            </a:pPr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cs typeface="Poppins" pitchFamily="2" charset="77"/>
              </a:rPr>
              <a:t>ORGANIZATION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3FBB76-9F96-354B-BE1E-86D93FD2B646}"/>
              </a:ext>
            </a:extLst>
          </p:cNvPr>
          <p:cNvSpPr txBox="1"/>
          <p:nvPr/>
        </p:nvSpPr>
        <p:spPr>
          <a:xfrm>
            <a:off x="1520825" y="8453269"/>
            <a:ext cx="7933582" cy="505459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Focusing on group solving using systems thinking</a:t>
            </a:r>
          </a:p>
        </p:txBody>
      </p:sp>
    </p:spTree>
    <p:extLst>
      <p:ext uri="{BB962C8B-B14F-4D97-AF65-F5344CB8AC3E}">
        <p14:creationId xmlns:p14="http://schemas.microsoft.com/office/powerpoint/2010/main" val="25259397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160C3EC-0CD4-E741-903F-D3A74014FFCF}"/>
              </a:ext>
            </a:extLst>
          </p:cNvPr>
          <p:cNvSpPr txBox="1"/>
          <p:nvPr/>
        </p:nvSpPr>
        <p:spPr>
          <a:xfrm>
            <a:off x="1520825" y="612372"/>
            <a:ext cx="17997684" cy="10156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cs typeface="Poppins" pitchFamily="2" charset="77"/>
              </a:rPr>
              <a:t>INTEGRATING HRM WITH BUSINESS OUTCOMES</a:t>
            </a:r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ABD595B5-504F-0D44-91BE-C8314346E062}"/>
              </a:ext>
            </a:extLst>
          </p:cNvPr>
          <p:cNvSpPr/>
          <p:nvPr/>
        </p:nvSpPr>
        <p:spPr>
          <a:xfrm>
            <a:off x="12267396" y="2886769"/>
            <a:ext cx="4169602" cy="3529567"/>
          </a:xfrm>
          <a:custGeom>
            <a:avLst/>
            <a:gdLst>
              <a:gd name="connsiteX0" fmla="*/ 0 w 4795031"/>
              <a:gd name="connsiteY0" fmla="*/ 0 h 4058992"/>
              <a:gd name="connsiteX1" fmla="*/ 173839 w 4795031"/>
              <a:gd name="connsiteY1" fmla="*/ 4395 h 4058992"/>
              <a:gd name="connsiteX2" fmla="*/ 4732093 w 4795031"/>
              <a:gd name="connsiteY2" fmla="*/ 3366458 h 4058992"/>
              <a:gd name="connsiteX3" fmla="*/ 4795031 w 4795031"/>
              <a:gd name="connsiteY3" fmla="*/ 3552466 h 4058992"/>
              <a:gd name="connsiteX4" fmla="*/ 4130218 w 4795031"/>
              <a:gd name="connsiteY4" fmla="*/ 4058992 h 4058992"/>
              <a:gd name="connsiteX5" fmla="*/ 3357725 w 4795031"/>
              <a:gd name="connsiteY5" fmla="*/ 3959977 h 4058992"/>
              <a:gd name="connsiteX6" fmla="*/ 3330496 w 4795031"/>
              <a:gd name="connsiteY6" fmla="*/ 3879505 h 4058992"/>
              <a:gd name="connsiteX7" fmla="*/ 97053 w 4795031"/>
              <a:gd name="connsiteY7" fmla="*/ 1494593 h 4058992"/>
              <a:gd name="connsiteX8" fmla="*/ 7214 w 4795031"/>
              <a:gd name="connsiteY8" fmla="*/ 1492321 h 4058992"/>
              <a:gd name="connsiteX9" fmla="*/ 309693 w 4795031"/>
              <a:gd name="connsiteY9" fmla="*/ 754953 h 4058992"/>
              <a:gd name="connsiteX10" fmla="*/ 0 w 4795031"/>
              <a:gd name="connsiteY10" fmla="*/ 0 h 405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95031" h="4058992">
                <a:moveTo>
                  <a:pt x="0" y="0"/>
                </a:moveTo>
                <a:lnTo>
                  <a:pt x="173839" y="4395"/>
                </a:lnTo>
                <a:cubicBezTo>
                  <a:pt x="2273946" y="110850"/>
                  <a:pt x="4041103" y="1479277"/>
                  <a:pt x="4732093" y="3366458"/>
                </a:cubicBezTo>
                <a:lnTo>
                  <a:pt x="4795031" y="3552466"/>
                </a:lnTo>
                <a:lnTo>
                  <a:pt x="4130218" y="4058992"/>
                </a:lnTo>
                <a:lnTo>
                  <a:pt x="3357725" y="3959977"/>
                </a:lnTo>
                <a:lnTo>
                  <a:pt x="3330496" y="3879505"/>
                </a:lnTo>
                <a:cubicBezTo>
                  <a:pt x="2840336" y="2540815"/>
                  <a:pt x="1586785" y="1570108"/>
                  <a:pt x="97053" y="1494593"/>
                </a:cubicBezTo>
                <a:lnTo>
                  <a:pt x="7214" y="1492321"/>
                </a:lnTo>
                <a:lnTo>
                  <a:pt x="309693" y="75495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79E1D951-CE5D-2A45-8066-6BAC0073237E}"/>
              </a:ext>
            </a:extLst>
          </p:cNvPr>
          <p:cNvSpPr/>
          <p:nvPr/>
        </p:nvSpPr>
        <p:spPr>
          <a:xfrm>
            <a:off x="7925127" y="2887621"/>
            <a:ext cx="4420379" cy="3451400"/>
          </a:xfrm>
          <a:custGeom>
            <a:avLst/>
            <a:gdLst>
              <a:gd name="connsiteX0" fmla="*/ 4774132 w 5083423"/>
              <a:gd name="connsiteY0" fmla="*/ 0 h 3969100"/>
              <a:gd name="connsiteX1" fmla="*/ 5083423 w 5083423"/>
              <a:gd name="connsiteY1" fmla="*/ 753974 h 3969100"/>
              <a:gd name="connsiteX2" fmla="*/ 4780685 w 5083423"/>
              <a:gd name="connsiteY2" fmla="*/ 1491973 h 3969100"/>
              <a:gd name="connsiteX3" fmla="*/ 4715834 w 5083423"/>
              <a:gd name="connsiteY3" fmla="*/ 1493613 h 3969100"/>
              <a:gd name="connsiteX4" fmla="*/ 1482391 w 5083423"/>
              <a:gd name="connsiteY4" fmla="*/ 3878525 h 3969100"/>
              <a:gd name="connsiteX5" fmla="*/ 1451744 w 5083423"/>
              <a:gd name="connsiteY5" fmla="*/ 3969100 h 3969100"/>
              <a:gd name="connsiteX6" fmla="*/ 832840 w 5083423"/>
              <a:gd name="connsiteY6" fmla="*/ 3497550 h 3969100"/>
              <a:gd name="connsiteX7" fmla="*/ 0 w 5083423"/>
              <a:gd name="connsiteY7" fmla="*/ 3604301 h 3969100"/>
              <a:gd name="connsiteX8" fmla="*/ 79 w 5083423"/>
              <a:gd name="connsiteY8" fmla="*/ 3604023 h 3969100"/>
              <a:gd name="connsiteX9" fmla="*/ 4639048 w 5083423"/>
              <a:gd name="connsiteY9" fmla="*/ 3415 h 3969100"/>
              <a:gd name="connsiteX10" fmla="*/ 4774132 w 5083423"/>
              <a:gd name="connsiteY10" fmla="*/ 0 h 396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83423" h="3969100">
                <a:moveTo>
                  <a:pt x="4774132" y="0"/>
                </a:moveTo>
                <a:lnTo>
                  <a:pt x="5083423" y="753974"/>
                </a:lnTo>
                <a:lnTo>
                  <a:pt x="4780685" y="1491973"/>
                </a:lnTo>
                <a:lnTo>
                  <a:pt x="4715834" y="1493613"/>
                </a:lnTo>
                <a:cubicBezTo>
                  <a:pt x="3226102" y="1569128"/>
                  <a:pt x="1972551" y="2539835"/>
                  <a:pt x="1482391" y="3878525"/>
                </a:cubicBezTo>
                <a:lnTo>
                  <a:pt x="1451744" y="3969100"/>
                </a:lnTo>
                <a:lnTo>
                  <a:pt x="832840" y="3497550"/>
                </a:lnTo>
                <a:lnTo>
                  <a:pt x="0" y="3604301"/>
                </a:lnTo>
                <a:lnTo>
                  <a:pt x="79" y="3604023"/>
                </a:lnTo>
                <a:cubicBezTo>
                  <a:pt x="625099" y="1594523"/>
                  <a:pt x="2451437" y="114306"/>
                  <a:pt x="4639048" y="3415"/>
                </a:cubicBezTo>
                <a:lnTo>
                  <a:pt x="477413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99E55539-A980-714E-AC85-F84A93C6F214}"/>
              </a:ext>
            </a:extLst>
          </p:cNvPr>
          <p:cNvSpPr/>
          <p:nvPr/>
        </p:nvSpPr>
        <p:spPr>
          <a:xfrm>
            <a:off x="7724488" y="6113651"/>
            <a:ext cx="2491157" cy="4807299"/>
          </a:xfrm>
          <a:custGeom>
            <a:avLst/>
            <a:gdLst>
              <a:gd name="connsiteX0" fmla="*/ 1006668 w 2864823"/>
              <a:gd name="connsiteY0" fmla="*/ 0 h 5528380"/>
              <a:gd name="connsiteX1" fmla="*/ 1619259 w 2864823"/>
              <a:gd name="connsiteY1" fmla="*/ 466740 h 5528380"/>
              <a:gd name="connsiteX2" fmla="*/ 1606794 w 2864823"/>
              <a:gd name="connsiteY2" fmla="*/ 510634 h 5528380"/>
              <a:gd name="connsiteX3" fmla="*/ 1492139 w 2864823"/>
              <a:gd name="connsiteY3" fmla="*/ 1420786 h 5528380"/>
              <a:gd name="connsiteX4" fmla="*/ 2817429 w 2864823"/>
              <a:gd name="connsiteY4" fmla="*/ 4231004 h 5528380"/>
              <a:gd name="connsiteX5" fmla="*/ 2864823 w 2864823"/>
              <a:gd name="connsiteY5" fmla="*/ 4266445 h 5528380"/>
              <a:gd name="connsiteX6" fmla="*/ 2149909 w 2864823"/>
              <a:gd name="connsiteY6" fmla="*/ 4818911 h 5528380"/>
              <a:gd name="connsiteX7" fmla="*/ 2054037 w 2864823"/>
              <a:gd name="connsiteY7" fmla="*/ 5528380 h 5528380"/>
              <a:gd name="connsiteX8" fmla="*/ 1868290 w 2864823"/>
              <a:gd name="connsiteY8" fmla="*/ 5382412 h 5528380"/>
              <a:gd name="connsiteX9" fmla="*/ 0 w 2864823"/>
              <a:gd name="connsiteY9" fmla="*/ 1420786 h 5528380"/>
              <a:gd name="connsiteX10" fmla="*/ 161631 w 2864823"/>
              <a:gd name="connsiteY10" fmla="*/ 137725 h 5528380"/>
              <a:gd name="connsiteX11" fmla="*/ 170299 w 2864823"/>
              <a:gd name="connsiteY11" fmla="*/ 107203 h 5528380"/>
              <a:gd name="connsiteX12" fmla="*/ 1006668 w 2864823"/>
              <a:gd name="connsiteY12" fmla="*/ 0 h 5528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64823" h="5528380">
                <a:moveTo>
                  <a:pt x="1006668" y="0"/>
                </a:moveTo>
                <a:lnTo>
                  <a:pt x="1619259" y="466740"/>
                </a:lnTo>
                <a:lnTo>
                  <a:pt x="1606794" y="510634"/>
                </a:lnTo>
                <a:cubicBezTo>
                  <a:pt x="1531946" y="801543"/>
                  <a:pt x="1492139" y="1106516"/>
                  <a:pt x="1492139" y="1420786"/>
                </a:cubicBezTo>
                <a:cubicBezTo>
                  <a:pt x="1492139" y="2552160"/>
                  <a:pt x="2008041" y="3563038"/>
                  <a:pt x="2817429" y="4231004"/>
                </a:cubicBezTo>
                <a:lnTo>
                  <a:pt x="2864823" y="4266445"/>
                </a:lnTo>
                <a:lnTo>
                  <a:pt x="2149909" y="4818911"/>
                </a:lnTo>
                <a:lnTo>
                  <a:pt x="2054037" y="5528380"/>
                </a:lnTo>
                <a:lnTo>
                  <a:pt x="1868290" y="5382412"/>
                </a:lnTo>
                <a:cubicBezTo>
                  <a:pt x="727279" y="4440765"/>
                  <a:pt x="0" y="3015708"/>
                  <a:pt x="0" y="1420786"/>
                </a:cubicBezTo>
                <a:cubicBezTo>
                  <a:pt x="0" y="977752"/>
                  <a:pt x="56117" y="547825"/>
                  <a:pt x="161631" y="137725"/>
                </a:cubicBezTo>
                <a:lnTo>
                  <a:pt x="170299" y="107203"/>
                </a:lnTo>
                <a:lnTo>
                  <a:pt x="100666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73D34E16-8918-CE46-B890-2B1F51A5DCA2}"/>
              </a:ext>
            </a:extLst>
          </p:cNvPr>
          <p:cNvSpPr/>
          <p:nvPr/>
        </p:nvSpPr>
        <p:spPr>
          <a:xfrm>
            <a:off x="14241708" y="6157143"/>
            <a:ext cx="2411456" cy="4771771"/>
          </a:xfrm>
          <a:custGeom>
            <a:avLst/>
            <a:gdLst>
              <a:gd name="connsiteX0" fmla="*/ 2586630 w 2773168"/>
              <a:gd name="connsiteY0" fmla="*/ 0 h 5487522"/>
              <a:gd name="connsiteX1" fmla="*/ 2611538 w 2773168"/>
              <a:gd name="connsiteY1" fmla="*/ 87710 h 5487522"/>
              <a:gd name="connsiteX2" fmla="*/ 2773168 w 2773168"/>
              <a:gd name="connsiteY2" fmla="*/ 1370771 h 5487522"/>
              <a:gd name="connsiteX3" fmla="*/ 710932 w 2773168"/>
              <a:gd name="connsiteY3" fmla="*/ 5484808 h 5487522"/>
              <a:gd name="connsiteX4" fmla="*/ 707116 w 2773168"/>
              <a:gd name="connsiteY4" fmla="*/ 5487522 h 5487522"/>
              <a:gd name="connsiteX5" fmla="*/ 120759 w 2773168"/>
              <a:gd name="connsiteY5" fmla="*/ 5034402 h 5487522"/>
              <a:gd name="connsiteX6" fmla="*/ 0 w 2773168"/>
              <a:gd name="connsiteY6" fmla="*/ 4140762 h 5487522"/>
              <a:gd name="connsiteX7" fmla="*/ 214360 w 2773168"/>
              <a:gd name="connsiteY7" fmla="*/ 3945939 h 5487522"/>
              <a:gd name="connsiteX8" fmla="*/ 1281029 w 2773168"/>
              <a:gd name="connsiteY8" fmla="*/ 1370771 h 5487522"/>
              <a:gd name="connsiteX9" fmla="*/ 1166374 w 2773168"/>
              <a:gd name="connsiteY9" fmla="*/ 460619 h 5487522"/>
              <a:gd name="connsiteX10" fmla="*/ 1152717 w 2773168"/>
              <a:gd name="connsiteY10" fmla="*/ 412527 h 5487522"/>
              <a:gd name="connsiteX11" fmla="*/ 1916671 w 2773168"/>
              <a:gd name="connsiteY11" fmla="*/ 510448 h 5487522"/>
              <a:gd name="connsiteX12" fmla="*/ 2586630 w 2773168"/>
              <a:gd name="connsiteY12" fmla="*/ 0 h 5487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73168" h="5487522">
                <a:moveTo>
                  <a:pt x="2586630" y="0"/>
                </a:moveTo>
                <a:lnTo>
                  <a:pt x="2611538" y="87710"/>
                </a:lnTo>
                <a:cubicBezTo>
                  <a:pt x="2717050" y="497810"/>
                  <a:pt x="2773168" y="927737"/>
                  <a:pt x="2773168" y="1370771"/>
                </a:cubicBezTo>
                <a:cubicBezTo>
                  <a:pt x="2773168" y="3054300"/>
                  <a:pt x="1962836" y="4548565"/>
                  <a:pt x="710932" y="5484808"/>
                </a:cubicBezTo>
                <a:lnTo>
                  <a:pt x="707116" y="5487522"/>
                </a:lnTo>
                <a:lnTo>
                  <a:pt x="120759" y="5034402"/>
                </a:lnTo>
                <a:lnTo>
                  <a:pt x="0" y="4140762"/>
                </a:lnTo>
                <a:lnTo>
                  <a:pt x="214360" y="3945939"/>
                </a:lnTo>
                <a:cubicBezTo>
                  <a:pt x="873402" y="3286896"/>
                  <a:pt x="1281029" y="2376436"/>
                  <a:pt x="1281029" y="1370771"/>
                </a:cubicBezTo>
                <a:cubicBezTo>
                  <a:pt x="1281029" y="1056501"/>
                  <a:pt x="1241222" y="751528"/>
                  <a:pt x="1166374" y="460619"/>
                </a:cubicBezTo>
                <a:lnTo>
                  <a:pt x="1152717" y="412527"/>
                </a:lnTo>
                <a:lnTo>
                  <a:pt x="1916671" y="510448"/>
                </a:lnTo>
                <a:lnTo>
                  <a:pt x="258663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5062FBDA-DA04-AC40-8B37-33E557CC600A}"/>
              </a:ext>
            </a:extLst>
          </p:cNvPr>
          <p:cNvSpPr/>
          <p:nvPr/>
        </p:nvSpPr>
        <p:spPr>
          <a:xfrm>
            <a:off x="9673390" y="9884670"/>
            <a:ext cx="5032553" cy="1928789"/>
          </a:xfrm>
          <a:custGeom>
            <a:avLst/>
            <a:gdLst>
              <a:gd name="connsiteX0" fmla="*/ 5067999 w 5787422"/>
              <a:gd name="connsiteY0" fmla="*/ 0 h 2218102"/>
              <a:gd name="connsiteX1" fmla="*/ 5183900 w 5787422"/>
              <a:gd name="connsiteY1" fmla="*/ 857690 h 2218102"/>
              <a:gd name="connsiteX2" fmla="*/ 5787422 w 5787422"/>
              <a:gd name="connsiteY2" fmla="*/ 1324075 h 2218102"/>
              <a:gd name="connsiteX3" fmla="*/ 5763199 w 5787422"/>
              <a:gd name="connsiteY3" fmla="*/ 1341300 h 2218102"/>
              <a:gd name="connsiteX4" fmla="*/ 2892744 w 5787422"/>
              <a:gd name="connsiteY4" fmla="*/ 2218102 h 2218102"/>
              <a:gd name="connsiteX5" fmla="*/ 22289 w 5787422"/>
              <a:gd name="connsiteY5" fmla="*/ 1341300 h 2218102"/>
              <a:gd name="connsiteX6" fmla="*/ 0 w 5787422"/>
              <a:gd name="connsiteY6" fmla="*/ 1325450 h 2218102"/>
              <a:gd name="connsiteX7" fmla="*/ 99087 w 5787422"/>
              <a:gd name="connsiteY7" fmla="*/ 592184 h 2218102"/>
              <a:gd name="connsiteX8" fmla="*/ 792659 w 5787422"/>
              <a:gd name="connsiteY8" fmla="*/ 56211 h 2218102"/>
              <a:gd name="connsiteX9" fmla="*/ 856558 w 5787422"/>
              <a:gd name="connsiteY9" fmla="*/ 103994 h 2218102"/>
              <a:gd name="connsiteX10" fmla="*/ 2892744 w 5787422"/>
              <a:gd name="connsiteY10" fmla="*/ 725963 h 2218102"/>
              <a:gd name="connsiteX11" fmla="*/ 4928930 w 5787422"/>
              <a:gd name="connsiteY11" fmla="*/ 103994 h 2218102"/>
              <a:gd name="connsiteX12" fmla="*/ 5067999 w 5787422"/>
              <a:gd name="connsiteY12" fmla="*/ 0 h 2218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87422" h="2218102">
                <a:moveTo>
                  <a:pt x="5067999" y="0"/>
                </a:moveTo>
                <a:lnTo>
                  <a:pt x="5183900" y="857690"/>
                </a:lnTo>
                <a:lnTo>
                  <a:pt x="5787422" y="1324075"/>
                </a:lnTo>
                <a:lnTo>
                  <a:pt x="5763199" y="1341300"/>
                </a:lnTo>
                <a:cubicBezTo>
                  <a:pt x="4943811" y="1894867"/>
                  <a:pt x="3956025" y="2218102"/>
                  <a:pt x="2892744" y="2218102"/>
                </a:cubicBezTo>
                <a:cubicBezTo>
                  <a:pt x="1829463" y="2218102"/>
                  <a:pt x="841677" y="1894867"/>
                  <a:pt x="22289" y="1341300"/>
                </a:cubicBezTo>
                <a:lnTo>
                  <a:pt x="0" y="1325450"/>
                </a:lnTo>
                <a:lnTo>
                  <a:pt x="99087" y="592184"/>
                </a:lnTo>
                <a:lnTo>
                  <a:pt x="792659" y="56211"/>
                </a:lnTo>
                <a:lnTo>
                  <a:pt x="856558" y="103994"/>
                </a:lnTo>
                <a:cubicBezTo>
                  <a:pt x="1437799" y="496673"/>
                  <a:pt x="2138495" y="725963"/>
                  <a:pt x="2892744" y="725963"/>
                </a:cubicBezTo>
                <a:cubicBezTo>
                  <a:pt x="3646993" y="725963"/>
                  <a:pt x="4347689" y="496673"/>
                  <a:pt x="4928930" y="103994"/>
                </a:cubicBezTo>
                <a:lnTo>
                  <a:pt x="506799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6E6DC8B-7309-D740-AEA5-AFC586CBB553}"/>
              </a:ext>
            </a:extLst>
          </p:cNvPr>
          <p:cNvSpPr txBox="1"/>
          <p:nvPr/>
        </p:nvSpPr>
        <p:spPr>
          <a:xfrm>
            <a:off x="9804297" y="12256517"/>
            <a:ext cx="4769062" cy="679160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Shared Understanding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A712AE6-6E68-304C-8D8F-85B0F3462024}"/>
              </a:ext>
            </a:extLst>
          </p:cNvPr>
          <p:cNvSpPr txBox="1"/>
          <p:nvPr/>
        </p:nvSpPr>
        <p:spPr>
          <a:xfrm>
            <a:off x="17133978" y="7964906"/>
            <a:ext cx="2835841" cy="19615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Shaping </a:t>
            </a:r>
          </a:p>
          <a:p>
            <a:pPr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The Working</a:t>
            </a:r>
          </a:p>
          <a:p>
            <a:pPr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Environment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593FFC9-77B1-B44B-A105-9A5B8DD7F39F}"/>
              </a:ext>
            </a:extLst>
          </p:cNvPr>
          <p:cNvSpPr txBox="1"/>
          <p:nvPr/>
        </p:nvSpPr>
        <p:spPr>
          <a:xfrm>
            <a:off x="15792325" y="3595310"/>
            <a:ext cx="4052520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Human Resourcing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B89631A-EE91-7D45-8912-B2219CF17D7E}"/>
              </a:ext>
            </a:extLst>
          </p:cNvPr>
          <p:cNvSpPr txBox="1"/>
          <p:nvPr/>
        </p:nvSpPr>
        <p:spPr>
          <a:xfrm>
            <a:off x="6045784" y="3274710"/>
            <a:ext cx="2539541" cy="132036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Continuous</a:t>
            </a:r>
          </a:p>
          <a:p>
            <a:pPr algn="r"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Learning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1EBA477-D8D5-3445-92DF-3D2AED80BE31}"/>
              </a:ext>
            </a:extLst>
          </p:cNvPr>
          <p:cNvSpPr txBox="1"/>
          <p:nvPr/>
        </p:nvSpPr>
        <p:spPr>
          <a:xfrm>
            <a:off x="4085437" y="8285507"/>
            <a:ext cx="3158237" cy="132036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Performance</a:t>
            </a:r>
          </a:p>
          <a:p>
            <a:pPr algn="r"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Accountability</a:t>
            </a:r>
          </a:p>
        </p:txBody>
      </p:sp>
    </p:spTree>
    <p:extLst>
      <p:ext uri="{BB962C8B-B14F-4D97-AF65-F5344CB8AC3E}">
        <p14:creationId xmlns:p14="http://schemas.microsoft.com/office/powerpoint/2010/main" val="41166476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reeform 56">
            <a:extLst>
              <a:ext uri="{FF2B5EF4-FFF2-40B4-BE49-F238E27FC236}">
                <a16:creationId xmlns:a16="http://schemas.microsoft.com/office/drawing/2014/main" id="{B18BBED5-7528-0A43-B9B5-CEC4523B5B44}"/>
              </a:ext>
            </a:extLst>
          </p:cNvPr>
          <p:cNvSpPr/>
          <p:nvPr/>
        </p:nvSpPr>
        <p:spPr>
          <a:xfrm>
            <a:off x="13499013" y="1663420"/>
            <a:ext cx="4204077" cy="4810960"/>
          </a:xfrm>
          <a:custGeom>
            <a:avLst/>
            <a:gdLst>
              <a:gd name="connsiteX0" fmla="*/ 2211030 w 4204077"/>
              <a:gd name="connsiteY0" fmla="*/ 732 h 4810960"/>
              <a:gd name="connsiteX1" fmla="*/ 4204077 w 4204077"/>
              <a:gd name="connsiteY1" fmla="*/ 435889 h 4810960"/>
              <a:gd name="connsiteX2" fmla="*/ 2120174 w 4204077"/>
              <a:gd name="connsiteY2" fmla="*/ 4810960 h 4810960"/>
              <a:gd name="connsiteX3" fmla="*/ 0 w 4204077"/>
              <a:gd name="connsiteY3" fmla="*/ 454440 h 4810960"/>
              <a:gd name="connsiteX4" fmla="*/ 941131 w 4204077"/>
              <a:gd name="connsiteY4" fmla="*/ 136453 h 4810960"/>
              <a:gd name="connsiteX5" fmla="*/ 2211030 w 4204077"/>
              <a:gd name="connsiteY5" fmla="*/ 732 h 481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04077" h="4810960">
                <a:moveTo>
                  <a:pt x="2211030" y="732"/>
                </a:moveTo>
                <a:cubicBezTo>
                  <a:pt x="2908071" y="12461"/>
                  <a:pt x="3584041" y="164947"/>
                  <a:pt x="4204077" y="435889"/>
                </a:cubicBezTo>
                <a:lnTo>
                  <a:pt x="2120174" y="4810960"/>
                </a:lnTo>
                <a:lnTo>
                  <a:pt x="0" y="454440"/>
                </a:lnTo>
                <a:cubicBezTo>
                  <a:pt x="297698" y="321637"/>
                  <a:pt x="611448" y="213189"/>
                  <a:pt x="941131" y="136453"/>
                </a:cubicBezTo>
                <a:cubicBezTo>
                  <a:pt x="1366995" y="37329"/>
                  <a:pt x="1792805" y="-6305"/>
                  <a:pt x="2211030" y="732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17B9818D-2933-E746-A358-77BF7C5A34D3}"/>
              </a:ext>
            </a:extLst>
          </p:cNvPr>
          <p:cNvSpPr/>
          <p:nvPr/>
        </p:nvSpPr>
        <p:spPr>
          <a:xfrm>
            <a:off x="15932247" y="2252106"/>
            <a:ext cx="4720149" cy="4372918"/>
          </a:xfrm>
          <a:custGeom>
            <a:avLst/>
            <a:gdLst>
              <a:gd name="connsiteX0" fmla="*/ 2083609 w 4720149"/>
              <a:gd name="connsiteY0" fmla="*/ 0 h 4372918"/>
              <a:gd name="connsiteX1" fmla="*/ 4720149 w 4720149"/>
              <a:gd name="connsiteY1" fmla="*/ 3274260 h 4372918"/>
              <a:gd name="connsiteX2" fmla="*/ 0 w 4720149"/>
              <a:gd name="connsiteY2" fmla="*/ 4372918 h 4372918"/>
              <a:gd name="connsiteX3" fmla="*/ 2083609 w 4720149"/>
              <a:gd name="connsiteY3" fmla="*/ 0 h 4372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20149" h="4372918">
                <a:moveTo>
                  <a:pt x="2083609" y="0"/>
                </a:moveTo>
                <a:cubicBezTo>
                  <a:pt x="3342111" y="652193"/>
                  <a:pt x="4327861" y="1809294"/>
                  <a:pt x="4720149" y="3274260"/>
                </a:cubicBezTo>
                <a:lnTo>
                  <a:pt x="0" y="4372918"/>
                </a:lnTo>
                <a:lnTo>
                  <a:pt x="2083609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AA3D24E5-A692-DA4F-A8CF-07D18EF81C73}"/>
              </a:ext>
            </a:extLst>
          </p:cNvPr>
          <p:cNvSpPr/>
          <p:nvPr/>
        </p:nvSpPr>
        <p:spPr>
          <a:xfrm>
            <a:off x="10575780" y="2272683"/>
            <a:ext cx="4729176" cy="4355624"/>
          </a:xfrm>
          <a:custGeom>
            <a:avLst/>
            <a:gdLst>
              <a:gd name="connsiteX0" fmla="*/ 2608185 w 4729176"/>
              <a:gd name="connsiteY0" fmla="*/ 0 h 4355624"/>
              <a:gd name="connsiteX1" fmla="*/ 4729176 w 4729176"/>
              <a:gd name="connsiteY1" fmla="*/ 4355624 h 4355624"/>
              <a:gd name="connsiteX2" fmla="*/ 0 w 4729176"/>
              <a:gd name="connsiteY2" fmla="*/ 3298287 h 4355624"/>
              <a:gd name="connsiteX3" fmla="*/ 2608185 w 4729176"/>
              <a:gd name="connsiteY3" fmla="*/ 0 h 4355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29176" h="4355624">
                <a:moveTo>
                  <a:pt x="2608185" y="0"/>
                </a:moveTo>
                <a:lnTo>
                  <a:pt x="4729176" y="4355624"/>
                </a:lnTo>
                <a:lnTo>
                  <a:pt x="0" y="3298287"/>
                </a:lnTo>
                <a:cubicBezTo>
                  <a:pt x="364318" y="1898723"/>
                  <a:pt x="1302490" y="689854"/>
                  <a:pt x="260818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A5A957B2-EE4B-2148-9553-16C62A4DAD0F}"/>
              </a:ext>
            </a:extLst>
          </p:cNvPr>
          <p:cNvSpPr/>
          <p:nvPr/>
        </p:nvSpPr>
        <p:spPr>
          <a:xfrm>
            <a:off x="16010865" y="5864141"/>
            <a:ext cx="4820108" cy="4101641"/>
          </a:xfrm>
          <a:custGeom>
            <a:avLst/>
            <a:gdLst>
              <a:gd name="connsiteX0" fmla="*/ 4720149 w 4820108"/>
              <a:gd name="connsiteY0" fmla="*/ 0 h 4101641"/>
              <a:gd name="connsiteX1" fmla="*/ 3802019 w 4820108"/>
              <a:gd name="connsiteY1" fmla="*/ 4101641 h 4101641"/>
              <a:gd name="connsiteX2" fmla="*/ 0 w 4820108"/>
              <a:gd name="connsiteY2" fmla="*/ 1098657 h 4101641"/>
              <a:gd name="connsiteX3" fmla="*/ 4720149 w 4820108"/>
              <a:gd name="connsiteY3" fmla="*/ 0 h 410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0108" h="4101641">
                <a:moveTo>
                  <a:pt x="4720149" y="0"/>
                </a:moveTo>
                <a:cubicBezTo>
                  <a:pt x="5015069" y="1487507"/>
                  <a:pt x="4642201" y="2961274"/>
                  <a:pt x="3802019" y="4101641"/>
                </a:cubicBezTo>
                <a:lnTo>
                  <a:pt x="0" y="1098657"/>
                </a:lnTo>
                <a:lnTo>
                  <a:pt x="4720149" y="0"/>
                </a:lnTo>
                <a:close/>
              </a:path>
            </a:pathLst>
          </a:custGeom>
          <a:solidFill>
            <a:schemeClr val="accent6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BCA94537-CD7F-D44E-B7F7-29A16B1E9434}"/>
              </a:ext>
            </a:extLst>
          </p:cNvPr>
          <p:cNvSpPr/>
          <p:nvPr/>
        </p:nvSpPr>
        <p:spPr>
          <a:xfrm>
            <a:off x="10408035" y="5910833"/>
            <a:ext cx="4820177" cy="4096847"/>
          </a:xfrm>
          <a:custGeom>
            <a:avLst/>
            <a:gdLst>
              <a:gd name="connsiteX0" fmla="*/ 91648 w 4820177"/>
              <a:gd name="connsiteY0" fmla="*/ 0 h 4096847"/>
              <a:gd name="connsiteX1" fmla="*/ 4820177 w 4820177"/>
              <a:gd name="connsiteY1" fmla="*/ 1058792 h 4096847"/>
              <a:gd name="connsiteX2" fmla="*/ 1045226 w 4820177"/>
              <a:gd name="connsiteY2" fmla="*/ 4096847 h 4096847"/>
              <a:gd name="connsiteX3" fmla="*/ 135792 w 4820177"/>
              <a:gd name="connsiteY3" fmla="*/ 2149126 h 4096847"/>
              <a:gd name="connsiteX4" fmla="*/ 91648 w 4820177"/>
              <a:gd name="connsiteY4" fmla="*/ 0 h 4096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20177" h="4096847">
                <a:moveTo>
                  <a:pt x="91648" y="0"/>
                </a:moveTo>
                <a:lnTo>
                  <a:pt x="4820177" y="1058792"/>
                </a:lnTo>
                <a:lnTo>
                  <a:pt x="1045226" y="4096847"/>
                </a:lnTo>
                <a:cubicBezTo>
                  <a:pt x="622578" y="3534879"/>
                  <a:pt x="305467" y="2878098"/>
                  <a:pt x="135792" y="2149126"/>
                </a:cubicBezTo>
                <a:cubicBezTo>
                  <a:pt x="-33883" y="1420153"/>
                  <a:pt x="-39841" y="691559"/>
                  <a:pt x="9164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61DC65E9-4228-1E48-B835-39CD2DFB5A52}"/>
              </a:ext>
            </a:extLst>
          </p:cNvPr>
          <p:cNvSpPr/>
          <p:nvPr/>
        </p:nvSpPr>
        <p:spPr>
          <a:xfrm>
            <a:off x="15796051" y="7236310"/>
            <a:ext cx="3801795" cy="4844317"/>
          </a:xfrm>
          <a:custGeom>
            <a:avLst/>
            <a:gdLst>
              <a:gd name="connsiteX0" fmla="*/ 0 w 3801795"/>
              <a:gd name="connsiteY0" fmla="*/ 0 h 4844317"/>
              <a:gd name="connsiteX1" fmla="*/ 3801795 w 3801795"/>
              <a:gd name="connsiteY1" fmla="*/ 3003420 h 4844317"/>
              <a:gd name="connsiteX2" fmla="*/ 1006417 w 3801795"/>
              <a:gd name="connsiteY2" fmla="*/ 4714688 h 4844317"/>
              <a:gd name="connsiteX3" fmla="*/ 21886 w 3801795"/>
              <a:gd name="connsiteY3" fmla="*/ 4844317 h 4844317"/>
              <a:gd name="connsiteX4" fmla="*/ 0 w 3801795"/>
              <a:gd name="connsiteY4" fmla="*/ 0 h 4844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01795" h="4844317">
                <a:moveTo>
                  <a:pt x="0" y="0"/>
                </a:moveTo>
                <a:lnTo>
                  <a:pt x="3801795" y="3003420"/>
                </a:lnTo>
                <a:cubicBezTo>
                  <a:pt x="3102603" y="3831721"/>
                  <a:pt x="2142719" y="4450203"/>
                  <a:pt x="1006417" y="4714688"/>
                </a:cubicBezTo>
                <a:cubicBezTo>
                  <a:pt x="676878" y="4791391"/>
                  <a:pt x="348072" y="4831898"/>
                  <a:pt x="21886" y="4844317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F834A379-D541-234A-A83F-719AAFD87386}"/>
              </a:ext>
            </a:extLst>
          </p:cNvPr>
          <p:cNvSpPr/>
          <p:nvPr/>
        </p:nvSpPr>
        <p:spPr>
          <a:xfrm>
            <a:off x="11671293" y="7239414"/>
            <a:ext cx="3796915" cy="4844413"/>
          </a:xfrm>
          <a:custGeom>
            <a:avLst/>
            <a:gdLst>
              <a:gd name="connsiteX0" fmla="*/ 3775903 w 3796915"/>
              <a:gd name="connsiteY0" fmla="*/ 0 h 4844413"/>
              <a:gd name="connsiteX1" fmla="*/ 3796915 w 3796915"/>
              <a:gd name="connsiteY1" fmla="*/ 4844413 h 4844413"/>
              <a:gd name="connsiteX2" fmla="*/ 0 w 3796915"/>
              <a:gd name="connsiteY2" fmla="*/ 3038193 h 4844413"/>
              <a:gd name="connsiteX3" fmla="*/ 3775903 w 3796915"/>
              <a:gd name="connsiteY3" fmla="*/ 0 h 4844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96915" h="4844413">
                <a:moveTo>
                  <a:pt x="3775903" y="0"/>
                </a:moveTo>
                <a:lnTo>
                  <a:pt x="3796915" y="4844413"/>
                </a:lnTo>
                <a:cubicBezTo>
                  <a:pt x="2320925" y="4802633"/>
                  <a:pt x="944775" y="4132443"/>
                  <a:pt x="0" y="3038193"/>
                </a:cubicBezTo>
                <a:lnTo>
                  <a:pt x="377590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4C5206-185A-1949-9E8F-6CDC154955BF}"/>
              </a:ext>
            </a:extLst>
          </p:cNvPr>
          <p:cNvSpPr txBox="1"/>
          <p:nvPr/>
        </p:nvSpPr>
        <p:spPr>
          <a:xfrm>
            <a:off x="1520825" y="5125539"/>
            <a:ext cx="5799023" cy="346492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ts val="9000"/>
              </a:lnSpc>
            </a:pPr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cs typeface="Poppins" pitchFamily="2" charset="77"/>
              </a:rPr>
              <a:t>HR</a:t>
            </a:r>
          </a:p>
          <a:p>
            <a:pPr>
              <a:lnSpc>
                <a:spcPts val="9000"/>
              </a:lnSpc>
            </a:pPr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cs typeface="Poppins" pitchFamily="2" charset="77"/>
              </a:rPr>
              <a:t>MANAGEMENT</a:t>
            </a:r>
          </a:p>
          <a:p>
            <a:pPr>
              <a:lnSpc>
                <a:spcPts val="9000"/>
              </a:lnSpc>
            </a:pPr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cs typeface="Poppins" pitchFamily="2" charset="77"/>
              </a:rPr>
              <a:t>ACTIVITIES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D24068-7D81-474D-ADF0-7AC20102A07A}"/>
              </a:ext>
            </a:extLst>
          </p:cNvPr>
          <p:cNvSpPr txBox="1"/>
          <p:nvPr/>
        </p:nvSpPr>
        <p:spPr>
          <a:xfrm>
            <a:off x="14393444" y="974888"/>
            <a:ext cx="2448761" cy="46166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Environmental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1F772A8B-98E3-9A44-B33C-D2A898918A92}"/>
              </a:ext>
            </a:extLst>
          </p:cNvPr>
          <p:cNvSpPr txBox="1">
            <a:spLocks/>
          </p:cNvSpPr>
          <p:nvPr/>
        </p:nvSpPr>
        <p:spPr>
          <a:xfrm>
            <a:off x="14449879" y="2945795"/>
            <a:ext cx="2452425" cy="113441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460" indent="-251460" algn="l">
              <a:lnSpc>
                <a:spcPts val="28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Strategic human</a:t>
            </a:r>
          </a:p>
          <a:p>
            <a:pPr marL="251460" indent="-251460" algn="l">
              <a:lnSpc>
                <a:spcPts val="28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Resource planning</a:t>
            </a:r>
          </a:p>
          <a:p>
            <a:pPr marL="251460" indent="-251460" algn="l">
              <a:lnSpc>
                <a:spcPts val="28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Recruiting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06BC484-C9D9-BE42-9919-1CAC24D43F8A}"/>
              </a:ext>
            </a:extLst>
          </p:cNvPr>
          <p:cNvSpPr txBox="1"/>
          <p:nvPr/>
        </p:nvSpPr>
        <p:spPr>
          <a:xfrm>
            <a:off x="15876334" y="9144862"/>
            <a:ext cx="2448761" cy="83099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Talent Management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3E179D64-A706-B94E-90B6-D067E91FB423}"/>
              </a:ext>
            </a:extLst>
          </p:cNvPr>
          <p:cNvSpPr txBox="1">
            <a:spLocks/>
          </p:cNvSpPr>
          <p:nvPr/>
        </p:nvSpPr>
        <p:spPr>
          <a:xfrm>
            <a:off x="15872670" y="10014309"/>
            <a:ext cx="2452425" cy="113441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460" indent="-251460" algn="l">
              <a:lnSpc>
                <a:spcPts val="28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Strategic human</a:t>
            </a:r>
          </a:p>
          <a:p>
            <a:pPr marL="251460" indent="-251460" algn="l">
              <a:lnSpc>
                <a:spcPts val="28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Resource planning</a:t>
            </a:r>
          </a:p>
          <a:p>
            <a:pPr marL="251460" indent="-251460" algn="l">
              <a:lnSpc>
                <a:spcPts val="28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Recruiting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120968E-7DF7-844B-A38D-56F1D5E85CE1}"/>
              </a:ext>
            </a:extLst>
          </p:cNvPr>
          <p:cNvSpPr txBox="1"/>
          <p:nvPr/>
        </p:nvSpPr>
        <p:spPr>
          <a:xfrm>
            <a:off x="12894683" y="9514194"/>
            <a:ext cx="2448761" cy="46166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Total Rewards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567FCFDD-9EBC-C142-912D-ACF231FD8730}"/>
              </a:ext>
            </a:extLst>
          </p:cNvPr>
          <p:cNvSpPr txBox="1">
            <a:spLocks/>
          </p:cNvSpPr>
          <p:nvPr/>
        </p:nvSpPr>
        <p:spPr>
          <a:xfrm>
            <a:off x="12891019" y="10014309"/>
            <a:ext cx="2452425" cy="113441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460" indent="-251460" algn="l">
              <a:lnSpc>
                <a:spcPts val="28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Strategic human</a:t>
            </a:r>
          </a:p>
          <a:p>
            <a:pPr marL="251460" indent="-251460" algn="l">
              <a:lnSpc>
                <a:spcPts val="28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Resource planning</a:t>
            </a:r>
          </a:p>
          <a:p>
            <a:pPr marL="251460" indent="-251460" algn="l">
              <a:lnSpc>
                <a:spcPts val="28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Recruiting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2AD9BFB-06F1-0846-914D-2694DF3CC223}"/>
              </a:ext>
            </a:extLst>
          </p:cNvPr>
          <p:cNvSpPr txBox="1"/>
          <p:nvPr/>
        </p:nvSpPr>
        <p:spPr>
          <a:xfrm>
            <a:off x="10357476" y="6802131"/>
            <a:ext cx="3644618" cy="83099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Risk management and worker protection</a:t>
            </a: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39E0218E-3A6B-9040-9D37-EFD256620DB8}"/>
              </a:ext>
            </a:extLst>
          </p:cNvPr>
          <p:cNvSpPr txBox="1">
            <a:spLocks/>
          </p:cNvSpPr>
          <p:nvPr/>
        </p:nvSpPr>
        <p:spPr>
          <a:xfrm>
            <a:off x="10951740" y="7671578"/>
            <a:ext cx="2452425" cy="113441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460" indent="-251460" algn="l">
              <a:lnSpc>
                <a:spcPts val="28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Strategic human</a:t>
            </a:r>
          </a:p>
          <a:p>
            <a:pPr marL="251460" indent="-251460" algn="l">
              <a:lnSpc>
                <a:spcPts val="28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Resource planning</a:t>
            </a:r>
          </a:p>
          <a:p>
            <a:pPr marL="251460" indent="-251460" algn="l">
              <a:lnSpc>
                <a:spcPts val="28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Recruiting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EC604AE-3842-3D45-8C20-F96C7DD505DF}"/>
              </a:ext>
            </a:extLst>
          </p:cNvPr>
          <p:cNvSpPr txBox="1"/>
          <p:nvPr/>
        </p:nvSpPr>
        <p:spPr>
          <a:xfrm>
            <a:off x="17949386" y="6810222"/>
            <a:ext cx="2448761" cy="46166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Staffing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4C57E497-8679-F140-ACF9-0C48AE115989}"/>
              </a:ext>
            </a:extLst>
          </p:cNvPr>
          <p:cNvSpPr txBox="1">
            <a:spLocks/>
          </p:cNvSpPr>
          <p:nvPr/>
        </p:nvSpPr>
        <p:spPr>
          <a:xfrm>
            <a:off x="17945722" y="7310337"/>
            <a:ext cx="2452425" cy="113441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460" indent="-251460" algn="l">
              <a:lnSpc>
                <a:spcPts val="28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Strategic human</a:t>
            </a:r>
          </a:p>
          <a:p>
            <a:pPr marL="251460" indent="-251460" algn="l">
              <a:lnSpc>
                <a:spcPts val="28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Resource planning</a:t>
            </a:r>
          </a:p>
          <a:p>
            <a:pPr marL="251460" indent="-251460" algn="l">
              <a:lnSpc>
                <a:spcPts val="28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Recruiting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2C6D0B3-495B-E847-AF90-7EBAB0032063}"/>
              </a:ext>
            </a:extLst>
          </p:cNvPr>
          <p:cNvSpPr txBox="1"/>
          <p:nvPr/>
        </p:nvSpPr>
        <p:spPr>
          <a:xfrm>
            <a:off x="11326610" y="3675525"/>
            <a:ext cx="2803958" cy="83099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Employee &amp; Labor Relations</a:t>
            </a: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81A771F1-831D-2A44-BF10-EC2E9C9F0AD1}"/>
              </a:ext>
            </a:extLst>
          </p:cNvPr>
          <p:cNvSpPr txBox="1">
            <a:spLocks/>
          </p:cNvSpPr>
          <p:nvPr/>
        </p:nvSpPr>
        <p:spPr>
          <a:xfrm>
            <a:off x="11500544" y="4544972"/>
            <a:ext cx="2452425" cy="113441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460" indent="-251460" algn="l">
              <a:lnSpc>
                <a:spcPts val="28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Strategic human</a:t>
            </a:r>
          </a:p>
          <a:p>
            <a:pPr marL="251460" indent="-251460" algn="l">
              <a:lnSpc>
                <a:spcPts val="28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Resource planning</a:t>
            </a:r>
          </a:p>
          <a:p>
            <a:pPr marL="251460" indent="-251460" algn="l">
              <a:lnSpc>
                <a:spcPts val="28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Recruiting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0F0B029-E9D8-DF43-8AF0-77C28C428D2F}"/>
              </a:ext>
            </a:extLst>
          </p:cNvPr>
          <p:cNvSpPr txBox="1"/>
          <p:nvPr/>
        </p:nvSpPr>
        <p:spPr>
          <a:xfrm>
            <a:off x="17373748" y="3306193"/>
            <a:ext cx="2448760" cy="1200329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Legal Framework &amp; Practice</a:t>
            </a: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21E6F85D-762E-0D4A-820B-A8CC4D500BAB}"/>
              </a:ext>
            </a:extLst>
          </p:cNvPr>
          <p:cNvSpPr txBox="1">
            <a:spLocks/>
          </p:cNvSpPr>
          <p:nvPr/>
        </p:nvSpPr>
        <p:spPr>
          <a:xfrm>
            <a:off x="17370086" y="4544972"/>
            <a:ext cx="2452425" cy="113441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460" indent="-251460" algn="l">
              <a:lnSpc>
                <a:spcPts val="28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Strategic human</a:t>
            </a:r>
          </a:p>
          <a:p>
            <a:pPr marL="251460" indent="-251460" algn="l">
              <a:lnSpc>
                <a:spcPts val="28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Resource planning</a:t>
            </a:r>
          </a:p>
          <a:p>
            <a:pPr marL="251460" indent="-251460" algn="l">
              <a:lnSpc>
                <a:spcPts val="28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Recruiting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C0DCD36-5B64-164B-90E9-D81E252FD517}"/>
              </a:ext>
            </a:extLst>
          </p:cNvPr>
          <p:cNvSpPr txBox="1"/>
          <p:nvPr/>
        </p:nvSpPr>
        <p:spPr>
          <a:xfrm>
            <a:off x="15121535" y="12279448"/>
            <a:ext cx="992580" cy="46166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Legal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7A99660-E053-F142-8863-F0D76522C429}"/>
              </a:ext>
            </a:extLst>
          </p:cNvPr>
          <p:cNvSpPr txBox="1"/>
          <p:nvPr/>
        </p:nvSpPr>
        <p:spPr>
          <a:xfrm rot="5400000">
            <a:off x="20609231" y="6645718"/>
            <a:ext cx="1425391" cy="46166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Political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9F47F7A-58D4-9F4A-9453-97DF996DEC4B}"/>
              </a:ext>
            </a:extLst>
          </p:cNvPr>
          <p:cNvSpPr txBox="1"/>
          <p:nvPr/>
        </p:nvSpPr>
        <p:spPr>
          <a:xfrm rot="16200000">
            <a:off x="8773290" y="6645718"/>
            <a:ext cx="2267929" cy="46166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Technological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620AF79-A70C-C54E-A688-5626E996867C}"/>
              </a:ext>
            </a:extLst>
          </p:cNvPr>
          <p:cNvSpPr txBox="1"/>
          <p:nvPr/>
        </p:nvSpPr>
        <p:spPr>
          <a:xfrm rot="18900000">
            <a:off x="10807984" y="2714963"/>
            <a:ext cx="1168910" cy="46166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Global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47BB395-1810-C949-9024-307741301812}"/>
              </a:ext>
            </a:extLst>
          </p:cNvPr>
          <p:cNvSpPr txBox="1"/>
          <p:nvPr/>
        </p:nvSpPr>
        <p:spPr>
          <a:xfrm rot="18900000">
            <a:off x="19262789" y="10540939"/>
            <a:ext cx="1079143" cy="46166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Social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E57725A-6907-8D44-BCB1-6C8536771A4C}"/>
              </a:ext>
            </a:extLst>
          </p:cNvPr>
          <p:cNvSpPr txBox="1"/>
          <p:nvPr/>
        </p:nvSpPr>
        <p:spPr>
          <a:xfrm rot="2700000">
            <a:off x="18868225" y="2646533"/>
            <a:ext cx="1922578" cy="830997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Cultural/</a:t>
            </a:r>
          </a:p>
          <a:p>
            <a:pPr algn="ctr"/>
            <a:r>
              <a:rPr lang="en-US" sz="24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Geographic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0D4D806-E076-134C-B4B1-48F4DA068B76}"/>
              </a:ext>
            </a:extLst>
          </p:cNvPr>
          <p:cNvSpPr txBox="1"/>
          <p:nvPr/>
        </p:nvSpPr>
        <p:spPr>
          <a:xfrm rot="2700000">
            <a:off x="10468512" y="10420671"/>
            <a:ext cx="1656224" cy="46166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Economic</a:t>
            </a:r>
          </a:p>
        </p:txBody>
      </p:sp>
    </p:spTree>
    <p:extLst>
      <p:ext uri="{BB962C8B-B14F-4D97-AF65-F5344CB8AC3E}">
        <p14:creationId xmlns:p14="http://schemas.microsoft.com/office/powerpoint/2010/main" val="27634271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471200-623B-D445-8B53-C8F026C8449D}"/>
              </a:ext>
            </a:extLst>
          </p:cNvPr>
          <p:cNvSpPr txBox="1"/>
          <p:nvPr/>
        </p:nvSpPr>
        <p:spPr>
          <a:xfrm>
            <a:off x="1520825" y="612372"/>
            <a:ext cx="9655848" cy="10156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cs typeface="Poppins" pitchFamily="2" charset="77"/>
              </a:rPr>
              <a:t>HR COMPETENCY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7887DF-C3BD-8745-B35F-BA95600CE382}"/>
              </a:ext>
            </a:extLst>
          </p:cNvPr>
          <p:cNvSpPr txBox="1"/>
          <p:nvPr/>
        </p:nvSpPr>
        <p:spPr>
          <a:xfrm>
            <a:off x="1520825" y="1678835"/>
            <a:ext cx="10126490" cy="505459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International Personnel Management Association (IPMA) Model</a:t>
            </a:r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0F295F75-2746-224C-B2F6-30AFAA5350FA}"/>
              </a:ext>
            </a:extLst>
          </p:cNvPr>
          <p:cNvSpPr/>
          <p:nvPr/>
        </p:nvSpPr>
        <p:spPr>
          <a:xfrm rot="10800000">
            <a:off x="1520825" y="3363542"/>
            <a:ext cx="21336000" cy="959045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3601C1F-857E-024A-88D4-51FDF8921AB9}"/>
              </a:ext>
            </a:extLst>
          </p:cNvPr>
          <p:cNvSpPr/>
          <p:nvPr/>
        </p:nvSpPr>
        <p:spPr>
          <a:xfrm>
            <a:off x="9798050" y="3592141"/>
            <a:ext cx="4781550" cy="4781550"/>
          </a:xfrm>
          <a:prstGeom prst="ellipse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A9B190D-BEE3-5C44-B62F-D10A89FFFF25}"/>
              </a:ext>
            </a:extLst>
          </p:cNvPr>
          <p:cNvSpPr/>
          <p:nvPr/>
        </p:nvSpPr>
        <p:spPr>
          <a:xfrm>
            <a:off x="9798050" y="7255615"/>
            <a:ext cx="4781550" cy="4781550"/>
          </a:xfrm>
          <a:prstGeom prst="ellipse">
            <a:avLst/>
          </a:prstGeom>
          <a:solidFill>
            <a:schemeClr val="accent3">
              <a:alpha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7940CE3-AF52-1A4E-BC3B-CF60E99F0F3F}"/>
              </a:ext>
            </a:extLst>
          </p:cNvPr>
          <p:cNvSpPr/>
          <p:nvPr/>
        </p:nvSpPr>
        <p:spPr>
          <a:xfrm>
            <a:off x="11647315" y="5423878"/>
            <a:ext cx="4781550" cy="4781550"/>
          </a:xfrm>
          <a:prstGeom prst="ellipse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B6EDF60-14F0-944A-B484-DA9CB1DFFFC6}"/>
              </a:ext>
            </a:extLst>
          </p:cNvPr>
          <p:cNvSpPr/>
          <p:nvPr/>
        </p:nvSpPr>
        <p:spPr>
          <a:xfrm>
            <a:off x="7948785" y="5423878"/>
            <a:ext cx="4781550" cy="4781550"/>
          </a:xfrm>
          <a:prstGeom prst="ellipse">
            <a:avLst/>
          </a:prstGeom>
          <a:solidFill>
            <a:schemeClr val="accent4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02B644-687E-7C43-9949-47DBC03412F1}"/>
              </a:ext>
            </a:extLst>
          </p:cNvPr>
          <p:cNvSpPr txBox="1"/>
          <p:nvPr/>
        </p:nvSpPr>
        <p:spPr>
          <a:xfrm>
            <a:off x="11391172" y="4494675"/>
            <a:ext cx="1595309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Leader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AFB908-B3EB-F24B-A38F-87782CA7BE1C}"/>
              </a:ext>
            </a:extLst>
          </p:cNvPr>
          <p:cNvSpPr txBox="1"/>
          <p:nvPr/>
        </p:nvSpPr>
        <p:spPr>
          <a:xfrm>
            <a:off x="11084199" y="10560974"/>
            <a:ext cx="2209259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HR Expert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7A8DC7-67DF-D642-931B-8088060DA350}"/>
              </a:ext>
            </a:extLst>
          </p:cNvPr>
          <p:cNvSpPr txBox="1"/>
          <p:nvPr/>
        </p:nvSpPr>
        <p:spPr>
          <a:xfrm>
            <a:off x="8315752" y="7154473"/>
            <a:ext cx="1976823" cy="132036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Business</a:t>
            </a:r>
          </a:p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Partner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C821D6-3171-314D-AFA7-E6AC3F69916F}"/>
              </a:ext>
            </a:extLst>
          </p:cNvPr>
          <p:cNvSpPr txBox="1"/>
          <p:nvPr/>
        </p:nvSpPr>
        <p:spPr>
          <a:xfrm>
            <a:off x="14219728" y="7154473"/>
            <a:ext cx="1707519" cy="132036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Change</a:t>
            </a:r>
          </a:p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Agent</a:t>
            </a:r>
          </a:p>
        </p:txBody>
      </p:sp>
    </p:spTree>
    <p:extLst>
      <p:ext uri="{BB962C8B-B14F-4D97-AF65-F5344CB8AC3E}">
        <p14:creationId xmlns:p14="http://schemas.microsoft.com/office/powerpoint/2010/main" val="3879400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70AD86-7454-B746-93E9-868C0D3ACFDE}"/>
              </a:ext>
            </a:extLst>
          </p:cNvPr>
          <p:cNvSpPr txBox="1"/>
          <p:nvPr/>
        </p:nvSpPr>
        <p:spPr>
          <a:xfrm>
            <a:off x="1520825" y="612372"/>
            <a:ext cx="15277580" cy="10156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cs typeface="Poppins" pitchFamily="2" charset="77"/>
              </a:rPr>
              <a:t>TUCKMAN TEAM DEVELOPMENT MODEL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DA7DC8C-9598-FA40-A1FC-F9E4F719E8D4}"/>
              </a:ext>
            </a:extLst>
          </p:cNvPr>
          <p:cNvCxnSpPr/>
          <p:nvPr/>
        </p:nvCxnSpPr>
        <p:spPr>
          <a:xfrm>
            <a:off x="2761796" y="3265714"/>
            <a:ext cx="0" cy="8686800"/>
          </a:xfrm>
          <a:prstGeom prst="straightConnector1">
            <a:avLst/>
          </a:prstGeom>
          <a:ln w="63500">
            <a:solidFill>
              <a:schemeClr val="bg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5CD1F57-D0F3-F749-9336-D73280A38216}"/>
              </a:ext>
            </a:extLst>
          </p:cNvPr>
          <p:cNvCxnSpPr>
            <a:cxnSpLocks/>
          </p:cNvCxnSpPr>
          <p:nvPr/>
        </p:nvCxnSpPr>
        <p:spPr>
          <a:xfrm flipH="1">
            <a:off x="2761797" y="11952514"/>
            <a:ext cx="19575689" cy="0"/>
          </a:xfrm>
          <a:prstGeom prst="straightConnector1">
            <a:avLst/>
          </a:prstGeom>
          <a:ln w="63500">
            <a:solidFill>
              <a:schemeClr val="bg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4449825-EAF7-3441-99BE-C6BF4C9214BB}"/>
              </a:ext>
            </a:extLst>
          </p:cNvPr>
          <p:cNvSpPr txBox="1"/>
          <p:nvPr/>
        </p:nvSpPr>
        <p:spPr>
          <a:xfrm>
            <a:off x="11953964" y="12191405"/>
            <a:ext cx="1191352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Time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9D46B3-9441-D94A-95D3-8AD1B3725DE2}"/>
              </a:ext>
            </a:extLst>
          </p:cNvPr>
          <p:cNvSpPr txBox="1"/>
          <p:nvPr/>
        </p:nvSpPr>
        <p:spPr>
          <a:xfrm rot="16200000">
            <a:off x="675244" y="7269534"/>
            <a:ext cx="2882520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Effectiveness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3B7B7C-4965-4641-9766-4AD69250AAC5}"/>
              </a:ext>
            </a:extLst>
          </p:cNvPr>
          <p:cNvSpPr/>
          <p:nvPr/>
        </p:nvSpPr>
        <p:spPr>
          <a:xfrm>
            <a:off x="3690258" y="9633857"/>
            <a:ext cx="4470762" cy="17961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408454-B1A1-6543-95E0-EE6803A9F01B}"/>
              </a:ext>
            </a:extLst>
          </p:cNvPr>
          <p:cNvSpPr/>
          <p:nvPr/>
        </p:nvSpPr>
        <p:spPr>
          <a:xfrm>
            <a:off x="8161020" y="7722610"/>
            <a:ext cx="4470762" cy="17961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FFD4C7-2990-A34F-8D97-0383D0690C3A}"/>
              </a:ext>
            </a:extLst>
          </p:cNvPr>
          <p:cNvSpPr/>
          <p:nvPr/>
        </p:nvSpPr>
        <p:spPr>
          <a:xfrm>
            <a:off x="12631782" y="5811363"/>
            <a:ext cx="4470762" cy="17961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2D932D-33DE-1943-A5AB-96A0EBCADEE8}"/>
              </a:ext>
            </a:extLst>
          </p:cNvPr>
          <p:cNvSpPr/>
          <p:nvPr/>
        </p:nvSpPr>
        <p:spPr>
          <a:xfrm>
            <a:off x="17102544" y="3900116"/>
            <a:ext cx="4470762" cy="17961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C96E46-79F4-124F-BCA7-03922598683A}"/>
              </a:ext>
            </a:extLst>
          </p:cNvPr>
          <p:cNvSpPr txBox="1"/>
          <p:nvPr/>
        </p:nvSpPr>
        <p:spPr>
          <a:xfrm>
            <a:off x="4976501" y="9718369"/>
            <a:ext cx="1898277" cy="67916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Forming	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376D7098-652B-AC47-A6E4-AACC9D6640E4}"/>
              </a:ext>
            </a:extLst>
          </p:cNvPr>
          <p:cNvSpPr txBox="1">
            <a:spLocks/>
          </p:cNvSpPr>
          <p:nvPr/>
        </p:nvSpPr>
        <p:spPr>
          <a:xfrm>
            <a:off x="3831661" y="10375092"/>
            <a:ext cx="4146480" cy="87600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2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Team is dependent on the leader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06D2F9-0156-3247-B3C2-6C8B9A453579}"/>
              </a:ext>
            </a:extLst>
          </p:cNvPr>
          <p:cNvSpPr txBox="1"/>
          <p:nvPr/>
        </p:nvSpPr>
        <p:spPr>
          <a:xfrm>
            <a:off x="9387853" y="8012307"/>
            <a:ext cx="2058577" cy="67916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Storming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DD86799A-3D79-8B45-8EFB-272C8ECC4670}"/>
              </a:ext>
            </a:extLst>
          </p:cNvPr>
          <p:cNvSpPr txBox="1">
            <a:spLocks/>
          </p:cNvSpPr>
          <p:nvPr/>
        </p:nvSpPr>
        <p:spPr>
          <a:xfrm>
            <a:off x="8323161" y="8669030"/>
            <a:ext cx="4146480" cy="46564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2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Leaders mediates and focuses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D05E72-265A-A74B-8CA3-4C45E1DD6E8B}"/>
              </a:ext>
            </a:extLst>
          </p:cNvPr>
          <p:cNvSpPr txBox="1"/>
          <p:nvPr/>
        </p:nvSpPr>
        <p:spPr>
          <a:xfrm>
            <a:off x="13893879" y="6101060"/>
            <a:ext cx="1988045" cy="67916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Norming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C5B957F2-E55C-E045-AD59-8821508C3112}"/>
              </a:ext>
            </a:extLst>
          </p:cNvPr>
          <p:cNvSpPr txBox="1">
            <a:spLocks/>
          </p:cNvSpPr>
          <p:nvPr/>
        </p:nvSpPr>
        <p:spPr>
          <a:xfrm>
            <a:off x="12793923" y="6757783"/>
            <a:ext cx="4146480" cy="46564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2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Leader facilities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301191-DDBD-984D-B6D8-C15ECE0B28C2}"/>
              </a:ext>
            </a:extLst>
          </p:cNvPr>
          <p:cNvSpPr txBox="1"/>
          <p:nvPr/>
        </p:nvSpPr>
        <p:spPr>
          <a:xfrm>
            <a:off x="18108964" y="3984628"/>
            <a:ext cx="2499402" cy="67916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Performing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BB75248C-D110-B440-9E29-2B6511EFBEC1}"/>
              </a:ext>
            </a:extLst>
          </p:cNvPr>
          <p:cNvSpPr txBox="1">
            <a:spLocks/>
          </p:cNvSpPr>
          <p:nvPr/>
        </p:nvSpPr>
        <p:spPr>
          <a:xfrm>
            <a:off x="17264685" y="4641351"/>
            <a:ext cx="4146480" cy="87600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2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Leader delegates and overseas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1EC130-FE11-7146-B8BD-E99F04B3DE5C}"/>
              </a:ext>
            </a:extLst>
          </p:cNvPr>
          <p:cNvSpPr txBox="1"/>
          <p:nvPr/>
        </p:nvSpPr>
        <p:spPr>
          <a:xfrm>
            <a:off x="17102544" y="9700688"/>
            <a:ext cx="5234942" cy="1961563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>
              <a:lnSpc>
                <a:spcPts val="5000"/>
              </a:lnSpc>
            </a:pP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leaders goal is to make the team self reliant and then move on.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CB2B4D-5B6F-4F47-8B19-6BBDE4AF6B23}"/>
              </a:ext>
            </a:extLst>
          </p:cNvPr>
          <p:cNvSpPr txBox="1"/>
          <p:nvPr/>
        </p:nvSpPr>
        <p:spPr>
          <a:xfrm>
            <a:off x="1520825" y="1678835"/>
            <a:ext cx="18659275" cy="50539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Teams go through four stages. Teams can regress when membership changes. A mature team may need no leadership</a:t>
            </a:r>
          </a:p>
        </p:txBody>
      </p:sp>
    </p:spTree>
    <p:extLst>
      <p:ext uri="{BB962C8B-B14F-4D97-AF65-F5344CB8AC3E}">
        <p14:creationId xmlns:p14="http://schemas.microsoft.com/office/powerpoint/2010/main" val="6658696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 38">
            <a:extLst>
              <a:ext uri="{FF2B5EF4-FFF2-40B4-BE49-F238E27FC236}">
                <a16:creationId xmlns:a16="http://schemas.microsoft.com/office/drawing/2014/main" id="{EE511D1B-F5B8-2444-8399-7CA2FC8C5F7E}"/>
              </a:ext>
            </a:extLst>
          </p:cNvPr>
          <p:cNvSpPr/>
          <p:nvPr/>
        </p:nvSpPr>
        <p:spPr>
          <a:xfrm>
            <a:off x="10363167" y="3359492"/>
            <a:ext cx="3623021" cy="2740898"/>
          </a:xfrm>
          <a:custGeom>
            <a:avLst/>
            <a:gdLst>
              <a:gd name="connsiteX0" fmla="*/ 1905438 w 3623021"/>
              <a:gd name="connsiteY0" fmla="*/ 631 h 2740898"/>
              <a:gd name="connsiteX1" fmla="*/ 3623021 w 3623021"/>
              <a:gd name="connsiteY1" fmla="*/ 375646 h 2740898"/>
              <a:gd name="connsiteX2" fmla="*/ 2498232 w 3623021"/>
              <a:gd name="connsiteY2" fmla="*/ 2737094 h 2740898"/>
              <a:gd name="connsiteX3" fmla="*/ 2380965 w 3623021"/>
              <a:gd name="connsiteY3" fmla="*/ 2694174 h 2740898"/>
              <a:gd name="connsiteX4" fmla="*/ 1825967 w 3623021"/>
              <a:gd name="connsiteY4" fmla="*/ 2610267 h 2740898"/>
              <a:gd name="connsiteX5" fmla="*/ 1270969 w 3623021"/>
              <a:gd name="connsiteY5" fmla="*/ 2694174 h 2740898"/>
              <a:gd name="connsiteX6" fmla="*/ 1143310 w 3623021"/>
              <a:gd name="connsiteY6" fmla="*/ 2740898 h 2740898"/>
              <a:gd name="connsiteX7" fmla="*/ 0 w 3623021"/>
              <a:gd name="connsiteY7" fmla="*/ 391632 h 2740898"/>
              <a:gd name="connsiteX8" fmla="*/ 811055 w 3623021"/>
              <a:gd name="connsiteY8" fmla="*/ 117595 h 2740898"/>
              <a:gd name="connsiteX9" fmla="*/ 1905438 w 3623021"/>
              <a:gd name="connsiteY9" fmla="*/ 631 h 2740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23021" h="2740898">
                <a:moveTo>
                  <a:pt x="1905438" y="631"/>
                </a:moveTo>
                <a:cubicBezTo>
                  <a:pt x="2506140" y="10740"/>
                  <a:pt x="3088682" y="142150"/>
                  <a:pt x="3623021" y="375646"/>
                </a:cubicBezTo>
                <a:lnTo>
                  <a:pt x="2498232" y="2737094"/>
                </a:lnTo>
                <a:lnTo>
                  <a:pt x="2380965" y="2694174"/>
                </a:lnTo>
                <a:cubicBezTo>
                  <a:pt x="2205642" y="2639643"/>
                  <a:pt x="2019235" y="2610267"/>
                  <a:pt x="1825967" y="2610267"/>
                </a:cubicBezTo>
                <a:cubicBezTo>
                  <a:pt x="1632699" y="2610267"/>
                  <a:pt x="1446293" y="2639643"/>
                  <a:pt x="1270969" y="2694174"/>
                </a:cubicBezTo>
                <a:lnTo>
                  <a:pt x="1143310" y="2740898"/>
                </a:lnTo>
                <a:lnTo>
                  <a:pt x="0" y="391632"/>
                </a:lnTo>
                <a:cubicBezTo>
                  <a:pt x="256553" y="277184"/>
                  <a:pt x="526938" y="183725"/>
                  <a:pt x="811055" y="117595"/>
                </a:cubicBezTo>
                <a:cubicBezTo>
                  <a:pt x="1178060" y="32171"/>
                  <a:pt x="1545018" y="-5433"/>
                  <a:pt x="1905438" y="631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114F5CF9-D57B-F146-B7D3-11A1678234EC}"/>
              </a:ext>
            </a:extLst>
          </p:cNvPr>
          <p:cNvSpPr/>
          <p:nvPr/>
        </p:nvSpPr>
        <p:spPr>
          <a:xfrm>
            <a:off x="13131201" y="3866816"/>
            <a:ext cx="3396662" cy="3416578"/>
          </a:xfrm>
          <a:custGeom>
            <a:avLst/>
            <a:gdLst>
              <a:gd name="connsiteX0" fmla="*/ 1124526 w 3396662"/>
              <a:gd name="connsiteY0" fmla="*/ 0 h 3416578"/>
              <a:gd name="connsiteX1" fmla="*/ 3396662 w 3396662"/>
              <a:gd name="connsiteY1" fmla="*/ 2821717 h 3416578"/>
              <a:gd name="connsiteX2" fmla="*/ 840968 w 3396662"/>
              <a:gd name="connsiteY2" fmla="*/ 3416578 h 3416578"/>
              <a:gd name="connsiteX3" fmla="*/ 840385 w 3396662"/>
              <a:gd name="connsiteY3" fmla="*/ 3414304 h 3416578"/>
              <a:gd name="connsiteX4" fmla="*/ 101432 w 3396662"/>
              <a:gd name="connsiteY4" fmla="*/ 2421687 h 3416578"/>
              <a:gd name="connsiteX5" fmla="*/ 0 w 3396662"/>
              <a:gd name="connsiteY5" fmla="*/ 2360067 h 3416578"/>
              <a:gd name="connsiteX6" fmla="*/ 1124526 w 3396662"/>
              <a:gd name="connsiteY6" fmla="*/ 0 h 3416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96662" h="3416578">
                <a:moveTo>
                  <a:pt x="1124526" y="0"/>
                </a:moveTo>
                <a:cubicBezTo>
                  <a:pt x="2209086" y="562051"/>
                  <a:pt x="3058595" y="1559227"/>
                  <a:pt x="3396662" y="2821717"/>
                </a:cubicBezTo>
                <a:lnTo>
                  <a:pt x="840968" y="3416578"/>
                </a:lnTo>
                <a:lnTo>
                  <a:pt x="840385" y="3414304"/>
                </a:lnTo>
                <a:cubicBezTo>
                  <a:pt x="713144" y="3005215"/>
                  <a:pt x="448950" y="2656466"/>
                  <a:pt x="101432" y="2421687"/>
                </a:cubicBezTo>
                <a:lnTo>
                  <a:pt x="0" y="2360067"/>
                </a:lnTo>
                <a:lnTo>
                  <a:pt x="1124526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03BB5A11-67C8-9841-BBE9-E21FDA817906}"/>
              </a:ext>
            </a:extLst>
          </p:cNvPr>
          <p:cNvSpPr/>
          <p:nvPr/>
        </p:nvSpPr>
        <p:spPr>
          <a:xfrm>
            <a:off x="7843960" y="3884548"/>
            <a:ext cx="3391688" cy="3414368"/>
          </a:xfrm>
          <a:custGeom>
            <a:avLst/>
            <a:gdLst>
              <a:gd name="connsiteX0" fmla="*/ 2247701 w 3391688"/>
              <a:gd name="connsiteY0" fmla="*/ 0 h 3414368"/>
              <a:gd name="connsiteX1" fmla="*/ 3391688 w 3391688"/>
              <a:gd name="connsiteY1" fmla="*/ 2349270 h 3414368"/>
              <a:gd name="connsiteX2" fmla="*/ 3301674 w 3391688"/>
              <a:gd name="connsiteY2" fmla="*/ 2403956 h 3414368"/>
              <a:gd name="connsiteX3" fmla="*/ 2562721 w 3391688"/>
              <a:gd name="connsiteY3" fmla="*/ 3396572 h 3414368"/>
              <a:gd name="connsiteX4" fmla="*/ 2558146 w 3391688"/>
              <a:gd name="connsiteY4" fmla="*/ 3414368 h 3414368"/>
              <a:gd name="connsiteX5" fmla="*/ 0 w 3391688"/>
              <a:gd name="connsiteY5" fmla="*/ 2842423 h 3414368"/>
              <a:gd name="connsiteX6" fmla="*/ 2247701 w 3391688"/>
              <a:gd name="connsiteY6" fmla="*/ 0 h 3414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91688" h="3414368">
                <a:moveTo>
                  <a:pt x="2247701" y="0"/>
                </a:moveTo>
                <a:lnTo>
                  <a:pt x="3391688" y="2349270"/>
                </a:lnTo>
                <a:lnTo>
                  <a:pt x="3301674" y="2403956"/>
                </a:lnTo>
                <a:cubicBezTo>
                  <a:pt x="2954156" y="2638734"/>
                  <a:pt x="2689960" y="2987483"/>
                  <a:pt x="2562721" y="3396572"/>
                </a:cubicBezTo>
                <a:lnTo>
                  <a:pt x="2558146" y="3414368"/>
                </a:lnTo>
                <a:lnTo>
                  <a:pt x="0" y="2842423"/>
                </a:lnTo>
                <a:cubicBezTo>
                  <a:pt x="313964" y="1636297"/>
                  <a:pt x="1122469" y="594508"/>
                  <a:pt x="22477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6214D579-FFB7-A843-9B21-9A948F41F5AD}"/>
              </a:ext>
            </a:extLst>
          </p:cNvPr>
          <p:cNvSpPr/>
          <p:nvPr/>
        </p:nvSpPr>
        <p:spPr>
          <a:xfrm>
            <a:off x="13735972" y="6979621"/>
            <a:ext cx="2945786" cy="3534744"/>
          </a:xfrm>
          <a:custGeom>
            <a:avLst/>
            <a:gdLst>
              <a:gd name="connsiteX0" fmla="*/ 2859643 w 2945786"/>
              <a:gd name="connsiteY0" fmla="*/ 0 h 3534744"/>
              <a:gd name="connsiteX1" fmla="*/ 2068410 w 2945786"/>
              <a:gd name="connsiteY1" fmla="*/ 3534744 h 3534744"/>
              <a:gd name="connsiteX2" fmla="*/ 0 w 2945786"/>
              <a:gd name="connsiteY2" fmla="*/ 1901033 h 3534744"/>
              <a:gd name="connsiteX3" fmla="*/ 776 w 2945786"/>
              <a:gd name="connsiteY3" fmla="*/ 1899997 h 3534744"/>
              <a:gd name="connsiteX4" fmla="*/ 319520 w 2945786"/>
              <a:gd name="connsiteY4" fmla="*/ 856498 h 3534744"/>
              <a:gd name="connsiteX5" fmla="*/ 309883 w 2945786"/>
              <a:gd name="connsiteY5" fmla="*/ 665673 h 3534744"/>
              <a:gd name="connsiteX6" fmla="*/ 299244 w 2945786"/>
              <a:gd name="connsiteY6" fmla="*/ 595956 h 3534744"/>
              <a:gd name="connsiteX7" fmla="*/ 2859643 w 2945786"/>
              <a:gd name="connsiteY7" fmla="*/ 0 h 3534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45786" h="3534744">
                <a:moveTo>
                  <a:pt x="2859643" y="0"/>
                </a:moveTo>
                <a:cubicBezTo>
                  <a:pt x="3113800" y="1281916"/>
                  <a:pt x="2792468" y="2551990"/>
                  <a:pt x="2068410" y="3534744"/>
                </a:cubicBezTo>
                <a:lnTo>
                  <a:pt x="0" y="1901033"/>
                </a:lnTo>
                <a:lnTo>
                  <a:pt x="776" y="1899997"/>
                </a:lnTo>
                <a:cubicBezTo>
                  <a:pt x="202013" y="1602124"/>
                  <a:pt x="319521" y="1243033"/>
                  <a:pt x="319520" y="856498"/>
                </a:cubicBezTo>
                <a:cubicBezTo>
                  <a:pt x="319520" y="792074"/>
                  <a:pt x="316256" y="728415"/>
                  <a:pt x="309883" y="665673"/>
                </a:cubicBezTo>
                <a:lnTo>
                  <a:pt x="299244" y="595956"/>
                </a:lnTo>
                <a:lnTo>
                  <a:pt x="2859643" y="0"/>
                </a:lnTo>
                <a:close/>
              </a:path>
            </a:pathLst>
          </a:custGeom>
          <a:solidFill>
            <a:schemeClr val="accent6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9A9B55A5-B267-AE46-B592-4289BB7087A8}"/>
              </a:ext>
            </a:extLst>
          </p:cNvPr>
          <p:cNvSpPr/>
          <p:nvPr/>
        </p:nvSpPr>
        <p:spPr>
          <a:xfrm>
            <a:off x="7699399" y="7019860"/>
            <a:ext cx="2955185" cy="3530613"/>
          </a:xfrm>
          <a:custGeom>
            <a:avLst/>
            <a:gdLst>
              <a:gd name="connsiteX0" fmla="*/ 78981 w 2955185"/>
              <a:gd name="connsiteY0" fmla="*/ 0 h 3530613"/>
              <a:gd name="connsiteX1" fmla="*/ 2640914 w 2955185"/>
              <a:gd name="connsiteY1" fmla="*/ 573657 h 3530613"/>
              <a:gd name="connsiteX2" fmla="*/ 2633010 w 2955185"/>
              <a:gd name="connsiteY2" fmla="*/ 625434 h 3530613"/>
              <a:gd name="connsiteX3" fmla="*/ 2623375 w 2955185"/>
              <a:gd name="connsiteY3" fmla="*/ 816258 h 3530613"/>
              <a:gd name="connsiteX4" fmla="*/ 2942120 w 2955185"/>
              <a:gd name="connsiteY4" fmla="*/ 1859758 h 3530613"/>
              <a:gd name="connsiteX5" fmla="*/ 2955185 w 2955185"/>
              <a:gd name="connsiteY5" fmla="*/ 1877229 h 3530613"/>
              <a:gd name="connsiteX6" fmla="*/ 900764 w 2955185"/>
              <a:gd name="connsiteY6" fmla="*/ 3530613 h 3530613"/>
              <a:gd name="connsiteX7" fmla="*/ 117025 w 2955185"/>
              <a:gd name="connsiteY7" fmla="*/ 1852090 h 3530613"/>
              <a:gd name="connsiteX8" fmla="*/ 78981 w 2955185"/>
              <a:gd name="connsiteY8" fmla="*/ 0 h 3530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55185" h="3530613">
                <a:moveTo>
                  <a:pt x="78981" y="0"/>
                </a:moveTo>
                <a:lnTo>
                  <a:pt x="2640914" y="573657"/>
                </a:lnTo>
                <a:lnTo>
                  <a:pt x="2633010" y="625434"/>
                </a:lnTo>
                <a:cubicBezTo>
                  <a:pt x="2626640" y="688176"/>
                  <a:pt x="2623375" y="751836"/>
                  <a:pt x="2623375" y="816258"/>
                </a:cubicBezTo>
                <a:cubicBezTo>
                  <a:pt x="2623375" y="1202794"/>
                  <a:pt x="2740881" y="1561884"/>
                  <a:pt x="2942120" y="1859758"/>
                </a:cubicBezTo>
                <a:lnTo>
                  <a:pt x="2955185" y="1877229"/>
                </a:lnTo>
                <a:lnTo>
                  <a:pt x="900764" y="3530613"/>
                </a:lnTo>
                <a:cubicBezTo>
                  <a:pt x="536531" y="3046316"/>
                  <a:pt x="263249" y="2480309"/>
                  <a:pt x="117025" y="1852090"/>
                </a:cubicBezTo>
                <a:cubicBezTo>
                  <a:pt x="-29199" y="1223871"/>
                  <a:pt x="-34334" y="595977"/>
                  <a:pt x="789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55D13D50-41FB-D845-B62D-1749886C2468}"/>
              </a:ext>
            </a:extLst>
          </p:cNvPr>
          <p:cNvSpPr/>
          <p:nvPr/>
        </p:nvSpPr>
        <p:spPr>
          <a:xfrm>
            <a:off x="12349647" y="9113659"/>
            <a:ext cx="3269418" cy="3223254"/>
          </a:xfrm>
          <a:custGeom>
            <a:avLst/>
            <a:gdLst>
              <a:gd name="connsiteX0" fmla="*/ 1197533 w 3269418"/>
              <a:gd name="connsiteY0" fmla="*/ 0 h 3223254"/>
              <a:gd name="connsiteX1" fmla="*/ 3269418 w 3269418"/>
              <a:gd name="connsiteY1" fmla="*/ 1636790 h 3223254"/>
              <a:gd name="connsiteX2" fmla="*/ 860395 w 3269418"/>
              <a:gd name="connsiteY2" fmla="*/ 3111541 h 3223254"/>
              <a:gd name="connsiteX3" fmla="*/ 11939 w 3269418"/>
              <a:gd name="connsiteY3" fmla="*/ 3223254 h 3223254"/>
              <a:gd name="connsiteX4" fmla="*/ 0 w 3269418"/>
              <a:gd name="connsiteY4" fmla="*/ 580714 h 3223254"/>
              <a:gd name="connsiteX5" fmla="*/ 30311 w 3269418"/>
              <a:gd name="connsiteY5" fmla="*/ 579183 h 3223254"/>
              <a:gd name="connsiteX6" fmla="*/ 1159201 w 3269418"/>
              <a:gd name="connsiteY6" fmla="*/ 42175 h 3223254"/>
              <a:gd name="connsiteX7" fmla="*/ 1197533 w 3269418"/>
              <a:gd name="connsiteY7" fmla="*/ 0 h 3223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69418" h="3223254">
                <a:moveTo>
                  <a:pt x="1197533" y="0"/>
                </a:moveTo>
                <a:lnTo>
                  <a:pt x="3269418" y="1636790"/>
                </a:lnTo>
                <a:cubicBezTo>
                  <a:pt x="2666862" y="2350612"/>
                  <a:pt x="1839647" y="2883611"/>
                  <a:pt x="860395" y="3111541"/>
                </a:cubicBezTo>
                <a:cubicBezTo>
                  <a:pt x="576403" y="3177643"/>
                  <a:pt x="293042" y="3212552"/>
                  <a:pt x="11939" y="3223254"/>
                </a:cubicBezTo>
                <a:lnTo>
                  <a:pt x="0" y="580714"/>
                </a:lnTo>
                <a:lnTo>
                  <a:pt x="30311" y="579183"/>
                </a:lnTo>
                <a:cubicBezTo>
                  <a:pt x="469502" y="534581"/>
                  <a:pt x="863676" y="337702"/>
                  <a:pt x="1159201" y="42175"/>
                </a:cubicBezTo>
                <a:lnTo>
                  <a:pt x="119753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3BEB0393-7E0D-1F4A-B45B-BD5339DBDA51}"/>
              </a:ext>
            </a:extLst>
          </p:cNvPr>
          <p:cNvSpPr/>
          <p:nvPr/>
        </p:nvSpPr>
        <p:spPr>
          <a:xfrm>
            <a:off x="8788059" y="9128422"/>
            <a:ext cx="3272134" cy="3211248"/>
          </a:xfrm>
          <a:custGeom>
            <a:avLst/>
            <a:gdLst>
              <a:gd name="connsiteX0" fmla="*/ 2056444 w 3272134"/>
              <a:gd name="connsiteY0" fmla="*/ 0 h 3211248"/>
              <a:gd name="connsiteX1" fmla="*/ 2081358 w 3272134"/>
              <a:gd name="connsiteY1" fmla="*/ 27411 h 3211248"/>
              <a:gd name="connsiteX2" fmla="*/ 3210250 w 3272134"/>
              <a:gd name="connsiteY2" fmla="*/ 564421 h 3211248"/>
              <a:gd name="connsiteX3" fmla="*/ 3260666 w 3272134"/>
              <a:gd name="connsiteY3" fmla="*/ 566966 h 3211248"/>
              <a:gd name="connsiteX4" fmla="*/ 3272134 w 3272134"/>
              <a:gd name="connsiteY4" fmla="*/ 3211248 h 3211248"/>
              <a:gd name="connsiteX5" fmla="*/ 0 w 3272134"/>
              <a:gd name="connsiteY5" fmla="*/ 1654671 h 3211248"/>
              <a:gd name="connsiteX6" fmla="*/ 2056444 w 3272134"/>
              <a:gd name="connsiteY6" fmla="*/ 0 h 3211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2134" h="3211248">
                <a:moveTo>
                  <a:pt x="2056444" y="0"/>
                </a:moveTo>
                <a:lnTo>
                  <a:pt x="2081358" y="27411"/>
                </a:lnTo>
                <a:cubicBezTo>
                  <a:pt x="2376885" y="322939"/>
                  <a:pt x="2771059" y="519818"/>
                  <a:pt x="3210250" y="564421"/>
                </a:cubicBezTo>
                <a:lnTo>
                  <a:pt x="3260666" y="566966"/>
                </a:lnTo>
                <a:lnTo>
                  <a:pt x="3272134" y="3211248"/>
                </a:lnTo>
                <a:cubicBezTo>
                  <a:pt x="2000144" y="3175243"/>
                  <a:pt x="814195" y="2597682"/>
                  <a:pt x="0" y="1654671"/>
                </a:cubicBezTo>
                <a:lnTo>
                  <a:pt x="205644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A7FD5C-D335-4144-BE97-2640AE76AA35}"/>
              </a:ext>
            </a:extLst>
          </p:cNvPr>
          <p:cNvSpPr txBox="1"/>
          <p:nvPr/>
        </p:nvSpPr>
        <p:spPr>
          <a:xfrm>
            <a:off x="1520825" y="612372"/>
            <a:ext cx="13297871" cy="10156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cs typeface="Poppins" pitchFamily="2" charset="77"/>
              </a:rPr>
              <a:t>HUMAN RESOURCE DEVELOPMENT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142148-4BBC-7D46-80D7-BAD281B69CE3}"/>
              </a:ext>
            </a:extLst>
          </p:cNvPr>
          <p:cNvSpPr txBox="1"/>
          <p:nvPr/>
        </p:nvSpPr>
        <p:spPr>
          <a:xfrm>
            <a:off x="11367479" y="4303211"/>
            <a:ext cx="1640770" cy="61786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Training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FD0702-63B9-FE40-A398-69B57790F39A}"/>
              </a:ext>
            </a:extLst>
          </p:cNvPr>
          <p:cNvSpPr txBox="1"/>
          <p:nvPr/>
        </p:nvSpPr>
        <p:spPr>
          <a:xfrm>
            <a:off x="13413083" y="5533290"/>
            <a:ext cx="2585195" cy="61786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Development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E3B016-A1BF-D146-8898-834B29EB458C}"/>
              </a:ext>
            </a:extLst>
          </p:cNvPr>
          <p:cNvSpPr txBox="1"/>
          <p:nvPr/>
        </p:nvSpPr>
        <p:spPr>
          <a:xfrm>
            <a:off x="8394717" y="5244750"/>
            <a:ext cx="2512226" cy="119494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Performance</a:t>
            </a:r>
          </a:p>
          <a:p>
            <a:pPr algn="ctr">
              <a:lnSpc>
                <a:spcPts val="4500"/>
              </a:lnSpc>
            </a:pP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Appraisal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D78196-9B5F-994D-B8B5-02AC8154CC9F}"/>
              </a:ext>
            </a:extLst>
          </p:cNvPr>
          <p:cNvSpPr txBox="1"/>
          <p:nvPr/>
        </p:nvSpPr>
        <p:spPr>
          <a:xfrm>
            <a:off x="7774052" y="7993205"/>
            <a:ext cx="2561919" cy="119494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Performance</a:t>
            </a:r>
          </a:p>
          <a:p>
            <a:pPr algn="ctr">
              <a:lnSpc>
                <a:spcPts val="4500"/>
              </a:lnSpc>
            </a:pP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Management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734914-7C65-E143-85DF-24B167B5EA0F}"/>
              </a:ext>
            </a:extLst>
          </p:cNvPr>
          <p:cNvSpPr txBox="1"/>
          <p:nvPr/>
        </p:nvSpPr>
        <p:spPr>
          <a:xfrm>
            <a:off x="14327595" y="7993205"/>
            <a:ext cx="1755609" cy="119494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Career</a:t>
            </a:r>
          </a:p>
          <a:p>
            <a:pPr algn="ctr">
              <a:lnSpc>
                <a:spcPts val="4500"/>
              </a:lnSpc>
            </a:pP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Planning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2D517F-95F4-6845-A819-B821C92E6EA7}"/>
              </a:ext>
            </a:extLst>
          </p:cNvPr>
          <p:cNvSpPr txBox="1"/>
          <p:nvPr/>
        </p:nvSpPr>
        <p:spPr>
          <a:xfrm>
            <a:off x="12355985" y="10227637"/>
            <a:ext cx="2585195" cy="119494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Career</a:t>
            </a:r>
          </a:p>
          <a:p>
            <a:pPr algn="ctr">
              <a:lnSpc>
                <a:spcPts val="4500"/>
              </a:lnSpc>
            </a:pP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Development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5EF28E-6214-314E-9798-F4D925BA673B}"/>
              </a:ext>
            </a:extLst>
          </p:cNvPr>
          <p:cNvSpPr txBox="1"/>
          <p:nvPr/>
        </p:nvSpPr>
        <p:spPr>
          <a:xfrm>
            <a:off x="9411231" y="10227637"/>
            <a:ext cx="2585195" cy="119494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Organization</a:t>
            </a:r>
          </a:p>
          <a:p>
            <a:pPr algn="ctr">
              <a:lnSpc>
                <a:spcPts val="4500"/>
              </a:lnSpc>
            </a:pP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Development</a:t>
            </a:r>
          </a:p>
        </p:txBody>
      </p:sp>
      <p:sp>
        <p:nvSpPr>
          <p:cNvPr id="24" name="Freeform 995">
            <a:extLst>
              <a:ext uri="{FF2B5EF4-FFF2-40B4-BE49-F238E27FC236}">
                <a16:creationId xmlns:a16="http://schemas.microsoft.com/office/drawing/2014/main" id="{2CCF0DA2-9DFC-0C4C-A035-12CC150ABB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342331" y="6991851"/>
            <a:ext cx="1693603" cy="1688533"/>
          </a:xfrm>
          <a:custGeom>
            <a:avLst/>
            <a:gdLst>
              <a:gd name="T0" fmla="*/ 18986675 w 291739"/>
              <a:gd name="T1" fmla="*/ 120365288 h 291741"/>
              <a:gd name="T2" fmla="*/ 25577986 w 291739"/>
              <a:gd name="T3" fmla="*/ 77721317 h 291741"/>
              <a:gd name="T4" fmla="*/ 32325355 w 291739"/>
              <a:gd name="T5" fmla="*/ 120365288 h 291741"/>
              <a:gd name="T6" fmla="*/ 14280441 w 291739"/>
              <a:gd name="T7" fmla="*/ 72982908 h 291741"/>
              <a:gd name="T8" fmla="*/ 98711419 w 291739"/>
              <a:gd name="T9" fmla="*/ 72217384 h 291741"/>
              <a:gd name="T10" fmla="*/ 79508500 w 291739"/>
              <a:gd name="T11" fmla="*/ 72217384 h 291741"/>
              <a:gd name="T12" fmla="*/ 27495286 w 291739"/>
              <a:gd name="T13" fmla="*/ 60108224 h 291741"/>
              <a:gd name="T14" fmla="*/ 23506752 w 291739"/>
              <a:gd name="T15" fmla="*/ 61219966 h 291741"/>
              <a:gd name="T16" fmla="*/ 25581024 w 291739"/>
              <a:gd name="T17" fmla="*/ 46570010 h 291741"/>
              <a:gd name="T18" fmla="*/ 25581024 w 291739"/>
              <a:gd name="T19" fmla="*/ 53165979 h 291741"/>
              <a:gd name="T20" fmla="*/ 25581024 w 291739"/>
              <a:gd name="T21" fmla="*/ 46570010 h 291741"/>
              <a:gd name="T22" fmla="*/ 27495286 w 291739"/>
              <a:gd name="T23" fmla="*/ 40480181 h 291741"/>
              <a:gd name="T24" fmla="*/ 23506752 w 291739"/>
              <a:gd name="T25" fmla="*/ 37654946 h 291741"/>
              <a:gd name="T26" fmla="*/ 106998153 w 291739"/>
              <a:gd name="T27" fmla="*/ 34751664 h 291741"/>
              <a:gd name="T28" fmla="*/ 103015808 w 291739"/>
              <a:gd name="T29" fmla="*/ 64833199 h 291741"/>
              <a:gd name="T30" fmla="*/ 73976774 w 291739"/>
              <a:gd name="T31" fmla="*/ 33071526 h 291741"/>
              <a:gd name="T32" fmla="*/ 73976774 w 291739"/>
              <a:gd name="T33" fmla="*/ 66665260 h 291741"/>
              <a:gd name="T34" fmla="*/ 73976774 w 291739"/>
              <a:gd name="T35" fmla="*/ 33071526 h 291741"/>
              <a:gd name="T36" fmla="*/ 98711419 w 291739"/>
              <a:gd name="T37" fmla="*/ 26841560 h 291741"/>
              <a:gd name="T38" fmla="*/ 79508500 w 291739"/>
              <a:gd name="T39" fmla="*/ 26841560 h 291741"/>
              <a:gd name="T40" fmla="*/ 125328394 w 291739"/>
              <a:gd name="T41" fmla="*/ 10123089 h 291741"/>
              <a:gd name="T42" fmla="*/ 122028430 w 291739"/>
              <a:gd name="T43" fmla="*/ 13941145 h 291741"/>
              <a:gd name="T44" fmla="*/ 127056242 w 291739"/>
              <a:gd name="T45" fmla="*/ 87234268 h 291741"/>
              <a:gd name="T46" fmla="*/ 114014778 w 291739"/>
              <a:gd name="T47" fmla="*/ 121590918 h 291741"/>
              <a:gd name="T48" fmla="*/ 110557914 w 291739"/>
              <a:gd name="T49" fmla="*/ 122812367 h 291741"/>
              <a:gd name="T50" fmla="*/ 91073292 w 291739"/>
              <a:gd name="T51" fmla="*/ 122201632 h 291741"/>
              <a:gd name="T52" fmla="*/ 87302354 w 291739"/>
              <a:gd name="T53" fmla="*/ 89219988 h 291741"/>
              <a:gd name="T54" fmla="*/ 65932154 w 291739"/>
              <a:gd name="T55" fmla="*/ 124033780 h 291741"/>
              <a:gd name="T56" fmla="*/ 75988194 w 291739"/>
              <a:gd name="T57" fmla="*/ 89219988 h 291741"/>
              <a:gd name="T58" fmla="*/ 53047224 w 291739"/>
              <a:gd name="T59" fmla="*/ 85401888 h 291741"/>
              <a:gd name="T60" fmla="*/ 58075778 w 291739"/>
              <a:gd name="T61" fmla="*/ 32875673 h 291741"/>
              <a:gd name="T62" fmla="*/ 118100289 w 291739"/>
              <a:gd name="T63" fmla="*/ 85401888 h 291741"/>
              <a:gd name="T64" fmla="*/ 74260367 w 291739"/>
              <a:gd name="T65" fmla="*/ 12108707 h 291741"/>
              <a:gd name="T66" fmla="*/ 43309895 w 291739"/>
              <a:gd name="T67" fmla="*/ 26060094 h 291741"/>
              <a:gd name="T68" fmla="*/ 25577986 w 291739"/>
              <a:gd name="T69" fmla="*/ 30797231 h 291741"/>
              <a:gd name="T70" fmla="*/ 3922606 w 291739"/>
              <a:gd name="T71" fmla="*/ 37980933 h 291741"/>
              <a:gd name="T72" fmla="*/ 10356432 w 291739"/>
              <a:gd name="T73" fmla="*/ 71607884 h 291741"/>
              <a:gd name="T74" fmla="*/ 14280441 w 291739"/>
              <a:gd name="T75" fmla="*/ 39662810 h 291741"/>
              <a:gd name="T76" fmla="*/ 36876044 w 291739"/>
              <a:gd name="T77" fmla="*/ 45929377 h 291741"/>
              <a:gd name="T78" fmla="*/ 65905899 w 291739"/>
              <a:gd name="T79" fmla="*/ 11691904 h 291741"/>
              <a:gd name="T80" fmla="*/ 62532707 w 291739"/>
              <a:gd name="T81" fmla="*/ 4700204 h 291741"/>
              <a:gd name="T82" fmla="*/ 67632032 w 291739"/>
              <a:gd name="T83" fmla="*/ 16582598 h 291741"/>
              <a:gd name="T84" fmla="*/ 40798651 w 291739"/>
              <a:gd name="T85" fmla="*/ 115933410 h 291741"/>
              <a:gd name="T86" fmla="*/ 18986675 w 291739"/>
              <a:gd name="T87" fmla="*/ 124033780 h 291741"/>
              <a:gd name="T88" fmla="*/ 7061061 w 291739"/>
              <a:gd name="T89" fmla="*/ 78638420 h 291741"/>
              <a:gd name="T90" fmla="*/ 12240106 w 291739"/>
              <a:gd name="T91" fmla="*/ 25754599 h 291741"/>
              <a:gd name="T92" fmla="*/ 57432603 w 291739"/>
              <a:gd name="T93" fmla="*/ 6647381 h 291741"/>
              <a:gd name="T94" fmla="*/ 18128834 w 291739"/>
              <a:gd name="T95" fmla="*/ 10797898 h 291741"/>
              <a:gd name="T96" fmla="*/ 25503177 w 291739"/>
              <a:gd name="T97" fmla="*/ 3802477 h 291741"/>
              <a:gd name="T98" fmla="*/ 25503177 w 291739"/>
              <a:gd name="T99" fmla="*/ 21444743 h 291741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291739" h="291741">
                <a:moveTo>
                  <a:pt x="32788" y="171664"/>
                </a:moveTo>
                <a:lnTo>
                  <a:pt x="32788" y="272687"/>
                </a:lnTo>
                <a:cubicBezTo>
                  <a:pt x="32788" y="278439"/>
                  <a:pt x="37472" y="283112"/>
                  <a:pt x="43597" y="283112"/>
                </a:cubicBezTo>
                <a:cubicBezTo>
                  <a:pt x="49723" y="283112"/>
                  <a:pt x="54046" y="278439"/>
                  <a:pt x="54046" y="272687"/>
                </a:cubicBezTo>
                <a:lnTo>
                  <a:pt x="54046" y="187123"/>
                </a:lnTo>
                <a:cubicBezTo>
                  <a:pt x="54046" y="184966"/>
                  <a:pt x="56208" y="182809"/>
                  <a:pt x="58730" y="182809"/>
                </a:cubicBezTo>
                <a:cubicBezTo>
                  <a:pt x="60892" y="182809"/>
                  <a:pt x="63054" y="184966"/>
                  <a:pt x="63054" y="187123"/>
                </a:cubicBezTo>
                <a:lnTo>
                  <a:pt x="63054" y="272687"/>
                </a:lnTo>
                <a:cubicBezTo>
                  <a:pt x="63054" y="278439"/>
                  <a:pt x="68098" y="283112"/>
                  <a:pt x="74224" y="283112"/>
                </a:cubicBezTo>
                <a:cubicBezTo>
                  <a:pt x="79989" y="283112"/>
                  <a:pt x="84673" y="278439"/>
                  <a:pt x="84673" y="272687"/>
                </a:cubicBezTo>
                <a:lnTo>
                  <a:pt x="84673" y="171664"/>
                </a:lnTo>
                <a:lnTo>
                  <a:pt x="32788" y="171664"/>
                </a:lnTo>
                <a:close/>
                <a:moveTo>
                  <a:pt x="186865" y="165100"/>
                </a:moveTo>
                <a:lnTo>
                  <a:pt x="222353" y="165100"/>
                </a:lnTo>
                <a:cubicBezTo>
                  <a:pt x="224504" y="165100"/>
                  <a:pt x="226655" y="167298"/>
                  <a:pt x="226655" y="169863"/>
                </a:cubicBezTo>
                <a:cubicBezTo>
                  <a:pt x="226655" y="172061"/>
                  <a:pt x="224504" y="174259"/>
                  <a:pt x="222353" y="174259"/>
                </a:cubicBezTo>
                <a:lnTo>
                  <a:pt x="186865" y="174259"/>
                </a:lnTo>
                <a:cubicBezTo>
                  <a:pt x="184356" y="174259"/>
                  <a:pt x="182563" y="172061"/>
                  <a:pt x="182563" y="169863"/>
                </a:cubicBezTo>
                <a:cubicBezTo>
                  <a:pt x="182563" y="167298"/>
                  <a:pt x="184356" y="165100"/>
                  <a:pt x="186865" y="165100"/>
                </a:cubicBezTo>
                <a:close/>
                <a:moveTo>
                  <a:pt x="58737" y="136525"/>
                </a:moveTo>
                <a:cubicBezTo>
                  <a:pt x="60935" y="136525"/>
                  <a:pt x="63133" y="138766"/>
                  <a:pt x="63133" y="141381"/>
                </a:cubicBezTo>
                <a:lnTo>
                  <a:pt x="63133" y="143996"/>
                </a:lnTo>
                <a:cubicBezTo>
                  <a:pt x="63133" y="146610"/>
                  <a:pt x="60935" y="148852"/>
                  <a:pt x="58737" y="148852"/>
                </a:cubicBezTo>
                <a:cubicBezTo>
                  <a:pt x="56173" y="148852"/>
                  <a:pt x="53975" y="146610"/>
                  <a:pt x="53975" y="143996"/>
                </a:cubicBezTo>
                <a:lnTo>
                  <a:pt x="53975" y="141381"/>
                </a:lnTo>
                <a:cubicBezTo>
                  <a:pt x="53975" y="138766"/>
                  <a:pt x="56173" y="136525"/>
                  <a:pt x="58737" y="136525"/>
                </a:cubicBezTo>
                <a:close/>
                <a:moveTo>
                  <a:pt x="58737" y="109538"/>
                </a:moveTo>
                <a:cubicBezTo>
                  <a:pt x="60935" y="109538"/>
                  <a:pt x="63133" y="111703"/>
                  <a:pt x="63133" y="114228"/>
                </a:cubicBezTo>
                <a:lnTo>
                  <a:pt x="63133" y="121084"/>
                </a:lnTo>
                <a:cubicBezTo>
                  <a:pt x="63133" y="123248"/>
                  <a:pt x="60935" y="125052"/>
                  <a:pt x="58737" y="125052"/>
                </a:cubicBezTo>
                <a:cubicBezTo>
                  <a:pt x="56173" y="125052"/>
                  <a:pt x="53975" y="123248"/>
                  <a:pt x="53975" y="121084"/>
                </a:cubicBezTo>
                <a:lnTo>
                  <a:pt x="53975" y="114228"/>
                </a:lnTo>
                <a:cubicBezTo>
                  <a:pt x="53975" y="111703"/>
                  <a:pt x="56173" y="109538"/>
                  <a:pt x="58737" y="109538"/>
                </a:cubicBezTo>
                <a:close/>
                <a:moveTo>
                  <a:pt x="58737" y="84138"/>
                </a:moveTo>
                <a:cubicBezTo>
                  <a:pt x="60935" y="84138"/>
                  <a:pt x="63133" y="86353"/>
                  <a:pt x="63133" y="88568"/>
                </a:cubicBezTo>
                <a:lnTo>
                  <a:pt x="63133" y="95214"/>
                </a:lnTo>
                <a:cubicBezTo>
                  <a:pt x="63133" y="97798"/>
                  <a:pt x="60935" y="99644"/>
                  <a:pt x="58737" y="99644"/>
                </a:cubicBezTo>
                <a:cubicBezTo>
                  <a:pt x="56173" y="99644"/>
                  <a:pt x="53975" y="97798"/>
                  <a:pt x="53975" y="95214"/>
                </a:cubicBezTo>
                <a:lnTo>
                  <a:pt x="53975" y="88568"/>
                </a:lnTo>
                <a:cubicBezTo>
                  <a:pt x="53975" y="86353"/>
                  <a:pt x="56173" y="84138"/>
                  <a:pt x="58737" y="84138"/>
                </a:cubicBezTo>
                <a:close/>
                <a:moveTo>
                  <a:pt x="240729" y="77788"/>
                </a:moveTo>
                <a:cubicBezTo>
                  <a:pt x="243396" y="77788"/>
                  <a:pt x="245682" y="79225"/>
                  <a:pt x="245682" y="81739"/>
                </a:cubicBezTo>
                <a:lnTo>
                  <a:pt x="245682" y="152494"/>
                </a:lnTo>
                <a:cubicBezTo>
                  <a:pt x="245682" y="155008"/>
                  <a:pt x="243396" y="156804"/>
                  <a:pt x="240729" y="156804"/>
                </a:cubicBezTo>
                <a:cubicBezTo>
                  <a:pt x="238824" y="156804"/>
                  <a:pt x="236538" y="155008"/>
                  <a:pt x="236538" y="152494"/>
                </a:cubicBezTo>
                <a:lnTo>
                  <a:pt x="236538" y="81739"/>
                </a:lnTo>
                <a:cubicBezTo>
                  <a:pt x="236538" y="79225"/>
                  <a:pt x="238824" y="77788"/>
                  <a:pt x="240729" y="77788"/>
                </a:cubicBezTo>
                <a:close/>
                <a:moveTo>
                  <a:pt x="169862" y="77788"/>
                </a:moveTo>
                <a:cubicBezTo>
                  <a:pt x="171694" y="77788"/>
                  <a:pt x="174258" y="79225"/>
                  <a:pt x="174258" y="81739"/>
                </a:cubicBezTo>
                <a:lnTo>
                  <a:pt x="174258" y="152494"/>
                </a:lnTo>
                <a:cubicBezTo>
                  <a:pt x="174258" y="155008"/>
                  <a:pt x="171694" y="156804"/>
                  <a:pt x="169862" y="156804"/>
                </a:cubicBezTo>
                <a:cubicBezTo>
                  <a:pt x="167298" y="156804"/>
                  <a:pt x="165100" y="155008"/>
                  <a:pt x="165100" y="152494"/>
                </a:cubicBezTo>
                <a:lnTo>
                  <a:pt x="165100" y="81739"/>
                </a:lnTo>
                <a:cubicBezTo>
                  <a:pt x="165100" y="79225"/>
                  <a:pt x="167298" y="77788"/>
                  <a:pt x="169862" y="77788"/>
                </a:cubicBezTo>
                <a:close/>
                <a:moveTo>
                  <a:pt x="186865" y="58738"/>
                </a:moveTo>
                <a:lnTo>
                  <a:pt x="222353" y="58738"/>
                </a:lnTo>
                <a:cubicBezTo>
                  <a:pt x="224504" y="58738"/>
                  <a:pt x="226655" y="60936"/>
                  <a:pt x="226655" y="63134"/>
                </a:cubicBezTo>
                <a:cubicBezTo>
                  <a:pt x="226655" y="65699"/>
                  <a:pt x="224504" y="67897"/>
                  <a:pt x="222353" y="67897"/>
                </a:cubicBezTo>
                <a:lnTo>
                  <a:pt x="186865" y="67897"/>
                </a:lnTo>
                <a:cubicBezTo>
                  <a:pt x="184356" y="67897"/>
                  <a:pt x="182563" y="65699"/>
                  <a:pt x="182563" y="63134"/>
                </a:cubicBezTo>
                <a:cubicBezTo>
                  <a:pt x="182563" y="60936"/>
                  <a:pt x="184356" y="58738"/>
                  <a:pt x="186865" y="58738"/>
                </a:cubicBezTo>
                <a:close/>
                <a:moveTo>
                  <a:pt x="174841" y="23813"/>
                </a:moveTo>
                <a:lnTo>
                  <a:pt x="287771" y="23813"/>
                </a:lnTo>
                <a:cubicBezTo>
                  <a:pt x="289575" y="23813"/>
                  <a:pt x="291739" y="25968"/>
                  <a:pt x="291739" y="28482"/>
                </a:cubicBezTo>
                <a:cubicBezTo>
                  <a:pt x="291739" y="30996"/>
                  <a:pt x="289575" y="32792"/>
                  <a:pt x="287771" y="32792"/>
                </a:cubicBezTo>
                <a:lnTo>
                  <a:pt x="280194" y="32792"/>
                </a:lnTo>
                <a:lnTo>
                  <a:pt x="280194" y="200875"/>
                </a:lnTo>
                <a:lnTo>
                  <a:pt x="287771" y="200875"/>
                </a:lnTo>
                <a:cubicBezTo>
                  <a:pt x="289575" y="200875"/>
                  <a:pt x="291739" y="202671"/>
                  <a:pt x="291739" y="205185"/>
                </a:cubicBezTo>
                <a:cubicBezTo>
                  <a:pt x="291739" y="207699"/>
                  <a:pt x="289575" y="209854"/>
                  <a:pt x="287771" y="209854"/>
                </a:cubicBezTo>
                <a:lnTo>
                  <a:pt x="234734" y="209854"/>
                </a:lnTo>
                <a:lnTo>
                  <a:pt x="261793" y="285995"/>
                </a:lnTo>
                <a:cubicBezTo>
                  <a:pt x="262876" y="288149"/>
                  <a:pt x="261433" y="291023"/>
                  <a:pt x="259268" y="291741"/>
                </a:cubicBezTo>
                <a:cubicBezTo>
                  <a:pt x="258546" y="291741"/>
                  <a:pt x="258185" y="291741"/>
                  <a:pt x="257825" y="291741"/>
                </a:cubicBezTo>
                <a:cubicBezTo>
                  <a:pt x="256381" y="291741"/>
                  <a:pt x="254578" y="291023"/>
                  <a:pt x="253856" y="288868"/>
                </a:cubicBezTo>
                <a:lnTo>
                  <a:pt x="225353" y="209854"/>
                </a:lnTo>
                <a:lnTo>
                  <a:pt x="209117" y="209854"/>
                </a:lnTo>
                <a:lnTo>
                  <a:pt x="209117" y="287431"/>
                </a:lnTo>
                <a:cubicBezTo>
                  <a:pt x="209117" y="290304"/>
                  <a:pt x="206953" y="291741"/>
                  <a:pt x="204427" y="291741"/>
                </a:cubicBezTo>
                <a:cubicBezTo>
                  <a:pt x="202262" y="291741"/>
                  <a:pt x="200458" y="290304"/>
                  <a:pt x="200458" y="287431"/>
                </a:cubicBezTo>
                <a:lnTo>
                  <a:pt x="200458" y="209854"/>
                </a:lnTo>
                <a:lnTo>
                  <a:pt x="184222" y="209854"/>
                </a:lnTo>
                <a:lnTo>
                  <a:pt x="155719" y="288868"/>
                </a:lnTo>
                <a:cubicBezTo>
                  <a:pt x="154997" y="291023"/>
                  <a:pt x="153194" y="291741"/>
                  <a:pt x="151390" y="291741"/>
                </a:cubicBezTo>
                <a:cubicBezTo>
                  <a:pt x="151029" y="291741"/>
                  <a:pt x="150668" y="291741"/>
                  <a:pt x="149586" y="291741"/>
                </a:cubicBezTo>
                <a:cubicBezTo>
                  <a:pt x="147782" y="291023"/>
                  <a:pt x="146338" y="288149"/>
                  <a:pt x="147060" y="285995"/>
                </a:cubicBezTo>
                <a:lnTo>
                  <a:pt x="174480" y="209854"/>
                </a:lnTo>
                <a:lnTo>
                  <a:pt x="121804" y="209854"/>
                </a:lnTo>
                <a:cubicBezTo>
                  <a:pt x="119640" y="209854"/>
                  <a:pt x="117475" y="207699"/>
                  <a:pt x="117475" y="205185"/>
                </a:cubicBezTo>
                <a:cubicBezTo>
                  <a:pt x="117475" y="202671"/>
                  <a:pt x="119640" y="200875"/>
                  <a:pt x="121804" y="200875"/>
                </a:cubicBezTo>
                <a:lnTo>
                  <a:pt x="129381" y="200875"/>
                </a:lnTo>
                <a:lnTo>
                  <a:pt x="129381" y="81278"/>
                </a:lnTo>
                <a:cubicBezTo>
                  <a:pt x="129381" y="78763"/>
                  <a:pt x="131185" y="77327"/>
                  <a:pt x="133350" y="77327"/>
                </a:cubicBezTo>
                <a:cubicBezTo>
                  <a:pt x="135875" y="77327"/>
                  <a:pt x="138401" y="78763"/>
                  <a:pt x="138401" y="81278"/>
                </a:cubicBezTo>
                <a:lnTo>
                  <a:pt x="138401" y="200875"/>
                </a:lnTo>
                <a:lnTo>
                  <a:pt x="271174" y="200875"/>
                </a:lnTo>
                <a:lnTo>
                  <a:pt x="271174" y="32792"/>
                </a:lnTo>
                <a:lnTo>
                  <a:pt x="174841" y="32792"/>
                </a:lnTo>
                <a:cubicBezTo>
                  <a:pt x="172676" y="32792"/>
                  <a:pt x="170512" y="30996"/>
                  <a:pt x="170512" y="28482"/>
                </a:cubicBezTo>
                <a:cubicBezTo>
                  <a:pt x="170512" y="25968"/>
                  <a:pt x="172676" y="23813"/>
                  <a:pt x="174841" y="23813"/>
                </a:cubicBezTo>
                <a:close/>
                <a:moveTo>
                  <a:pt x="138359" y="22108"/>
                </a:moveTo>
                <a:lnTo>
                  <a:pt x="99445" y="61295"/>
                </a:lnTo>
                <a:cubicBezTo>
                  <a:pt x="93680" y="66687"/>
                  <a:pt x="86834" y="69563"/>
                  <a:pt x="78547" y="69563"/>
                </a:cubicBezTo>
                <a:lnTo>
                  <a:pt x="62694" y="69563"/>
                </a:lnTo>
                <a:cubicBezTo>
                  <a:pt x="62333" y="71361"/>
                  <a:pt x="60532" y="72439"/>
                  <a:pt x="58730" y="72439"/>
                </a:cubicBezTo>
                <a:cubicBezTo>
                  <a:pt x="56568" y="72439"/>
                  <a:pt x="54767" y="71361"/>
                  <a:pt x="54407" y="69563"/>
                </a:cubicBezTo>
                <a:lnTo>
                  <a:pt x="28104" y="69563"/>
                </a:lnTo>
                <a:cubicBezTo>
                  <a:pt x="17295" y="69563"/>
                  <a:pt x="9008" y="78192"/>
                  <a:pt x="9008" y="89336"/>
                </a:cubicBezTo>
                <a:lnTo>
                  <a:pt x="9008" y="168429"/>
                </a:lnTo>
                <a:cubicBezTo>
                  <a:pt x="9008" y="172743"/>
                  <a:pt x="12250" y="176338"/>
                  <a:pt x="16214" y="176338"/>
                </a:cubicBezTo>
                <a:cubicBezTo>
                  <a:pt x="20537" y="176338"/>
                  <a:pt x="23780" y="172743"/>
                  <a:pt x="23780" y="168429"/>
                </a:cubicBezTo>
                <a:lnTo>
                  <a:pt x="23780" y="93291"/>
                </a:lnTo>
                <a:cubicBezTo>
                  <a:pt x="23780" y="90774"/>
                  <a:pt x="25582" y="88617"/>
                  <a:pt x="28104" y="88617"/>
                </a:cubicBezTo>
                <a:cubicBezTo>
                  <a:pt x="30626" y="88617"/>
                  <a:pt x="32788" y="90774"/>
                  <a:pt x="32788" y="93291"/>
                </a:cubicBezTo>
                <a:lnTo>
                  <a:pt x="32788" y="162676"/>
                </a:lnTo>
                <a:lnTo>
                  <a:pt x="84673" y="162676"/>
                </a:lnTo>
                <a:lnTo>
                  <a:pt x="84673" y="108031"/>
                </a:lnTo>
                <a:cubicBezTo>
                  <a:pt x="84673" y="100841"/>
                  <a:pt x="87195" y="94729"/>
                  <a:pt x="91879" y="90055"/>
                </a:cubicBezTo>
                <a:lnTo>
                  <a:pt x="149168" y="32534"/>
                </a:lnTo>
                <a:cubicBezTo>
                  <a:pt x="150249" y="31455"/>
                  <a:pt x="151330" y="29298"/>
                  <a:pt x="151330" y="27500"/>
                </a:cubicBezTo>
                <a:cubicBezTo>
                  <a:pt x="151330" y="25343"/>
                  <a:pt x="150249" y="23186"/>
                  <a:pt x="149168" y="22108"/>
                </a:cubicBezTo>
                <a:cubicBezTo>
                  <a:pt x="146286" y="19232"/>
                  <a:pt x="141241" y="19232"/>
                  <a:pt x="138359" y="22108"/>
                </a:cubicBezTo>
                <a:close/>
                <a:moveTo>
                  <a:pt x="143583" y="11053"/>
                </a:moveTo>
                <a:cubicBezTo>
                  <a:pt x="147907" y="11053"/>
                  <a:pt x="152231" y="12581"/>
                  <a:pt x="155293" y="15637"/>
                </a:cubicBezTo>
                <a:cubicBezTo>
                  <a:pt x="158536" y="18872"/>
                  <a:pt x="159977" y="22827"/>
                  <a:pt x="159977" y="27500"/>
                </a:cubicBezTo>
                <a:cubicBezTo>
                  <a:pt x="159977" y="31815"/>
                  <a:pt x="158536" y="35769"/>
                  <a:pt x="155293" y="39005"/>
                </a:cubicBezTo>
                <a:lnTo>
                  <a:pt x="98004" y="96167"/>
                </a:lnTo>
                <a:cubicBezTo>
                  <a:pt x="95482" y="99403"/>
                  <a:pt x="93680" y="103357"/>
                  <a:pt x="93680" y="108031"/>
                </a:cubicBezTo>
                <a:lnTo>
                  <a:pt x="93680" y="272687"/>
                </a:lnTo>
                <a:cubicBezTo>
                  <a:pt x="93680" y="283112"/>
                  <a:pt x="84673" y="291741"/>
                  <a:pt x="74224" y="291741"/>
                </a:cubicBezTo>
                <a:cubicBezTo>
                  <a:pt x="67738" y="291741"/>
                  <a:pt x="62333" y="288865"/>
                  <a:pt x="58730" y="284910"/>
                </a:cubicBezTo>
                <a:cubicBezTo>
                  <a:pt x="54767" y="288865"/>
                  <a:pt x="49723" y="291741"/>
                  <a:pt x="43597" y="291741"/>
                </a:cubicBezTo>
                <a:cubicBezTo>
                  <a:pt x="32788" y="291741"/>
                  <a:pt x="23780" y="283112"/>
                  <a:pt x="23780" y="272687"/>
                </a:cubicBezTo>
                <a:lnTo>
                  <a:pt x="23780" y="183169"/>
                </a:lnTo>
                <a:cubicBezTo>
                  <a:pt x="21618" y="184247"/>
                  <a:pt x="19096" y="184966"/>
                  <a:pt x="16214" y="184966"/>
                </a:cubicBezTo>
                <a:cubicBezTo>
                  <a:pt x="7206" y="184966"/>
                  <a:pt x="0" y="177416"/>
                  <a:pt x="0" y="168429"/>
                </a:cubicBezTo>
                <a:lnTo>
                  <a:pt x="0" y="89336"/>
                </a:lnTo>
                <a:cubicBezTo>
                  <a:pt x="0" y="73158"/>
                  <a:pt x="12611" y="60576"/>
                  <a:pt x="28104" y="60576"/>
                </a:cubicBezTo>
                <a:lnTo>
                  <a:pt x="78547" y="60576"/>
                </a:lnTo>
                <a:cubicBezTo>
                  <a:pt x="84312" y="60576"/>
                  <a:pt x="89357" y="58778"/>
                  <a:pt x="92960" y="54464"/>
                </a:cubicBezTo>
                <a:lnTo>
                  <a:pt x="131873" y="15637"/>
                </a:lnTo>
                <a:cubicBezTo>
                  <a:pt x="134936" y="12581"/>
                  <a:pt x="139260" y="11053"/>
                  <a:pt x="143583" y="11053"/>
                </a:cubicBezTo>
                <a:close/>
                <a:moveTo>
                  <a:pt x="58558" y="8944"/>
                </a:moveTo>
                <a:cubicBezTo>
                  <a:pt x="49551" y="8944"/>
                  <a:pt x="41624" y="16098"/>
                  <a:pt x="41624" y="25400"/>
                </a:cubicBezTo>
                <a:cubicBezTo>
                  <a:pt x="41624" y="34344"/>
                  <a:pt x="49551" y="41498"/>
                  <a:pt x="58558" y="41498"/>
                </a:cubicBezTo>
                <a:cubicBezTo>
                  <a:pt x="67565" y="41498"/>
                  <a:pt x="74770" y="34344"/>
                  <a:pt x="74770" y="25400"/>
                </a:cubicBezTo>
                <a:cubicBezTo>
                  <a:pt x="74770" y="16098"/>
                  <a:pt x="67565" y="8944"/>
                  <a:pt x="58558" y="8944"/>
                </a:cubicBezTo>
                <a:close/>
                <a:moveTo>
                  <a:pt x="58558" y="0"/>
                </a:moveTo>
                <a:cubicBezTo>
                  <a:pt x="72609" y="0"/>
                  <a:pt x="83777" y="11090"/>
                  <a:pt x="83777" y="25400"/>
                </a:cubicBezTo>
                <a:cubicBezTo>
                  <a:pt x="83777" y="39352"/>
                  <a:pt x="72609" y="50442"/>
                  <a:pt x="58558" y="50442"/>
                </a:cubicBezTo>
                <a:cubicBezTo>
                  <a:pt x="44507" y="50442"/>
                  <a:pt x="33338" y="39352"/>
                  <a:pt x="33338" y="25400"/>
                </a:cubicBezTo>
                <a:cubicBezTo>
                  <a:pt x="33338" y="11090"/>
                  <a:pt x="44507" y="0"/>
                  <a:pt x="585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CF39A86A-FBD8-114A-84E8-7C6AF7628D94}"/>
              </a:ext>
            </a:extLst>
          </p:cNvPr>
          <p:cNvSpPr txBox="1">
            <a:spLocks/>
          </p:cNvSpPr>
          <p:nvPr/>
        </p:nvSpPr>
        <p:spPr>
          <a:xfrm>
            <a:off x="10048132" y="1961528"/>
            <a:ext cx="4279464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Designed to provide learners with knowledge and skills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20C83A64-3228-9D45-91DD-A041C513A0FF}"/>
              </a:ext>
            </a:extLst>
          </p:cNvPr>
          <p:cNvSpPr txBox="1">
            <a:spLocks/>
          </p:cNvSpPr>
          <p:nvPr/>
        </p:nvSpPr>
        <p:spPr>
          <a:xfrm>
            <a:off x="14964949" y="12010665"/>
            <a:ext cx="4279464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Designed to provide learners with knowledge and skills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6F7CB0FA-F814-9346-86F3-B69998711BDD}"/>
              </a:ext>
            </a:extLst>
          </p:cNvPr>
          <p:cNvSpPr txBox="1">
            <a:spLocks/>
          </p:cNvSpPr>
          <p:nvPr/>
        </p:nvSpPr>
        <p:spPr>
          <a:xfrm>
            <a:off x="5131767" y="12010665"/>
            <a:ext cx="4279464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Designed to provide learners with knowledge and skills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093A2510-2F03-7C44-BCBC-A1A498A1ECD5}"/>
              </a:ext>
            </a:extLst>
          </p:cNvPr>
          <p:cNvSpPr txBox="1">
            <a:spLocks/>
          </p:cNvSpPr>
          <p:nvPr/>
        </p:nvSpPr>
        <p:spPr>
          <a:xfrm>
            <a:off x="2848758" y="8208716"/>
            <a:ext cx="4279464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Designed to provide learners with knowledge and skills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7B50221D-58E9-DD48-84B0-9E5B4BFB1244}"/>
              </a:ext>
            </a:extLst>
          </p:cNvPr>
          <p:cNvSpPr txBox="1">
            <a:spLocks/>
          </p:cNvSpPr>
          <p:nvPr/>
        </p:nvSpPr>
        <p:spPr>
          <a:xfrm>
            <a:off x="17249428" y="8208716"/>
            <a:ext cx="4279464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Designed to provide learners with knowledge and skills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F7B73C99-5415-F146-83A2-12605D9C6529}"/>
              </a:ext>
            </a:extLst>
          </p:cNvPr>
          <p:cNvSpPr txBox="1">
            <a:spLocks/>
          </p:cNvSpPr>
          <p:nvPr/>
        </p:nvSpPr>
        <p:spPr>
          <a:xfrm>
            <a:off x="16636812" y="4612141"/>
            <a:ext cx="4279464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Designed to provide learners with knowledge and skills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45527CEB-1E5E-694A-9192-9CE114E8CB16}"/>
              </a:ext>
            </a:extLst>
          </p:cNvPr>
          <p:cNvSpPr txBox="1">
            <a:spLocks/>
          </p:cNvSpPr>
          <p:nvPr/>
        </p:nvSpPr>
        <p:spPr>
          <a:xfrm>
            <a:off x="3459452" y="4612141"/>
            <a:ext cx="4279464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Designed to provide learners with knowledge and skills</a:t>
            </a:r>
          </a:p>
        </p:txBody>
      </p:sp>
    </p:spTree>
    <p:extLst>
      <p:ext uri="{BB962C8B-B14F-4D97-AF65-F5344CB8AC3E}">
        <p14:creationId xmlns:p14="http://schemas.microsoft.com/office/powerpoint/2010/main" val="22713069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0FEDE37-A4AB-1241-8956-7BD9FE91BA99}"/>
              </a:ext>
            </a:extLst>
          </p:cNvPr>
          <p:cNvSpPr txBox="1"/>
          <p:nvPr/>
        </p:nvSpPr>
        <p:spPr>
          <a:xfrm>
            <a:off x="1520825" y="612372"/>
            <a:ext cx="11785278" cy="10156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cs typeface="Poppins" pitchFamily="2" charset="77"/>
              </a:rPr>
              <a:t>THE HARVARD MODEL OF HRM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52C8EC-F711-A44C-972B-5FA82B6ADF12}"/>
              </a:ext>
            </a:extLst>
          </p:cNvPr>
          <p:cNvSpPr/>
          <p:nvPr/>
        </p:nvSpPr>
        <p:spPr>
          <a:xfrm>
            <a:off x="1520825" y="2921000"/>
            <a:ext cx="5337175" cy="3937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B10C39-AB75-A04B-A86B-8427C73438DB}"/>
              </a:ext>
            </a:extLst>
          </p:cNvPr>
          <p:cNvSpPr/>
          <p:nvPr/>
        </p:nvSpPr>
        <p:spPr>
          <a:xfrm>
            <a:off x="1520825" y="7496175"/>
            <a:ext cx="5337175" cy="467840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0F6803-A5D9-3949-BB91-7B93600D80CE}"/>
              </a:ext>
            </a:extLst>
          </p:cNvPr>
          <p:cNvSpPr/>
          <p:nvPr/>
        </p:nvSpPr>
        <p:spPr>
          <a:xfrm>
            <a:off x="7778751" y="5667375"/>
            <a:ext cx="4679950" cy="315216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2A849C-0D0F-FB4C-9893-4C424F8EDA7C}"/>
              </a:ext>
            </a:extLst>
          </p:cNvPr>
          <p:cNvSpPr/>
          <p:nvPr/>
        </p:nvSpPr>
        <p:spPr>
          <a:xfrm>
            <a:off x="12977813" y="5667375"/>
            <a:ext cx="4679950" cy="315216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06BDC2-759B-5A49-83A7-B8963B93CC6E}"/>
              </a:ext>
            </a:extLst>
          </p:cNvPr>
          <p:cNvSpPr/>
          <p:nvPr/>
        </p:nvSpPr>
        <p:spPr>
          <a:xfrm>
            <a:off x="18176875" y="5667375"/>
            <a:ext cx="4679950" cy="315216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C8AD14-E680-114F-9978-BCB4BABCA9E7}"/>
              </a:ext>
            </a:extLst>
          </p:cNvPr>
          <p:cNvSpPr txBox="1"/>
          <p:nvPr/>
        </p:nvSpPr>
        <p:spPr>
          <a:xfrm>
            <a:off x="2167035" y="3226324"/>
            <a:ext cx="4044762" cy="61786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Stakeholder Interests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9680EBD1-A76C-934A-87A7-80FD65FE448A}"/>
              </a:ext>
            </a:extLst>
          </p:cNvPr>
          <p:cNvSpPr txBox="1">
            <a:spLocks/>
          </p:cNvSpPr>
          <p:nvPr/>
        </p:nvSpPr>
        <p:spPr>
          <a:xfrm>
            <a:off x="1889408" y="3955042"/>
            <a:ext cx="4600007" cy="259763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Stakeholders</a:t>
            </a:r>
          </a:p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Management</a:t>
            </a:r>
          </a:p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Employee groups</a:t>
            </a:r>
          </a:p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Government</a:t>
            </a:r>
          </a:p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Community / Unions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DD85EF-8B2A-9942-B918-4F29F3DCEB05}"/>
              </a:ext>
            </a:extLst>
          </p:cNvPr>
          <p:cNvSpPr txBox="1"/>
          <p:nvPr/>
        </p:nvSpPr>
        <p:spPr>
          <a:xfrm>
            <a:off x="2410726" y="8172203"/>
            <a:ext cx="3557385" cy="61786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Situational Factors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77063A17-ED87-6841-8741-71F7ABB71F0E}"/>
              </a:ext>
            </a:extLst>
          </p:cNvPr>
          <p:cNvSpPr txBox="1">
            <a:spLocks/>
          </p:cNvSpPr>
          <p:nvPr/>
        </p:nvSpPr>
        <p:spPr>
          <a:xfrm>
            <a:off x="1889408" y="8900921"/>
            <a:ext cx="4600007" cy="259763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Stakeholders</a:t>
            </a:r>
          </a:p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Management</a:t>
            </a:r>
          </a:p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Employee groups</a:t>
            </a:r>
          </a:p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Government</a:t>
            </a:r>
          </a:p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Community / Unions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E74C14-6EE7-8949-8D40-5FAA77DD0FF8}"/>
              </a:ext>
            </a:extLst>
          </p:cNvPr>
          <p:cNvSpPr txBox="1"/>
          <p:nvPr/>
        </p:nvSpPr>
        <p:spPr>
          <a:xfrm>
            <a:off x="8286494" y="5843174"/>
            <a:ext cx="3645550" cy="61786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HRM Policy Choices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9F6788D3-458B-EE4E-820B-FF5C91375440}"/>
              </a:ext>
            </a:extLst>
          </p:cNvPr>
          <p:cNvSpPr txBox="1">
            <a:spLocks/>
          </p:cNvSpPr>
          <p:nvPr/>
        </p:nvSpPr>
        <p:spPr>
          <a:xfrm>
            <a:off x="8330559" y="6571892"/>
            <a:ext cx="3557400" cy="207184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Stakeholders</a:t>
            </a:r>
          </a:p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Management</a:t>
            </a:r>
          </a:p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Employee groups</a:t>
            </a:r>
          </a:p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Government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6E7A07-5C6D-144B-86DC-2F703C0C7CF5}"/>
              </a:ext>
            </a:extLst>
          </p:cNvPr>
          <p:cNvSpPr txBox="1"/>
          <p:nvPr/>
        </p:nvSpPr>
        <p:spPr>
          <a:xfrm>
            <a:off x="14010381" y="5843174"/>
            <a:ext cx="2614818" cy="61786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HR Outcomes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2A933FF0-D636-464D-865D-FFD1696BF95C}"/>
              </a:ext>
            </a:extLst>
          </p:cNvPr>
          <p:cNvSpPr txBox="1">
            <a:spLocks/>
          </p:cNvSpPr>
          <p:nvPr/>
        </p:nvSpPr>
        <p:spPr>
          <a:xfrm>
            <a:off x="13539078" y="6571892"/>
            <a:ext cx="3557400" cy="207184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Stakeholders</a:t>
            </a:r>
          </a:p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Management</a:t>
            </a:r>
          </a:p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Employee groups</a:t>
            </a:r>
          </a:p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Government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7AFBE9-AC9B-044A-93AD-80411D244899}"/>
              </a:ext>
            </a:extLst>
          </p:cNvPr>
          <p:cNvSpPr txBox="1"/>
          <p:nvPr/>
        </p:nvSpPr>
        <p:spPr>
          <a:xfrm>
            <a:off x="19143721" y="5827234"/>
            <a:ext cx="2746265" cy="119494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Long-Term</a:t>
            </a:r>
          </a:p>
          <a:p>
            <a:pPr algn="ctr">
              <a:lnSpc>
                <a:spcPts val="4500"/>
              </a:lnSpc>
            </a:pP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Consequences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B2B3E66E-08FB-CE4A-A94E-E17232670E3A}"/>
              </a:ext>
            </a:extLst>
          </p:cNvPr>
          <p:cNvSpPr txBox="1">
            <a:spLocks/>
          </p:cNvSpPr>
          <p:nvPr/>
        </p:nvSpPr>
        <p:spPr>
          <a:xfrm>
            <a:off x="18738140" y="7113617"/>
            <a:ext cx="3557400" cy="154606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Stakeholders</a:t>
            </a:r>
          </a:p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Management</a:t>
            </a:r>
          </a:p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Employee groups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696240A-33E3-674B-8903-768439379DFD}"/>
              </a:ext>
            </a:extLst>
          </p:cNvPr>
          <p:cNvCxnSpPr>
            <a:stCxn id="7" idx="0"/>
            <a:endCxn id="6" idx="2"/>
          </p:cNvCxnSpPr>
          <p:nvPr/>
        </p:nvCxnSpPr>
        <p:spPr>
          <a:xfrm flipV="1">
            <a:off x="4189413" y="6858000"/>
            <a:ext cx="0" cy="638175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C185189-1140-BC41-B385-84D473F56E13}"/>
              </a:ext>
            </a:extLst>
          </p:cNvPr>
          <p:cNvCxnSpPr/>
          <p:nvPr/>
        </p:nvCxnSpPr>
        <p:spPr>
          <a:xfrm>
            <a:off x="6858000" y="6152104"/>
            <a:ext cx="920751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372FEFD-B72C-5443-8F86-0A8AE41175F8}"/>
              </a:ext>
            </a:extLst>
          </p:cNvPr>
          <p:cNvCxnSpPr/>
          <p:nvPr/>
        </p:nvCxnSpPr>
        <p:spPr>
          <a:xfrm>
            <a:off x="6858000" y="8273803"/>
            <a:ext cx="920751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5D19112-30EA-8F4B-A110-FEA47FFC307C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12458701" y="7243458"/>
            <a:ext cx="519112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C94B2E8-AC50-DD4C-8FB1-826B462B9219}"/>
              </a:ext>
            </a:extLst>
          </p:cNvPr>
          <p:cNvCxnSpPr/>
          <p:nvPr/>
        </p:nvCxnSpPr>
        <p:spPr>
          <a:xfrm>
            <a:off x="17657763" y="7243458"/>
            <a:ext cx="519112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6131F096-BA87-2449-BF07-4625B574735D}"/>
              </a:ext>
            </a:extLst>
          </p:cNvPr>
          <p:cNvCxnSpPr>
            <a:stCxn id="10" idx="0"/>
            <a:endCxn id="6" idx="3"/>
          </p:cNvCxnSpPr>
          <p:nvPr/>
        </p:nvCxnSpPr>
        <p:spPr>
          <a:xfrm rot="16200000" flipV="1">
            <a:off x="13298488" y="-1550987"/>
            <a:ext cx="777875" cy="13658850"/>
          </a:xfrm>
          <a:prstGeom prst="bentConnector2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7B637570-B863-C947-A686-7ED6EE50B0B7}"/>
              </a:ext>
            </a:extLst>
          </p:cNvPr>
          <p:cNvCxnSpPr>
            <a:cxnSpLocks/>
            <a:stCxn id="10" idx="2"/>
            <a:endCxn id="7" idx="3"/>
          </p:cNvCxnSpPr>
          <p:nvPr/>
        </p:nvCxnSpPr>
        <p:spPr>
          <a:xfrm rot="5400000">
            <a:off x="13179506" y="2498035"/>
            <a:ext cx="1015838" cy="13658850"/>
          </a:xfrm>
          <a:prstGeom prst="bentConnector2">
            <a:avLst/>
          </a:prstGeom>
          <a:ln w="38100"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7071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2EDA76-F12F-2F4D-82A2-CBDF214B3C29}"/>
              </a:ext>
            </a:extLst>
          </p:cNvPr>
          <p:cNvSpPr txBox="1"/>
          <p:nvPr/>
        </p:nvSpPr>
        <p:spPr>
          <a:xfrm>
            <a:off x="1520825" y="612372"/>
            <a:ext cx="15618827" cy="10156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cs typeface="Poppins" pitchFamily="2" charset="77"/>
              </a:rPr>
              <a:t>FOUR STAGES OF CONTRIBUTION MODEL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FC769B-3230-6244-8287-4BB74A6134F2}"/>
              </a:ext>
            </a:extLst>
          </p:cNvPr>
          <p:cNvSpPr/>
          <p:nvPr/>
        </p:nvSpPr>
        <p:spPr>
          <a:xfrm>
            <a:off x="1520826" y="4175760"/>
            <a:ext cx="3688484" cy="219456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011FD9-26CC-7D4C-9A9F-4C43034CE96C}"/>
              </a:ext>
            </a:extLst>
          </p:cNvPr>
          <p:cNvSpPr/>
          <p:nvPr/>
        </p:nvSpPr>
        <p:spPr>
          <a:xfrm>
            <a:off x="5396130" y="4175760"/>
            <a:ext cx="4225059" cy="219456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986666-B198-7543-B0F4-436EC779C46C}"/>
              </a:ext>
            </a:extLst>
          </p:cNvPr>
          <p:cNvSpPr/>
          <p:nvPr/>
        </p:nvSpPr>
        <p:spPr>
          <a:xfrm>
            <a:off x="9808009" y="4175760"/>
            <a:ext cx="4225059" cy="219456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40CA78-E4A1-0F42-96C5-F92A5DF6386B}"/>
              </a:ext>
            </a:extLst>
          </p:cNvPr>
          <p:cNvSpPr/>
          <p:nvPr/>
        </p:nvSpPr>
        <p:spPr>
          <a:xfrm>
            <a:off x="18631766" y="4175760"/>
            <a:ext cx="4225059" cy="219456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41D6B2-0E7C-024A-B4ED-A735DAB7A507}"/>
              </a:ext>
            </a:extLst>
          </p:cNvPr>
          <p:cNvSpPr/>
          <p:nvPr/>
        </p:nvSpPr>
        <p:spPr>
          <a:xfrm>
            <a:off x="14219888" y="4175760"/>
            <a:ext cx="4225059" cy="219456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A66238-E602-7045-A831-7458E35625B8}"/>
              </a:ext>
            </a:extLst>
          </p:cNvPr>
          <p:cNvSpPr/>
          <p:nvPr/>
        </p:nvSpPr>
        <p:spPr>
          <a:xfrm>
            <a:off x="1520826" y="6370320"/>
            <a:ext cx="3688484" cy="219456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2AB5FC-FFDD-B74B-A715-A252830A90BB}"/>
              </a:ext>
            </a:extLst>
          </p:cNvPr>
          <p:cNvSpPr/>
          <p:nvPr/>
        </p:nvSpPr>
        <p:spPr>
          <a:xfrm>
            <a:off x="5396130" y="6370320"/>
            <a:ext cx="4225059" cy="219456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DF576B-22DC-EB44-AEE9-90669D26EE1B}"/>
              </a:ext>
            </a:extLst>
          </p:cNvPr>
          <p:cNvSpPr/>
          <p:nvPr/>
        </p:nvSpPr>
        <p:spPr>
          <a:xfrm>
            <a:off x="9808009" y="6370320"/>
            <a:ext cx="4225059" cy="219456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23C46F-7FFE-B64A-8DA0-4E8E4D3D0F5F}"/>
              </a:ext>
            </a:extLst>
          </p:cNvPr>
          <p:cNvSpPr/>
          <p:nvPr/>
        </p:nvSpPr>
        <p:spPr>
          <a:xfrm>
            <a:off x="18631766" y="6370320"/>
            <a:ext cx="4225059" cy="219456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D278DA-C70B-724D-A31C-E860F3F64AC7}"/>
              </a:ext>
            </a:extLst>
          </p:cNvPr>
          <p:cNvSpPr/>
          <p:nvPr/>
        </p:nvSpPr>
        <p:spPr>
          <a:xfrm>
            <a:off x="14219888" y="6370320"/>
            <a:ext cx="4225059" cy="219456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F53CA39-A611-BC4C-AA79-FB1761A3D14B}"/>
              </a:ext>
            </a:extLst>
          </p:cNvPr>
          <p:cNvSpPr/>
          <p:nvPr/>
        </p:nvSpPr>
        <p:spPr>
          <a:xfrm>
            <a:off x="1520826" y="8564880"/>
            <a:ext cx="3688484" cy="219456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7D49FD-1904-BF4D-8430-34A216F746CF}"/>
              </a:ext>
            </a:extLst>
          </p:cNvPr>
          <p:cNvSpPr/>
          <p:nvPr/>
        </p:nvSpPr>
        <p:spPr>
          <a:xfrm>
            <a:off x="5396130" y="8564880"/>
            <a:ext cx="4225059" cy="219456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077DB9-2835-804C-AED6-879EEE5DB99F}"/>
              </a:ext>
            </a:extLst>
          </p:cNvPr>
          <p:cNvSpPr/>
          <p:nvPr/>
        </p:nvSpPr>
        <p:spPr>
          <a:xfrm>
            <a:off x="9808009" y="8564880"/>
            <a:ext cx="4225059" cy="219456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7628681-6C51-F54B-A498-D1B433B7B3ED}"/>
              </a:ext>
            </a:extLst>
          </p:cNvPr>
          <p:cNvSpPr/>
          <p:nvPr/>
        </p:nvSpPr>
        <p:spPr>
          <a:xfrm>
            <a:off x="18631766" y="8564880"/>
            <a:ext cx="4225059" cy="219456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D1213EE-5571-FA44-B8EA-08053B41DFEE}"/>
              </a:ext>
            </a:extLst>
          </p:cNvPr>
          <p:cNvSpPr/>
          <p:nvPr/>
        </p:nvSpPr>
        <p:spPr>
          <a:xfrm>
            <a:off x="14219888" y="8564880"/>
            <a:ext cx="4225059" cy="219456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88DA051-C1A9-AD46-A863-C3362A004D63}"/>
              </a:ext>
            </a:extLst>
          </p:cNvPr>
          <p:cNvSpPr/>
          <p:nvPr/>
        </p:nvSpPr>
        <p:spPr>
          <a:xfrm>
            <a:off x="1520826" y="10759440"/>
            <a:ext cx="3688484" cy="219456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31F036-286E-2041-B3EF-9EFD1ECB14EC}"/>
              </a:ext>
            </a:extLst>
          </p:cNvPr>
          <p:cNvSpPr/>
          <p:nvPr/>
        </p:nvSpPr>
        <p:spPr>
          <a:xfrm>
            <a:off x="5396130" y="10759440"/>
            <a:ext cx="4225059" cy="219456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BB55358-2BC9-8A49-810F-C65C9E3C6061}"/>
              </a:ext>
            </a:extLst>
          </p:cNvPr>
          <p:cNvSpPr/>
          <p:nvPr/>
        </p:nvSpPr>
        <p:spPr>
          <a:xfrm>
            <a:off x="9808009" y="10759440"/>
            <a:ext cx="4225059" cy="219456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8258CC3-6BD8-A546-8207-D2E9D3B90858}"/>
              </a:ext>
            </a:extLst>
          </p:cNvPr>
          <p:cNvSpPr/>
          <p:nvPr/>
        </p:nvSpPr>
        <p:spPr>
          <a:xfrm>
            <a:off x="18631766" y="10759440"/>
            <a:ext cx="4225059" cy="219456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356DA3-2569-4C4C-9233-12043A4F490D}"/>
              </a:ext>
            </a:extLst>
          </p:cNvPr>
          <p:cNvSpPr/>
          <p:nvPr/>
        </p:nvSpPr>
        <p:spPr>
          <a:xfrm>
            <a:off x="14219888" y="10759440"/>
            <a:ext cx="4225059" cy="219456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232CA87-2A6F-6C43-AF01-347D59E21CDD}"/>
              </a:ext>
            </a:extLst>
          </p:cNvPr>
          <p:cNvSpPr/>
          <p:nvPr/>
        </p:nvSpPr>
        <p:spPr>
          <a:xfrm>
            <a:off x="5396130" y="3261360"/>
            <a:ext cx="4225059" cy="914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325217B-2C5E-3A41-B765-C4578652B02F}"/>
              </a:ext>
            </a:extLst>
          </p:cNvPr>
          <p:cNvSpPr/>
          <p:nvPr/>
        </p:nvSpPr>
        <p:spPr>
          <a:xfrm>
            <a:off x="9808009" y="3261360"/>
            <a:ext cx="4225059" cy="914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6EE56B8-70C4-C44C-95C9-23702028A0F5}"/>
              </a:ext>
            </a:extLst>
          </p:cNvPr>
          <p:cNvSpPr/>
          <p:nvPr/>
        </p:nvSpPr>
        <p:spPr>
          <a:xfrm>
            <a:off x="18631766" y="3261360"/>
            <a:ext cx="4225059" cy="914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655C9E1-CFCB-2746-A67E-83ED3576ED4A}"/>
              </a:ext>
            </a:extLst>
          </p:cNvPr>
          <p:cNvSpPr/>
          <p:nvPr/>
        </p:nvSpPr>
        <p:spPr>
          <a:xfrm>
            <a:off x="14219888" y="3261360"/>
            <a:ext cx="4225059" cy="9144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F70A937-5686-7549-8E12-AAB5C8F43F0E}"/>
              </a:ext>
            </a:extLst>
          </p:cNvPr>
          <p:cNvSpPr txBox="1"/>
          <p:nvPr/>
        </p:nvSpPr>
        <p:spPr>
          <a:xfrm>
            <a:off x="1943045" y="4612860"/>
            <a:ext cx="2844047" cy="132036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Performance</a:t>
            </a:r>
          </a:p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Expectation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C0DB317-71DC-2B49-834F-4CA30E91ECB6}"/>
              </a:ext>
            </a:extLst>
          </p:cNvPr>
          <p:cNvSpPr txBox="1"/>
          <p:nvPr/>
        </p:nvSpPr>
        <p:spPr>
          <a:xfrm>
            <a:off x="2452800" y="6807420"/>
            <a:ext cx="1824537" cy="132036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Primary</a:t>
            </a:r>
          </a:p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Role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CB7EE39-46D5-A646-8FFC-C28C819848FC}"/>
              </a:ext>
            </a:extLst>
          </p:cNvPr>
          <p:cNvSpPr txBox="1"/>
          <p:nvPr/>
        </p:nvSpPr>
        <p:spPr>
          <a:xfrm>
            <a:off x="1657615" y="9001980"/>
            <a:ext cx="3414909" cy="132036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Major Stage</a:t>
            </a:r>
          </a:p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Transition Issue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EA3DAB2-F0FB-444C-B506-28003605A06E}"/>
              </a:ext>
            </a:extLst>
          </p:cNvPr>
          <p:cNvSpPr txBox="1"/>
          <p:nvPr/>
        </p:nvSpPr>
        <p:spPr>
          <a:xfrm>
            <a:off x="1657614" y="11196540"/>
            <a:ext cx="3414909" cy="132036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Minor Stage</a:t>
            </a:r>
          </a:p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Transition Issue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5251D37-BF71-AE4A-A22C-3DABD8EADA40}"/>
              </a:ext>
            </a:extLst>
          </p:cNvPr>
          <p:cNvSpPr txBox="1"/>
          <p:nvPr/>
        </p:nvSpPr>
        <p:spPr>
          <a:xfrm>
            <a:off x="6103467" y="3378979"/>
            <a:ext cx="2810386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Dependently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0485116-32F2-2E4B-826B-B6CA6515592C}"/>
              </a:ext>
            </a:extLst>
          </p:cNvPr>
          <p:cNvSpPr txBox="1"/>
          <p:nvPr/>
        </p:nvSpPr>
        <p:spPr>
          <a:xfrm>
            <a:off x="10335008" y="3378979"/>
            <a:ext cx="3171061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Independently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6BE2A5F-E429-2E43-B204-A75765961114}"/>
              </a:ext>
            </a:extLst>
          </p:cNvPr>
          <p:cNvSpPr txBox="1"/>
          <p:nvPr/>
        </p:nvSpPr>
        <p:spPr>
          <a:xfrm>
            <a:off x="14628364" y="3378979"/>
            <a:ext cx="3408112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Through Others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85B4C0B-48AB-154B-B82F-E490F6D63C77}"/>
              </a:ext>
            </a:extLst>
          </p:cNvPr>
          <p:cNvSpPr txBox="1"/>
          <p:nvPr/>
        </p:nvSpPr>
        <p:spPr>
          <a:xfrm>
            <a:off x="19376070" y="3378979"/>
            <a:ext cx="2736455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Strategically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5EFE3411-A8CC-4F49-AB10-8E6C4D2F9797}"/>
              </a:ext>
            </a:extLst>
          </p:cNvPr>
          <p:cNvSpPr txBox="1">
            <a:spLocks/>
          </p:cNvSpPr>
          <p:nvPr/>
        </p:nvSpPr>
        <p:spPr>
          <a:xfrm>
            <a:off x="5579404" y="4577524"/>
            <a:ext cx="3858510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Designed to provide learners with knowledge and skills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58B64099-537E-0F41-B95A-8535643DBBCD}"/>
              </a:ext>
            </a:extLst>
          </p:cNvPr>
          <p:cNvSpPr txBox="1">
            <a:spLocks/>
          </p:cNvSpPr>
          <p:nvPr/>
        </p:nvSpPr>
        <p:spPr>
          <a:xfrm>
            <a:off x="5579404" y="6771512"/>
            <a:ext cx="3858510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Designed to provide learners with knowledge and skills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CD4A765F-4872-3141-AC01-95485650A409}"/>
              </a:ext>
            </a:extLst>
          </p:cNvPr>
          <p:cNvSpPr txBox="1">
            <a:spLocks/>
          </p:cNvSpPr>
          <p:nvPr/>
        </p:nvSpPr>
        <p:spPr>
          <a:xfrm>
            <a:off x="5579404" y="8960187"/>
            <a:ext cx="3858510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Designed to provide learners with knowledge and skills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BE55559C-A363-C84A-B73E-4B21E0941D34}"/>
              </a:ext>
            </a:extLst>
          </p:cNvPr>
          <p:cNvSpPr txBox="1">
            <a:spLocks/>
          </p:cNvSpPr>
          <p:nvPr/>
        </p:nvSpPr>
        <p:spPr>
          <a:xfrm>
            <a:off x="5579404" y="11160632"/>
            <a:ext cx="3858510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Designed to provide learners with knowledge and skills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3339EF2A-45B9-514B-81D7-81B23ECE9CA5}"/>
              </a:ext>
            </a:extLst>
          </p:cNvPr>
          <p:cNvSpPr txBox="1">
            <a:spLocks/>
          </p:cNvSpPr>
          <p:nvPr/>
        </p:nvSpPr>
        <p:spPr>
          <a:xfrm>
            <a:off x="9991283" y="4577524"/>
            <a:ext cx="3858510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Designed to provide learners with knowledge and skills</a:t>
            </a: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1E2DDFB3-2D19-8E4B-AAB1-73693E3F8C51}"/>
              </a:ext>
            </a:extLst>
          </p:cNvPr>
          <p:cNvSpPr txBox="1">
            <a:spLocks/>
          </p:cNvSpPr>
          <p:nvPr/>
        </p:nvSpPr>
        <p:spPr>
          <a:xfrm>
            <a:off x="9991283" y="6771512"/>
            <a:ext cx="3858510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Designed to provide learners with knowledge and skills</a:t>
            </a:r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3AD02684-B035-A040-A7D5-EF0D277DA4A0}"/>
              </a:ext>
            </a:extLst>
          </p:cNvPr>
          <p:cNvSpPr txBox="1">
            <a:spLocks/>
          </p:cNvSpPr>
          <p:nvPr/>
        </p:nvSpPr>
        <p:spPr>
          <a:xfrm>
            <a:off x="9991283" y="8960187"/>
            <a:ext cx="3858510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Designed to provide learners with knowledge and skills</a:t>
            </a: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3415780F-0B84-4947-857C-8DD540E3F8AE}"/>
              </a:ext>
            </a:extLst>
          </p:cNvPr>
          <p:cNvSpPr txBox="1">
            <a:spLocks/>
          </p:cNvSpPr>
          <p:nvPr/>
        </p:nvSpPr>
        <p:spPr>
          <a:xfrm>
            <a:off x="9991283" y="11160632"/>
            <a:ext cx="3858510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Designed to provide learners with knowledge and skills</a:t>
            </a: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2E8BF633-035C-6849-9C47-5771C2DF617A}"/>
              </a:ext>
            </a:extLst>
          </p:cNvPr>
          <p:cNvSpPr txBox="1">
            <a:spLocks/>
          </p:cNvSpPr>
          <p:nvPr/>
        </p:nvSpPr>
        <p:spPr>
          <a:xfrm>
            <a:off x="14403162" y="4577524"/>
            <a:ext cx="3858510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Designed to provide learners with knowledge and skills</a:t>
            </a: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C82E11B0-9FD3-1440-A25E-A21925EE77F0}"/>
              </a:ext>
            </a:extLst>
          </p:cNvPr>
          <p:cNvSpPr txBox="1">
            <a:spLocks/>
          </p:cNvSpPr>
          <p:nvPr/>
        </p:nvSpPr>
        <p:spPr>
          <a:xfrm>
            <a:off x="14403162" y="6771512"/>
            <a:ext cx="3858510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Designed to provide learners with knowledge and skills</a:t>
            </a:r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ECE8855E-AC0C-4747-AA6C-CD90283627CF}"/>
              </a:ext>
            </a:extLst>
          </p:cNvPr>
          <p:cNvSpPr txBox="1">
            <a:spLocks/>
          </p:cNvSpPr>
          <p:nvPr/>
        </p:nvSpPr>
        <p:spPr>
          <a:xfrm>
            <a:off x="14403162" y="8960187"/>
            <a:ext cx="3858510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Designed to provide learners with knowledge and skills</a:t>
            </a: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E6842148-D9FC-5341-A529-951EBC9FD755}"/>
              </a:ext>
            </a:extLst>
          </p:cNvPr>
          <p:cNvSpPr txBox="1">
            <a:spLocks/>
          </p:cNvSpPr>
          <p:nvPr/>
        </p:nvSpPr>
        <p:spPr>
          <a:xfrm>
            <a:off x="14403162" y="11160632"/>
            <a:ext cx="3858510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Designed to provide learners with knowledge and skills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9F6FDCA7-364C-0F40-A7D7-5C7C8FE0072A}"/>
              </a:ext>
            </a:extLst>
          </p:cNvPr>
          <p:cNvSpPr txBox="1">
            <a:spLocks/>
          </p:cNvSpPr>
          <p:nvPr/>
        </p:nvSpPr>
        <p:spPr>
          <a:xfrm>
            <a:off x="18815040" y="4577524"/>
            <a:ext cx="3858510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Designed to provide learners with knowledge and skills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A7F14F44-B256-D947-A183-AEE3259755F2}"/>
              </a:ext>
            </a:extLst>
          </p:cNvPr>
          <p:cNvSpPr txBox="1">
            <a:spLocks/>
          </p:cNvSpPr>
          <p:nvPr/>
        </p:nvSpPr>
        <p:spPr>
          <a:xfrm>
            <a:off x="18815040" y="6771512"/>
            <a:ext cx="3858510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Designed to provide learners with knowledge and skills</a:t>
            </a: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BBD1FF3F-B8B2-DB4C-B48E-EC20D44398AA}"/>
              </a:ext>
            </a:extLst>
          </p:cNvPr>
          <p:cNvSpPr txBox="1">
            <a:spLocks/>
          </p:cNvSpPr>
          <p:nvPr/>
        </p:nvSpPr>
        <p:spPr>
          <a:xfrm>
            <a:off x="18815040" y="8960187"/>
            <a:ext cx="3858510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Designed to provide learners with knowledge and skills</a:t>
            </a:r>
          </a:p>
        </p:txBody>
      </p:sp>
      <p:sp>
        <p:nvSpPr>
          <p:cNvPr id="54" name="Subtitle 2">
            <a:extLst>
              <a:ext uri="{FF2B5EF4-FFF2-40B4-BE49-F238E27FC236}">
                <a16:creationId xmlns:a16="http://schemas.microsoft.com/office/drawing/2014/main" id="{B2314E99-220D-D843-A18C-D9BAF549B91A}"/>
              </a:ext>
            </a:extLst>
          </p:cNvPr>
          <p:cNvSpPr txBox="1">
            <a:spLocks/>
          </p:cNvSpPr>
          <p:nvPr/>
        </p:nvSpPr>
        <p:spPr>
          <a:xfrm>
            <a:off x="18815040" y="11160632"/>
            <a:ext cx="3858510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Designed to provide learners with knowledge and skills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E8919F5-D237-AE47-8ED3-00EAFA6CAF4B}"/>
              </a:ext>
            </a:extLst>
          </p:cNvPr>
          <p:cNvSpPr txBox="1"/>
          <p:nvPr/>
        </p:nvSpPr>
        <p:spPr>
          <a:xfrm>
            <a:off x="6331573" y="2439539"/>
            <a:ext cx="2354171" cy="76944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STAGE 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B94AA73-4997-2B4E-AD9D-C771F3825BA7}"/>
              </a:ext>
            </a:extLst>
          </p:cNvPr>
          <p:cNvSpPr txBox="1"/>
          <p:nvPr/>
        </p:nvSpPr>
        <p:spPr>
          <a:xfrm>
            <a:off x="10743452" y="2439539"/>
            <a:ext cx="2354171" cy="76944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STAGE 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8C5F132-5D4F-354C-8829-BBAA142595E9}"/>
              </a:ext>
            </a:extLst>
          </p:cNvPr>
          <p:cNvSpPr txBox="1"/>
          <p:nvPr/>
        </p:nvSpPr>
        <p:spPr>
          <a:xfrm>
            <a:off x="15155331" y="2439539"/>
            <a:ext cx="2354171" cy="76944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STAGE 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BA3930-C636-A345-BBC8-716C7C30A958}"/>
              </a:ext>
            </a:extLst>
          </p:cNvPr>
          <p:cNvSpPr txBox="1"/>
          <p:nvPr/>
        </p:nvSpPr>
        <p:spPr>
          <a:xfrm>
            <a:off x="19567210" y="2439539"/>
            <a:ext cx="2354171" cy="76944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STAGE 4</a:t>
            </a:r>
          </a:p>
        </p:txBody>
      </p:sp>
    </p:spTree>
    <p:extLst>
      <p:ext uri="{BB962C8B-B14F-4D97-AF65-F5344CB8AC3E}">
        <p14:creationId xmlns:p14="http://schemas.microsoft.com/office/powerpoint/2010/main" val="9595619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B2899BD-6D7D-814A-919B-F5C6AC115AAF}"/>
              </a:ext>
            </a:extLst>
          </p:cNvPr>
          <p:cNvSpPr txBox="1"/>
          <p:nvPr/>
        </p:nvSpPr>
        <p:spPr>
          <a:xfrm>
            <a:off x="1520825" y="612372"/>
            <a:ext cx="9863598" cy="10156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cs typeface="Poppins" pitchFamily="2" charset="77"/>
              </a:rPr>
              <a:t>ULRICH’S MODEL OF HRM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771F687-2379-E840-BF41-A7B939E74B46}"/>
              </a:ext>
            </a:extLst>
          </p:cNvPr>
          <p:cNvSpPr/>
          <p:nvPr/>
        </p:nvSpPr>
        <p:spPr>
          <a:xfrm>
            <a:off x="1944688" y="3124200"/>
            <a:ext cx="3733800" cy="3733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BB9491D-1800-0A42-B2B1-B13DB006E865}"/>
              </a:ext>
            </a:extLst>
          </p:cNvPr>
          <p:cNvSpPr/>
          <p:nvPr/>
        </p:nvSpPr>
        <p:spPr>
          <a:xfrm>
            <a:off x="7529513" y="3124200"/>
            <a:ext cx="3733800" cy="3733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2817479-DC2F-6740-A153-C60BEF12C737}"/>
              </a:ext>
            </a:extLst>
          </p:cNvPr>
          <p:cNvSpPr/>
          <p:nvPr/>
        </p:nvSpPr>
        <p:spPr>
          <a:xfrm>
            <a:off x="13114338" y="3124200"/>
            <a:ext cx="3733800" cy="373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FE434EA-0841-534F-BE70-9604BF8E8315}"/>
              </a:ext>
            </a:extLst>
          </p:cNvPr>
          <p:cNvSpPr/>
          <p:nvPr/>
        </p:nvSpPr>
        <p:spPr>
          <a:xfrm>
            <a:off x="18699163" y="3124200"/>
            <a:ext cx="3733800" cy="3733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81FDE7-8C64-8841-9CC0-D3D1781258CC}"/>
              </a:ext>
            </a:extLst>
          </p:cNvPr>
          <p:cNvSpPr txBox="1"/>
          <p:nvPr/>
        </p:nvSpPr>
        <p:spPr>
          <a:xfrm>
            <a:off x="1972078" y="7486434"/>
            <a:ext cx="3679019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Strategic Partner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18856B6-7287-D24B-95BC-DB11326ABF25}"/>
              </a:ext>
            </a:extLst>
          </p:cNvPr>
          <p:cNvSpPr txBox="1">
            <a:spLocks/>
          </p:cNvSpPr>
          <p:nvPr/>
        </p:nvSpPr>
        <p:spPr>
          <a:xfrm>
            <a:off x="1520825" y="8279227"/>
            <a:ext cx="4581526" cy="273869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An HR department is an essential, if not critical, component of any business regardless of the organization's size. It focuses on maximizing employee productivity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BB977B-2866-C047-9FDF-1B04E5894EE0}"/>
              </a:ext>
            </a:extLst>
          </p:cNvPr>
          <p:cNvSpPr txBox="1"/>
          <p:nvPr/>
        </p:nvSpPr>
        <p:spPr>
          <a:xfrm>
            <a:off x="7886226" y="7486434"/>
            <a:ext cx="3020379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Change Agent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6846526F-DC39-7048-B0A5-EB7AAAA94953}"/>
              </a:ext>
            </a:extLst>
          </p:cNvPr>
          <p:cNvSpPr txBox="1">
            <a:spLocks/>
          </p:cNvSpPr>
          <p:nvPr/>
        </p:nvSpPr>
        <p:spPr>
          <a:xfrm>
            <a:off x="7105650" y="8279227"/>
            <a:ext cx="4581526" cy="273869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An HR department is an essential, if not critical, component of any business regardless of the organization's size. It focuses on maximizing employee productivity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DA39AA-5143-A642-A9A3-F1ED8C9FED05}"/>
              </a:ext>
            </a:extLst>
          </p:cNvPr>
          <p:cNvSpPr txBox="1"/>
          <p:nvPr/>
        </p:nvSpPr>
        <p:spPr>
          <a:xfrm>
            <a:off x="13499103" y="7486434"/>
            <a:ext cx="2964273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Admin Expert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AD9D1EA6-1140-D141-A7DD-33FA1BCD1E34}"/>
              </a:ext>
            </a:extLst>
          </p:cNvPr>
          <p:cNvSpPr txBox="1">
            <a:spLocks/>
          </p:cNvSpPr>
          <p:nvPr/>
        </p:nvSpPr>
        <p:spPr>
          <a:xfrm>
            <a:off x="12690475" y="8279227"/>
            <a:ext cx="4581526" cy="273869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An HR department is an essential, if not critical, component of any business regardless of the organization's size. It focuses on maximizing employee productivity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2AF07C-D60A-0548-92F6-767D7BE60A35}"/>
              </a:ext>
            </a:extLst>
          </p:cNvPr>
          <p:cNvSpPr txBox="1"/>
          <p:nvPr/>
        </p:nvSpPr>
        <p:spPr>
          <a:xfrm>
            <a:off x="18384315" y="7486434"/>
            <a:ext cx="4363502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Employee Champion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247AFC21-2760-5F40-ADA6-DA6D13BF155F}"/>
              </a:ext>
            </a:extLst>
          </p:cNvPr>
          <p:cNvSpPr txBox="1">
            <a:spLocks/>
          </p:cNvSpPr>
          <p:nvPr/>
        </p:nvSpPr>
        <p:spPr>
          <a:xfrm>
            <a:off x="18275299" y="8279227"/>
            <a:ext cx="4581526" cy="273869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An HR department is an essential, if not critical, component of any business regardless of the organization's size. It focuses on maximizing employee productivity</a:t>
            </a:r>
          </a:p>
        </p:txBody>
      </p:sp>
      <p:sp>
        <p:nvSpPr>
          <p:cNvPr id="24" name="Freeform 936">
            <a:extLst>
              <a:ext uri="{FF2B5EF4-FFF2-40B4-BE49-F238E27FC236}">
                <a16:creationId xmlns:a16="http://schemas.microsoft.com/office/drawing/2014/main" id="{FC769F10-2692-2B4E-9A97-24B20A2792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526255" y="4118273"/>
            <a:ext cx="1740316" cy="1745656"/>
          </a:xfrm>
          <a:custGeom>
            <a:avLst/>
            <a:gdLst>
              <a:gd name="T0" fmla="*/ 18445530 w 285028"/>
              <a:gd name="T1" fmla="*/ 121336557 h 285390"/>
              <a:gd name="T2" fmla="*/ 24698259 w 285028"/>
              <a:gd name="T3" fmla="*/ 78330430 h 285390"/>
              <a:gd name="T4" fmla="*/ 31263405 w 285028"/>
              <a:gd name="T5" fmla="*/ 121336557 h 285390"/>
              <a:gd name="T6" fmla="*/ 13911976 w 285028"/>
              <a:gd name="T7" fmla="*/ 73587716 h 285390"/>
              <a:gd name="T8" fmla="*/ 27524673 w 285028"/>
              <a:gd name="T9" fmla="*/ 61744443 h 285390"/>
              <a:gd name="T10" fmla="*/ 23536616 w 285028"/>
              <a:gd name="T11" fmla="*/ 60597463 h 285390"/>
              <a:gd name="T12" fmla="*/ 27524673 w 285028"/>
              <a:gd name="T13" fmla="*/ 49273785 h 285390"/>
              <a:gd name="T14" fmla="*/ 23536616 w 285028"/>
              <a:gd name="T15" fmla="*/ 52188043 h 285390"/>
              <a:gd name="T16" fmla="*/ 25364221 w 285028"/>
              <a:gd name="T17" fmla="*/ 36194746 h 285390"/>
              <a:gd name="T18" fmla="*/ 25364221 w 285028"/>
              <a:gd name="T19" fmla="*/ 42993267 h 285390"/>
              <a:gd name="T20" fmla="*/ 25364221 w 285028"/>
              <a:gd name="T21" fmla="*/ 36194746 h 285390"/>
              <a:gd name="T22" fmla="*/ 103988238 w 285028"/>
              <a:gd name="T23" fmla="*/ 44683874 h 285390"/>
              <a:gd name="T24" fmla="*/ 92812104 w 285028"/>
              <a:gd name="T25" fmla="*/ 48002745 h 285390"/>
              <a:gd name="T26" fmla="*/ 100053051 w 285028"/>
              <a:gd name="T27" fmla="*/ 54483009 h 285390"/>
              <a:gd name="T28" fmla="*/ 122403999 w 285028"/>
              <a:gd name="T29" fmla="*/ 81509449 h 285390"/>
              <a:gd name="T30" fmla="*/ 110598580 w 285028"/>
              <a:gd name="T31" fmla="*/ 125131267 h 285390"/>
              <a:gd name="T32" fmla="*/ 110598580 w 285028"/>
              <a:gd name="T33" fmla="*/ 77716321 h 285390"/>
              <a:gd name="T34" fmla="*/ 79590613 w 285028"/>
              <a:gd name="T35" fmla="*/ 77716321 h 285390"/>
              <a:gd name="T36" fmla="*/ 88877356 w 285028"/>
              <a:gd name="T37" fmla="*/ 123076286 h 285390"/>
              <a:gd name="T38" fmla="*/ 85099404 w 285028"/>
              <a:gd name="T39" fmla="*/ 81509449 h 285390"/>
              <a:gd name="T40" fmla="*/ 73767563 w 285028"/>
              <a:gd name="T41" fmla="*/ 78348593 h 285390"/>
              <a:gd name="T42" fmla="*/ 90923914 w 285028"/>
              <a:gd name="T43" fmla="*/ 44209530 h 285390"/>
              <a:gd name="T44" fmla="*/ 59915054 w 285028"/>
              <a:gd name="T45" fmla="*/ 44209530 h 285390"/>
              <a:gd name="T46" fmla="*/ 69044228 w 285028"/>
              <a:gd name="T47" fmla="*/ 123076286 h 285390"/>
              <a:gd name="T48" fmla="*/ 65424476 w 285028"/>
              <a:gd name="T49" fmla="*/ 48002745 h 285390"/>
              <a:gd name="T50" fmla="*/ 54091042 w 285028"/>
              <a:gd name="T51" fmla="*/ 44683874 h 285390"/>
              <a:gd name="T52" fmla="*/ 42049194 w 285028"/>
              <a:gd name="T53" fmla="*/ 26153659 h 285390"/>
              <a:gd name="T54" fmla="*/ 24698259 w 285028"/>
              <a:gd name="T55" fmla="*/ 31055177 h 285390"/>
              <a:gd name="T56" fmla="*/ 3751791 w 285028"/>
              <a:gd name="T57" fmla="*/ 38170528 h 285390"/>
              <a:gd name="T58" fmla="*/ 10004519 w 285028"/>
              <a:gd name="T59" fmla="*/ 72164116 h 285390"/>
              <a:gd name="T60" fmla="*/ 13911976 w 285028"/>
              <a:gd name="T61" fmla="*/ 39909333 h 285390"/>
              <a:gd name="T62" fmla="*/ 35796977 w 285028"/>
              <a:gd name="T63" fmla="*/ 46075858 h 285390"/>
              <a:gd name="T64" fmla="*/ 63933704 w 285028"/>
              <a:gd name="T65" fmla="*/ 11765792 h 285390"/>
              <a:gd name="T66" fmla="*/ 60729509 w 285028"/>
              <a:gd name="T67" fmla="*/ 4848437 h 285390"/>
              <a:gd name="T68" fmla="*/ 65652933 w 285028"/>
              <a:gd name="T69" fmla="*/ 16666932 h 285390"/>
              <a:gd name="T70" fmla="*/ 39548256 w 285028"/>
              <a:gd name="T71" fmla="*/ 116751313 h 285390"/>
              <a:gd name="T72" fmla="*/ 18445530 w 285028"/>
              <a:gd name="T73" fmla="*/ 125130736 h 285390"/>
              <a:gd name="T74" fmla="*/ 6877267 w 285028"/>
              <a:gd name="T75" fmla="*/ 79278951 h 285390"/>
              <a:gd name="T76" fmla="*/ 11880068 w 285028"/>
              <a:gd name="T77" fmla="*/ 26153659 h 285390"/>
              <a:gd name="T78" fmla="*/ 55805344 w 285028"/>
              <a:gd name="T79" fmla="*/ 6864404 h 285390"/>
              <a:gd name="T80" fmla="*/ 18269207 w 285028"/>
              <a:gd name="T81" fmla="*/ 10633386 h 285390"/>
              <a:gd name="T82" fmla="*/ 25112054 w 285028"/>
              <a:gd name="T83" fmla="*/ 3753157 h 285390"/>
              <a:gd name="T84" fmla="*/ 25112054 w 285028"/>
              <a:gd name="T85" fmla="*/ 21421884 h 28539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285028" h="285390">
                <a:moveTo>
                  <a:pt x="31903" y="167832"/>
                </a:moveTo>
                <a:lnTo>
                  <a:pt x="31903" y="266277"/>
                </a:lnTo>
                <a:cubicBezTo>
                  <a:pt x="31903" y="272047"/>
                  <a:pt x="36563" y="276735"/>
                  <a:pt x="42299" y="276735"/>
                </a:cubicBezTo>
                <a:cubicBezTo>
                  <a:pt x="48034" y="276735"/>
                  <a:pt x="52695" y="272047"/>
                  <a:pt x="52695" y="266277"/>
                </a:cubicBezTo>
                <a:lnTo>
                  <a:pt x="52695" y="182977"/>
                </a:lnTo>
                <a:cubicBezTo>
                  <a:pt x="52695" y="180813"/>
                  <a:pt x="54487" y="178650"/>
                  <a:pt x="56638" y="178650"/>
                </a:cubicBezTo>
                <a:cubicBezTo>
                  <a:pt x="59147" y="178650"/>
                  <a:pt x="61298" y="180813"/>
                  <a:pt x="61298" y="182977"/>
                </a:cubicBezTo>
                <a:lnTo>
                  <a:pt x="61298" y="266277"/>
                </a:lnTo>
                <a:cubicBezTo>
                  <a:pt x="61298" y="272047"/>
                  <a:pt x="65958" y="276735"/>
                  <a:pt x="71693" y="276735"/>
                </a:cubicBezTo>
                <a:cubicBezTo>
                  <a:pt x="77070" y="276735"/>
                  <a:pt x="82089" y="272047"/>
                  <a:pt x="82089" y="266277"/>
                </a:cubicBezTo>
                <a:lnTo>
                  <a:pt x="82089" y="167832"/>
                </a:lnTo>
                <a:lnTo>
                  <a:pt x="31903" y="167832"/>
                </a:lnTo>
                <a:close/>
                <a:moveTo>
                  <a:pt x="58166" y="133350"/>
                </a:moveTo>
                <a:cubicBezTo>
                  <a:pt x="60833" y="133350"/>
                  <a:pt x="63119" y="135591"/>
                  <a:pt x="63119" y="138206"/>
                </a:cubicBezTo>
                <a:lnTo>
                  <a:pt x="63119" y="140821"/>
                </a:lnTo>
                <a:cubicBezTo>
                  <a:pt x="63119" y="143435"/>
                  <a:pt x="60833" y="145676"/>
                  <a:pt x="58166" y="145676"/>
                </a:cubicBezTo>
                <a:cubicBezTo>
                  <a:pt x="55880" y="145676"/>
                  <a:pt x="53975" y="143435"/>
                  <a:pt x="53975" y="140821"/>
                </a:cubicBezTo>
                <a:lnTo>
                  <a:pt x="53975" y="138206"/>
                </a:lnTo>
                <a:cubicBezTo>
                  <a:pt x="53975" y="135591"/>
                  <a:pt x="55880" y="133350"/>
                  <a:pt x="58166" y="133350"/>
                </a:cubicBezTo>
                <a:close/>
                <a:moveTo>
                  <a:pt x="58166" y="107950"/>
                </a:moveTo>
                <a:cubicBezTo>
                  <a:pt x="60833" y="107950"/>
                  <a:pt x="63119" y="109796"/>
                  <a:pt x="63119" y="112380"/>
                </a:cubicBezTo>
                <a:lnTo>
                  <a:pt x="63119" y="119026"/>
                </a:lnTo>
                <a:cubicBezTo>
                  <a:pt x="63119" y="121610"/>
                  <a:pt x="60833" y="123456"/>
                  <a:pt x="58166" y="123456"/>
                </a:cubicBezTo>
                <a:cubicBezTo>
                  <a:pt x="55880" y="123456"/>
                  <a:pt x="53975" y="121610"/>
                  <a:pt x="53975" y="119026"/>
                </a:cubicBezTo>
                <a:lnTo>
                  <a:pt x="53975" y="112380"/>
                </a:lnTo>
                <a:cubicBezTo>
                  <a:pt x="53975" y="109796"/>
                  <a:pt x="55880" y="107950"/>
                  <a:pt x="58166" y="107950"/>
                </a:cubicBezTo>
                <a:close/>
                <a:moveTo>
                  <a:pt x="58166" y="82550"/>
                </a:moveTo>
                <a:cubicBezTo>
                  <a:pt x="60833" y="82550"/>
                  <a:pt x="63119" y="84396"/>
                  <a:pt x="63119" y="86980"/>
                </a:cubicBezTo>
                <a:lnTo>
                  <a:pt x="63119" y="93626"/>
                </a:lnTo>
                <a:cubicBezTo>
                  <a:pt x="63119" y="95841"/>
                  <a:pt x="60833" y="98056"/>
                  <a:pt x="58166" y="98056"/>
                </a:cubicBezTo>
                <a:cubicBezTo>
                  <a:pt x="55880" y="98056"/>
                  <a:pt x="53975" y="95841"/>
                  <a:pt x="53975" y="93626"/>
                </a:cubicBezTo>
                <a:lnTo>
                  <a:pt x="53975" y="86980"/>
                </a:lnTo>
                <a:cubicBezTo>
                  <a:pt x="53975" y="84396"/>
                  <a:pt x="55880" y="82550"/>
                  <a:pt x="58166" y="82550"/>
                </a:cubicBezTo>
                <a:close/>
                <a:moveTo>
                  <a:pt x="178185" y="47840"/>
                </a:moveTo>
                <a:cubicBezTo>
                  <a:pt x="179629" y="46038"/>
                  <a:pt x="182878" y="46038"/>
                  <a:pt x="184322" y="47840"/>
                </a:cubicBezTo>
                <a:lnTo>
                  <a:pt x="238465" y="101911"/>
                </a:lnTo>
                <a:cubicBezTo>
                  <a:pt x="239909" y="103353"/>
                  <a:pt x="240270" y="104794"/>
                  <a:pt x="239187" y="106597"/>
                </a:cubicBezTo>
                <a:cubicBezTo>
                  <a:pt x="238826" y="108399"/>
                  <a:pt x="237382" y="109481"/>
                  <a:pt x="235577" y="109481"/>
                </a:cubicBezTo>
                <a:lnTo>
                  <a:pt x="212837" y="109481"/>
                </a:lnTo>
                <a:lnTo>
                  <a:pt x="212837" y="135074"/>
                </a:lnTo>
                <a:lnTo>
                  <a:pt x="223305" y="124260"/>
                </a:lnTo>
                <a:cubicBezTo>
                  <a:pt x="225110" y="122818"/>
                  <a:pt x="227636" y="122818"/>
                  <a:pt x="229441" y="124260"/>
                </a:cubicBezTo>
                <a:lnTo>
                  <a:pt x="283585" y="178691"/>
                </a:lnTo>
                <a:cubicBezTo>
                  <a:pt x="285028" y="179772"/>
                  <a:pt x="285389" y="181935"/>
                  <a:pt x="284667" y="183377"/>
                </a:cubicBezTo>
                <a:cubicBezTo>
                  <a:pt x="283945" y="184819"/>
                  <a:pt x="282502" y="185900"/>
                  <a:pt x="280697" y="185900"/>
                </a:cubicBezTo>
                <a:lnTo>
                  <a:pt x="257957" y="185900"/>
                </a:lnTo>
                <a:lnTo>
                  <a:pt x="257957" y="280703"/>
                </a:lnTo>
                <a:cubicBezTo>
                  <a:pt x="257957" y="283227"/>
                  <a:pt x="255791" y="285390"/>
                  <a:pt x="253625" y="285390"/>
                </a:cubicBezTo>
                <a:cubicBezTo>
                  <a:pt x="251459" y="285390"/>
                  <a:pt x="249294" y="283227"/>
                  <a:pt x="249294" y="280703"/>
                </a:cubicBezTo>
                <a:lnTo>
                  <a:pt x="249294" y="181935"/>
                </a:lnTo>
                <a:cubicBezTo>
                  <a:pt x="249294" y="179051"/>
                  <a:pt x="251459" y="177249"/>
                  <a:pt x="253625" y="177249"/>
                </a:cubicBezTo>
                <a:lnTo>
                  <a:pt x="270229" y="177249"/>
                </a:lnTo>
                <a:lnTo>
                  <a:pt x="226553" y="133632"/>
                </a:lnTo>
                <a:lnTo>
                  <a:pt x="182517" y="177249"/>
                </a:lnTo>
                <a:lnTo>
                  <a:pt x="199121" y="177249"/>
                </a:lnTo>
                <a:cubicBezTo>
                  <a:pt x="201648" y="177249"/>
                  <a:pt x="203813" y="179051"/>
                  <a:pt x="203813" y="181935"/>
                </a:cubicBezTo>
                <a:lnTo>
                  <a:pt x="203813" y="280703"/>
                </a:lnTo>
                <a:cubicBezTo>
                  <a:pt x="203813" y="283227"/>
                  <a:pt x="201648" y="285390"/>
                  <a:pt x="199121" y="285390"/>
                </a:cubicBezTo>
                <a:cubicBezTo>
                  <a:pt x="196955" y="285390"/>
                  <a:pt x="195150" y="283227"/>
                  <a:pt x="195150" y="280703"/>
                </a:cubicBezTo>
                <a:lnTo>
                  <a:pt x="195150" y="185900"/>
                </a:lnTo>
                <a:lnTo>
                  <a:pt x="172049" y="185900"/>
                </a:lnTo>
                <a:cubicBezTo>
                  <a:pt x="170605" y="185900"/>
                  <a:pt x="169162" y="184819"/>
                  <a:pt x="168079" y="183377"/>
                </a:cubicBezTo>
                <a:cubicBezTo>
                  <a:pt x="167718" y="181935"/>
                  <a:pt x="168079" y="179772"/>
                  <a:pt x="169162" y="178691"/>
                </a:cubicBezTo>
                <a:lnTo>
                  <a:pt x="204174" y="143725"/>
                </a:lnTo>
                <a:lnTo>
                  <a:pt x="204174" y="104794"/>
                </a:lnTo>
                <a:cubicBezTo>
                  <a:pt x="204174" y="102632"/>
                  <a:pt x="205979" y="100829"/>
                  <a:pt x="208506" y="100829"/>
                </a:cubicBezTo>
                <a:lnTo>
                  <a:pt x="225110" y="100829"/>
                </a:lnTo>
                <a:lnTo>
                  <a:pt x="181434" y="56852"/>
                </a:lnTo>
                <a:lnTo>
                  <a:pt x="137397" y="100829"/>
                </a:lnTo>
                <a:lnTo>
                  <a:pt x="154001" y="100829"/>
                </a:lnTo>
                <a:cubicBezTo>
                  <a:pt x="156528" y="100829"/>
                  <a:pt x="158333" y="102632"/>
                  <a:pt x="158333" y="104794"/>
                </a:cubicBezTo>
                <a:lnTo>
                  <a:pt x="158333" y="280703"/>
                </a:lnTo>
                <a:cubicBezTo>
                  <a:pt x="158333" y="283227"/>
                  <a:pt x="156528" y="285390"/>
                  <a:pt x="154001" y="285390"/>
                </a:cubicBezTo>
                <a:cubicBezTo>
                  <a:pt x="151836" y="285390"/>
                  <a:pt x="150031" y="283227"/>
                  <a:pt x="150031" y="280703"/>
                </a:cubicBezTo>
                <a:lnTo>
                  <a:pt x="150031" y="109481"/>
                </a:lnTo>
                <a:lnTo>
                  <a:pt x="126930" y="109481"/>
                </a:lnTo>
                <a:cubicBezTo>
                  <a:pt x="125125" y="109481"/>
                  <a:pt x="124042" y="108399"/>
                  <a:pt x="122959" y="106597"/>
                </a:cubicBezTo>
                <a:cubicBezTo>
                  <a:pt x="122237" y="104794"/>
                  <a:pt x="122598" y="103353"/>
                  <a:pt x="124042" y="101911"/>
                </a:cubicBezTo>
                <a:lnTo>
                  <a:pt x="178185" y="47840"/>
                </a:lnTo>
                <a:close/>
                <a:moveTo>
                  <a:pt x="134067" y="21786"/>
                </a:moveTo>
                <a:lnTo>
                  <a:pt x="96428" y="59649"/>
                </a:lnTo>
                <a:cubicBezTo>
                  <a:pt x="91051" y="65058"/>
                  <a:pt x="83881" y="68304"/>
                  <a:pt x="76353" y="68304"/>
                </a:cubicBezTo>
                <a:lnTo>
                  <a:pt x="60939" y="68304"/>
                </a:lnTo>
                <a:cubicBezTo>
                  <a:pt x="60222" y="69746"/>
                  <a:pt x="58788" y="70828"/>
                  <a:pt x="56638" y="70828"/>
                </a:cubicBezTo>
                <a:cubicBezTo>
                  <a:pt x="54845" y="70828"/>
                  <a:pt x="53411" y="69746"/>
                  <a:pt x="52695" y="68304"/>
                </a:cubicBezTo>
                <a:lnTo>
                  <a:pt x="27243" y="68304"/>
                </a:lnTo>
                <a:cubicBezTo>
                  <a:pt x="16848" y="68304"/>
                  <a:pt x="8603" y="76598"/>
                  <a:pt x="8603" y="87056"/>
                </a:cubicBezTo>
                <a:lnTo>
                  <a:pt x="8603" y="164586"/>
                </a:lnTo>
                <a:cubicBezTo>
                  <a:pt x="8603" y="168913"/>
                  <a:pt x="11829" y="172159"/>
                  <a:pt x="15772" y="172159"/>
                </a:cubicBezTo>
                <a:cubicBezTo>
                  <a:pt x="20074" y="172159"/>
                  <a:pt x="22942" y="168913"/>
                  <a:pt x="22942" y="164586"/>
                </a:cubicBezTo>
                <a:lnTo>
                  <a:pt x="22942" y="91022"/>
                </a:lnTo>
                <a:cubicBezTo>
                  <a:pt x="22942" y="88859"/>
                  <a:pt x="25092" y="86695"/>
                  <a:pt x="27243" y="86695"/>
                </a:cubicBezTo>
                <a:cubicBezTo>
                  <a:pt x="29753" y="86695"/>
                  <a:pt x="31903" y="88859"/>
                  <a:pt x="31903" y="91022"/>
                </a:cubicBezTo>
                <a:lnTo>
                  <a:pt x="31903" y="159177"/>
                </a:lnTo>
                <a:lnTo>
                  <a:pt x="82089" y="159177"/>
                </a:lnTo>
                <a:lnTo>
                  <a:pt x="82089" y="105086"/>
                </a:lnTo>
                <a:cubicBezTo>
                  <a:pt x="82089" y="98595"/>
                  <a:pt x="84598" y="92825"/>
                  <a:pt x="88900" y="88137"/>
                </a:cubicBezTo>
                <a:lnTo>
                  <a:pt x="144463" y="32243"/>
                </a:lnTo>
                <a:cubicBezTo>
                  <a:pt x="145897" y="30801"/>
                  <a:pt x="146614" y="28637"/>
                  <a:pt x="146614" y="26834"/>
                </a:cubicBezTo>
                <a:cubicBezTo>
                  <a:pt x="146614" y="25031"/>
                  <a:pt x="145897" y="23228"/>
                  <a:pt x="144463" y="21786"/>
                </a:cubicBezTo>
                <a:cubicBezTo>
                  <a:pt x="141595" y="18901"/>
                  <a:pt x="136935" y="18901"/>
                  <a:pt x="134067" y="21786"/>
                </a:cubicBezTo>
                <a:close/>
                <a:moveTo>
                  <a:pt x="139265" y="11058"/>
                </a:moveTo>
                <a:cubicBezTo>
                  <a:pt x="143387" y="11058"/>
                  <a:pt x="147510" y="12590"/>
                  <a:pt x="150557" y="15655"/>
                </a:cubicBezTo>
                <a:cubicBezTo>
                  <a:pt x="153424" y="18540"/>
                  <a:pt x="155217" y="22507"/>
                  <a:pt x="155217" y="26834"/>
                </a:cubicBezTo>
                <a:cubicBezTo>
                  <a:pt x="155217" y="31161"/>
                  <a:pt x="153424" y="35128"/>
                  <a:pt x="150557" y="38013"/>
                </a:cubicBezTo>
                <a:lnTo>
                  <a:pt x="94994" y="94268"/>
                </a:lnTo>
                <a:cubicBezTo>
                  <a:pt x="92126" y="97153"/>
                  <a:pt x="90692" y="101119"/>
                  <a:pt x="90692" y="105086"/>
                </a:cubicBezTo>
                <a:lnTo>
                  <a:pt x="90692" y="266277"/>
                </a:lnTo>
                <a:cubicBezTo>
                  <a:pt x="90692" y="276735"/>
                  <a:pt x="82089" y="285389"/>
                  <a:pt x="71693" y="285389"/>
                </a:cubicBezTo>
                <a:cubicBezTo>
                  <a:pt x="65599" y="285389"/>
                  <a:pt x="60222" y="282505"/>
                  <a:pt x="56638" y="278177"/>
                </a:cubicBezTo>
                <a:cubicBezTo>
                  <a:pt x="53411" y="282505"/>
                  <a:pt x="48034" y="285389"/>
                  <a:pt x="42299" y="285389"/>
                </a:cubicBezTo>
                <a:cubicBezTo>
                  <a:pt x="31903" y="285389"/>
                  <a:pt x="22942" y="276735"/>
                  <a:pt x="22942" y="266277"/>
                </a:cubicBezTo>
                <a:lnTo>
                  <a:pt x="22942" y="179010"/>
                </a:lnTo>
                <a:cubicBezTo>
                  <a:pt x="21149" y="180092"/>
                  <a:pt x="18640" y="180813"/>
                  <a:pt x="15772" y="180813"/>
                </a:cubicBezTo>
                <a:cubicBezTo>
                  <a:pt x="7169" y="180813"/>
                  <a:pt x="0" y="173601"/>
                  <a:pt x="0" y="164586"/>
                </a:cubicBezTo>
                <a:lnTo>
                  <a:pt x="0" y="87056"/>
                </a:lnTo>
                <a:cubicBezTo>
                  <a:pt x="0" y="71910"/>
                  <a:pt x="12188" y="59649"/>
                  <a:pt x="27243" y="59649"/>
                </a:cubicBezTo>
                <a:lnTo>
                  <a:pt x="76353" y="59649"/>
                </a:lnTo>
                <a:cubicBezTo>
                  <a:pt x="81730" y="59649"/>
                  <a:pt x="86390" y="57486"/>
                  <a:pt x="90334" y="53880"/>
                </a:cubicBezTo>
                <a:lnTo>
                  <a:pt x="127973" y="15655"/>
                </a:lnTo>
                <a:cubicBezTo>
                  <a:pt x="131020" y="12590"/>
                  <a:pt x="135143" y="11058"/>
                  <a:pt x="139265" y="11058"/>
                </a:cubicBezTo>
                <a:close/>
                <a:moveTo>
                  <a:pt x="57587" y="8559"/>
                </a:moveTo>
                <a:cubicBezTo>
                  <a:pt x="49028" y="8559"/>
                  <a:pt x="41896" y="15691"/>
                  <a:pt x="41896" y="24250"/>
                </a:cubicBezTo>
                <a:cubicBezTo>
                  <a:pt x="41896" y="33165"/>
                  <a:pt x="49028" y="39941"/>
                  <a:pt x="57587" y="39941"/>
                </a:cubicBezTo>
                <a:cubicBezTo>
                  <a:pt x="66502" y="39941"/>
                  <a:pt x="73634" y="33165"/>
                  <a:pt x="73634" y="24250"/>
                </a:cubicBezTo>
                <a:cubicBezTo>
                  <a:pt x="73634" y="15691"/>
                  <a:pt x="66502" y="8559"/>
                  <a:pt x="57587" y="8559"/>
                </a:cubicBezTo>
                <a:close/>
                <a:moveTo>
                  <a:pt x="57587" y="0"/>
                </a:moveTo>
                <a:cubicBezTo>
                  <a:pt x="71495" y="0"/>
                  <a:pt x="82193" y="10698"/>
                  <a:pt x="82193" y="24250"/>
                </a:cubicBezTo>
                <a:cubicBezTo>
                  <a:pt x="82193" y="37801"/>
                  <a:pt x="71495" y="48856"/>
                  <a:pt x="57587" y="48856"/>
                </a:cubicBezTo>
                <a:cubicBezTo>
                  <a:pt x="44392" y="48856"/>
                  <a:pt x="33337" y="37801"/>
                  <a:pt x="33337" y="24250"/>
                </a:cubicBezTo>
                <a:cubicBezTo>
                  <a:pt x="33337" y="10698"/>
                  <a:pt x="44392" y="0"/>
                  <a:pt x="575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5" name="Freeform 951">
            <a:extLst>
              <a:ext uri="{FF2B5EF4-FFF2-40B4-BE49-F238E27FC236}">
                <a16:creationId xmlns:a16="http://schemas.microsoft.com/office/drawing/2014/main" id="{E5C1F4F3-527B-DD45-8393-A55AD648B6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45433" y="4112935"/>
            <a:ext cx="1732308" cy="1756332"/>
          </a:xfrm>
          <a:custGeom>
            <a:avLst/>
            <a:gdLst>
              <a:gd name="T0" fmla="*/ 91653397 w 283807"/>
              <a:gd name="T1" fmla="*/ 88155052 h 286528"/>
              <a:gd name="T2" fmla="*/ 59705015 w 283807"/>
              <a:gd name="T3" fmla="*/ 126352826 h 286528"/>
              <a:gd name="T4" fmla="*/ 31515032 w 283807"/>
              <a:gd name="T5" fmla="*/ 84253706 h 286528"/>
              <a:gd name="T6" fmla="*/ 121995867 w 283807"/>
              <a:gd name="T7" fmla="*/ 129180775 h 286528"/>
              <a:gd name="T8" fmla="*/ 108775568 w 283807"/>
              <a:gd name="T9" fmla="*/ 127055316 h 286528"/>
              <a:gd name="T10" fmla="*/ 103020517 w 283807"/>
              <a:gd name="T11" fmla="*/ 115613071 h 286528"/>
              <a:gd name="T12" fmla="*/ 120129526 w 283807"/>
              <a:gd name="T13" fmla="*/ 84067441 h 286528"/>
              <a:gd name="T14" fmla="*/ 3758457 w 283807"/>
              <a:gd name="T15" fmla="*/ 111689715 h 286528"/>
              <a:gd name="T16" fmla="*/ 18949106 w 283807"/>
              <a:gd name="T17" fmla="*/ 115613071 h 286528"/>
              <a:gd name="T18" fmla="*/ 15190409 w 283807"/>
              <a:gd name="T19" fmla="*/ 115613071 h 286528"/>
              <a:gd name="T20" fmla="*/ 0 w 283807"/>
              <a:gd name="T21" fmla="*/ 127055316 h 286528"/>
              <a:gd name="T22" fmla="*/ 13159647 w 283807"/>
              <a:gd name="T23" fmla="*/ 63207070 h 286528"/>
              <a:gd name="T24" fmla="*/ 29369106 w 283807"/>
              <a:gd name="T25" fmla="*/ 103403735 h 286528"/>
              <a:gd name="T26" fmla="*/ 41958641 w 283807"/>
              <a:gd name="T27" fmla="*/ 124396801 h 286528"/>
              <a:gd name="T28" fmla="*/ 39440111 w 283807"/>
              <a:gd name="T29" fmla="*/ 99498037 h 286528"/>
              <a:gd name="T30" fmla="*/ 20714306 w 283807"/>
              <a:gd name="T31" fmla="*/ 70366914 h 286528"/>
              <a:gd name="T32" fmla="*/ 41013851 w 283807"/>
              <a:gd name="T33" fmla="*/ 73785013 h 286528"/>
              <a:gd name="T34" fmla="*/ 52659763 w 283807"/>
              <a:gd name="T35" fmla="*/ 65159826 h 286528"/>
              <a:gd name="T36" fmla="*/ 20870559 w 283807"/>
              <a:gd name="T37" fmla="*/ 62393513 h 286528"/>
              <a:gd name="T38" fmla="*/ 73484541 w 283807"/>
              <a:gd name="T39" fmla="*/ 65618531 h 286528"/>
              <a:gd name="T40" fmla="*/ 101899785 w 283807"/>
              <a:gd name="T41" fmla="*/ 68850659 h 286528"/>
              <a:gd name="T42" fmla="*/ 96847873 w 283807"/>
              <a:gd name="T43" fmla="*/ 96800696 h 286528"/>
              <a:gd name="T44" fmla="*/ 78694065 w 283807"/>
              <a:gd name="T45" fmla="*/ 123296608 h 286528"/>
              <a:gd name="T46" fmla="*/ 89112578 w 283807"/>
              <a:gd name="T47" fmla="*/ 107948531 h 286528"/>
              <a:gd name="T48" fmla="*/ 114370931 w 283807"/>
              <a:gd name="T49" fmla="*/ 67234453 h 286528"/>
              <a:gd name="T50" fmla="*/ 89744412 w 283807"/>
              <a:gd name="T51" fmla="*/ 68365932 h 286528"/>
              <a:gd name="T52" fmla="*/ 86271907 w 283807"/>
              <a:gd name="T53" fmla="*/ 64487664 h 286528"/>
              <a:gd name="T54" fmla="*/ 111687010 w 283807"/>
              <a:gd name="T55" fmla="*/ 59803055 h 286528"/>
              <a:gd name="T56" fmla="*/ 94954092 w 283807"/>
              <a:gd name="T57" fmla="*/ 107463519 h 286528"/>
              <a:gd name="T58" fmla="*/ 81219752 w 283807"/>
              <a:gd name="T59" fmla="*/ 128467001 h 286528"/>
              <a:gd name="T60" fmla="*/ 88481635 w 283807"/>
              <a:gd name="T61" fmla="*/ 93246050 h 286528"/>
              <a:gd name="T62" fmla="*/ 89428595 w 283807"/>
              <a:gd name="T63" fmla="*/ 78220625 h 286528"/>
              <a:gd name="T64" fmla="*/ 70011262 w 283807"/>
              <a:gd name="T65" fmla="*/ 60126243 h 286528"/>
              <a:gd name="T66" fmla="*/ 38338723 w 283807"/>
              <a:gd name="T67" fmla="*/ 65159826 h 286528"/>
              <a:gd name="T68" fmla="*/ 58640071 w 283807"/>
              <a:gd name="T69" fmla="*/ 70041623 h 286528"/>
              <a:gd name="T70" fmla="*/ 24490317 w 283807"/>
              <a:gd name="T71" fmla="*/ 72971543 h 286528"/>
              <a:gd name="T72" fmla="*/ 43060014 w 283807"/>
              <a:gd name="T73" fmla="*/ 98195718 h 286528"/>
              <a:gd name="T74" fmla="*/ 41958641 w 283807"/>
              <a:gd name="T75" fmla="*/ 128465751 h 286528"/>
              <a:gd name="T76" fmla="*/ 18195406 w 283807"/>
              <a:gd name="T77" fmla="*/ 107635161 h 286528"/>
              <a:gd name="T78" fmla="*/ 20399289 w 283807"/>
              <a:gd name="T79" fmla="*/ 58649566 h 286528"/>
              <a:gd name="T80" fmla="*/ 103811340 w 283807"/>
              <a:gd name="T81" fmla="*/ 51335246 h 286528"/>
              <a:gd name="T82" fmla="*/ 107736315 w 283807"/>
              <a:gd name="T83" fmla="*/ 40712955 h 286528"/>
              <a:gd name="T84" fmla="*/ 14711546 w 283807"/>
              <a:gd name="T85" fmla="*/ 52643648 h 286528"/>
              <a:gd name="T86" fmla="*/ 16124937 w 283807"/>
              <a:gd name="T87" fmla="*/ 40712955 h 286528"/>
              <a:gd name="T88" fmla="*/ 110090468 w 283807"/>
              <a:gd name="T89" fmla="*/ 56565751 h 286528"/>
              <a:gd name="T90" fmla="*/ 105381537 w 283807"/>
              <a:gd name="T91" fmla="*/ 37116752 h 286528"/>
              <a:gd name="T92" fmla="*/ 16124937 w 283807"/>
              <a:gd name="T93" fmla="*/ 56892514 h 286528"/>
              <a:gd name="T94" fmla="*/ 18478759 w 283807"/>
              <a:gd name="T95" fmla="*/ 37116752 h 286528"/>
              <a:gd name="T96" fmla="*/ 63508381 w 283807"/>
              <a:gd name="T97" fmla="*/ 35653896 h 286528"/>
              <a:gd name="T98" fmla="*/ 50510933 w 283807"/>
              <a:gd name="T99" fmla="*/ 22248256 h 286528"/>
              <a:gd name="T100" fmla="*/ 41387593 w 283807"/>
              <a:gd name="T101" fmla="*/ 513269 h 286528"/>
              <a:gd name="T102" fmla="*/ 43283955 w 283807"/>
              <a:gd name="T103" fmla="*/ 4413653 h 286528"/>
              <a:gd name="T104" fmla="*/ 61929930 w 283807"/>
              <a:gd name="T105" fmla="*/ 52182604 h 286528"/>
              <a:gd name="T106" fmla="*/ 80575865 w 283807"/>
              <a:gd name="T107" fmla="*/ 30572338 h 286528"/>
              <a:gd name="T108" fmla="*/ 82313546 w 283807"/>
              <a:gd name="T109" fmla="*/ 46495446 h 286528"/>
              <a:gd name="T110" fmla="*/ 60507815 w 283807"/>
              <a:gd name="T111" fmla="*/ 56243576 h 286528"/>
              <a:gd name="T112" fmla="*/ 39492195 w 283807"/>
              <a:gd name="T113" fmla="*/ 2300965 h 286528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83807" h="286528">
                <a:moveTo>
                  <a:pt x="72210" y="186878"/>
                </a:moveTo>
                <a:lnTo>
                  <a:pt x="210007" y="186878"/>
                </a:lnTo>
                <a:cubicBezTo>
                  <a:pt x="212160" y="186878"/>
                  <a:pt x="213954" y="188681"/>
                  <a:pt x="213954" y="191204"/>
                </a:cubicBezTo>
                <a:cubicBezTo>
                  <a:pt x="213954" y="193368"/>
                  <a:pt x="212160" y="195531"/>
                  <a:pt x="210007" y="195531"/>
                </a:cubicBezTo>
                <a:lnTo>
                  <a:pt x="145415" y="195531"/>
                </a:lnTo>
                <a:lnTo>
                  <a:pt x="145415" y="280256"/>
                </a:lnTo>
                <a:cubicBezTo>
                  <a:pt x="145415" y="282779"/>
                  <a:pt x="143621" y="284943"/>
                  <a:pt x="141109" y="284943"/>
                </a:cubicBezTo>
                <a:cubicBezTo>
                  <a:pt x="138597" y="284943"/>
                  <a:pt x="136803" y="282779"/>
                  <a:pt x="136803" y="280256"/>
                </a:cubicBezTo>
                <a:lnTo>
                  <a:pt x="136803" y="195531"/>
                </a:lnTo>
                <a:lnTo>
                  <a:pt x="72210" y="195531"/>
                </a:lnTo>
                <a:cubicBezTo>
                  <a:pt x="70057" y="195531"/>
                  <a:pt x="68263" y="193368"/>
                  <a:pt x="68263" y="191204"/>
                </a:cubicBezTo>
                <a:cubicBezTo>
                  <a:pt x="68263" y="188681"/>
                  <a:pt x="70057" y="186878"/>
                  <a:pt x="72210" y="186878"/>
                </a:cubicBezTo>
                <a:close/>
                <a:moveTo>
                  <a:pt x="279530" y="182115"/>
                </a:moveTo>
                <a:cubicBezTo>
                  <a:pt x="281669" y="182115"/>
                  <a:pt x="283807" y="184290"/>
                  <a:pt x="283807" y="186466"/>
                </a:cubicBezTo>
                <a:lnTo>
                  <a:pt x="283807" y="281814"/>
                </a:lnTo>
                <a:cubicBezTo>
                  <a:pt x="283807" y="284352"/>
                  <a:pt x="281669" y="286528"/>
                  <a:pt x="279530" y="286528"/>
                </a:cubicBezTo>
                <a:cubicBezTo>
                  <a:pt x="277036" y="286528"/>
                  <a:pt x="275254" y="284352"/>
                  <a:pt x="275254" y="281814"/>
                </a:cubicBezTo>
                <a:lnTo>
                  <a:pt x="275254" y="256436"/>
                </a:lnTo>
                <a:lnTo>
                  <a:pt x="249238" y="256436"/>
                </a:lnTo>
                <a:lnTo>
                  <a:pt x="249238" y="281814"/>
                </a:lnTo>
                <a:cubicBezTo>
                  <a:pt x="249238" y="284352"/>
                  <a:pt x="247100" y="286528"/>
                  <a:pt x="244961" y="286528"/>
                </a:cubicBezTo>
                <a:cubicBezTo>
                  <a:pt x="242467" y="286528"/>
                  <a:pt x="240685" y="284352"/>
                  <a:pt x="240685" y="281814"/>
                </a:cubicBezTo>
                <a:lnTo>
                  <a:pt x="240685" y="256436"/>
                </a:lnTo>
                <a:lnTo>
                  <a:pt x="236052" y="256436"/>
                </a:lnTo>
                <a:cubicBezTo>
                  <a:pt x="233914" y="256436"/>
                  <a:pt x="231775" y="254261"/>
                  <a:pt x="231775" y="251723"/>
                </a:cubicBezTo>
                <a:cubicBezTo>
                  <a:pt x="231775" y="249548"/>
                  <a:pt x="233914" y="247735"/>
                  <a:pt x="236052" y="247735"/>
                </a:cubicBezTo>
                <a:lnTo>
                  <a:pt x="275254" y="247735"/>
                </a:lnTo>
                <a:lnTo>
                  <a:pt x="275254" y="186466"/>
                </a:lnTo>
                <a:cubicBezTo>
                  <a:pt x="275254" y="184290"/>
                  <a:pt x="277036" y="182115"/>
                  <a:pt x="279530" y="182115"/>
                </a:cubicBezTo>
                <a:close/>
                <a:moveTo>
                  <a:pt x="4306" y="182115"/>
                </a:moveTo>
                <a:cubicBezTo>
                  <a:pt x="6817" y="182115"/>
                  <a:pt x="8611" y="184290"/>
                  <a:pt x="8611" y="186466"/>
                </a:cubicBezTo>
                <a:lnTo>
                  <a:pt x="8611" y="247735"/>
                </a:lnTo>
                <a:lnTo>
                  <a:pt x="48082" y="247735"/>
                </a:lnTo>
                <a:cubicBezTo>
                  <a:pt x="50235" y="247735"/>
                  <a:pt x="52029" y="249548"/>
                  <a:pt x="52029" y="251723"/>
                </a:cubicBezTo>
                <a:cubicBezTo>
                  <a:pt x="52029" y="254261"/>
                  <a:pt x="50235" y="256436"/>
                  <a:pt x="48082" y="256436"/>
                </a:cubicBezTo>
                <a:lnTo>
                  <a:pt x="43417" y="256436"/>
                </a:lnTo>
                <a:lnTo>
                  <a:pt x="43417" y="281814"/>
                </a:lnTo>
                <a:cubicBezTo>
                  <a:pt x="43417" y="284352"/>
                  <a:pt x="41623" y="286528"/>
                  <a:pt x="39111" y="286528"/>
                </a:cubicBezTo>
                <a:cubicBezTo>
                  <a:pt x="36958" y="286528"/>
                  <a:pt x="34805" y="284352"/>
                  <a:pt x="34805" y="281814"/>
                </a:cubicBezTo>
                <a:lnTo>
                  <a:pt x="34805" y="256436"/>
                </a:lnTo>
                <a:lnTo>
                  <a:pt x="8611" y="256436"/>
                </a:lnTo>
                <a:lnTo>
                  <a:pt x="8611" y="281814"/>
                </a:lnTo>
                <a:cubicBezTo>
                  <a:pt x="8611" y="284352"/>
                  <a:pt x="6817" y="286528"/>
                  <a:pt x="4306" y="286528"/>
                </a:cubicBezTo>
                <a:cubicBezTo>
                  <a:pt x="1794" y="286528"/>
                  <a:pt x="0" y="284352"/>
                  <a:pt x="0" y="281814"/>
                </a:cubicBezTo>
                <a:lnTo>
                  <a:pt x="0" y="186466"/>
                </a:lnTo>
                <a:cubicBezTo>
                  <a:pt x="0" y="184290"/>
                  <a:pt x="1794" y="182115"/>
                  <a:pt x="4306" y="182115"/>
                </a:cubicBezTo>
                <a:close/>
                <a:moveTo>
                  <a:pt x="47822" y="138391"/>
                </a:moveTo>
                <a:lnTo>
                  <a:pt x="30153" y="140196"/>
                </a:lnTo>
                <a:cubicBezTo>
                  <a:pt x="26187" y="140557"/>
                  <a:pt x="22942" y="144167"/>
                  <a:pt x="23302" y="148137"/>
                </a:cubicBezTo>
                <a:lnTo>
                  <a:pt x="25826" y="214915"/>
                </a:lnTo>
                <a:cubicBezTo>
                  <a:pt x="26187" y="223578"/>
                  <a:pt x="33038" y="230437"/>
                  <a:pt x="41331" y="229715"/>
                </a:cubicBezTo>
                <a:lnTo>
                  <a:pt x="67293" y="229354"/>
                </a:lnTo>
                <a:lnTo>
                  <a:pt x="67654" y="229354"/>
                </a:lnTo>
                <a:cubicBezTo>
                  <a:pt x="73784" y="229354"/>
                  <a:pt x="79192" y="233324"/>
                  <a:pt x="80995" y="239100"/>
                </a:cubicBezTo>
                <a:lnTo>
                  <a:pt x="90010" y="271226"/>
                </a:lnTo>
                <a:cubicBezTo>
                  <a:pt x="90731" y="274113"/>
                  <a:pt x="93255" y="275918"/>
                  <a:pt x="96140" y="275918"/>
                </a:cubicBezTo>
                <a:lnTo>
                  <a:pt x="99024" y="275918"/>
                </a:lnTo>
                <a:cubicBezTo>
                  <a:pt x="101548" y="275918"/>
                  <a:pt x="103351" y="275196"/>
                  <a:pt x="104794" y="273391"/>
                </a:cubicBezTo>
                <a:cubicBezTo>
                  <a:pt x="106236" y="271586"/>
                  <a:pt x="106597" y="269060"/>
                  <a:pt x="105875" y="266894"/>
                </a:cubicBezTo>
                <a:lnTo>
                  <a:pt x="90370" y="220691"/>
                </a:lnTo>
                <a:cubicBezTo>
                  <a:pt x="89289" y="217081"/>
                  <a:pt x="86043" y="214915"/>
                  <a:pt x="82438" y="214915"/>
                </a:cubicBezTo>
                <a:lnTo>
                  <a:pt x="62966" y="214193"/>
                </a:lnTo>
                <a:cubicBezTo>
                  <a:pt x="55033" y="214193"/>
                  <a:pt x="48182" y="207696"/>
                  <a:pt x="48182" y="199394"/>
                </a:cubicBezTo>
                <a:lnTo>
                  <a:pt x="47461" y="156078"/>
                </a:lnTo>
                <a:cubicBezTo>
                  <a:pt x="47461" y="154635"/>
                  <a:pt x="48182" y="153552"/>
                  <a:pt x="49264" y="152469"/>
                </a:cubicBezTo>
                <a:cubicBezTo>
                  <a:pt x="50346" y="151747"/>
                  <a:pt x="51788" y="151386"/>
                  <a:pt x="53231" y="151747"/>
                </a:cubicBezTo>
                <a:lnTo>
                  <a:pt x="90010" y="163659"/>
                </a:lnTo>
                <a:cubicBezTo>
                  <a:pt x="91452" y="164020"/>
                  <a:pt x="92534" y="164020"/>
                  <a:pt x="93976" y="163659"/>
                </a:cubicBezTo>
                <a:lnTo>
                  <a:pt x="123544" y="154274"/>
                </a:lnTo>
                <a:cubicBezTo>
                  <a:pt x="124987" y="153913"/>
                  <a:pt x="126068" y="152830"/>
                  <a:pt x="126790" y="151747"/>
                </a:cubicBezTo>
                <a:cubicBezTo>
                  <a:pt x="127150" y="150664"/>
                  <a:pt x="127150" y="149220"/>
                  <a:pt x="126790" y="147776"/>
                </a:cubicBezTo>
                <a:cubicBezTo>
                  <a:pt x="125708" y="145249"/>
                  <a:pt x="123184" y="144167"/>
                  <a:pt x="120660" y="144528"/>
                </a:cubicBezTo>
                <a:lnTo>
                  <a:pt x="93616" y="153191"/>
                </a:lnTo>
                <a:cubicBezTo>
                  <a:pt x="90731" y="154274"/>
                  <a:pt x="87486" y="153913"/>
                  <a:pt x="84601" y="152830"/>
                </a:cubicBezTo>
                <a:lnTo>
                  <a:pt x="53591" y="139474"/>
                </a:lnTo>
                <a:cubicBezTo>
                  <a:pt x="51788" y="138752"/>
                  <a:pt x="49625" y="138391"/>
                  <a:pt x="47822" y="138391"/>
                </a:cubicBezTo>
                <a:close/>
                <a:moveTo>
                  <a:pt x="173802" y="137304"/>
                </a:moveTo>
                <a:cubicBezTo>
                  <a:pt x="171632" y="136229"/>
                  <a:pt x="168738" y="136587"/>
                  <a:pt x="167291" y="138737"/>
                </a:cubicBezTo>
                <a:cubicBezTo>
                  <a:pt x="166206" y="139812"/>
                  <a:pt x="165844" y="140887"/>
                  <a:pt x="166206" y="142321"/>
                </a:cubicBezTo>
                <a:cubicBezTo>
                  <a:pt x="166206" y="143754"/>
                  <a:pt x="166929" y="145187"/>
                  <a:pt x="168376" y="145546"/>
                </a:cubicBezTo>
                <a:lnTo>
                  <a:pt x="196951" y="165255"/>
                </a:lnTo>
                <a:cubicBezTo>
                  <a:pt x="198036" y="166330"/>
                  <a:pt x="199845" y="166330"/>
                  <a:pt x="201292" y="165613"/>
                </a:cubicBezTo>
                <a:lnTo>
                  <a:pt x="231675" y="153071"/>
                </a:lnTo>
                <a:cubicBezTo>
                  <a:pt x="232399" y="152713"/>
                  <a:pt x="232760" y="152713"/>
                  <a:pt x="233484" y="152713"/>
                </a:cubicBezTo>
                <a:cubicBezTo>
                  <a:pt x="234207" y="152713"/>
                  <a:pt x="234931" y="152713"/>
                  <a:pt x="236016" y="153071"/>
                </a:cubicBezTo>
                <a:cubicBezTo>
                  <a:pt x="237101" y="154146"/>
                  <a:pt x="237824" y="155580"/>
                  <a:pt x="237824" y="157013"/>
                </a:cubicBezTo>
                <a:lnTo>
                  <a:pt x="237101" y="200015"/>
                </a:lnTo>
                <a:cubicBezTo>
                  <a:pt x="237101" y="208257"/>
                  <a:pt x="230228" y="214708"/>
                  <a:pt x="221909" y="214708"/>
                </a:cubicBezTo>
                <a:lnTo>
                  <a:pt x="202739" y="215424"/>
                </a:lnTo>
                <a:cubicBezTo>
                  <a:pt x="199121" y="215424"/>
                  <a:pt x="195866" y="217575"/>
                  <a:pt x="194781" y="221158"/>
                </a:cubicBezTo>
                <a:lnTo>
                  <a:pt x="179227" y="267027"/>
                </a:lnTo>
                <a:cubicBezTo>
                  <a:pt x="178504" y="269177"/>
                  <a:pt x="178866" y="271686"/>
                  <a:pt x="180313" y="273477"/>
                </a:cubicBezTo>
                <a:cubicBezTo>
                  <a:pt x="181398" y="275269"/>
                  <a:pt x="183568" y="275986"/>
                  <a:pt x="186100" y="275986"/>
                </a:cubicBezTo>
                <a:lnTo>
                  <a:pt x="188632" y="275986"/>
                </a:lnTo>
                <a:cubicBezTo>
                  <a:pt x="191526" y="275986"/>
                  <a:pt x="194058" y="274194"/>
                  <a:pt x="195143" y="271327"/>
                </a:cubicBezTo>
                <a:lnTo>
                  <a:pt x="204185" y="239434"/>
                </a:lnTo>
                <a:cubicBezTo>
                  <a:pt x="205994" y="233700"/>
                  <a:pt x="211420" y="229758"/>
                  <a:pt x="217930" y="229758"/>
                </a:cubicBezTo>
                <a:lnTo>
                  <a:pt x="243612" y="230117"/>
                </a:lnTo>
                <a:cubicBezTo>
                  <a:pt x="252293" y="230834"/>
                  <a:pt x="259165" y="224025"/>
                  <a:pt x="259527" y="215424"/>
                </a:cubicBezTo>
                <a:lnTo>
                  <a:pt x="262059" y="149129"/>
                </a:lnTo>
                <a:cubicBezTo>
                  <a:pt x="262059" y="145187"/>
                  <a:pt x="259165" y="141604"/>
                  <a:pt x="255186" y="141246"/>
                </a:cubicBezTo>
                <a:lnTo>
                  <a:pt x="237463" y="139454"/>
                </a:lnTo>
                <a:cubicBezTo>
                  <a:pt x="235292" y="139454"/>
                  <a:pt x="233484" y="139812"/>
                  <a:pt x="231675" y="140529"/>
                </a:cubicBezTo>
                <a:lnTo>
                  <a:pt x="205632" y="151638"/>
                </a:lnTo>
                <a:cubicBezTo>
                  <a:pt x="201292" y="153071"/>
                  <a:pt x="196590" y="152713"/>
                  <a:pt x="192611" y="150204"/>
                </a:cubicBezTo>
                <a:lnTo>
                  <a:pt x="173802" y="137304"/>
                </a:lnTo>
                <a:close/>
                <a:moveTo>
                  <a:pt x="178866" y="130137"/>
                </a:moveTo>
                <a:lnTo>
                  <a:pt x="197675" y="143037"/>
                </a:lnTo>
                <a:cubicBezTo>
                  <a:pt x="198760" y="144112"/>
                  <a:pt x="200568" y="144112"/>
                  <a:pt x="202377" y="143754"/>
                </a:cubicBezTo>
                <a:lnTo>
                  <a:pt x="228058" y="132645"/>
                </a:lnTo>
                <a:cubicBezTo>
                  <a:pt x="231314" y="131212"/>
                  <a:pt x="234931" y="130853"/>
                  <a:pt x="238548" y="131212"/>
                </a:cubicBezTo>
                <a:lnTo>
                  <a:pt x="255910" y="132645"/>
                </a:lnTo>
                <a:cubicBezTo>
                  <a:pt x="264591" y="133362"/>
                  <a:pt x="271102" y="140887"/>
                  <a:pt x="270740" y="149129"/>
                </a:cubicBezTo>
                <a:lnTo>
                  <a:pt x="268208" y="215783"/>
                </a:lnTo>
                <a:cubicBezTo>
                  <a:pt x="267846" y="228683"/>
                  <a:pt x="256633" y="239434"/>
                  <a:pt x="243612" y="239076"/>
                </a:cubicBezTo>
                <a:lnTo>
                  <a:pt x="217569" y="238359"/>
                </a:lnTo>
                <a:cubicBezTo>
                  <a:pt x="215037" y="238359"/>
                  <a:pt x="213228" y="239792"/>
                  <a:pt x="212505" y="241942"/>
                </a:cubicBezTo>
                <a:lnTo>
                  <a:pt x="203462" y="273836"/>
                </a:lnTo>
                <a:cubicBezTo>
                  <a:pt x="201653" y="280286"/>
                  <a:pt x="195504" y="284945"/>
                  <a:pt x="188632" y="284945"/>
                </a:cubicBezTo>
                <a:lnTo>
                  <a:pt x="186100" y="284945"/>
                </a:lnTo>
                <a:cubicBezTo>
                  <a:pt x="180674" y="284945"/>
                  <a:pt x="176334" y="282436"/>
                  <a:pt x="173078" y="278136"/>
                </a:cubicBezTo>
                <a:cubicBezTo>
                  <a:pt x="170185" y="274194"/>
                  <a:pt x="169461" y="269177"/>
                  <a:pt x="171270" y="264519"/>
                </a:cubicBezTo>
                <a:lnTo>
                  <a:pt x="186462" y="218291"/>
                </a:lnTo>
                <a:cubicBezTo>
                  <a:pt x="188632" y="211483"/>
                  <a:pt x="195143" y="206824"/>
                  <a:pt x="202739" y="206824"/>
                </a:cubicBezTo>
                <a:lnTo>
                  <a:pt x="221909" y="206466"/>
                </a:lnTo>
                <a:cubicBezTo>
                  <a:pt x="225526" y="206107"/>
                  <a:pt x="228420" y="203599"/>
                  <a:pt x="228420" y="200015"/>
                </a:cubicBezTo>
                <a:lnTo>
                  <a:pt x="228782" y="163463"/>
                </a:lnTo>
                <a:lnTo>
                  <a:pt x="204909" y="173497"/>
                </a:lnTo>
                <a:cubicBezTo>
                  <a:pt x="200568" y="175289"/>
                  <a:pt x="195866" y="174931"/>
                  <a:pt x="191887" y="172422"/>
                </a:cubicBezTo>
                <a:lnTo>
                  <a:pt x="163312" y="152713"/>
                </a:lnTo>
                <a:cubicBezTo>
                  <a:pt x="160419" y="150921"/>
                  <a:pt x="158248" y="147337"/>
                  <a:pt x="157525" y="143754"/>
                </a:cubicBezTo>
                <a:cubicBezTo>
                  <a:pt x="157163" y="140170"/>
                  <a:pt x="158248" y="136587"/>
                  <a:pt x="160419" y="133362"/>
                </a:cubicBezTo>
                <a:cubicBezTo>
                  <a:pt x="164759" y="127628"/>
                  <a:pt x="172717" y="126553"/>
                  <a:pt x="178866" y="130137"/>
                </a:cubicBezTo>
                <a:close/>
                <a:moveTo>
                  <a:pt x="46740" y="130089"/>
                </a:moveTo>
                <a:cubicBezTo>
                  <a:pt x="50346" y="129728"/>
                  <a:pt x="53591" y="130089"/>
                  <a:pt x="56836" y="131533"/>
                </a:cubicBezTo>
                <a:lnTo>
                  <a:pt x="87846" y="144528"/>
                </a:lnTo>
                <a:cubicBezTo>
                  <a:pt x="88928" y="144889"/>
                  <a:pt x="90010" y="145249"/>
                  <a:pt x="91452" y="144889"/>
                </a:cubicBezTo>
                <a:lnTo>
                  <a:pt x="118136" y="136225"/>
                </a:lnTo>
                <a:cubicBezTo>
                  <a:pt x="124987" y="134421"/>
                  <a:pt x="132198" y="138030"/>
                  <a:pt x="135083" y="144528"/>
                </a:cubicBezTo>
                <a:cubicBezTo>
                  <a:pt x="136165" y="148137"/>
                  <a:pt x="135804" y="152108"/>
                  <a:pt x="134362" y="155356"/>
                </a:cubicBezTo>
                <a:cubicBezTo>
                  <a:pt x="132919" y="158966"/>
                  <a:pt x="129674" y="161493"/>
                  <a:pt x="126068" y="162576"/>
                </a:cubicBezTo>
                <a:lnTo>
                  <a:pt x="96861" y="171961"/>
                </a:lnTo>
                <a:cubicBezTo>
                  <a:pt x="93616" y="172683"/>
                  <a:pt x="90370" y="172683"/>
                  <a:pt x="87486" y="171961"/>
                </a:cubicBezTo>
                <a:lnTo>
                  <a:pt x="56115" y="161854"/>
                </a:lnTo>
                <a:lnTo>
                  <a:pt x="56836" y="199394"/>
                </a:lnTo>
                <a:cubicBezTo>
                  <a:pt x="56836" y="203004"/>
                  <a:pt x="59721" y="205530"/>
                  <a:pt x="63327" y="205891"/>
                </a:cubicBezTo>
                <a:lnTo>
                  <a:pt x="82438" y="206252"/>
                </a:lnTo>
                <a:cubicBezTo>
                  <a:pt x="89649" y="206252"/>
                  <a:pt x="96140" y="210945"/>
                  <a:pt x="98664" y="217803"/>
                </a:cubicBezTo>
                <a:lnTo>
                  <a:pt x="113808" y="264367"/>
                </a:lnTo>
                <a:cubicBezTo>
                  <a:pt x="115612" y="269060"/>
                  <a:pt x="114890" y="274113"/>
                  <a:pt x="111645" y="278084"/>
                </a:cubicBezTo>
                <a:cubicBezTo>
                  <a:pt x="108760" y="282415"/>
                  <a:pt x="104072" y="284942"/>
                  <a:pt x="99024" y="284942"/>
                </a:cubicBezTo>
                <a:lnTo>
                  <a:pt x="96140" y="284942"/>
                </a:lnTo>
                <a:cubicBezTo>
                  <a:pt x="89649" y="284942"/>
                  <a:pt x="83519" y="280250"/>
                  <a:pt x="81716" y="273752"/>
                </a:cubicBezTo>
                <a:lnTo>
                  <a:pt x="72702" y="241627"/>
                </a:lnTo>
                <a:cubicBezTo>
                  <a:pt x="71981" y="239461"/>
                  <a:pt x="70178" y="238017"/>
                  <a:pt x="67654" y="238017"/>
                </a:cubicBezTo>
                <a:lnTo>
                  <a:pt x="41692" y="238739"/>
                </a:lnTo>
                <a:cubicBezTo>
                  <a:pt x="28711" y="239100"/>
                  <a:pt x="17533" y="228271"/>
                  <a:pt x="17172" y="215276"/>
                </a:cubicBezTo>
                <a:lnTo>
                  <a:pt x="14648" y="148137"/>
                </a:lnTo>
                <a:cubicBezTo>
                  <a:pt x="14288" y="139835"/>
                  <a:pt x="20778" y="132255"/>
                  <a:pt x="29432" y="131533"/>
                </a:cubicBezTo>
                <a:lnTo>
                  <a:pt x="46740" y="130089"/>
                </a:lnTo>
                <a:close/>
                <a:moveTo>
                  <a:pt x="246857" y="90303"/>
                </a:moveTo>
                <a:cubicBezTo>
                  <a:pt x="245418" y="90303"/>
                  <a:pt x="244699" y="90303"/>
                  <a:pt x="243260" y="91028"/>
                </a:cubicBezTo>
                <a:cubicBezTo>
                  <a:pt x="238225" y="92115"/>
                  <a:pt x="234269" y="96828"/>
                  <a:pt x="233549" y="101903"/>
                </a:cubicBezTo>
                <a:cubicBezTo>
                  <a:pt x="232830" y="106253"/>
                  <a:pt x="234269" y="110965"/>
                  <a:pt x="237865" y="113865"/>
                </a:cubicBezTo>
                <a:cubicBezTo>
                  <a:pt x="241102" y="116765"/>
                  <a:pt x="245418" y="118215"/>
                  <a:pt x="250094" y="116765"/>
                </a:cubicBezTo>
                <a:cubicBezTo>
                  <a:pt x="255129" y="115678"/>
                  <a:pt x="259085" y="111328"/>
                  <a:pt x="259805" y="105890"/>
                </a:cubicBezTo>
                <a:cubicBezTo>
                  <a:pt x="260524" y="101178"/>
                  <a:pt x="259085" y="96828"/>
                  <a:pt x="255489" y="93928"/>
                </a:cubicBezTo>
                <a:cubicBezTo>
                  <a:pt x="253331" y="91390"/>
                  <a:pt x="250094" y="90303"/>
                  <a:pt x="246857" y="90303"/>
                </a:cubicBezTo>
                <a:close/>
                <a:moveTo>
                  <a:pt x="36947" y="90303"/>
                </a:moveTo>
                <a:cubicBezTo>
                  <a:pt x="33710" y="90303"/>
                  <a:pt x="30473" y="91390"/>
                  <a:pt x="28315" y="93928"/>
                </a:cubicBezTo>
                <a:cubicBezTo>
                  <a:pt x="24718" y="96828"/>
                  <a:pt x="22920" y="101178"/>
                  <a:pt x="23639" y="105890"/>
                </a:cubicBezTo>
                <a:cubicBezTo>
                  <a:pt x="24718" y="111328"/>
                  <a:pt x="28674" y="115678"/>
                  <a:pt x="33710" y="116765"/>
                </a:cubicBezTo>
                <a:cubicBezTo>
                  <a:pt x="38026" y="118215"/>
                  <a:pt x="42701" y="116765"/>
                  <a:pt x="45938" y="113865"/>
                </a:cubicBezTo>
                <a:cubicBezTo>
                  <a:pt x="49175" y="110965"/>
                  <a:pt x="50973" y="106253"/>
                  <a:pt x="50254" y="101903"/>
                </a:cubicBezTo>
                <a:cubicBezTo>
                  <a:pt x="49535" y="96828"/>
                  <a:pt x="45579" y="92115"/>
                  <a:pt x="40543" y="91028"/>
                </a:cubicBezTo>
                <a:cubicBezTo>
                  <a:pt x="39105" y="90303"/>
                  <a:pt x="38026" y="90303"/>
                  <a:pt x="36947" y="90303"/>
                </a:cubicBezTo>
                <a:close/>
                <a:moveTo>
                  <a:pt x="241462" y="82328"/>
                </a:moveTo>
                <a:cubicBezTo>
                  <a:pt x="248655" y="80515"/>
                  <a:pt x="255848" y="82690"/>
                  <a:pt x="261603" y="87403"/>
                </a:cubicBezTo>
                <a:cubicBezTo>
                  <a:pt x="266638" y="92478"/>
                  <a:pt x="269516" y="99728"/>
                  <a:pt x="268437" y="106978"/>
                </a:cubicBezTo>
                <a:cubicBezTo>
                  <a:pt x="266998" y="116040"/>
                  <a:pt x="260524" y="123291"/>
                  <a:pt x="252252" y="125466"/>
                </a:cubicBezTo>
                <a:cubicBezTo>
                  <a:pt x="250453" y="125828"/>
                  <a:pt x="248655" y="126191"/>
                  <a:pt x="246857" y="126191"/>
                </a:cubicBezTo>
                <a:cubicBezTo>
                  <a:pt x="241462" y="126191"/>
                  <a:pt x="236067" y="124016"/>
                  <a:pt x="231751" y="120390"/>
                </a:cubicBezTo>
                <a:cubicBezTo>
                  <a:pt x="226716" y="115315"/>
                  <a:pt x="223838" y="108065"/>
                  <a:pt x="224917" y="100815"/>
                </a:cubicBezTo>
                <a:cubicBezTo>
                  <a:pt x="226356" y="92115"/>
                  <a:pt x="232830" y="84503"/>
                  <a:pt x="241462" y="82328"/>
                </a:cubicBezTo>
                <a:close/>
                <a:moveTo>
                  <a:pt x="42342" y="82328"/>
                </a:moveTo>
                <a:cubicBezTo>
                  <a:pt x="50973" y="84503"/>
                  <a:pt x="57447" y="92115"/>
                  <a:pt x="58886" y="100815"/>
                </a:cubicBezTo>
                <a:cubicBezTo>
                  <a:pt x="59965" y="108065"/>
                  <a:pt x="57088" y="115315"/>
                  <a:pt x="51693" y="120390"/>
                </a:cubicBezTo>
                <a:cubicBezTo>
                  <a:pt x="47737" y="124016"/>
                  <a:pt x="42342" y="126191"/>
                  <a:pt x="36947" y="126191"/>
                </a:cubicBezTo>
                <a:cubicBezTo>
                  <a:pt x="35148" y="126191"/>
                  <a:pt x="33350" y="125828"/>
                  <a:pt x="31552" y="125466"/>
                </a:cubicBezTo>
                <a:cubicBezTo>
                  <a:pt x="22920" y="123291"/>
                  <a:pt x="16446" y="116040"/>
                  <a:pt x="15367" y="106978"/>
                </a:cubicBezTo>
                <a:cubicBezTo>
                  <a:pt x="14288" y="99728"/>
                  <a:pt x="16805" y="92478"/>
                  <a:pt x="22200" y="87403"/>
                </a:cubicBezTo>
                <a:cubicBezTo>
                  <a:pt x="27595" y="82690"/>
                  <a:pt x="35148" y="80515"/>
                  <a:pt x="42342" y="82328"/>
                </a:cubicBezTo>
                <a:close/>
                <a:moveTo>
                  <a:pt x="210822" y="1344"/>
                </a:moveTo>
                <a:cubicBezTo>
                  <a:pt x="212617" y="-447"/>
                  <a:pt x="215487" y="-447"/>
                  <a:pt x="216922" y="1344"/>
                </a:cubicBezTo>
                <a:cubicBezTo>
                  <a:pt x="218716" y="3135"/>
                  <a:pt x="218716" y="5643"/>
                  <a:pt x="216922" y="7434"/>
                </a:cubicBezTo>
                <a:lnTo>
                  <a:pt x="145517" y="79082"/>
                </a:lnTo>
                <a:cubicBezTo>
                  <a:pt x="144441" y="79799"/>
                  <a:pt x="143365" y="80157"/>
                  <a:pt x="142288" y="80157"/>
                </a:cubicBezTo>
                <a:cubicBezTo>
                  <a:pt x="141212" y="80157"/>
                  <a:pt x="140135" y="79799"/>
                  <a:pt x="139418" y="79082"/>
                </a:cubicBezTo>
                <a:lnTo>
                  <a:pt x="115736" y="55797"/>
                </a:lnTo>
                <a:cubicBezTo>
                  <a:pt x="114300" y="54005"/>
                  <a:pt x="114300" y="51139"/>
                  <a:pt x="115736" y="49348"/>
                </a:cubicBezTo>
                <a:cubicBezTo>
                  <a:pt x="117530" y="47915"/>
                  <a:pt x="120400" y="47915"/>
                  <a:pt x="121835" y="49348"/>
                </a:cubicBezTo>
                <a:lnTo>
                  <a:pt x="142288" y="70126"/>
                </a:lnTo>
                <a:lnTo>
                  <a:pt x="210822" y="1344"/>
                </a:lnTo>
                <a:close/>
                <a:moveTo>
                  <a:pt x="94832" y="1140"/>
                </a:moveTo>
                <a:lnTo>
                  <a:pt x="177383" y="1140"/>
                </a:lnTo>
                <a:cubicBezTo>
                  <a:pt x="179555" y="1140"/>
                  <a:pt x="181727" y="2942"/>
                  <a:pt x="181727" y="5104"/>
                </a:cubicBezTo>
                <a:cubicBezTo>
                  <a:pt x="181727" y="7627"/>
                  <a:pt x="179555" y="9789"/>
                  <a:pt x="177383" y="9789"/>
                </a:cubicBezTo>
                <a:lnTo>
                  <a:pt x="99177" y="9789"/>
                </a:lnTo>
                <a:lnTo>
                  <a:pt x="99177" y="94479"/>
                </a:lnTo>
                <a:lnTo>
                  <a:pt x="118367" y="94479"/>
                </a:lnTo>
                <a:cubicBezTo>
                  <a:pt x="119453" y="94479"/>
                  <a:pt x="120539" y="94839"/>
                  <a:pt x="121263" y="95560"/>
                </a:cubicBezTo>
                <a:lnTo>
                  <a:pt x="141901" y="115742"/>
                </a:lnTo>
                <a:lnTo>
                  <a:pt x="162538" y="95560"/>
                </a:lnTo>
                <a:cubicBezTo>
                  <a:pt x="162900" y="94839"/>
                  <a:pt x="164348" y="94479"/>
                  <a:pt x="165435" y="94479"/>
                </a:cubicBezTo>
                <a:lnTo>
                  <a:pt x="184624" y="94479"/>
                </a:lnTo>
                <a:lnTo>
                  <a:pt x="184624" y="67811"/>
                </a:lnTo>
                <a:cubicBezTo>
                  <a:pt x="184624" y="65648"/>
                  <a:pt x="186434" y="63847"/>
                  <a:pt x="188606" y="63847"/>
                </a:cubicBezTo>
                <a:cubicBezTo>
                  <a:pt x="191141" y="63847"/>
                  <a:pt x="193313" y="65648"/>
                  <a:pt x="193313" y="67811"/>
                </a:cubicBezTo>
                <a:lnTo>
                  <a:pt x="193313" y="98804"/>
                </a:lnTo>
                <a:cubicBezTo>
                  <a:pt x="193313" y="100966"/>
                  <a:pt x="191141" y="103128"/>
                  <a:pt x="188606" y="103128"/>
                </a:cubicBezTo>
                <a:lnTo>
                  <a:pt x="167245" y="103128"/>
                </a:lnTo>
                <a:lnTo>
                  <a:pt x="144797" y="124751"/>
                </a:lnTo>
                <a:cubicBezTo>
                  <a:pt x="144073" y="125832"/>
                  <a:pt x="142987" y="126193"/>
                  <a:pt x="141901" y="126193"/>
                </a:cubicBezTo>
                <a:cubicBezTo>
                  <a:pt x="140815" y="126193"/>
                  <a:pt x="139728" y="125832"/>
                  <a:pt x="138642" y="124751"/>
                </a:cubicBezTo>
                <a:lnTo>
                  <a:pt x="116557" y="103128"/>
                </a:lnTo>
                <a:lnTo>
                  <a:pt x="94832" y="103128"/>
                </a:lnTo>
                <a:cubicBezTo>
                  <a:pt x="92298" y="103128"/>
                  <a:pt x="90488" y="100966"/>
                  <a:pt x="90488" y="98804"/>
                </a:cubicBezTo>
                <a:lnTo>
                  <a:pt x="90488" y="5104"/>
                </a:lnTo>
                <a:cubicBezTo>
                  <a:pt x="90488" y="2942"/>
                  <a:pt x="92298" y="1140"/>
                  <a:pt x="94832" y="11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6" name="Freeform 1015">
            <a:extLst>
              <a:ext uri="{FF2B5EF4-FFF2-40B4-BE49-F238E27FC236}">
                <a16:creationId xmlns:a16="http://schemas.microsoft.com/office/drawing/2014/main" id="{ECF524F7-872E-CF4C-9DB4-1568B9BD38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096399" y="4111601"/>
            <a:ext cx="1769678" cy="1758998"/>
          </a:xfrm>
          <a:custGeom>
            <a:avLst/>
            <a:gdLst>
              <a:gd name="T0" fmla="*/ 81139186 w 290153"/>
              <a:gd name="T1" fmla="*/ 124565523 h 288566"/>
              <a:gd name="T2" fmla="*/ 20566943 w 290153"/>
              <a:gd name="T3" fmla="*/ 108959867 h 288566"/>
              <a:gd name="T4" fmla="*/ 18584287 w 290153"/>
              <a:gd name="T5" fmla="*/ 122693102 h 288566"/>
              <a:gd name="T6" fmla="*/ 53523888 w 290153"/>
              <a:gd name="T7" fmla="*/ 96020680 h 288566"/>
              <a:gd name="T8" fmla="*/ 36408938 w 290153"/>
              <a:gd name="T9" fmla="*/ 88728917 h 288566"/>
              <a:gd name="T10" fmla="*/ 36408938 w 290153"/>
              <a:gd name="T11" fmla="*/ 88728917 h 288566"/>
              <a:gd name="T12" fmla="*/ 50411772 w 290153"/>
              <a:gd name="T13" fmla="*/ 93383094 h 288566"/>
              <a:gd name="T14" fmla="*/ 50411772 w 290153"/>
              <a:gd name="T15" fmla="*/ 83299566 h 288566"/>
              <a:gd name="T16" fmla="*/ 63014658 w 290153"/>
              <a:gd name="T17" fmla="*/ 42652917 h 288566"/>
              <a:gd name="T18" fmla="*/ 30807586 w 290153"/>
              <a:gd name="T19" fmla="*/ 44359126 h 288566"/>
              <a:gd name="T20" fmla="*/ 50411772 w 290153"/>
              <a:gd name="T21" fmla="*/ 31792956 h 288566"/>
              <a:gd name="T22" fmla="*/ 72039749 w 290153"/>
              <a:gd name="T23" fmla="*/ 68405549 h 288566"/>
              <a:gd name="T24" fmla="*/ 77796970 w 290153"/>
              <a:gd name="T25" fmla="*/ 21243289 h 288566"/>
              <a:gd name="T26" fmla="*/ 64104418 w 290153"/>
              <a:gd name="T27" fmla="*/ 78334626 h 288566"/>
              <a:gd name="T28" fmla="*/ 100824513 w 290153"/>
              <a:gd name="T29" fmla="*/ 109052329 h 288566"/>
              <a:gd name="T30" fmla="*/ 97090474 w 290153"/>
              <a:gd name="T31" fmla="*/ 109052329 h 288566"/>
              <a:gd name="T32" fmla="*/ 62548525 w 290153"/>
              <a:gd name="T33" fmla="*/ 107811133 h 288566"/>
              <a:gd name="T34" fmla="*/ 52279571 w 290153"/>
              <a:gd name="T35" fmla="*/ 122705194 h 288566"/>
              <a:gd name="T36" fmla="*/ 39832546 w 290153"/>
              <a:gd name="T37" fmla="*/ 107500976 h 288566"/>
              <a:gd name="T38" fmla="*/ 27384228 w 290153"/>
              <a:gd name="T39" fmla="*/ 93073300 h 288566"/>
              <a:gd name="T40" fmla="*/ 1866270 w 290153"/>
              <a:gd name="T41" fmla="*/ 124566460 h 288566"/>
              <a:gd name="T42" fmla="*/ 28473033 w 290153"/>
              <a:gd name="T43" fmla="*/ 89039640 h 288566"/>
              <a:gd name="T44" fmla="*/ 50411772 w 290153"/>
              <a:gd name="T45" fmla="*/ 27915077 h 288566"/>
              <a:gd name="T46" fmla="*/ 81721477 w 290153"/>
              <a:gd name="T47" fmla="*/ 0 h 288566"/>
              <a:gd name="T48" fmla="*/ 93560801 w 290153"/>
              <a:gd name="T49" fmla="*/ 6040193 h 288566"/>
              <a:gd name="T50" fmla="*/ 106646194 w 290153"/>
              <a:gd name="T51" fmla="*/ 13629960 h 288566"/>
              <a:gd name="T52" fmla="*/ 117862281 w 290153"/>
              <a:gd name="T53" fmla="*/ 20601040 h 288566"/>
              <a:gd name="T54" fmla="*/ 117239570 w 290153"/>
              <a:gd name="T55" fmla="*/ 39652398 h 288566"/>
              <a:gd name="T56" fmla="*/ 121756897 w 290153"/>
              <a:gd name="T57" fmla="*/ 54677435 h 288566"/>
              <a:gd name="T58" fmla="*/ 121756897 w 290153"/>
              <a:gd name="T59" fmla="*/ 64745626 h 288566"/>
              <a:gd name="T60" fmla="*/ 112098697 w 290153"/>
              <a:gd name="T61" fmla="*/ 75277796 h 288566"/>
              <a:gd name="T62" fmla="*/ 107113646 w 290153"/>
              <a:gd name="T63" fmla="*/ 83797303 h 288566"/>
              <a:gd name="T64" fmla="*/ 93560801 w 290153"/>
              <a:gd name="T65" fmla="*/ 88133963 h 288566"/>
              <a:gd name="T66" fmla="*/ 83746914 w 290153"/>
              <a:gd name="T67" fmla="*/ 82248042 h 288566"/>
              <a:gd name="T68" fmla="*/ 97299642 w 290153"/>
              <a:gd name="T69" fmla="*/ 86429855 h 288566"/>
              <a:gd name="T70" fmla="*/ 100726610 w 290153"/>
              <a:gd name="T71" fmla="*/ 74813244 h 288566"/>
              <a:gd name="T72" fmla="*/ 114591005 w 290153"/>
              <a:gd name="T73" fmla="*/ 71715559 h 288566"/>
              <a:gd name="T74" fmla="*/ 111631318 w 290153"/>
              <a:gd name="T75" fmla="*/ 60097994 h 288566"/>
              <a:gd name="T76" fmla="*/ 122068055 w 290153"/>
              <a:gd name="T77" fmla="*/ 50649876 h 288566"/>
              <a:gd name="T78" fmla="*/ 113656094 w 290153"/>
              <a:gd name="T79" fmla="*/ 41821338 h 288566"/>
              <a:gd name="T80" fmla="*/ 117862281 w 290153"/>
              <a:gd name="T81" fmla="*/ 28345639 h 288566"/>
              <a:gd name="T82" fmla="*/ 106178866 w 290153"/>
              <a:gd name="T83" fmla="*/ 24937681 h 288566"/>
              <a:gd name="T84" fmla="*/ 103374943 w 290153"/>
              <a:gd name="T85" fmla="*/ 11461591 h 288566"/>
              <a:gd name="T86" fmla="*/ 93716740 w 290153"/>
              <a:gd name="T87" fmla="*/ 13320635 h 288566"/>
              <a:gd name="T88" fmla="*/ 82189463 w 290153"/>
              <a:gd name="T89" fmla="*/ 4028013 h 288566"/>
              <a:gd name="T90" fmla="*/ 74711519 w 290153"/>
              <a:gd name="T91" fmla="*/ 10223146 h 288566"/>
              <a:gd name="T92" fmla="*/ 60068668 w 290153"/>
              <a:gd name="T93" fmla="*/ 8053343 h 288566"/>
              <a:gd name="T94" fmla="*/ 53526158 w 290153"/>
              <a:gd name="T95" fmla="*/ 11771733 h 288566"/>
              <a:gd name="T96" fmla="*/ 48073703 w 290153"/>
              <a:gd name="T97" fmla="*/ 25557690 h 288566"/>
              <a:gd name="T98" fmla="*/ 38415982 w 290153"/>
              <a:gd name="T99" fmla="*/ 25401980 h 288566"/>
              <a:gd name="T100" fmla="*/ 48696399 w 290153"/>
              <a:gd name="T101" fmla="*/ 21375728 h 288566"/>
              <a:gd name="T102" fmla="*/ 51812246 w 290153"/>
              <a:gd name="T103" fmla="*/ 8053343 h 288566"/>
              <a:gd name="T104" fmla="*/ 70817463 w 290153"/>
              <a:gd name="T105" fmla="*/ 8673910 h 28856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290153" h="288566">
                <a:moveTo>
                  <a:pt x="187134" y="252412"/>
                </a:moveTo>
                <a:cubicBezTo>
                  <a:pt x="189801" y="252412"/>
                  <a:pt x="191706" y="254220"/>
                  <a:pt x="191706" y="256389"/>
                </a:cubicBezTo>
                <a:lnTo>
                  <a:pt x="191706" y="284226"/>
                </a:lnTo>
                <a:cubicBezTo>
                  <a:pt x="191706" y="286756"/>
                  <a:pt x="189801" y="288564"/>
                  <a:pt x="187134" y="288564"/>
                </a:cubicBezTo>
                <a:cubicBezTo>
                  <a:pt x="184467" y="288564"/>
                  <a:pt x="182562" y="286756"/>
                  <a:pt x="182562" y="284226"/>
                </a:cubicBezTo>
                <a:lnTo>
                  <a:pt x="182562" y="256389"/>
                </a:lnTo>
                <a:cubicBezTo>
                  <a:pt x="182562" y="254220"/>
                  <a:pt x="184467" y="252412"/>
                  <a:pt x="187134" y="252412"/>
                </a:cubicBezTo>
                <a:close/>
                <a:moveTo>
                  <a:pt x="47434" y="252412"/>
                </a:moveTo>
                <a:cubicBezTo>
                  <a:pt x="49720" y="252412"/>
                  <a:pt x="52006" y="254220"/>
                  <a:pt x="52006" y="256389"/>
                </a:cubicBezTo>
                <a:lnTo>
                  <a:pt x="52006" y="284226"/>
                </a:lnTo>
                <a:cubicBezTo>
                  <a:pt x="52006" y="286756"/>
                  <a:pt x="49720" y="288564"/>
                  <a:pt x="47434" y="288564"/>
                </a:cubicBezTo>
                <a:cubicBezTo>
                  <a:pt x="45148" y="288564"/>
                  <a:pt x="42862" y="286756"/>
                  <a:pt x="42862" y="284226"/>
                </a:cubicBezTo>
                <a:lnTo>
                  <a:pt x="42862" y="256389"/>
                </a:lnTo>
                <a:cubicBezTo>
                  <a:pt x="42862" y="254220"/>
                  <a:pt x="45148" y="252412"/>
                  <a:pt x="47434" y="252412"/>
                </a:cubicBezTo>
                <a:close/>
                <a:moveTo>
                  <a:pt x="148564" y="205546"/>
                </a:moveTo>
                <a:lnTo>
                  <a:pt x="123444" y="222438"/>
                </a:lnTo>
                <a:lnTo>
                  <a:pt x="142463" y="238970"/>
                </a:lnTo>
                <a:lnTo>
                  <a:pt x="160047" y="213453"/>
                </a:lnTo>
                <a:cubicBezTo>
                  <a:pt x="155741" y="211656"/>
                  <a:pt x="151794" y="209140"/>
                  <a:pt x="148564" y="205546"/>
                </a:cubicBezTo>
                <a:close/>
                <a:moveTo>
                  <a:pt x="83971" y="205546"/>
                </a:moveTo>
                <a:cubicBezTo>
                  <a:pt x="80741" y="209140"/>
                  <a:pt x="76794" y="211656"/>
                  <a:pt x="72129" y="213453"/>
                </a:cubicBezTo>
                <a:lnTo>
                  <a:pt x="89712" y="238970"/>
                </a:lnTo>
                <a:lnTo>
                  <a:pt x="109090" y="222438"/>
                </a:lnTo>
                <a:lnTo>
                  <a:pt x="83971" y="205546"/>
                </a:lnTo>
                <a:close/>
                <a:moveTo>
                  <a:pt x="92224" y="186499"/>
                </a:moveTo>
                <a:lnTo>
                  <a:pt x="90430" y="193327"/>
                </a:lnTo>
                <a:cubicBezTo>
                  <a:pt x="90071" y="194765"/>
                  <a:pt x="89712" y="196562"/>
                  <a:pt x="88995" y="197999"/>
                </a:cubicBezTo>
                <a:lnTo>
                  <a:pt x="116267" y="216328"/>
                </a:lnTo>
                <a:lnTo>
                  <a:pt x="143540" y="197999"/>
                </a:lnTo>
                <a:cubicBezTo>
                  <a:pt x="143181" y="196562"/>
                  <a:pt x="142463" y="194765"/>
                  <a:pt x="142105" y="193327"/>
                </a:cubicBezTo>
                <a:lnTo>
                  <a:pt x="140310" y="186499"/>
                </a:lnTo>
                <a:cubicBezTo>
                  <a:pt x="133133" y="190811"/>
                  <a:pt x="124880" y="192968"/>
                  <a:pt x="116267" y="192968"/>
                </a:cubicBezTo>
                <a:cubicBezTo>
                  <a:pt x="107655" y="192968"/>
                  <a:pt x="99760" y="190811"/>
                  <a:pt x="92224" y="186499"/>
                </a:cubicBezTo>
                <a:close/>
                <a:moveTo>
                  <a:pt x="116267" y="73650"/>
                </a:moveTo>
                <a:cubicBezTo>
                  <a:pt x="97607" y="73650"/>
                  <a:pt x="82894" y="81557"/>
                  <a:pt x="75000" y="95214"/>
                </a:cubicBezTo>
                <a:cubicBezTo>
                  <a:pt x="83253" y="99526"/>
                  <a:pt x="108014" y="109949"/>
                  <a:pt x="145334" y="98808"/>
                </a:cubicBezTo>
                <a:cubicBezTo>
                  <a:pt x="147846" y="97729"/>
                  <a:pt x="150358" y="99167"/>
                  <a:pt x="150717" y="101323"/>
                </a:cubicBezTo>
                <a:cubicBezTo>
                  <a:pt x="151794" y="103839"/>
                  <a:pt x="150358" y="106355"/>
                  <a:pt x="148205" y="106714"/>
                </a:cubicBezTo>
                <a:cubicBezTo>
                  <a:pt x="134569" y="111027"/>
                  <a:pt x="122368" y="112464"/>
                  <a:pt x="111961" y="112464"/>
                </a:cubicBezTo>
                <a:cubicBezTo>
                  <a:pt x="91866" y="112464"/>
                  <a:pt x="77870" y="106714"/>
                  <a:pt x="71052" y="102761"/>
                </a:cubicBezTo>
                <a:cubicBezTo>
                  <a:pt x="68899" y="109230"/>
                  <a:pt x="67464" y="116058"/>
                  <a:pt x="67464" y="123605"/>
                </a:cubicBezTo>
                <a:cubicBezTo>
                  <a:pt x="67464" y="157029"/>
                  <a:pt x="89712" y="183983"/>
                  <a:pt x="116267" y="183983"/>
                </a:cubicBezTo>
                <a:cubicBezTo>
                  <a:pt x="143181" y="183983"/>
                  <a:pt x="165071" y="157029"/>
                  <a:pt x="165071" y="123605"/>
                </a:cubicBezTo>
                <a:cubicBezTo>
                  <a:pt x="165071" y="93417"/>
                  <a:pt x="145693" y="73650"/>
                  <a:pt x="116267" y="73650"/>
                </a:cubicBezTo>
                <a:close/>
                <a:moveTo>
                  <a:pt x="179425" y="57837"/>
                </a:moveTo>
                <a:cubicBezTo>
                  <a:pt x="166148" y="57837"/>
                  <a:pt x="153947" y="63228"/>
                  <a:pt x="144975" y="71494"/>
                </a:cubicBezTo>
                <a:cubicBezTo>
                  <a:pt x="162918" y="80838"/>
                  <a:pt x="173683" y="99526"/>
                  <a:pt x="173683" y="123605"/>
                </a:cubicBezTo>
                <a:cubicBezTo>
                  <a:pt x="173683" y="136543"/>
                  <a:pt x="170813" y="148044"/>
                  <a:pt x="166148" y="158466"/>
                </a:cubicBezTo>
                <a:cubicBezTo>
                  <a:pt x="170095" y="159544"/>
                  <a:pt x="174760" y="159904"/>
                  <a:pt x="179425" y="159904"/>
                </a:cubicBezTo>
                <a:cubicBezTo>
                  <a:pt x="207416" y="159904"/>
                  <a:pt x="230382" y="137262"/>
                  <a:pt x="230382" y="108870"/>
                </a:cubicBezTo>
                <a:cubicBezTo>
                  <a:pt x="230382" y="80838"/>
                  <a:pt x="207416" y="57837"/>
                  <a:pt x="179425" y="57837"/>
                </a:cubicBezTo>
                <a:close/>
                <a:moveTo>
                  <a:pt x="179425" y="49212"/>
                </a:moveTo>
                <a:cubicBezTo>
                  <a:pt x="212081" y="49212"/>
                  <a:pt x="239353" y="76166"/>
                  <a:pt x="239353" y="108870"/>
                </a:cubicBezTo>
                <a:cubicBezTo>
                  <a:pt x="239353" y="142294"/>
                  <a:pt x="212081" y="168889"/>
                  <a:pt x="179425" y="168889"/>
                </a:cubicBezTo>
                <a:cubicBezTo>
                  <a:pt x="173325" y="168889"/>
                  <a:pt x="167224" y="167810"/>
                  <a:pt x="161483" y="166013"/>
                </a:cubicBezTo>
                <a:cubicBezTo>
                  <a:pt x="157894" y="172123"/>
                  <a:pt x="153229" y="177155"/>
                  <a:pt x="147846" y="181467"/>
                </a:cubicBezTo>
                <a:lnTo>
                  <a:pt x="150358" y="191171"/>
                </a:lnTo>
                <a:cubicBezTo>
                  <a:pt x="152511" y="198718"/>
                  <a:pt x="158971" y="205187"/>
                  <a:pt x="166865" y="206265"/>
                </a:cubicBezTo>
                <a:lnTo>
                  <a:pt x="197727" y="211656"/>
                </a:lnTo>
                <a:cubicBezTo>
                  <a:pt x="217822" y="215250"/>
                  <a:pt x="232535" y="232501"/>
                  <a:pt x="232535" y="252627"/>
                </a:cubicBezTo>
                <a:lnTo>
                  <a:pt x="232535" y="284253"/>
                </a:lnTo>
                <a:cubicBezTo>
                  <a:pt x="232535" y="286769"/>
                  <a:pt x="230382" y="288566"/>
                  <a:pt x="227870" y="288566"/>
                </a:cubicBezTo>
                <a:cubicBezTo>
                  <a:pt x="225717" y="288566"/>
                  <a:pt x="223923" y="286769"/>
                  <a:pt x="223923" y="284253"/>
                </a:cubicBezTo>
                <a:lnTo>
                  <a:pt x="223923" y="252627"/>
                </a:lnTo>
                <a:cubicBezTo>
                  <a:pt x="223923" y="236813"/>
                  <a:pt x="212081" y="223156"/>
                  <a:pt x="196291" y="220281"/>
                </a:cubicBezTo>
                <a:lnTo>
                  <a:pt x="169377" y="215609"/>
                </a:lnTo>
                <a:lnTo>
                  <a:pt x="147128" y="248314"/>
                </a:lnTo>
                <a:cubicBezTo>
                  <a:pt x="146411" y="249032"/>
                  <a:pt x="145334" y="249751"/>
                  <a:pt x="144258" y="249751"/>
                </a:cubicBezTo>
                <a:cubicBezTo>
                  <a:pt x="143899" y="250111"/>
                  <a:pt x="143540" y="250111"/>
                  <a:pt x="143540" y="250111"/>
                </a:cubicBezTo>
                <a:cubicBezTo>
                  <a:pt x="142463" y="250111"/>
                  <a:pt x="141387" y="249751"/>
                  <a:pt x="140669" y="249032"/>
                </a:cubicBezTo>
                <a:lnTo>
                  <a:pt x="120574" y="231422"/>
                </a:lnTo>
                <a:lnTo>
                  <a:pt x="120574" y="284253"/>
                </a:lnTo>
                <a:cubicBezTo>
                  <a:pt x="120574" y="286769"/>
                  <a:pt x="118779" y="288566"/>
                  <a:pt x="116267" y="288566"/>
                </a:cubicBezTo>
                <a:cubicBezTo>
                  <a:pt x="113755" y="288566"/>
                  <a:pt x="111961" y="286769"/>
                  <a:pt x="111961" y="284253"/>
                </a:cubicBezTo>
                <a:lnTo>
                  <a:pt x="111961" y="231422"/>
                </a:lnTo>
                <a:lnTo>
                  <a:pt x="91866" y="249032"/>
                </a:lnTo>
                <a:cubicBezTo>
                  <a:pt x="91148" y="249751"/>
                  <a:pt x="90071" y="250111"/>
                  <a:pt x="88995" y="250111"/>
                </a:cubicBezTo>
                <a:cubicBezTo>
                  <a:pt x="88636" y="250111"/>
                  <a:pt x="88636" y="250111"/>
                  <a:pt x="88277" y="249751"/>
                </a:cubicBezTo>
                <a:cubicBezTo>
                  <a:pt x="87200" y="249751"/>
                  <a:pt x="86124" y="249032"/>
                  <a:pt x="85406" y="248314"/>
                </a:cubicBezTo>
                <a:lnTo>
                  <a:pt x="63158" y="215609"/>
                </a:lnTo>
                <a:lnTo>
                  <a:pt x="36244" y="220281"/>
                </a:lnTo>
                <a:cubicBezTo>
                  <a:pt x="20454" y="223156"/>
                  <a:pt x="8612" y="236813"/>
                  <a:pt x="8612" y="252627"/>
                </a:cubicBezTo>
                <a:lnTo>
                  <a:pt x="8612" y="284253"/>
                </a:lnTo>
                <a:cubicBezTo>
                  <a:pt x="8612" y="286769"/>
                  <a:pt x="6818" y="288566"/>
                  <a:pt x="4306" y="288566"/>
                </a:cubicBezTo>
                <a:cubicBezTo>
                  <a:pt x="2153" y="288566"/>
                  <a:pt x="0" y="286769"/>
                  <a:pt x="0" y="284253"/>
                </a:cubicBezTo>
                <a:lnTo>
                  <a:pt x="0" y="252627"/>
                </a:lnTo>
                <a:cubicBezTo>
                  <a:pt x="0" y="232501"/>
                  <a:pt x="14713" y="215250"/>
                  <a:pt x="34808" y="211656"/>
                </a:cubicBezTo>
                <a:lnTo>
                  <a:pt x="65669" y="206265"/>
                </a:lnTo>
                <a:cubicBezTo>
                  <a:pt x="73564" y="205187"/>
                  <a:pt x="80023" y="198718"/>
                  <a:pt x="82177" y="191171"/>
                </a:cubicBezTo>
                <a:lnTo>
                  <a:pt x="84330" y="181467"/>
                </a:lnTo>
                <a:cubicBezTo>
                  <a:pt x="68899" y="168889"/>
                  <a:pt x="58851" y="147685"/>
                  <a:pt x="58851" y="123605"/>
                </a:cubicBezTo>
                <a:cubicBezTo>
                  <a:pt x="58851" y="88385"/>
                  <a:pt x="81818" y="64666"/>
                  <a:pt x="116267" y="64666"/>
                </a:cubicBezTo>
                <a:cubicBezTo>
                  <a:pt x="123444" y="64666"/>
                  <a:pt x="129904" y="66103"/>
                  <a:pt x="136004" y="67900"/>
                </a:cubicBezTo>
                <a:cubicBezTo>
                  <a:pt x="147128" y="56400"/>
                  <a:pt x="162559" y="49212"/>
                  <a:pt x="179425" y="49212"/>
                </a:cubicBezTo>
                <a:close/>
                <a:moveTo>
                  <a:pt x="173029" y="0"/>
                </a:moveTo>
                <a:lnTo>
                  <a:pt x="188478" y="0"/>
                </a:lnTo>
                <a:cubicBezTo>
                  <a:pt x="194226" y="0"/>
                  <a:pt x="198178" y="4306"/>
                  <a:pt x="198178" y="9329"/>
                </a:cubicBezTo>
                <a:lnTo>
                  <a:pt x="198178" y="20094"/>
                </a:lnTo>
                <a:cubicBezTo>
                  <a:pt x="202130" y="20811"/>
                  <a:pt x="206442" y="21888"/>
                  <a:pt x="210394" y="23323"/>
                </a:cubicBezTo>
                <a:lnTo>
                  <a:pt x="215783" y="13994"/>
                </a:lnTo>
                <a:cubicBezTo>
                  <a:pt x="218298" y="9688"/>
                  <a:pt x="224046" y="7894"/>
                  <a:pt x="228717" y="10764"/>
                </a:cubicBezTo>
                <a:lnTo>
                  <a:pt x="242369" y="18658"/>
                </a:lnTo>
                <a:cubicBezTo>
                  <a:pt x="244525" y="19735"/>
                  <a:pt x="246321" y="21888"/>
                  <a:pt x="247040" y="24399"/>
                </a:cubicBezTo>
                <a:cubicBezTo>
                  <a:pt x="247399" y="26911"/>
                  <a:pt x="247399" y="29423"/>
                  <a:pt x="245962" y="31576"/>
                </a:cubicBezTo>
                <a:lnTo>
                  <a:pt x="240932" y="40546"/>
                </a:lnTo>
                <a:cubicBezTo>
                  <a:pt x="243806" y="43417"/>
                  <a:pt x="246681" y="46287"/>
                  <a:pt x="249195" y="49517"/>
                </a:cubicBezTo>
                <a:lnTo>
                  <a:pt x="258537" y="44134"/>
                </a:lnTo>
                <a:cubicBezTo>
                  <a:pt x="263207" y="41623"/>
                  <a:pt x="268956" y="43058"/>
                  <a:pt x="271830" y="47723"/>
                </a:cubicBezTo>
                <a:lnTo>
                  <a:pt x="279734" y="61358"/>
                </a:lnTo>
                <a:cubicBezTo>
                  <a:pt x="282249" y="66022"/>
                  <a:pt x="280812" y="71763"/>
                  <a:pt x="276141" y="74634"/>
                </a:cubicBezTo>
                <a:lnTo>
                  <a:pt x="266800" y="80016"/>
                </a:lnTo>
                <a:cubicBezTo>
                  <a:pt x="268237" y="83604"/>
                  <a:pt x="269315" y="87551"/>
                  <a:pt x="270393" y="91857"/>
                </a:cubicBezTo>
                <a:lnTo>
                  <a:pt x="280812" y="91857"/>
                </a:lnTo>
                <a:cubicBezTo>
                  <a:pt x="285842" y="91857"/>
                  <a:pt x="290153" y="96163"/>
                  <a:pt x="290153" y="101187"/>
                </a:cubicBezTo>
                <a:lnTo>
                  <a:pt x="290153" y="117333"/>
                </a:lnTo>
                <a:cubicBezTo>
                  <a:pt x="290153" y="122357"/>
                  <a:pt x="285842" y="126663"/>
                  <a:pt x="280812" y="126663"/>
                </a:cubicBezTo>
                <a:lnTo>
                  <a:pt x="270393" y="126663"/>
                </a:lnTo>
                <a:cubicBezTo>
                  <a:pt x="269315" y="130969"/>
                  <a:pt x="268237" y="134916"/>
                  <a:pt x="266800" y="138863"/>
                </a:cubicBezTo>
                <a:lnTo>
                  <a:pt x="276141" y="143886"/>
                </a:lnTo>
                <a:cubicBezTo>
                  <a:pt x="278297" y="145321"/>
                  <a:pt x="279734" y="147474"/>
                  <a:pt x="280812" y="149986"/>
                </a:cubicBezTo>
                <a:cubicBezTo>
                  <a:pt x="281171" y="152498"/>
                  <a:pt x="280812" y="155009"/>
                  <a:pt x="279734" y="157162"/>
                </a:cubicBezTo>
                <a:lnTo>
                  <a:pt x="271830" y="170797"/>
                </a:lnTo>
                <a:cubicBezTo>
                  <a:pt x="270393" y="172950"/>
                  <a:pt x="268237" y="174386"/>
                  <a:pt x="265722" y="175103"/>
                </a:cubicBezTo>
                <a:cubicBezTo>
                  <a:pt x="263207" y="175821"/>
                  <a:pt x="260692" y="175462"/>
                  <a:pt x="258537" y="174386"/>
                </a:cubicBezTo>
                <a:lnTo>
                  <a:pt x="249195" y="169003"/>
                </a:lnTo>
                <a:cubicBezTo>
                  <a:pt x="246681" y="172233"/>
                  <a:pt x="243806" y="175103"/>
                  <a:pt x="240932" y="177974"/>
                </a:cubicBezTo>
                <a:lnTo>
                  <a:pt x="245962" y="186944"/>
                </a:lnTo>
                <a:cubicBezTo>
                  <a:pt x="247399" y="189097"/>
                  <a:pt x="247399" y="191609"/>
                  <a:pt x="247040" y="194121"/>
                </a:cubicBezTo>
                <a:cubicBezTo>
                  <a:pt x="246321" y="196632"/>
                  <a:pt x="244525" y="198785"/>
                  <a:pt x="242369" y="199862"/>
                </a:cubicBezTo>
                <a:lnTo>
                  <a:pt x="228717" y="207756"/>
                </a:lnTo>
                <a:cubicBezTo>
                  <a:pt x="227280" y="208832"/>
                  <a:pt x="225483" y="209191"/>
                  <a:pt x="223687" y="209191"/>
                </a:cubicBezTo>
                <a:cubicBezTo>
                  <a:pt x="220813" y="209191"/>
                  <a:pt x="217220" y="207397"/>
                  <a:pt x="215783" y="204167"/>
                </a:cubicBezTo>
                <a:lnTo>
                  <a:pt x="210394" y="195197"/>
                </a:lnTo>
                <a:cubicBezTo>
                  <a:pt x="205364" y="196991"/>
                  <a:pt x="199975" y="198426"/>
                  <a:pt x="194586" y="199144"/>
                </a:cubicBezTo>
                <a:cubicBezTo>
                  <a:pt x="192071" y="199503"/>
                  <a:pt x="190274" y="198068"/>
                  <a:pt x="189556" y="195556"/>
                </a:cubicBezTo>
                <a:cubicBezTo>
                  <a:pt x="189196" y="193044"/>
                  <a:pt x="190993" y="190891"/>
                  <a:pt x="193148" y="190532"/>
                </a:cubicBezTo>
                <a:cubicBezTo>
                  <a:pt x="199256" y="189815"/>
                  <a:pt x="205005" y="188021"/>
                  <a:pt x="210753" y="185868"/>
                </a:cubicBezTo>
                <a:cubicBezTo>
                  <a:pt x="212549" y="185150"/>
                  <a:pt x="215064" y="185868"/>
                  <a:pt x="216142" y="187662"/>
                </a:cubicBezTo>
                <a:lnTo>
                  <a:pt x="223328" y="199862"/>
                </a:lnTo>
                <a:cubicBezTo>
                  <a:pt x="223328" y="200579"/>
                  <a:pt x="223687" y="200579"/>
                  <a:pt x="224405" y="200220"/>
                </a:cubicBezTo>
                <a:lnTo>
                  <a:pt x="238058" y="192326"/>
                </a:lnTo>
                <a:cubicBezTo>
                  <a:pt x="238417" y="192326"/>
                  <a:pt x="238417" y="191609"/>
                  <a:pt x="238417" y="191250"/>
                </a:cubicBezTo>
                <a:lnTo>
                  <a:pt x="231232" y="179050"/>
                </a:lnTo>
                <a:cubicBezTo>
                  <a:pt x="230154" y="176897"/>
                  <a:pt x="230513" y="174744"/>
                  <a:pt x="232310" y="173309"/>
                </a:cubicBezTo>
                <a:cubicBezTo>
                  <a:pt x="236980" y="169721"/>
                  <a:pt x="241291" y="165415"/>
                  <a:pt x="244884" y="160750"/>
                </a:cubicBezTo>
                <a:cubicBezTo>
                  <a:pt x="246321" y="158956"/>
                  <a:pt x="248836" y="158598"/>
                  <a:pt x="250633" y="159674"/>
                </a:cubicBezTo>
                <a:lnTo>
                  <a:pt x="262848" y="166492"/>
                </a:lnTo>
                <a:cubicBezTo>
                  <a:pt x="263207" y="166850"/>
                  <a:pt x="263926" y="166492"/>
                  <a:pt x="264285" y="166133"/>
                </a:cubicBezTo>
                <a:lnTo>
                  <a:pt x="271830" y="152856"/>
                </a:lnTo>
                <a:cubicBezTo>
                  <a:pt x="272189" y="152498"/>
                  <a:pt x="271830" y="151780"/>
                  <a:pt x="271830" y="151421"/>
                </a:cubicBezTo>
                <a:lnTo>
                  <a:pt x="259255" y="144245"/>
                </a:lnTo>
                <a:cubicBezTo>
                  <a:pt x="257459" y="143168"/>
                  <a:pt x="256740" y="141015"/>
                  <a:pt x="257459" y="139221"/>
                </a:cubicBezTo>
                <a:cubicBezTo>
                  <a:pt x="259614" y="133480"/>
                  <a:pt x="261052" y="127380"/>
                  <a:pt x="262129" y="121639"/>
                </a:cubicBezTo>
                <a:cubicBezTo>
                  <a:pt x="262489" y="119486"/>
                  <a:pt x="264285" y="118051"/>
                  <a:pt x="266441" y="118051"/>
                </a:cubicBezTo>
                <a:lnTo>
                  <a:pt x="280812" y="118051"/>
                </a:lnTo>
                <a:cubicBezTo>
                  <a:pt x="281171" y="118051"/>
                  <a:pt x="281530" y="117692"/>
                  <a:pt x="281530" y="117333"/>
                </a:cubicBezTo>
                <a:lnTo>
                  <a:pt x="281530" y="101187"/>
                </a:lnTo>
                <a:cubicBezTo>
                  <a:pt x="281530" y="100828"/>
                  <a:pt x="281171" y="100469"/>
                  <a:pt x="280812" y="100469"/>
                </a:cubicBezTo>
                <a:lnTo>
                  <a:pt x="266441" y="100469"/>
                </a:lnTo>
                <a:cubicBezTo>
                  <a:pt x="264285" y="100469"/>
                  <a:pt x="262489" y="99034"/>
                  <a:pt x="262129" y="96881"/>
                </a:cubicBezTo>
                <a:cubicBezTo>
                  <a:pt x="261052" y="90781"/>
                  <a:pt x="259614" y="85040"/>
                  <a:pt x="257459" y="79299"/>
                </a:cubicBezTo>
                <a:cubicBezTo>
                  <a:pt x="256740" y="77505"/>
                  <a:pt x="257459" y="75352"/>
                  <a:pt x="259255" y="73916"/>
                </a:cubicBezTo>
                <a:lnTo>
                  <a:pt x="271471" y="67099"/>
                </a:lnTo>
                <a:cubicBezTo>
                  <a:pt x="271830" y="66740"/>
                  <a:pt x="272189" y="66381"/>
                  <a:pt x="271830" y="65664"/>
                </a:cubicBezTo>
                <a:lnTo>
                  <a:pt x="264285" y="52387"/>
                </a:lnTo>
                <a:cubicBezTo>
                  <a:pt x="263926" y="52028"/>
                  <a:pt x="263207" y="51670"/>
                  <a:pt x="262848" y="52028"/>
                </a:cubicBezTo>
                <a:lnTo>
                  <a:pt x="250633" y="59205"/>
                </a:lnTo>
                <a:cubicBezTo>
                  <a:pt x="248836" y="59922"/>
                  <a:pt x="246321" y="59564"/>
                  <a:pt x="244884" y="57770"/>
                </a:cubicBezTo>
                <a:cubicBezTo>
                  <a:pt x="241291" y="53105"/>
                  <a:pt x="236980" y="48799"/>
                  <a:pt x="232310" y="45211"/>
                </a:cubicBezTo>
                <a:cubicBezTo>
                  <a:pt x="230513" y="43776"/>
                  <a:pt x="230154" y="41264"/>
                  <a:pt x="231232" y="39470"/>
                </a:cubicBezTo>
                <a:lnTo>
                  <a:pt x="238417" y="27270"/>
                </a:lnTo>
                <a:cubicBezTo>
                  <a:pt x="238417" y="26911"/>
                  <a:pt x="238417" y="26911"/>
                  <a:pt x="238417" y="26552"/>
                </a:cubicBezTo>
                <a:cubicBezTo>
                  <a:pt x="238417" y="26552"/>
                  <a:pt x="238058" y="26552"/>
                  <a:pt x="238058" y="26194"/>
                </a:cubicBezTo>
                <a:lnTo>
                  <a:pt x="224405" y="18299"/>
                </a:lnTo>
                <a:cubicBezTo>
                  <a:pt x="223687" y="17941"/>
                  <a:pt x="223328" y="17941"/>
                  <a:pt x="223328" y="18658"/>
                </a:cubicBezTo>
                <a:lnTo>
                  <a:pt x="216142" y="30858"/>
                </a:lnTo>
                <a:cubicBezTo>
                  <a:pt x="215064" y="32652"/>
                  <a:pt x="212549" y="33370"/>
                  <a:pt x="210753" y="32652"/>
                </a:cubicBezTo>
                <a:cubicBezTo>
                  <a:pt x="205005" y="30499"/>
                  <a:pt x="199256" y="28705"/>
                  <a:pt x="193148" y="27988"/>
                </a:cubicBezTo>
                <a:cubicBezTo>
                  <a:pt x="190993" y="27629"/>
                  <a:pt x="189556" y="25835"/>
                  <a:pt x="189556" y="23682"/>
                </a:cubicBezTo>
                <a:lnTo>
                  <a:pt x="189556" y="9329"/>
                </a:lnTo>
                <a:cubicBezTo>
                  <a:pt x="189556" y="8970"/>
                  <a:pt x="189196" y="8611"/>
                  <a:pt x="188478" y="8611"/>
                </a:cubicBezTo>
                <a:lnTo>
                  <a:pt x="173029" y="8611"/>
                </a:lnTo>
                <a:cubicBezTo>
                  <a:pt x="172670" y="8611"/>
                  <a:pt x="172310" y="8970"/>
                  <a:pt x="172310" y="9329"/>
                </a:cubicBezTo>
                <a:lnTo>
                  <a:pt x="172310" y="23682"/>
                </a:lnTo>
                <a:cubicBezTo>
                  <a:pt x="172310" y="25835"/>
                  <a:pt x="170514" y="27629"/>
                  <a:pt x="168358" y="27988"/>
                </a:cubicBezTo>
                <a:cubicBezTo>
                  <a:pt x="162251" y="28705"/>
                  <a:pt x="156502" y="30499"/>
                  <a:pt x="151113" y="32652"/>
                </a:cubicBezTo>
                <a:cubicBezTo>
                  <a:pt x="148957" y="33370"/>
                  <a:pt x="146802" y="32652"/>
                  <a:pt x="145724" y="30858"/>
                </a:cubicBezTo>
                <a:lnTo>
                  <a:pt x="138538" y="18658"/>
                </a:lnTo>
                <a:cubicBezTo>
                  <a:pt x="138179" y="17941"/>
                  <a:pt x="137820" y="17941"/>
                  <a:pt x="137461" y="18299"/>
                </a:cubicBezTo>
                <a:lnTo>
                  <a:pt x="123808" y="26194"/>
                </a:lnTo>
                <a:cubicBezTo>
                  <a:pt x="123449" y="26552"/>
                  <a:pt x="123449" y="26552"/>
                  <a:pt x="123090" y="26552"/>
                </a:cubicBezTo>
                <a:cubicBezTo>
                  <a:pt x="123090" y="26911"/>
                  <a:pt x="123090" y="26911"/>
                  <a:pt x="123449" y="27270"/>
                </a:cubicBezTo>
                <a:lnTo>
                  <a:pt x="130275" y="39470"/>
                </a:lnTo>
                <a:cubicBezTo>
                  <a:pt x="131353" y="41264"/>
                  <a:pt x="130994" y="43776"/>
                  <a:pt x="129197" y="45211"/>
                </a:cubicBezTo>
                <a:cubicBezTo>
                  <a:pt x="124527" y="48799"/>
                  <a:pt x="120575" y="53105"/>
                  <a:pt x="116623" y="57770"/>
                </a:cubicBezTo>
                <a:cubicBezTo>
                  <a:pt x="115545" y="59564"/>
                  <a:pt x="113030" y="59922"/>
                  <a:pt x="110874" y="59205"/>
                </a:cubicBezTo>
                <a:lnTo>
                  <a:pt x="98659" y="52028"/>
                </a:lnTo>
                <a:cubicBezTo>
                  <a:pt x="98300" y="51670"/>
                  <a:pt x="97940" y="52028"/>
                  <a:pt x="97581" y="52387"/>
                </a:cubicBezTo>
                <a:lnTo>
                  <a:pt x="94707" y="57411"/>
                </a:lnTo>
                <a:cubicBezTo>
                  <a:pt x="93270" y="59205"/>
                  <a:pt x="90755" y="59922"/>
                  <a:pt x="88599" y="58846"/>
                </a:cubicBezTo>
                <a:cubicBezTo>
                  <a:pt x="86803" y="57411"/>
                  <a:pt x="85725" y="54899"/>
                  <a:pt x="87162" y="52746"/>
                </a:cubicBezTo>
                <a:lnTo>
                  <a:pt x="90036" y="47723"/>
                </a:lnTo>
                <a:cubicBezTo>
                  <a:pt x="92551" y="43058"/>
                  <a:pt x="98659" y="41623"/>
                  <a:pt x="103329" y="44134"/>
                </a:cubicBezTo>
                <a:lnTo>
                  <a:pt x="112311" y="49517"/>
                </a:lnTo>
                <a:cubicBezTo>
                  <a:pt x="114826" y="46287"/>
                  <a:pt x="118060" y="43417"/>
                  <a:pt x="120934" y="40546"/>
                </a:cubicBezTo>
                <a:lnTo>
                  <a:pt x="115904" y="31576"/>
                </a:lnTo>
                <a:cubicBezTo>
                  <a:pt x="114467" y="29423"/>
                  <a:pt x="114108" y="26911"/>
                  <a:pt x="114826" y="24399"/>
                </a:cubicBezTo>
                <a:cubicBezTo>
                  <a:pt x="115545" y="21888"/>
                  <a:pt x="116982" y="19735"/>
                  <a:pt x="119497" y="18658"/>
                </a:cubicBezTo>
                <a:lnTo>
                  <a:pt x="132790" y="10764"/>
                </a:lnTo>
                <a:cubicBezTo>
                  <a:pt x="137461" y="7894"/>
                  <a:pt x="143568" y="9688"/>
                  <a:pt x="146083" y="13994"/>
                </a:cubicBezTo>
                <a:lnTo>
                  <a:pt x="151113" y="23323"/>
                </a:lnTo>
                <a:cubicBezTo>
                  <a:pt x="155424" y="21888"/>
                  <a:pt x="159376" y="20811"/>
                  <a:pt x="163328" y="20094"/>
                </a:cubicBezTo>
                <a:lnTo>
                  <a:pt x="163328" y="9329"/>
                </a:lnTo>
                <a:cubicBezTo>
                  <a:pt x="163328" y="4306"/>
                  <a:pt x="167640" y="0"/>
                  <a:pt x="17302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7" name="Freeform 1014">
            <a:extLst>
              <a:ext uri="{FF2B5EF4-FFF2-40B4-BE49-F238E27FC236}">
                <a16:creationId xmlns:a16="http://schemas.microsoft.com/office/drawing/2014/main" id="{9511B489-C7A7-E04C-A6B4-E17A8EC6F3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679889" y="4106262"/>
            <a:ext cx="1772346" cy="1769676"/>
          </a:xfrm>
          <a:custGeom>
            <a:avLst/>
            <a:gdLst>
              <a:gd name="T0" fmla="*/ 57157691 w 289476"/>
              <a:gd name="T1" fmla="*/ 121243926 h 290150"/>
              <a:gd name="T2" fmla="*/ 64588399 w 289476"/>
              <a:gd name="T3" fmla="*/ 78728413 h 290150"/>
              <a:gd name="T4" fmla="*/ 72019293 w 289476"/>
              <a:gd name="T5" fmla="*/ 106137448 h 290150"/>
              <a:gd name="T6" fmla="*/ 51826958 w 289476"/>
              <a:gd name="T7" fmla="*/ 72031127 h 290150"/>
              <a:gd name="T8" fmla="*/ 129443552 w 289476"/>
              <a:gd name="T9" fmla="*/ 79696813 h 290150"/>
              <a:gd name="T10" fmla="*/ 117292110 w 289476"/>
              <a:gd name="T11" fmla="*/ 82991121 h 290150"/>
              <a:gd name="T12" fmla="*/ 113403403 w 289476"/>
              <a:gd name="T13" fmla="*/ 123941464 h 290150"/>
              <a:gd name="T14" fmla="*/ 123287073 w 289476"/>
              <a:gd name="T15" fmla="*/ 79225895 h 290150"/>
              <a:gd name="T16" fmla="*/ 98660661 w 289476"/>
              <a:gd name="T17" fmla="*/ 79225895 h 290150"/>
              <a:gd name="T18" fmla="*/ 98660661 w 289476"/>
              <a:gd name="T19" fmla="*/ 125823549 h 290150"/>
              <a:gd name="T20" fmla="*/ 85860807 w 289476"/>
              <a:gd name="T21" fmla="*/ 82991121 h 290150"/>
              <a:gd name="T22" fmla="*/ 105464578 w 289476"/>
              <a:gd name="T23" fmla="*/ 59456770 h 290150"/>
              <a:gd name="T24" fmla="*/ 64754542 w 289476"/>
              <a:gd name="T25" fmla="*/ 62487526 h 290150"/>
              <a:gd name="T26" fmla="*/ 64754542 w 289476"/>
              <a:gd name="T27" fmla="*/ 48189716 h 290150"/>
              <a:gd name="T28" fmla="*/ 62530427 w 289476"/>
              <a:gd name="T29" fmla="*/ 50095746 h 290150"/>
              <a:gd name="T30" fmla="*/ 66636855 w 289476"/>
              <a:gd name="T31" fmla="*/ 40458047 h 290150"/>
              <a:gd name="T32" fmla="*/ 64754542 w 289476"/>
              <a:gd name="T33" fmla="*/ 38551297 h 290150"/>
              <a:gd name="T34" fmla="*/ 45168951 w 289476"/>
              <a:gd name="T35" fmla="*/ 58902432 h 290150"/>
              <a:gd name="T36" fmla="*/ 33263218 w 289476"/>
              <a:gd name="T37" fmla="*/ 62019143 h 290150"/>
              <a:gd name="T38" fmla="*/ 29402415 w 289476"/>
              <a:gd name="T39" fmla="*/ 123266944 h 290150"/>
              <a:gd name="T40" fmla="*/ 39056089 w 289476"/>
              <a:gd name="T41" fmla="*/ 58279141 h 290150"/>
              <a:gd name="T42" fmla="*/ 14599657 w 289476"/>
              <a:gd name="T43" fmla="*/ 58279141 h 290150"/>
              <a:gd name="T44" fmla="*/ 14599657 w 289476"/>
              <a:gd name="T45" fmla="*/ 125136636 h 290150"/>
              <a:gd name="T46" fmla="*/ 2050386 w 289476"/>
              <a:gd name="T47" fmla="*/ 62019143 h 290150"/>
              <a:gd name="T48" fmla="*/ 21518663 w 289476"/>
              <a:gd name="T49" fmla="*/ 38485925 h 290150"/>
              <a:gd name="T50" fmla="*/ 19519302 w 289476"/>
              <a:gd name="T51" fmla="*/ 12227820 h 290150"/>
              <a:gd name="T52" fmla="*/ 51826958 w 289476"/>
              <a:gd name="T53" fmla="*/ 50384069 h 290150"/>
              <a:gd name="T54" fmla="*/ 77349356 w 289476"/>
              <a:gd name="T55" fmla="*/ 50384069 h 290150"/>
              <a:gd name="T56" fmla="*/ 109657616 w 289476"/>
              <a:gd name="T57" fmla="*/ 12227820 h 290150"/>
              <a:gd name="T58" fmla="*/ 84296240 w 289476"/>
              <a:gd name="T59" fmla="*/ 28113276 h 290150"/>
              <a:gd name="T60" fmla="*/ 45041888 w 289476"/>
              <a:gd name="T61" fmla="*/ 28113276 h 290150"/>
              <a:gd name="T62" fmla="*/ 23820469 w 289476"/>
              <a:gd name="T63" fmla="*/ 5046676 h 290150"/>
              <a:gd name="T64" fmla="*/ 54896464 w 289476"/>
              <a:gd name="T65" fmla="*/ 28269518 h 290150"/>
              <a:gd name="T66" fmla="*/ 100126102 w 289476"/>
              <a:gd name="T67" fmla="*/ 7399686 h 290150"/>
              <a:gd name="T68" fmla="*/ 113695480 w 289476"/>
              <a:gd name="T69" fmla="*/ 12073319 h 290150"/>
              <a:gd name="T70" fmla="*/ 81388399 w 289476"/>
              <a:gd name="T71" fmla="*/ 50384069 h 290150"/>
              <a:gd name="T72" fmla="*/ 66527430 w 289476"/>
              <a:gd name="T73" fmla="*/ 108318072 h 290150"/>
              <a:gd name="T74" fmla="*/ 57157691 w 289476"/>
              <a:gd name="T75" fmla="*/ 125136636 h 290150"/>
              <a:gd name="T76" fmla="*/ 45687979 w 289476"/>
              <a:gd name="T77" fmla="*/ 44621842 h 290150"/>
              <a:gd name="T78" fmla="*/ 18550944 w 289476"/>
              <a:gd name="T79" fmla="*/ 6779115 h 290150"/>
              <a:gd name="T80" fmla="*/ 56589867 w 289476"/>
              <a:gd name="T81" fmla="*/ 11624669 h 290150"/>
              <a:gd name="T82" fmla="*/ 64507464 w 289476"/>
              <a:gd name="T83" fmla="*/ 3770369 h 290150"/>
              <a:gd name="T84" fmla="*/ 64507464 w 289476"/>
              <a:gd name="T85" fmla="*/ 23249145 h 290150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289476" h="290150">
                <a:moveTo>
                  <a:pt x="115414" y="166104"/>
                </a:moveTo>
                <a:lnTo>
                  <a:pt x="115414" y="267737"/>
                </a:lnTo>
                <a:cubicBezTo>
                  <a:pt x="115414" y="274560"/>
                  <a:pt x="120810" y="279588"/>
                  <a:pt x="127285" y="279588"/>
                </a:cubicBezTo>
                <a:cubicBezTo>
                  <a:pt x="134120" y="279588"/>
                  <a:pt x="139516" y="274560"/>
                  <a:pt x="139516" y="267737"/>
                </a:cubicBezTo>
                <a:lnTo>
                  <a:pt x="139516" y="185856"/>
                </a:lnTo>
                <a:cubicBezTo>
                  <a:pt x="139516" y="183701"/>
                  <a:pt x="141674" y="181547"/>
                  <a:pt x="143833" y="181547"/>
                </a:cubicBezTo>
                <a:cubicBezTo>
                  <a:pt x="146351" y="181547"/>
                  <a:pt x="148150" y="183701"/>
                  <a:pt x="148150" y="185856"/>
                </a:cubicBezTo>
                <a:lnTo>
                  <a:pt x="148150" y="232902"/>
                </a:lnTo>
                <a:cubicBezTo>
                  <a:pt x="148150" y="239366"/>
                  <a:pt x="153905" y="244753"/>
                  <a:pt x="160380" y="244753"/>
                </a:cubicBezTo>
                <a:cubicBezTo>
                  <a:pt x="166855" y="244753"/>
                  <a:pt x="172251" y="239366"/>
                  <a:pt x="172251" y="232902"/>
                </a:cubicBezTo>
                <a:lnTo>
                  <a:pt x="172251" y="166104"/>
                </a:lnTo>
                <a:lnTo>
                  <a:pt x="115414" y="166104"/>
                </a:lnTo>
                <a:close/>
                <a:moveTo>
                  <a:pt x="234861" y="137108"/>
                </a:moveTo>
                <a:cubicBezTo>
                  <a:pt x="237026" y="134937"/>
                  <a:pt x="239552" y="134937"/>
                  <a:pt x="241356" y="137108"/>
                </a:cubicBezTo>
                <a:lnTo>
                  <a:pt x="288259" y="183781"/>
                </a:lnTo>
                <a:cubicBezTo>
                  <a:pt x="289342" y="185228"/>
                  <a:pt x="289702" y="187037"/>
                  <a:pt x="289342" y="188484"/>
                </a:cubicBezTo>
                <a:cubicBezTo>
                  <a:pt x="288620" y="190293"/>
                  <a:pt x="286816" y="191378"/>
                  <a:pt x="285012" y="191378"/>
                </a:cubicBezTo>
                <a:lnTo>
                  <a:pt x="261199" y="191378"/>
                </a:lnTo>
                <a:lnTo>
                  <a:pt x="261199" y="285809"/>
                </a:lnTo>
                <a:cubicBezTo>
                  <a:pt x="261199" y="288341"/>
                  <a:pt x="259395" y="290150"/>
                  <a:pt x="256870" y="290150"/>
                </a:cubicBezTo>
                <a:cubicBezTo>
                  <a:pt x="254705" y="290150"/>
                  <a:pt x="252540" y="288341"/>
                  <a:pt x="252540" y="285809"/>
                </a:cubicBezTo>
                <a:lnTo>
                  <a:pt x="252540" y="187037"/>
                </a:lnTo>
                <a:cubicBezTo>
                  <a:pt x="252540" y="184504"/>
                  <a:pt x="254705" y="182695"/>
                  <a:pt x="256870" y="182695"/>
                </a:cubicBezTo>
                <a:lnTo>
                  <a:pt x="274549" y="182695"/>
                </a:lnTo>
                <a:lnTo>
                  <a:pt x="238108" y="146153"/>
                </a:lnTo>
                <a:lnTo>
                  <a:pt x="202029" y="182695"/>
                </a:lnTo>
                <a:lnTo>
                  <a:pt x="219708" y="182695"/>
                </a:lnTo>
                <a:cubicBezTo>
                  <a:pt x="221872" y="182695"/>
                  <a:pt x="223676" y="184504"/>
                  <a:pt x="223676" y="187037"/>
                </a:cubicBezTo>
                <a:lnTo>
                  <a:pt x="223676" y="285809"/>
                </a:lnTo>
                <a:cubicBezTo>
                  <a:pt x="223676" y="288341"/>
                  <a:pt x="221872" y="290150"/>
                  <a:pt x="219708" y="290150"/>
                </a:cubicBezTo>
                <a:cubicBezTo>
                  <a:pt x="216821" y="290150"/>
                  <a:pt x="215017" y="288341"/>
                  <a:pt x="215017" y="285809"/>
                </a:cubicBezTo>
                <a:lnTo>
                  <a:pt x="215017" y="191378"/>
                </a:lnTo>
                <a:lnTo>
                  <a:pt x="191205" y="191378"/>
                </a:lnTo>
                <a:cubicBezTo>
                  <a:pt x="189401" y="191378"/>
                  <a:pt x="187958" y="190293"/>
                  <a:pt x="187236" y="188484"/>
                </a:cubicBezTo>
                <a:cubicBezTo>
                  <a:pt x="186875" y="187037"/>
                  <a:pt x="186875" y="185228"/>
                  <a:pt x="188318" y="183781"/>
                </a:cubicBezTo>
                <a:lnTo>
                  <a:pt x="234861" y="137108"/>
                </a:lnTo>
                <a:close/>
                <a:moveTo>
                  <a:pt x="144203" y="134937"/>
                </a:moveTo>
                <a:cubicBezTo>
                  <a:pt x="146489" y="134937"/>
                  <a:pt x="148394" y="137135"/>
                  <a:pt x="148394" y="139700"/>
                </a:cubicBezTo>
                <a:cubicBezTo>
                  <a:pt x="148394" y="141898"/>
                  <a:pt x="146489" y="144096"/>
                  <a:pt x="144203" y="144096"/>
                </a:cubicBezTo>
                <a:cubicBezTo>
                  <a:pt x="141536" y="144096"/>
                  <a:pt x="139250" y="141898"/>
                  <a:pt x="139250" y="139700"/>
                </a:cubicBezTo>
                <a:cubicBezTo>
                  <a:pt x="139250" y="137135"/>
                  <a:pt x="141536" y="134937"/>
                  <a:pt x="144203" y="134937"/>
                </a:cubicBezTo>
                <a:close/>
                <a:moveTo>
                  <a:pt x="144203" y="111125"/>
                </a:moveTo>
                <a:cubicBezTo>
                  <a:pt x="146489" y="111125"/>
                  <a:pt x="148394" y="112957"/>
                  <a:pt x="148394" y="115521"/>
                </a:cubicBezTo>
                <a:cubicBezTo>
                  <a:pt x="148394" y="118086"/>
                  <a:pt x="146489" y="120284"/>
                  <a:pt x="144203" y="120284"/>
                </a:cubicBezTo>
                <a:cubicBezTo>
                  <a:pt x="141536" y="120284"/>
                  <a:pt x="139250" y="118086"/>
                  <a:pt x="139250" y="115521"/>
                </a:cubicBezTo>
                <a:cubicBezTo>
                  <a:pt x="139250" y="112957"/>
                  <a:pt x="141536" y="111125"/>
                  <a:pt x="144203" y="111125"/>
                </a:cubicBezTo>
                <a:close/>
                <a:moveTo>
                  <a:pt x="144203" y="88900"/>
                </a:moveTo>
                <a:cubicBezTo>
                  <a:pt x="146489" y="88900"/>
                  <a:pt x="148394" y="90731"/>
                  <a:pt x="148394" y="93296"/>
                </a:cubicBezTo>
                <a:cubicBezTo>
                  <a:pt x="148394" y="95860"/>
                  <a:pt x="146489" y="98058"/>
                  <a:pt x="144203" y="98058"/>
                </a:cubicBezTo>
                <a:cubicBezTo>
                  <a:pt x="141536" y="98058"/>
                  <a:pt x="139250" y="95860"/>
                  <a:pt x="139250" y="93296"/>
                </a:cubicBezTo>
                <a:cubicBezTo>
                  <a:pt x="139250" y="90731"/>
                  <a:pt x="141536" y="88900"/>
                  <a:pt x="144203" y="88900"/>
                </a:cubicBezTo>
                <a:close/>
                <a:moveTo>
                  <a:pt x="47919" y="88749"/>
                </a:moveTo>
                <a:cubicBezTo>
                  <a:pt x="49711" y="87312"/>
                  <a:pt x="52577" y="87312"/>
                  <a:pt x="54010" y="88749"/>
                </a:cubicBezTo>
                <a:lnTo>
                  <a:pt x="100588" y="135829"/>
                </a:lnTo>
                <a:cubicBezTo>
                  <a:pt x="102021" y="136907"/>
                  <a:pt x="102380" y="139063"/>
                  <a:pt x="101663" y="140501"/>
                </a:cubicBezTo>
                <a:cubicBezTo>
                  <a:pt x="100946" y="142298"/>
                  <a:pt x="99513" y="143016"/>
                  <a:pt x="97363" y="143016"/>
                </a:cubicBezTo>
                <a:lnTo>
                  <a:pt x="74075" y="143016"/>
                </a:lnTo>
                <a:lnTo>
                  <a:pt x="74075" y="284253"/>
                </a:lnTo>
                <a:cubicBezTo>
                  <a:pt x="74075" y="286769"/>
                  <a:pt x="71925" y="288566"/>
                  <a:pt x="69775" y="288566"/>
                </a:cubicBezTo>
                <a:cubicBezTo>
                  <a:pt x="67267" y="288566"/>
                  <a:pt x="65476" y="286769"/>
                  <a:pt x="65476" y="284253"/>
                </a:cubicBezTo>
                <a:lnTo>
                  <a:pt x="65476" y="138704"/>
                </a:lnTo>
                <a:cubicBezTo>
                  <a:pt x="65476" y="136548"/>
                  <a:pt x="67267" y="134391"/>
                  <a:pt x="69775" y="134391"/>
                </a:cubicBezTo>
                <a:lnTo>
                  <a:pt x="86973" y="134391"/>
                </a:lnTo>
                <a:lnTo>
                  <a:pt x="51144" y="98093"/>
                </a:lnTo>
                <a:lnTo>
                  <a:pt x="14956" y="134391"/>
                </a:lnTo>
                <a:lnTo>
                  <a:pt x="32513" y="134391"/>
                </a:lnTo>
                <a:cubicBezTo>
                  <a:pt x="34662" y="134391"/>
                  <a:pt x="36812" y="136548"/>
                  <a:pt x="36812" y="138704"/>
                </a:cubicBezTo>
                <a:lnTo>
                  <a:pt x="36812" y="284253"/>
                </a:lnTo>
                <a:cubicBezTo>
                  <a:pt x="36812" y="286769"/>
                  <a:pt x="34662" y="288566"/>
                  <a:pt x="32513" y="288566"/>
                </a:cubicBezTo>
                <a:cubicBezTo>
                  <a:pt x="30005" y="288566"/>
                  <a:pt x="27855" y="286769"/>
                  <a:pt x="27855" y="284253"/>
                </a:cubicBezTo>
                <a:lnTo>
                  <a:pt x="27855" y="143016"/>
                </a:lnTo>
                <a:lnTo>
                  <a:pt x="4566" y="143016"/>
                </a:lnTo>
                <a:cubicBezTo>
                  <a:pt x="2416" y="143016"/>
                  <a:pt x="983" y="142298"/>
                  <a:pt x="625" y="140501"/>
                </a:cubicBezTo>
                <a:cubicBezTo>
                  <a:pt x="-450" y="139063"/>
                  <a:pt x="-92" y="136907"/>
                  <a:pt x="1341" y="135829"/>
                </a:cubicBezTo>
                <a:lnTo>
                  <a:pt x="47919" y="88749"/>
                </a:lnTo>
                <a:close/>
                <a:moveTo>
                  <a:pt x="51742" y="20299"/>
                </a:moveTo>
                <a:cubicBezTo>
                  <a:pt x="49943" y="20299"/>
                  <a:pt x="48145" y="21017"/>
                  <a:pt x="46706" y="22094"/>
                </a:cubicBezTo>
                <a:cubicBezTo>
                  <a:pt x="44907" y="23531"/>
                  <a:pt x="43828" y="26045"/>
                  <a:pt x="43468" y="28199"/>
                </a:cubicBezTo>
                <a:cubicBezTo>
                  <a:pt x="43468" y="30713"/>
                  <a:pt x="44188" y="32868"/>
                  <a:pt x="45986" y="34664"/>
                </a:cubicBezTo>
                <a:lnTo>
                  <a:pt x="107860" y="96792"/>
                </a:lnTo>
                <a:cubicBezTo>
                  <a:pt x="112896" y="101820"/>
                  <a:pt x="115414" y="108644"/>
                  <a:pt x="115414" y="116186"/>
                </a:cubicBezTo>
                <a:lnTo>
                  <a:pt x="115414" y="157485"/>
                </a:lnTo>
                <a:lnTo>
                  <a:pt x="172251" y="157485"/>
                </a:lnTo>
                <a:lnTo>
                  <a:pt x="172251" y="116186"/>
                </a:lnTo>
                <a:cubicBezTo>
                  <a:pt x="172251" y="108644"/>
                  <a:pt x="175129" y="101820"/>
                  <a:pt x="179806" y="96792"/>
                </a:cubicBezTo>
                <a:lnTo>
                  <a:pt x="241679" y="34664"/>
                </a:lnTo>
                <a:cubicBezTo>
                  <a:pt x="243478" y="32868"/>
                  <a:pt x="244557" y="30713"/>
                  <a:pt x="244197" y="28199"/>
                </a:cubicBezTo>
                <a:cubicBezTo>
                  <a:pt x="244197" y="26045"/>
                  <a:pt x="243118" y="23531"/>
                  <a:pt x="241319" y="22094"/>
                </a:cubicBezTo>
                <a:cubicBezTo>
                  <a:pt x="237722" y="19580"/>
                  <a:pt x="232686" y="19939"/>
                  <a:pt x="229089" y="23172"/>
                </a:cubicBezTo>
                <a:lnTo>
                  <a:pt x="187720" y="64830"/>
                </a:lnTo>
                <a:cubicBezTo>
                  <a:pt x="181604" y="70576"/>
                  <a:pt x="174050" y="73808"/>
                  <a:pt x="165417" y="73808"/>
                </a:cubicBezTo>
                <a:lnTo>
                  <a:pt x="122249" y="73808"/>
                </a:lnTo>
                <a:cubicBezTo>
                  <a:pt x="113975" y="73808"/>
                  <a:pt x="106061" y="70576"/>
                  <a:pt x="100305" y="64830"/>
                </a:cubicBezTo>
                <a:lnTo>
                  <a:pt x="58577" y="23172"/>
                </a:lnTo>
                <a:cubicBezTo>
                  <a:pt x="56778" y="21376"/>
                  <a:pt x="54260" y="20299"/>
                  <a:pt x="51742" y="20299"/>
                </a:cubicBezTo>
                <a:close/>
                <a:moveTo>
                  <a:pt x="53046" y="11635"/>
                </a:moveTo>
                <a:cubicBezTo>
                  <a:pt x="57318" y="11949"/>
                  <a:pt x="61634" y="13834"/>
                  <a:pt x="65052" y="17066"/>
                </a:cubicBezTo>
                <a:lnTo>
                  <a:pt x="106421" y="58725"/>
                </a:lnTo>
                <a:cubicBezTo>
                  <a:pt x="110737" y="63035"/>
                  <a:pt x="116133" y="65189"/>
                  <a:pt x="122249" y="65189"/>
                </a:cubicBezTo>
                <a:lnTo>
                  <a:pt x="165417" y="65189"/>
                </a:lnTo>
                <a:cubicBezTo>
                  <a:pt x="171532" y="65189"/>
                  <a:pt x="177288" y="63035"/>
                  <a:pt x="181604" y="58725"/>
                </a:cubicBezTo>
                <a:lnTo>
                  <a:pt x="222973" y="17066"/>
                </a:lnTo>
                <a:cubicBezTo>
                  <a:pt x="226391" y="13834"/>
                  <a:pt x="230617" y="11949"/>
                  <a:pt x="234844" y="11635"/>
                </a:cubicBezTo>
                <a:cubicBezTo>
                  <a:pt x="239071" y="11320"/>
                  <a:pt x="243298" y="12577"/>
                  <a:pt x="246715" y="15630"/>
                </a:cubicBezTo>
                <a:cubicBezTo>
                  <a:pt x="250672" y="18503"/>
                  <a:pt x="252831" y="23172"/>
                  <a:pt x="253190" y="27840"/>
                </a:cubicBezTo>
                <a:cubicBezTo>
                  <a:pt x="253190" y="32868"/>
                  <a:pt x="251392" y="37537"/>
                  <a:pt x="248154" y="41128"/>
                </a:cubicBezTo>
                <a:lnTo>
                  <a:pt x="186281" y="102898"/>
                </a:lnTo>
                <a:cubicBezTo>
                  <a:pt x="183043" y="106489"/>
                  <a:pt x="181245" y="110798"/>
                  <a:pt x="181245" y="116186"/>
                </a:cubicBezTo>
                <a:lnTo>
                  <a:pt x="181245" y="232902"/>
                </a:lnTo>
                <a:cubicBezTo>
                  <a:pt x="181245" y="244394"/>
                  <a:pt x="171892" y="253372"/>
                  <a:pt x="160380" y="253372"/>
                </a:cubicBezTo>
                <a:cubicBezTo>
                  <a:pt x="156064" y="253372"/>
                  <a:pt x="151747" y="252294"/>
                  <a:pt x="148150" y="249781"/>
                </a:cubicBezTo>
                <a:lnTo>
                  <a:pt x="148150" y="267737"/>
                </a:lnTo>
                <a:cubicBezTo>
                  <a:pt x="148150" y="268096"/>
                  <a:pt x="148150" y="268096"/>
                  <a:pt x="148150" y="268096"/>
                </a:cubicBezTo>
                <a:cubicBezTo>
                  <a:pt x="148150" y="279229"/>
                  <a:pt x="139156" y="288566"/>
                  <a:pt x="127285" y="288566"/>
                </a:cubicBezTo>
                <a:cubicBezTo>
                  <a:pt x="116133" y="288566"/>
                  <a:pt x="106780" y="279229"/>
                  <a:pt x="106780" y="267737"/>
                </a:cubicBezTo>
                <a:lnTo>
                  <a:pt x="106780" y="116186"/>
                </a:lnTo>
                <a:cubicBezTo>
                  <a:pt x="106780" y="110798"/>
                  <a:pt x="104982" y="106489"/>
                  <a:pt x="101744" y="102898"/>
                </a:cubicBezTo>
                <a:lnTo>
                  <a:pt x="39871" y="41128"/>
                </a:lnTo>
                <a:cubicBezTo>
                  <a:pt x="36633" y="37537"/>
                  <a:pt x="34475" y="32868"/>
                  <a:pt x="34835" y="27840"/>
                </a:cubicBezTo>
                <a:cubicBezTo>
                  <a:pt x="35194" y="23172"/>
                  <a:pt x="37353" y="18503"/>
                  <a:pt x="41310" y="15630"/>
                </a:cubicBezTo>
                <a:cubicBezTo>
                  <a:pt x="44547" y="12577"/>
                  <a:pt x="48774" y="11320"/>
                  <a:pt x="53046" y="11635"/>
                </a:cubicBezTo>
                <a:close/>
                <a:moveTo>
                  <a:pt x="143653" y="8694"/>
                </a:moveTo>
                <a:cubicBezTo>
                  <a:pt x="133937" y="8694"/>
                  <a:pt x="126021" y="16663"/>
                  <a:pt x="126021" y="26806"/>
                </a:cubicBezTo>
                <a:cubicBezTo>
                  <a:pt x="126021" y="36949"/>
                  <a:pt x="133937" y="44919"/>
                  <a:pt x="143653" y="44919"/>
                </a:cubicBezTo>
                <a:cubicBezTo>
                  <a:pt x="153728" y="44919"/>
                  <a:pt x="161644" y="36949"/>
                  <a:pt x="161644" y="26806"/>
                </a:cubicBezTo>
                <a:cubicBezTo>
                  <a:pt x="161644" y="16663"/>
                  <a:pt x="153728" y="8694"/>
                  <a:pt x="143653" y="8694"/>
                </a:cubicBezTo>
                <a:close/>
                <a:moveTo>
                  <a:pt x="143653" y="0"/>
                </a:moveTo>
                <a:cubicBezTo>
                  <a:pt x="158406" y="0"/>
                  <a:pt x="170640" y="11954"/>
                  <a:pt x="170640" y="26806"/>
                </a:cubicBezTo>
                <a:cubicBezTo>
                  <a:pt x="170640" y="41658"/>
                  <a:pt x="158406" y="53613"/>
                  <a:pt x="143653" y="53613"/>
                </a:cubicBezTo>
                <a:cubicBezTo>
                  <a:pt x="128899" y="53613"/>
                  <a:pt x="117025" y="41658"/>
                  <a:pt x="117025" y="26806"/>
                </a:cubicBezTo>
                <a:cubicBezTo>
                  <a:pt x="117025" y="11954"/>
                  <a:pt x="128899" y="0"/>
                  <a:pt x="14365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0392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07B752D9-0592-B94A-9C6F-CF32C799591D}"/>
              </a:ext>
            </a:extLst>
          </p:cNvPr>
          <p:cNvSpPr/>
          <p:nvPr/>
        </p:nvSpPr>
        <p:spPr>
          <a:xfrm>
            <a:off x="10220931" y="762000"/>
            <a:ext cx="10793787" cy="10279794"/>
          </a:xfrm>
          <a:custGeom>
            <a:avLst/>
            <a:gdLst>
              <a:gd name="connsiteX0" fmla="*/ 5548172 w 11096343"/>
              <a:gd name="connsiteY0" fmla="*/ 389748 h 10567943"/>
              <a:gd name="connsiteX1" fmla="*/ 383286 w 11096343"/>
              <a:gd name="connsiteY1" fmla="*/ 4147482 h 10567943"/>
              <a:gd name="connsiteX2" fmla="*/ 2356097 w 11096343"/>
              <a:gd name="connsiteY2" fmla="*/ 10227623 h 10567943"/>
              <a:gd name="connsiteX3" fmla="*/ 8740247 w 11096343"/>
              <a:gd name="connsiteY3" fmla="*/ 10227623 h 10567943"/>
              <a:gd name="connsiteX4" fmla="*/ 10713059 w 11096343"/>
              <a:gd name="connsiteY4" fmla="*/ 4147482 h 10567943"/>
              <a:gd name="connsiteX5" fmla="*/ 5548172 w 11096343"/>
              <a:gd name="connsiteY5" fmla="*/ 0 h 10567943"/>
              <a:gd name="connsiteX6" fmla="*/ 11096343 w 11096343"/>
              <a:gd name="connsiteY6" fmla="*/ 4036595 h 10567943"/>
              <a:gd name="connsiteX7" fmla="*/ 8977131 w 11096343"/>
              <a:gd name="connsiteY7" fmla="*/ 10567943 h 10567943"/>
              <a:gd name="connsiteX8" fmla="*/ 2119213 w 11096343"/>
              <a:gd name="connsiteY8" fmla="*/ 10567943 h 10567943"/>
              <a:gd name="connsiteX9" fmla="*/ 0 w 11096343"/>
              <a:gd name="connsiteY9" fmla="*/ 4036595 h 10567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096343" h="10567943">
                <a:moveTo>
                  <a:pt x="5548172" y="389748"/>
                </a:moveTo>
                <a:lnTo>
                  <a:pt x="383286" y="4147482"/>
                </a:lnTo>
                <a:lnTo>
                  <a:pt x="2356097" y="10227623"/>
                </a:lnTo>
                <a:lnTo>
                  <a:pt x="8740247" y="10227623"/>
                </a:lnTo>
                <a:lnTo>
                  <a:pt x="10713059" y="4147482"/>
                </a:lnTo>
                <a:close/>
                <a:moveTo>
                  <a:pt x="5548172" y="0"/>
                </a:moveTo>
                <a:lnTo>
                  <a:pt x="11096343" y="4036595"/>
                </a:lnTo>
                <a:lnTo>
                  <a:pt x="8977131" y="10567943"/>
                </a:lnTo>
                <a:lnTo>
                  <a:pt x="2119213" y="10567943"/>
                </a:lnTo>
                <a:lnTo>
                  <a:pt x="0" y="403659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1" name="Regular Pentagon 10">
            <a:extLst>
              <a:ext uri="{FF2B5EF4-FFF2-40B4-BE49-F238E27FC236}">
                <a16:creationId xmlns:a16="http://schemas.microsoft.com/office/drawing/2014/main" id="{34C73FBE-9FF1-B642-A0F6-2DFC44339C66}"/>
              </a:ext>
            </a:extLst>
          </p:cNvPr>
          <p:cNvSpPr/>
          <p:nvPr/>
        </p:nvSpPr>
        <p:spPr>
          <a:xfrm>
            <a:off x="13751810" y="4147953"/>
            <a:ext cx="3732027" cy="3554311"/>
          </a:xfrm>
          <a:prstGeom prst="pent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80F00BCC-923A-4546-8100-1DECE7248CC1}"/>
              </a:ext>
            </a:extLst>
          </p:cNvPr>
          <p:cNvSpPr/>
          <p:nvPr/>
        </p:nvSpPr>
        <p:spPr>
          <a:xfrm>
            <a:off x="15682235" y="1352017"/>
            <a:ext cx="2390763" cy="3483934"/>
          </a:xfrm>
          <a:custGeom>
            <a:avLst/>
            <a:gdLst>
              <a:gd name="connsiteX0" fmla="*/ 0 w 2545490"/>
              <a:gd name="connsiteY0" fmla="*/ 0 h 3709409"/>
              <a:gd name="connsiteX1" fmla="*/ 2545490 w 2545490"/>
              <a:gd name="connsiteY1" fmla="*/ 1851982 h 3709409"/>
              <a:gd name="connsiteX2" fmla="*/ 1195315 w 2545490"/>
              <a:gd name="connsiteY2" fmla="*/ 3709409 h 3709409"/>
              <a:gd name="connsiteX3" fmla="*/ 0 w 2545490"/>
              <a:gd name="connsiteY3" fmla="*/ 2839752 h 3709409"/>
              <a:gd name="connsiteX4" fmla="*/ 0 w 2545490"/>
              <a:gd name="connsiteY4" fmla="*/ 0 h 3709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5490" h="3709409">
                <a:moveTo>
                  <a:pt x="0" y="0"/>
                </a:moveTo>
                <a:lnTo>
                  <a:pt x="2545490" y="1851982"/>
                </a:lnTo>
                <a:lnTo>
                  <a:pt x="1195315" y="3709409"/>
                </a:lnTo>
                <a:lnTo>
                  <a:pt x="0" y="283975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247E704F-2C99-6641-B09C-5EBE62A7B676}"/>
              </a:ext>
            </a:extLst>
          </p:cNvPr>
          <p:cNvSpPr/>
          <p:nvPr/>
        </p:nvSpPr>
        <p:spPr>
          <a:xfrm>
            <a:off x="13164908" y="1352018"/>
            <a:ext cx="2388505" cy="3483184"/>
          </a:xfrm>
          <a:custGeom>
            <a:avLst/>
            <a:gdLst>
              <a:gd name="connsiteX0" fmla="*/ 2543085 w 2543085"/>
              <a:gd name="connsiteY0" fmla="*/ 0 h 3708610"/>
              <a:gd name="connsiteX1" fmla="*/ 2543085 w 2543085"/>
              <a:gd name="connsiteY1" fmla="*/ 2839753 h 3708610"/>
              <a:gd name="connsiteX2" fmla="*/ 1348868 w 2543085"/>
              <a:gd name="connsiteY2" fmla="*/ 3708610 h 3708610"/>
              <a:gd name="connsiteX3" fmla="*/ 0 w 2543085"/>
              <a:gd name="connsiteY3" fmla="*/ 1850232 h 3708610"/>
              <a:gd name="connsiteX4" fmla="*/ 2543085 w 2543085"/>
              <a:gd name="connsiteY4" fmla="*/ 0 h 3708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3085" h="3708610">
                <a:moveTo>
                  <a:pt x="2543085" y="0"/>
                </a:moveTo>
                <a:lnTo>
                  <a:pt x="2543085" y="2839753"/>
                </a:lnTo>
                <a:lnTo>
                  <a:pt x="1348868" y="3708610"/>
                </a:lnTo>
                <a:lnTo>
                  <a:pt x="0" y="1850232"/>
                </a:lnTo>
                <a:lnTo>
                  <a:pt x="254308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74EDE2B7-8DCC-5A4E-9842-8A3366759B27}"/>
              </a:ext>
            </a:extLst>
          </p:cNvPr>
          <p:cNvSpPr/>
          <p:nvPr/>
        </p:nvSpPr>
        <p:spPr>
          <a:xfrm>
            <a:off x="10766884" y="3165574"/>
            <a:ext cx="3560731" cy="2723132"/>
          </a:xfrm>
          <a:custGeom>
            <a:avLst/>
            <a:gdLst>
              <a:gd name="connsiteX0" fmla="*/ 2442308 w 3791176"/>
              <a:gd name="connsiteY0" fmla="*/ 0 h 2899369"/>
              <a:gd name="connsiteX1" fmla="*/ 3791176 w 3791176"/>
              <a:gd name="connsiteY1" fmla="*/ 1858378 h 2899369"/>
              <a:gd name="connsiteX2" fmla="*/ 2981733 w 3791176"/>
              <a:gd name="connsiteY2" fmla="*/ 2447291 h 2899369"/>
              <a:gd name="connsiteX3" fmla="*/ 3128418 w 3791176"/>
              <a:gd name="connsiteY3" fmla="*/ 2899369 h 2899369"/>
              <a:gd name="connsiteX4" fmla="*/ 38066 w 3791176"/>
              <a:gd name="connsiteY4" fmla="*/ 1894230 h 2899369"/>
              <a:gd name="connsiteX5" fmla="*/ 0 w 3791176"/>
              <a:gd name="connsiteY5" fmla="*/ 1776911 h 2899369"/>
              <a:gd name="connsiteX6" fmla="*/ 2442308 w 3791176"/>
              <a:gd name="connsiteY6" fmla="*/ 0 h 2899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91176" h="2899369">
                <a:moveTo>
                  <a:pt x="2442308" y="0"/>
                </a:moveTo>
                <a:lnTo>
                  <a:pt x="3791176" y="1858378"/>
                </a:lnTo>
                <a:lnTo>
                  <a:pt x="2981733" y="2447291"/>
                </a:lnTo>
                <a:lnTo>
                  <a:pt x="3128418" y="2899369"/>
                </a:lnTo>
                <a:lnTo>
                  <a:pt x="38066" y="1894230"/>
                </a:lnTo>
                <a:lnTo>
                  <a:pt x="0" y="1776911"/>
                </a:lnTo>
                <a:lnTo>
                  <a:pt x="244230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EEAA3355-CAC6-F74F-A192-325CBAC92E45}"/>
              </a:ext>
            </a:extLst>
          </p:cNvPr>
          <p:cNvSpPr/>
          <p:nvPr/>
        </p:nvSpPr>
        <p:spPr>
          <a:xfrm>
            <a:off x="16909063" y="3167216"/>
            <a:ext cx="3559702" cy="2721812"/>
          </a:xfrm>
          <a:custGeom>
            <a:avLst/>
            <a:gdLst>
              <a:gd name="connsiteX0" fmla="*/ 1350176 w 3790081"/>
              <a:gd name="connsiteY0" fmla="*/ 0 h 2897963"/>
              <a:gd name="connsiteX1" fmla="*/ 3790081 w 3790081"/>
              <a:gd name="connsiteY1" fmla="*/ 1775163 h 2897963"/>
              <a:gd name="connsiteX2" fmla="*/ 3751737 w 3790081"/>
              <a:gd name="connsiteY2" fmla="*/ 1893338 h 2897963"/>
              <a:gd name="connsiteX3" fmla="*/ 661552 w 3790081"/>
              <a:gd name="connsiteY3" fmla="*/ 2897963 h 2897963"/>
              <a:gd name="connsiteX4" fmla="*/ 808348 w 3790081"/>
              <a:gd name="connsiteY4" fmla="*/ 2445543 h 2897963"/>
              <a:gd name="connsiteX5" fmla="*/ 0 w 3790081"/>
              <a:gd name="connsiteY5" fmla="*/ 1857427 h 2897963"/>
              <a:gd name="connsiteX6" fmla="*/ 1350176 w 3790081"/>
              <a:gd name="connsiteY6" fmla="*/ 0 h 2897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90081" h="2897963">
                <a:moveTo>
                  <a:pt x="1350176" y="0"/>
                </a:moveTo>
                <a:lnTo>
                  <a:pt x="3790081" y="1775163"/>
                </a:lnTo>
                <a:lnTo>
                  <a:pt x="3751737" y="1893338"/>
                </a:lnTo>
                <a:lnTo>
                  <a:pt x="661552" y="2897963"/>
                </a:lnTo>
                <a:lnTo>
                  <a:pt x="808348" y="2445543"/>
                </a:lnTo>
                <a:lnTo>
                  <a:pt x="0" y="1857427"/>
                </a:lnTo>
                <a:lnTo>
                  <a:pt x="13501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C89D6D13-91CC-5341-BBA1-D81D343BE514}"/>
              </a:ext>
            </a:extLst>
          </p:cNvPr>
          <p:cNvSpPr/>
          <p:nvPr/>
        </p:nvSpPr>
        <p:spPr>
          <a:xfrm>
            <a:off x="10851776" y="5096112"/>
            <a:ext cx="3218466" cy="2681310"/>
          </a:xfrm>
          <a:custGeom>
            <a:avLst/>
            <a:gdLst>
              <a:gd name="connsiteX0" fmla="*/ 0 w 3426760"/>
              <a:gd name="connsiteY0" fmla="*/ 0 h 2854840"/>
              <a:gd name="connsiteX1" fmla="*/ 3090352 w 3426760"/>
              <a:gd name="connsiteY1" fmla="*/ 1005139 h 2854840"/>
              <a:gd name="connsiteX2" fmla="*/ 3426760 w 3426760"/>
              <a:gd name="connsiteY2" fmla="*/ 2041938 h 2854840"/>
              <a:gd name="connsiteX3" fmla="*/ 926305 w 3426760"/>
              <a:gd name="connsiteY3" fmla="*/ 2854840 h 2854840"/>
              <a:gd name="connsiteX4" fmla="*/ 0 w 3426760"/>
              <a:gd name="connsiteY4" fmla="*/ 0 h 2854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760" h="2854840">
                <a:moveTo>
                  <a:pt x="0" y="0"/>
                </a:moveTo>
                <a:lnTo>
                  <a:pt x="3090352" y="1005139"/>
                </a:lnTo>
                <a:lnTo>
                  <a:pt x="3426760" y="2041938"/>
                </a:lnTo>
                <a:lnTo>
                  <a:pt x="926305" y="28548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CEFD6FF0-8D70-994E-AD11-E97B96091BF6}"/>
              </a:ext>
            </a:extLst>
          </p:cNvPr>
          <p:cNvSpPr/>
          <p:nvPr/>
        </p:nvSpPr>
        <p:spPr>
          <a:xfrm>
            <a:off x="17165341" y="5096903"/>
            <a:ext cx="3218275" cy="2681043"/>
          </a:xfrm>
          <a:custGeom>
            <a:avLst/>
            <a:gdLst>
              <a:gd name="connsiteX0" fmla="*/ 3426557 w 3426557"/>
              <a:gd name="connsiteY0" fmla="*/ 0 h 2854556"/>
              <a:gd name="connsiteX1" fmla="*/ 2500345 w 3426557"/>
              <a:gd name="connsiteY1" fmla="*/ 2854556 h 2854556"/>
              <a:gd name="connsiteX2" fmla="*/ 0 w 3426557"/>
              <a:gd name="connsiteY2" fmla="*/ 2041316 h 2854556"/>
              <a:gd name="connsiteX3" fmla="*/ 336373 w 3426557"/>
              <a:gd name="connsiteY3" fmla="*/ 1004624 h 2854556"/>
              <a:gd name="connsiteX4" fmla="*/ 3426557 w 3426557"/>
              <a:gd name="connsiteY4" fmla="*/ 0 h 2854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557" h="2854556">
                <a:moveTo>
                  <a:pt x="3426557" y="0"/>
                </a:moveTo>
                <a:lnTo>
                  <a:pt x="2500345" y="2854556"/>
                </a:lnTo>
                <a:lnTo>
                  <a:pt x="0" y="2041316"/>
                </a:lnTo>
                <a:lnTo>
                  <a:pt x="336373" y="1004624"/>
                </a:lnTo>
                <a:lnTo>
                  <a:pt x="3426557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BDBA901C-011D-7D44-B507-B1C343ACBAA8}"/>
              </a:ext>
            </a:extLst>
          </p:cNvPr>
          <p:cNvSpPr/>
          <p:nvPr/>
        </p:nvSpPr>
        <p:spPr>
          <a:xfrm>
            <a:off x="11761534" y="7136466"/>
            <a:ext cx="2832136" cy="3408573"/>
          </a:xfrm>
          <a:custGeom>
            <a:avLst/>
            <a:gdLst>
              <a:gd name="connsiteX0" fmla="*/ 2500455 w 3015428"/>
              <a:gd name="connsiteY0" fmla="*/ 0 h 3629171"/>
              <a:gd name="connsiteX1" fmla="*/ 2756601 w 3015428"/>
              <a:gd name="connsiteY1" fmla="*/ 789433 h 3629171"/>
              <a:gd name="connsiteX2" fmla="*/ 3015428 w 3015428"/>
              <a:gd name="connsiteY2" fmla="*/ 789433 h 3629171"/>
              <a:gd name="connsiteX3" fmla="*/ 951204 w 3015428"/>
              <a:gd name="connsiteY3" fmla="*/ 3629171 h 3629171"/>
              <a:gd name="connsiteX4" fmla="*/ 913789 w 3015428"/>
              <a:gd name="connsiteY4" fmla="*/ 3629171 h 3629171"/>
              <a:gd name="connsiteX5" fmla="*/ 0 w 3015428"/>
              <a:gd name="connsiteY5" fmla="*/ 812902 h 3629171"/>
              <a:gd name="connsiteX6" fmla="*/ 2500455 w 3015428"/>
              <a:gd name="connsiteY6" fmla="*/ 0 h 3629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15428" h="3629171">
                <a:moveTo>
                  <a:pt x="2500455" y="0"/>
                </a:moveTo>
                <a:lnTo>
                  <a:pt x="2756601" y="789433"/>
                </a:lnTo>
                <a:lnTo>
                  <a:pt x="3015428" y="789433"/>
                </a:lnTo>
                <a:lnTo>
                  <a:pt x="951204" y="3629171"/>
                </a:lnTo>
                <a:lnTo>
                  <a:pt x="913789" y="3629171"/>
                </a:lnTo>
                <a:lnTo>
                  <a:pt x="0" y="812902"/>
                </a:lnTo>
                <a:lnTo>
                  <a:pt x="250045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C43C5C35-7281-B048-BB61-A360128535C4}"/>
              </a:ext>
            </a:extLst>
          </p:cNvPr>
          <p:cNvSpPr/>
          <p:nvPr/>
        </p:nvSpPr>
        <p:spPr>
          <a:xfrm>
            <a:off x="16640279" y="7136673"/>
            <a:ext cx="2833666" cy="3408366"/>
          </a:xfrm>
          <a:custGeom>
            <a:avLst/>
            <a:gdLst>
              <a:gd name="connsiteX0" fmla="*/ 516711 w 3017057"/>
              <a:gd name="connsiteY0" fmla="*/ 0 h 3628950"/>
              <a:gd name="connsiteX1" fmla="*/ 3017057 w 3017057"/>
              <a:gd name="connsiteY1" fmla="*/ 813239 h 3628950"/>
              <a:gd name="connsiteX2" fmla="*/ 2103449 w 3017057"/>
              <a:gd name="connsiteY2" fmla="*/ 3628950 h 3628950"/>
              <a:gd name="connsiteX3" fmla="*/ 2061169 w 3017057"/>
              <a:gd name="connsiteY3" fmla="*/ 3628950 h 3628950"/>
              <a:gd name="connsiteX4" fmla="*/ 0 w 3017057"/>
              <a:gd name="connsiteY4" fmla="*/ 789212 h 3628950"/>
              <a:gd name="connsiteX5" fmla="*/ 260637 w 3017057"/>
              <a:gd name="connsiteY5" fmla="*/ 789212 h 3628950"/>
              <a:gd name="connsiteX6" fmla="*/ 516711 w 3017057"/>
              <a:gd name="connsiteY6" fmla="*/ 0 h 362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17057" h="3628950">
                <a:moveTo>
                  <a:pt x="516711" y="0"/>
                </a:moveTo>
                <a:lnTo>
                  <a:pt x="3017057" y="813239"/>
                </a:lnTo>
                <a:lnTo>
                  <a:pt x="2103449" y="3628950"/>
                </a:lnTo>
                <a:lnTo>
                  <a:pt x="2061169" y="3628950"/>
                </a:lnTo>
                <a:lnTo>
                  <a:pt x="0" y="789212"/>
                </a:lnTo>
                <a:lnTo>
                  <a:pt x="260637" y="789212"/>
                </a:lnTo>
                <a:lnTo>
                  <a:pt x="516711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205E5DA2-113C-C14E-B7EE-D128274F5F02}"/>
              </a:ext>
            </a:extLst>
          </p:cNvPr>
          <p:cNvSpPr/>
          <p:nvPr/>
        </p:nvSpPr>
        <p:spPr>
          <a:xfrm>
            <a:off x="12814180" y="7877913"/>
            <a:ext cx="2739232" cy="2667126"/>
          </a:xfrm>
          <a:custGeom>
            <a:avLst/>
            <a:gdLst>
              <a:gd name="connsiteX0" fmla="*/ 2064225 w 2916511"/>
              <a:gd name="connsiteY0" fmla="*/ 0 h 2839738"/>
              <a:gd name="connsiteX1" fmla="*/ 2916511 w 2916511"/>
              <a:gd name="connsiteY1" fmla="*/ 0 h 2839738"/>
              <a:gd name="connsiteX2" fmla="*/ 2916511 w 2916511"/>
              <a:gd name="connsiteY2" fmla="*/ 2839738 h 2839738"/>
              <a:gd name="connsiteX3" fmla="*/ 0 w 2916511"/>
              <a:gd name="connsiteY3" fmla="*/ 2839738 h 2839738"/>
              <a:gd name="connsiteX4" fmla="*/ 2064225 w 2916511"/>
              <a:gd name="connsiteY4" fmla="*/ 0 h 2839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6511" h="2839738">
                <a:moveTo>
                  <a:pt x="2064225" y="0"/>
                </a:moveTo>
                <a:lnTo>
                  <a:pt x="2916511" y="0"/>
                </a:lnTo>
                <a:lnTo>
                  <a:pt x="2916511" y="2839738"/>
                </a:lnTo>
                <a:lnTo>
                  <a:pt x="0" y="2839738"/>
                </a:lnTo>
                <a:lnTo>
                  <a:pt x="206422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AF1462B-0F23-E14E-B291-B536B22EB965}"/>
              </a:ext>
            </a:extLst>
          </p:cNvPr>
          <p:cNvSpPr/>
          <p:nvPr/>
        </p:nvSpPr>
        <p:spPr>
          <a:xfrm>
            <a:off x="15682235" y="7877913"/>
            <a:ext cx="2734745" cy="2667126"/>
          </a:xfrm>
          <a:custGeom>
            <a:avLst/>
            <a:gdLst>
              <a:gd name="connsiteX0" fmla="*/ 0 w 2911734"/>
              <a:gd name="connsiteY0" fmla="*/ 0 h 2839738"/>
              <a:gd name="connsiteX1" fmla="*/ 850565 w 2911734"/>
              <a:gd name="connsiteY1" fmla="*/ 0 h 2839738"/>
              <a:gd name="connsiteX2" fmla="*/ 2911734 w 2911734"/>
              <a:gd name="connsiteY2" fmla="*/ 2839738 h 2839738"/>
              <a:gd name="connsiteX3" fmla="*/ 0 w 2911734"/>
              <a:gd name="connsiteY3" fmla="*/ 2839738 h 2839738"/>
              <a:gd name="connsiteX4" fmla="*/ 0 w 2911734"/>
              <a:gd name="connsiteY4" fmla="*/ 0 h 2839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11734" h="2839738">
                <a:moveTo>
                  <a:pt x="0" y="0"/>
                </a:moveTo>
                <a:lnTo>
                  <a:pt x="850565" y="0"/>
                </a:lnTo>
                <a:lnTo>
                  <a:pt x="2911734" y="2839738"/>
                </a:lnTo>
                <a:lnTo>
                  <a:pt x="0" y="283973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9100A45-3FC7-6C4E-907B-7D9E0E43E71F}"/>
              </a:ext>
            </a:extLst>
          </p:cNvPr>
          <p:cNvSpPr txBox="1"/>
          <p:nvPr/>
        </p:nvSpPr>
        <p:spPr>
          <a:xfrm>
            <a:off x="13373920" y="2614985"/>
            <a:ext cx="2222083" cy="95725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Change</a:t>
            </a:r>
          </a:p>
          <a:p>
            <a:pPr algn="ctr">
              <a:lnSpc>
                <a:spcPts val="3500"/>
              </a:lnSpc>
            </a:pP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Management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794CC75-1545-E541-8419-80093F62FA0C}"/>
              </a:ext>
            </a:extLst>
          </p:cNvPr>
          <p:cNvSpPr txBox="1"/>
          <p:nvPr/>
        </p:nvSpPr>
        <p:spPr>
          <a:xfrm>
            <a:off x="15613653" y="2614985"/>
            <a:ext cx="2278702" cy="95725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Performance</a:t>
            </a:r>
          </a:p>
          <a:p>
            <a:pPr algn="ctr">
              <a:lnSpc>
                <a:spcPts val="3500"/>
              </a:lnSpc>
            </a:pP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Improvement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108E69E-9CFB-CF47-A61B-23E3010EDDF2}"/>
              </a:ext>
            </a:extLst>
          </p:cNvPr>
          <p:cNvSpPr txBox="1"/>
          <p:nvPr/>
        </p:nvSpPr>
        <p:spPr>
          <a:xfrm>
            <a:off x="17378425" y="4247684"/>
            <a:ext cx="2175597" cy="95725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Instructional</a:t>
            </a:r>
          </a:p>
          <a:p>
            <a:pPr algn="ctr">
              <a:lnSpc>
                <a:spcPts val="3500"/>
              </a:lnSpc>
            </a:pP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Design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ADFCE3C-0423-7247-8F2A-FDE582185B0E}"/>
              </a:ext>
            </a:extLst>
          </p:cNvPr>
          <p:cNvSpPr txBox="1"/>
          <p:nvPr/>
        </p:nvSpPr>
        <p:spPr>
          <a:xfrm>
            <a:off x="11607328" y="4208774"/>
            <a:ext cx="2222083" cy="95725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Knowledge</a:t>
            </a:r>
          </a:p>
          <a:p>
            <a:pPr algn="ctr">
              <a:lnSpc>
                <a:spcPts val="3500"/>
              </a:lnSpc>
            </a:pP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Management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9FECB27-EB92-FC42-BE0E-80EE99CDDEAC}"/>
              </a:ext>
            </a:extLst>
          </p:cNvPr>
          <p:cNvSpPr txBox="1"/>
          <p:nvPr/>
        </p:nvSpPr>
        <p:spPr>
          <a:xfrm>
            <a:off x="11753603" y="6258476"/>
            <a:ext cx="1587294" cy="50840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Coaching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2438194-09EB-D040-B9BF-1D3A8A6C3091}"/>
              </a:ext>
            </a:extLst>
          </p:cNvPr>
          <p:cNvSpPr txBox="1"/>
          <p:nvPr/>
        </p:nvSpPr>
        <p:spPr>
          <a:xfrm>
            <a:off x="17885832" y="6034056"/>
            <a:ext cx="1452642" cy="95725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Training</a:t>
            </a:r>
          </a:p>
          <a:p>
            <a:pPr algn="ctr">
              <a:lnSpc>
                <a:spcPts val="3500"/>
              </a:lnSpc>
            </a:pP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Delivery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7C23BB0-E3B6-F040-91CD-503E5603C1B1}"/>
              </a:ext>
            </a:extLst>
          </p:cNvPr>
          <p:cNvSpPr txBox="1"/>
          <p:nvPr/>
        </p:nvSpPr>
        <p:spPr>
          <a:xfrm>
            <a:off x="17062796" y="7783803"/>
            <a:ext cx="2162130" cy="95725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Learning</a:t>
            </a:r>
          </a:p>
          <a:p>
            <a:pPr algn="ctr">
              <a:lnSpc>
                <a:spcPts val="3500"/>
              </a:lnSpc>
            </a:pP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Technologies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FC440D2-32CB-834A-82F0-9408455002E0}"/>
              </a:ext>
            </a:extLst>
          </p:cNvPr>
          <p:cNvSpPr txBox="1"/>
          <p:nvPr/>
        </p:nvSpPr>
        <p:spPr>
          <a:xfrm>
            <a:off x="11889073" y="7539928"/>
            <a:ext cx="2222083" cy="140609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Integrated</a:t>
            </a:r>
          </a:p>
          <a:p>
            <a:pPr algn="ctr">
              <a:lnSpc>
                <a:spcPts val="3500"/>
              </a:lnSpc>
            </a:pP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Talent</a:t>
            </a:r>
          </a:p>
          <a:p>
            <a:pPr algn="ctr">
              <a:lnSpc>
                <a:spcPts val="3500"/>
              </a:lnSpc>
            </a:pP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Management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6E19059-6E90-7140-82DD-B53E512CD2CC}"/>
              </a:ext>
            </a:extLst>
          </p:cNvPr>
          <p:cNvSpPr txBox="1"/>
          <p:nvPr/>
        </p:nvSpPr>
        <p:spPr>
          <a:xfrm>
            <a:off x="13735634" y="8887825"/>
            <a:ext cx="1691490" cy="140609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Managing</a:t>
            </a:r>
          </a:p>
          <a:p>
            <a:pPr algn="ctr">
              <a:lnSpc>
                <a:spcPts val="3500"/>
              </a:lnSpc>
            </a:pP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Learning</a:t>
            </a:r>
          </a:p>
          <a:p>
            <a:pPr algn="ctr">
              <a:lnSpc>
                <a:spcPts val="3500"/>
              </a:lnSpc>
            </a:pP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Programs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DDD1DB9-4319-8F47-AB58-A04D14B3223C}"/>
              </a:ext>
            </a:extLst>
          </p:cNvPr>
          <p:cNvSpPr txBox="1"/>
          <p:nvPr/>
        </p:nvSpPr>
        <p:spPr>
          <a:xfrm>
            <a:off x="15811553" y="8887825"/>
            <a:ext cx="1535998" cy="140609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Evaluate</a:t>
            </a:r>
          </a:p>
          <a:p>
            <a:pPr algn="ctr">
              <a:lnSpc>
                <a:spcPts val="3500"/>
              </a:lnSpc>
            </a:pP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Learning</a:t>
            </a:r>
          </a:p>
          <a:p>
            <a:pPr algn="ctr">
              <a:lnSpc>
                <a:spcPts val="3500"/>
              </a:lnSpc>
            </a:pP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Impact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2EAC113-42F1-C84A-8390-4622D74D5906}"/>
              </a:ext>
            </a:extLst>
          </p:cNvPr>
          <p:cNvSpPr txBox="1"/>
          <p:nvPr/>
        </p:nvSpPr>
        <p:spPr>
          <a:xfrm>
            <a:off x="14140209" y="5050142"/>
            <a:ext cx="2955233" cy="234910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Competencies</a:t>
            </a:r>
          </a:p>
          <a:p>
            <a:pPr algn="ctr">
              <a:lnSpc>
                <a:spcPts val="4500"/>
              </a:lnSpc>
            </a:pP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for the Training</a:t>
            </a:r>
          </a:p>
          <a:p>
            <a:pPr algn="ctr">
              <a:lnSpc>
                <a:spcPts val="4500"/>
              </a:lnSpc>
            </a:pP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&amp; Development</a:t>
            </a:r>
          </a:p>
          <a:p>
            <a:pPr algn="ctr">
              <a:lnSpc>
                <a:spcPts val="4500"/>
              </a:lnSpc>
            </a:pPr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Profession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6926F9D-B8C9-7C4D-9FC2-AF7AFA10843F}"/>
              </a:ext>
            </a:extLst>
          </p:cNvPr>
          <p:cNvSpPr txBox="1"/>
          <p:nvPr/>
        </p:nvSpPr>
        <p:spPr>
          <a:xfrm>
            <a:off x="7206059" y="10362634"/>
            <a:ext cx="3871380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Areas of Expertise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40A9F2F-9F48-FD4C-B1F6-AC7D161F3A96}"/>
              </a:ext>
            </a:extLst>
          </p:cNvPr>
          <p:cNvSpPr txBox="1"/>
          <p:nvPr/>
        </p:nvSpPr>
        <p:spPr>
          <a:xfrm>
            <a:off x="5538742" y="12293172"/>
            <a:ext cx="5538697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Foundation Competencies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1D3A1F2-AB80-2C4E-BC64-987159C8F282}"/>
              </a:ext>
            </a:extLst>
          </p:cNvPr>
          <p:cNvSpPr/>
          <p:nvPr/>
        </p:nvSpPr>
        <p:spPr>
          <a:xfrm>
            <a:off x="11516257" y="12204998"/>
            <a:ext cx="2575687" cy="749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E92B599-B348-1547-8BE1-DE17D33729E9}"/>
              </a:ext>
            </a:extLst>
          </p:cNvPr>
          <p:cNvSpPr/>
          <p:nvPr/>
        </p:nvSpPr>
        <p:spPr>
          <a:xfrm>
            <a:off x="11516257" y="11278320"/>
            <a:ext cx="2575687" cy="749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9DF24B9-005D-9A4A-99FB-7EC135349733}"/>
              </a:ext>
            </a:extLst>
          </p:cNvPr>
          <p:cNvSpPr/>
          <p:nvPr/>
        </p:nvSpPr>
        <p:spPr>
          <a:xfrm>
            <a:off x="14325809" y="12204998"/>
            <a:ext cx="2575687" cy="749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B2BB96F-4756-7946-9978-DA7AD0362FD0}"/>
              </a:ext>
            </a:extLst>
          </p:cNvPr>
          <p:cNvSpPr/>
          <p:nvPr/>
        </p:nvSpPr>
        <p:spPr>
          <a:xfrm>
            <a:off x="14325809" y="11278320"/>
            <a:ext cx="2575687" cy="749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73FF5BD-2EEF-0A49-B811-DD6D8B57BAB1}"/>
              </a:ext>
            </a:extLst>
          </p:cNvPr>
          <p:cNvSpPr/>
          <p:nvPr/>
        </p:nvSpPr>
        <p:spPr>
          <a:xfrm>
            <a:off x="17135361" y="12204998"/>
            <a:ext cx="2575687" cy="749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CFDB8E2-A04A-1B49-B354-9B4B07291D7A}"/>
              </a:ext>
            </a:extLst>
          </p:cNvPr>
          <p:cNvSpPr/>
          <p:nvPr/>
        </p:nvSpPr>
        <p:spPr>
          <a:xfrm>
            <a:off x="17135361" y="11278320"/>
            <a:ext cx="2575687" cy="749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1AC204F-0511-154A-B1FE-9FB1356FDBD7}"/>
              </a:ext>
            </a:extLst>
          </p:cNvPr>
          <p:cNvSpPr txBox="1"/>
          <p:nvPr/>
        </p:nvSpPr>
        <p:spPr>
          <a:xfrm>
            <a:off x="11927097" y="11452765"/>
            <a:ext cx="1754005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Business Skills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5E4DCF5-8247-424F-970D-98E91C82118C}"/>
              </a:ext>
            </a:extLst>
          </p:cNvPr>
          <p:cNvSpPr txBox="1"/>
          <p:nvPr/>
        </p:nvSpPr>
        <p:spPr>
          <a:xfrm>
            <a:off x="14681350" y="11452765"/>
            <a:ext cx="1864613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Global Mindset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DFA5DE1-00A7-0544-B14D-F5AB245CA768}"/>
              </a:ext>
            </a:extLst>
          </p:cNvPr>
          <p:cNvSpPr txBox="1"/>
          <p:nvPr/>
        </p:nvSpPr>
        <p:spPr>
          <a:xfrm>
            <a:off x="17217778" y="11452765"/>
            <a:ext cx="2398412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Industry Knowledge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9208ACF-631D-504B-9A90-A626C1E6E1E5}"/>
              </a:ext>
            </a:extLst>
          </p:cNvPr>
          <p:cNvSpPr txBox="1"/>
          <p:nvPr/>
        </p:nvSpPr>
        <p:spPr>
          <a:xfrm>
            <a:off x="11678635" y="12379444"/>
            <a:ext cx="2250937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Interpersonal Skills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61488EA-67E7-8B41-A01F-F206CA71A83F}"/>
              </a:ext>
            </a:extLst>
          </p:cNvPr>
          <p:cNvSpPr txBox="1"/>
          <p:nvPr/>
        </p:nvSpPr>
        <p:spPr>
          <a:xfrm>
            <a:off x="14745466" y="12379444"/>
            <a:ext cx="1736373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Personal Skills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B36DD57-A39D-274B-9E7C-0990356BD661}"/>
              </a:ext>
            </a:extLst>
          </p:cNvPr>
          <p:cNvSpPr txBox="1"/>
          <p:nvPr/>
        </p:nvSpPr>
        <p:spPr>
          <a:xfrm>
            <a:off x="17184913" y="12379444"/>
            <a:ext cx="2464137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Technology Liberace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B778AEE-690E-C149-99E5-4F7F43471598}"/>
              </a:ext>
            </a:extLst>
          </p:cNvPr>
          <p:cNvSpPr txBox="1"/>
          <p:nvPr/>
        </p:nvSpPr>
        <p:spPr>
          <a:xfrm>
            <a:off x="1520825" y="5125539"/>
            <a:ext cx="5385449" cy="346492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ts val="9000"/>
              </a:lnSpc>
            </a:pPr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cs typeface="Poppins" pitchFamily="2" charset="77"/>
              </a:rPr>
              <a:t>ASTD</a:t>
            </a:r>
          </a:p>
          <a:p>
            <a:pPr>
              <a:lnSpc>
                <a:spcPts val="9000"/>
              </a:lnSpc>
            </a:pPr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cs typeface="Poppins" pitchFamily="2" charset="77"/>
              </a:rPr>
              <a:t>COMPETENCY</a:t>
            </a:r>
          </a:p>
          <a:p>
            <a:pPr>
              <a:lnSpc>
                <a:spcPts val="9000"/>
              </a:lnSpc>
            </a:pPr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cs typeface="Poppins" pitchFamily="2" charset="77"/>
              </a:rPr>
              <a:t>MODEL (2013)</a:t>
            </a:r>
          </a:p>
        </p:txBody>
      </p:sp>
    </p:spTree>
    <p:extLst>
      <p:ext uri="{BB962C8B-B14F-4D97-AF65-F5344CB8AC3E}">
        <p14:creationId xmlns:p14="http://schemas.microsoft.com/office/powerpoint/2010/main" val="4668077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B51C473-001D-854F-A980-7CDF1024F239}"/>
              </a:ext>
            </a:extLst>
          </p:cNvPr>
          <p:cNvSpPr txBox="1"/>
          <p:nvPr/>
        </p:nvSpPr>
        <p:spPr>
          <a:xfrm>
            <a:off x="1520825" y="612372"/>
            <a:ext cx="17087435" cy="10156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cs typeface="Poppins" pitchFamily="2" charset="77"/>
              </a:rPr>
              <a:t>THE EMOTIONAL COMPETENCY FRAMEWORK</a:t>
            </a:r>
          </a:p>
        </p:txBody>
      </p:sp>
      <p:sp>
        <p:nvSpPr>
          <p:cNvPr id="26" name="Trapezoid 25">
            <a:extLst>
              <a:ext uri="{FF2B5EF4-FFF2-40B4-BE49-F238E27FC236}">
                <a16:creationId xmlns:a16="http://schemas.microsoft.com/office/drawing/2014/main" id="{CE97BAF6-FD7B-B94D-92D8-2EB2292F521A}"/>
              </a:ext>
            </a:extLst>
          </p:cNvPr>
          <p:cNvSpPr/>
          <p:nvPr/>
        </p:nvSpPr>
        <p:spPr>
          <a:xfrm rot="16200000">
            <a:off x="12908761" y="5798708"/>
            <a:ext cx="7292010" cy="2925412"/>
          </a:xfrm>
          <a:prstGeom prst="trapezoid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5" name="Trapezoid 24">
            <a:extLst>
              <a:ext uri="{FF2B5EF4-FFF2-40B4-BE49-F238E27FC236}">
                <a16:creationId xmlns:a16="http://schemas.microsoft.com/office/drawing/2014/main" id="{6AF07BB6-2AA4-3846-980A-DEE4E311B197}"/>
              </a:ext>
            </a:extLst>
          </p:cNvPr>
          <p:cNvSpPr/>
          <p:nvPr/>
        </p:nvSpPr>
        <p:spPr>
          <a:xfrm rot="5400000">
            <a:off x="4783191" y="5798708"/>
            <a:ext cx="7292010" cy="2925412"/>
          </a:xfrm>
          <a:prstGeom prst="trapezoid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C743A0-0021-D345-96B9-C6A58AC20734}"/>
              </a:ext>
            </a:extLst>
          </p:cNvPr>
          <p:cNvSpPr/>
          <p:nvPr/>
        </p:nvSpPr>
        <p:spPr>
          <a:xfrm>
            <a:off x="8707752" y="4222376"/>
            <a:ext cx="3489746" cy="263562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9628D2-412D-754D-8545-F14BFAB5A540}"/>
              </a:ext>
            </a:extLst>
          </p:cNvPr>
          <p:cNvSpPr/>
          <p:nvPr/>
        </p:nvSpPr>
        <p:spPr>
          <a:xfrm>
            <a:off x="12781882" y="4222376"/>
            <a:ext cx="3489746" cy="263562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E12D41-41DC-5743-9602-E56831F63F9B}"/>
              </a:ext>
            </a:extLst>
          </p:cNvPr>
          <p:cNvSpPr/>
          <p:nvPr/>
        </p:nvSpPr>
        <p:spPr>
          <a:xfrm>
            <a:off x="8707752" y="7664823"/>
            <a:ext cx="3489746" cy="263562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FD2E59-39FB-104C-8E7A-4AD22F7BA901}"/>
              </a:ext>
            </a:extLst>
          </p:cNvPr>
          <p:cNvSpPr/>
          <p:nvPr/>
        </p:nvSpPr>
        <p:spPr>
          <a:xfrm>
            <a:off x="12781881" y="7664823"/>
            <a:ext cx="3489746" cy="2635624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78E5CB-D51F-CE4F-A563-A8E31A52B850}"/>
              </a:ext>
            </a:extLst>
          </p:cNvPr>
          <p:cNvSpPr txBox="1"/>
          <p:nvPr/>
        </p:nvSpPr>
        <p:spPr>
          <a:xfrm>
            <a:off x="9984387" y="3378979"/>
            <a:ext cx="936475" cy="67916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Self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B65C5B-1BAF-E34A-AD0A-68B12FA3509A}"/>
              </a:ext>
            </a:extLst>
          </p:cNvPr>
          <p:cNvSpPr txBox="1"/>
          <p:nvPr/>
        </p:nvSpPr>
        <p:spPr>
          <a:xfrm>
            <a:off x="13731504" y="3378979"/>
            <a:ext cx="1590500" cy="67916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Others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B84134-1B2C-5A43-8567-423CA73F1BC2}"/>
              </a:ext>
            </a:extLst>
          </p:cNvPr>
          <p:cNvSpPr txBox="1"/>
          <p:nvPr/>
        </p:nvSpPr>
        <p:spPr>
          <a:xfrm rot="16200000">
            <a:off x="7011699" y="5200608"/>
            <a:ext cx="2406236" cy="67916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Awareness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3FB78D-9C2D-004B-A789-65125BF4514E}"/>
              </a:ext>
            </a:extLst>
          </p:cNvPr>
          <p:cNvSpPr txBox="1"/>
          <p:nvPr/>
        </p:nvSpPr>
        <p:spPr>
          <a:xfrm rot="16200000">
            <a:off x="7359455" y="8643055"/>
            <a:ext cx="1710726" cy="67916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Actions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DE9B26-4F65-0741-9753-F8EBE10BC3E0}"/>
              </a:ext>
            </a:extLst>
          </p:cNvPr>
          <p:cNvSpPr txBox="1"/>
          <p:nvPr/>
        </p:nvSpPr>
        <p:spPr>
          <a:xfrm>
            <a:off x="9249507" y="4880007"/>
            <a:ext cx="2406236" cy="132036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Self</a:t>
            </a:r>
          </a:p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Awareness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17E574-C942-0F4C-ABCE-5CE8CFAEE530}"/>
              </a:ext>
            </a:extLst>
          </p:cNvPr>
          <p:cNvSpPr txBox="1"/>
          <p:nvPr/>
        </p:nvSpPr>
        <p:spPr>
          <a:xfrm>
            <a:off x="13323635" y="4880007"/>
            <a:ext cx="2406236" cy="132036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Social</a:t>
            </a:r>
          </a:p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Awareness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D67101-06CE-1C4C-A542-928ED0CB9B8B}"/>
              </a:ext>
            </a:extLst>
          </p:cNvPr>
          <p:cNvSpPr txBox="1"/>
          <p:nvPr/>
        </p:nvSpPr>
        <p:spPr>
          <a:xfrm>
            <a:off x="13838903" y="8321707"/>
            <a:ext cx="1375698" cy="132036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Social</a:t>
            </a:r>
          </a:p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Skills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12A182-2262-7F48-AC0D-D1E785BCA105}"/>
              </a:ext>
            </a:extLst>
          </p:cNvPr>
          <p:cNvSpPr txBox="1"/>
          <p:nvPr/>
        </p:nvSpPr>
        <p:spPr>
          <a:xfrm>
            <a:off x="9000945" y="8321707"/>
            <a:ext cx="2903359" cy="132036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Self</a:t>
            </a:r>
          </a:p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Management</a:t>
            </a:r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B4DFD459-E5CB-3D4C-A389-9B871010966F}"/>
              </a:ext>
            </a:extLst>
          </p:cNvPr>
          <p:cNvSpPr/>
          <p:nvPr/>
        </p:nvSpPr>
        <p:spPr>
          <a:xfrm>
            <a:off x="10113390" y="6491166"/>
            <a:ext cx="678468" cy="1540492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4520C220-D382-924D-B3A5-D64004ED6ED8}"/>
              </a:ext>
            </a:extLst>
          </p:cNvPr>
          <p:cNvSpPr/>
          <p:nvPr/>
        </p:nvSpPr>
        <p:spPr>
          <a:xfrm>
            <a:off x="14187518" y="6491166"/>
            <a:ext cx="678468" cy="1540492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0517A000-3980-3443-94FE-16F02B46BB61}"/>
              </a:ext>
            </a:extLst>
          </p:cNvPr>
          <p:cNvSpPr/>
          <p:nvPr/>
        </p:nvSpPr>
        <p:spPr>
          <a:xfrm>
            <a:off x="11717020" y="5201859"/>
            <a:ext cx="1545336" cy="676656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DBDC4A13-C5F4-3546-A9DB-547CFDEAC417}"/>
              </a:ext>
            </a:extLst>
          </p:cNvPr>
          <p:cNvSpPr/>
          <p:nvPr/>
        </p:nvSpPr>
        <p:spPr>
          <a:xfrm>
            <a:off x="11717020" y="8643559"/>
            <a:ext cx="1545336" cy="676656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B92A0867-2517-0546-B632-4B2BE0DFD6B5}"/>
              </a:ext>
            </a:extLst>
          </p:cNvPr>
          <p:cNvSpPr/>
          <p:nvPr/>
        </p:nvSpPr>
        <p:spPr>
          <a:xfrm>
            <a:off x="14187518" y="9950169"/>
            <a:ext cx="678468" cy="957250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842E5F-DDB5-3346-A0D3-D022F5FA7080}"/>
              </a:ext>
            </a:extLst>
          </p:cNvPr>
          <p:cNvSpPr txBox="1"/>
          <p:nvPr/>
        </p:nvSpPr>
        <p:spPr>
          <a:xfrm>
            <a:off x="12475553" y="11261708"/>
            <a:ext cx="4102406" cy="508409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b="1" dirty="0"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Positive impact on others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0CE8011-3AA3-C04D-9861-4ED48B481620}"/>
              </a:ext>
            </a:extLst>
          </p:cNvPr>
          <p:cNvSpPr/>
          <p:nvPr/>
        </p:nvSpPr>
        <p:spPr>
          <a:xfrm>
            <a:off x="16996452" y="4222376"/>
            <a:ext cx="4962372" cy="26356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E81D508-4F6E-3C42-B1E9-B6143430C647}"/>
              </a:ext>
            </a:extLst>
          </p:cNvPr>
          <p:cNvSpPr/>
          <p:nvPr/>
        </p:nvSpPr>
        <p:spPr>
          <a:xfrm>
            <a:off x="16996451" y="7664823"/>
            <a:ext cx="4962372" cy="263562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E334C01-D61F-FE4C-9372-327E752A33E6}"/>
              </a:ext>
            </a:extLst>
          </p:cNvPr>
          <p:cNvSpPr/>
          <p:nvPr/>
        </p:nvSpPr>
        <p:spPr>
          <a:xfrm>
            <a:off x="2418827" y="4224189"/>
            <a:ext cx="4962372" cy="263562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FF9F780-213B-5B4D-AE7F-13A5D20D5918}"/>
              </a:ext>
            </a:extLst>
          </p:cNvPr>
          <p:cNvSpPr/>
          <p:nvPr/>
        </p:nvSpPr>
        <p:spPr>
          <a:xfrm>
            <a:off x="2418826" y="7666636"/>
            <a:ext cx="4962372" cy="263562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BD03A7FC-D7AB-F84F-A4A8-8AC70CAFBFB3}"/>
              </a:ext>
            </a:extLst>
          </p:cNvPr>
          <p:cNvSpPr txBox="1">
            <a:spLocks/>
          </p:cNvSpPr>
          <p:nvPr/>
        </p:nvSpPr>
        <p:spPr>
          <a:xfrm>
            <a:off x="17620918" y="4395258"/>
            <a:ext cx="3713438" cy="228985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An HR department is an essential, if not critical, component of any business regardless of the organization's size.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ADDDBA62-382E-F642-81B4-C10E0AE084E8}"/>
              </a:ext>
            </a:extLst>
          </p:cNvPr>
          <p:cNvSpPr txBox="1">
            <a:spLocks/>
          </p:cNvSpPr>
          <p:nvPr/>
        </p:nvSpPr>
        <p:spPr>
          <a:xfrm>
            <a:off x="17620918" y="7836958"/>
            <a:ext cx="3713438" cy="228985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An HR department is an essential, if not critical, component of any business regardless of the organization's size.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EF4C0972-3049-5147-B131-DCA1106229A3}"/>
              </a:ext>
            </a:extLst>
          </p:cNvPr>
          <p:cNvSpPr txBox="1">
            <a:spLocks/>
          </p:cNvSpPr>
          <p:nvPr/>
        </p:nvSpPr>
        <p:spPr>
          <a:xfrm>
            <a:off x="3043294" y="4395258"/>
            <a:ext cx="3713438" cy="228985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An HR department is an essential, if not critical, component of any business regardless of the organization's size.</a:t>
            </a: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D48E53A7-A3FF-4D4A-BAB7-838AC35A561C}"/>
              </a:ext>
            </a:extLst>
          </p:cNvPr>
          <p:cNvSpPr txBox="1">
            <a:spLocks/>
          </p:cNvSpPr>
          <p:nvPr/>
        </p:nvSpPr>
        <p:spPr>
          <a:xfrm>
            <a:off x="3043294" y="7836958"/>
            <a:ext cx="3713438" cy="228985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An HR department is an essential, if not critical, component of any business regardless of the organization's size.</a:t>
            </a:r>
          </a:p>
        </p:txBody>
      </p:sp>
    </p:spTree>
    <p:extLst>
      <p:ext uri="{BB962C8B-B14F-4D97-AF65-F5344CB8AC3E}">
        <p14:creationId xmlns:p14="http://schemas.microsoft.com/office/powerpoint/2010/main" val="4253750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C920D31-14A9-D947-BF0B-A5B243849F03}"/>
              </a:ext>
            </a:extLst>
          </p:cNvPr>
          <p:cNvSpPr txBox="1"/>
          <p:nvPr/>
        </p:nvSpPr>
        <p:spPr>
          <a:xfrm>
            <a:off x="1520825" y="612372"/>
            <a:ext cx="15641590" cy="10156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cs typeface="Poppins" pitchFamily="2" charset="77"/>
              </a:rPr>
              <a:t>ULRICH’S MATRIX ON THE 4 ROLES OF HR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48DB0B-936B-8D49-9609-B51A85E235E4}"/>
              </a:ext>
            </a:extLst>
          </p:cNvPr>
          <p:cNvSpPr/>
          <p:nvPr/>
        </p:nvSpPr>
        <p:spPr>
          <a:xfrm>
            <a:off x="5498571" y="3539415"/>
            <a:ext cx="6065310" cy="3634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9CC43D-C2D8-2B4A-A483-5D517BA4D62E}"/>
              </a:ext>
            </a:extLst>
          </p:cNvPr>
          <p:cNvSpPr/>
          <p:nvPr/>
        </p:nvSpPr>
        <p:spPr>
          <a:xfrm>
            <a:off x="12813770" y="3539415"/>
            <a:ext cx="6065310" cy="3634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39517E-69D3-DC41-B2AE-128E2FC75579}"/>
              </a:ext>
            </a:extLst>
          </p:cNvPr>
          <p:cNvSpPr/>
          <p:nvPr/>
        </p:nvSpPr>
        <p:spPr>
          <a:xfrm>
            <a:off x="12813770" y="8280747"/>
            <a:ext cx="6065310" cy="3634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D30EBF-97E9-6546-9EEC-ABA2E2575F52}"/>
              </a:ext>
            </a:extLst>
          </p:cNvPr>
          <p:cNvSpPr/>
          <p:nvPr/>
        </p:nvSpPr>
        <p:spPr>
          <a:xfrm>
            <a:off x="5498571" y="8280747"/>
            <a:ext cx="6065310" cy="36347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1BD578-F5A4-BB40-866B-26FDA51DB352}"/>
              </a:ext>
            </a:extLst>
          </p:cNvPr>
          <p:cNvSpPr txBox="1"/>
          <p:nvPr/>
        </p:nvSpPr>
        <p:spPr>
          <a:xfrm>
            <a:off x="8951503" y="12274840"/>
            <a:ext cx="6474658" cy="679160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Day to day / Operational Focus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696DFA-6CDB-BE4D-BE11-C3F246AF8637}"/>
              </a:ext>
            </a:extLst>
          </p:cNvPr>
          <p:cNvSpPr txBox="1"/>
          <p:nvPr/>
        </p:nvSpPr>
        <p:spPr>
          <a:xfrm rot="5400000">
            <a:off x="18754672" y="7387881"/>
            <a:ext cx="1566455" cy="67916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People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137D0C-A2CC-F04F-8465-AC612CFCB29E}"/>
              </a:ext>
            </a:extLst>
          </p:cNvPr>
          <p:cNvSpPr txBox="1"/>
          <p:nvPr/>
        </p:nvSpPr>
        <p:spPr>
          <a:xfrm rot="16200000">
            <a:off x="3971662" y="7387883"/>
            <a:ext cx="1736181" cy="67916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Process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E228FE-D25A-BA45-8B65-7640CEC61803}"/>
              </a:ext>
            </a:extLst>
          </p:cNvPr>
          <p:cNvSpPr txBox="1"/>
          <p:nvPr/>
        </p:nvSpPr>
        <p:spPr>
          <a:xfrm>
            <a:off x="9676955" y="2497496"/>
            <a:ext cx="5023748" cy="67916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Future / Strategic Focus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24F273-08B4-5840-9503-31078A6AFC2F}"/>
              </a:ext>
            </a:extLst>
          </p:cNvPr>
          <p:cNvSpPr txBox="1"/>
          <p:nvPr/>
        </p:nvSpPr>
        <p:spPr>
          <a:xfrm>
            <a:off x="11803947" y="7387881"/>
            <a:ext cx="769763" cy="67916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HR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3583526-3004-BA4C-A6BE-F07417E9C15D}"/>
              </a:ext>
            </a:extLst>
          </p:cNvPr>
          <p:cNvCxnSpPr/>
          <p:nvPr/>
        </p:nvCxnSpPr>
        <p:spPr>
          <a:xfrm>
            <a:off x="12813770" y="7727461"/>
            <a:ext cx="6065310" cy="0"/>
          </a:xfrm>
          <a:prstGeom prst="straightConnector1">
            <a:avLst/>
          </a:prstGeom>
          <a:ln w="635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5C4107A-9EC3-C644-944F-627759E5DE59}"/>
              </a:ext>
            </a:extLst>
          </p:cNvPr>
          <p:cNvCxnSpPr/>
          <p:nvPr/>
        </p:nvCxnSpPr>
        <p:spPr>
          <a:xfrm>
            <a:off x="5540073" y="7727461"/>
            <a:ext cx="6065310" cy="0"/>
          </a:xfrm>
          <a:prstGeom prst="straightConnector1">
            <a:avLst/>
          </a:prstGeom>
          <a:ln w="63500">
            <a:solidFill>
              <a:schemeClr val="bg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55422C0-4F95-A148-A527-06CAC99626AB}"/>
              </a:ext>
            </a:extLst>
          </p:cNvPr>
          <p:cNvCxnSpPr>
            <a:cxnSpLocks/>
          </p:cNvCxnSpPr>
          <p:nvPr/>
        </p:nvCxnSpPr>
        <p:spPr>
          <a:xfrm flipH="1">
            <a:off x="12188825" y="8273871"/>
            <a:ext cx="10609" cy="3641636"/>
          </a:xfrm>
          <a:prstGeom prst="straightConnector1">
            <a:avLst/>
          </a:prstGeom>
          <a:ln w="63500"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787FCB1-F014-6E4C-B12C-D212AE121300}"/>
              </a:ext>
            </a:extLst>
          </p:cNvPr>
          <p:cNvCxnSpPr>
            <a:cxnSpLocks/>
          </p:cNvCxnSpPr>
          <p:nvPr/>
        </p:nvCxnSpPr>
        <p:spPr>
          <a:xfrm flipH="1">
            <a:off x="12188825" y="3532539"/>
            <a:ext cx="10609" cy="3641636"/>
          </a:xfrm>
          <a:prstGeom prst="straightConnector1">
            <a:avLst/>
          </a:prstGeom>
          <a:ln w="63500">
            <a:solidFill>
              <a:schemeClr val="bg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F834EA9-5C58-9546-A2B4-D4E73DE10255}"/>
              </a:ext>
            </a:extLst>
          </p:cNvPr>
          <p:cNvSpPr txBox="1"/>
          <p:nvPr/>
        </p:nvSpPr>
        <p:spPr>
          <a:xfrm>
            <a:off x="6004282" y="4093268"/>
            <a:ext cx="3679020" cy="67916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Strategic Partner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88C6F3F6-DB3F-2340-8F50-DEAE78C6945F}"/>
              </a:ext>
            </a:extLst>
          </p:cNvPr>
          <p:cNvSpPr txBox="1">
            <a:spLocks/>
          </p:cNvSpPr>
          <p:nvPr/>
        </p:nvSpPr>
        <p:spPr>
          <a:xfrm>
            <a:off x="6004282" y="4772428"/>
            <a:ext cx="5053888" cy="184101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An HR department is an essential, if not critical, component of any business regardless of the organization's size.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2F91A61-A299-AD4D-B42B-E9CCA97172C1}"/>
              </a:ext>
            </a:extLst>
          </p:cNvPr>
          <p:cNvSpPr txBox="1"/>
          <p:nvPr/>
        </p:nvSpPr>
        <p:spPr>
          <a:xfrm>
            <a:off x="13319481" y="4093268"/>
            <a:ext cx="3020379" cy="67916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Change Agent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B533B42F-904F-DC4F-9AC4-C2FD2C8B4DE2}"/>
              </a:ext>
            </a:extLst>
          </p:cNvPr>
          <p:cNvSpPr txBox="1">
            <a:spLocks/>
          </p:cNvSpPr>
          <p:nvPr/>
        </p:nvSpPr>
        <p:spPr>
          <a:xfrm>
            <a:off x="13319481" y="4772428"/>
            <a:ext cx="5053888" cy="184101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An HR department is an essential, if not critical, component of any business regardless of the organization's size.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9BA8B4-9DAC-1A45-BB33-D8C92F0ECC3D}"/>
              </a:ext>
            </a:extLst>
          </p:cNvPr>
          <p:cNvSpPr txBox="1"/>
          <p:nvPr/>
        </p:nvSpPr>
        <p:spPr>
          <a:xfrm>
            <a:off x="6004282" y="8834034"/>
            <a:ext cx="4676088" cy="67916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Administrative Expert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8C7B9ACB-6E46-1D41-88CA-1DB1A024AA8C}"/>
              </a:ext>
            </a:extLst>
          </p:cNvPr>
          <p:cNvSpPr txBox="1">
            <a:spLocks/>
          </p:cNvSpPr>
          <p:nvPr/>
        </p:nvSpPr>
        <p:spPr>
          <a:xfrm>
            <a:off x="6004282" y="9513194"/>
            <a:ext cx="5053888" cy="184101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An HR department is an essential, if not critical, component of any business regardless of the organization's size.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1CE71E-9CC4-1840-8995-7A62F17C63FA}"/>
              </a:ext>
            </a:extLst>
          </p:cNvPr>
          <p:cNvSpPr txBox="1"/>
          <p:nvPr/>
        </p:nvSpPr>
        <p:spPr>
          <a:xfrm>
            <a:off x="13319481" y="8834034"/>
            <a:ext cx="4363502" cy="67916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Employee Champion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8A4C7F92-28D9-6940-84C8-A7497B1AD2ED}"/>
              </a:ext>
            </a:extLst>
          </p:cNvPr>
          <p:cNvSpPr txBox="1">
            <a:spLocks/>
          </p:cNvSpPr>
          <p:nvPr/>
        </p:nvSpPr>
        <p:spPr>
          <a:xfrm>
            <a:off x="13319481" y="9513194"/>
            <a:ext cx="5053888" cy="184101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An HR department is an essential, if not critical, component of any business regardless of the organization's size.</a:t>
            </a:r>
          </a:p>
        </p:txBody>
      </p:sp>
    </p:spTree>
    <p:extLst>
      <p:ext uri="{BB962C8B-B14F-4D97-AF65-F5344CB8AC3E}">
        <p14:creationId xmlns:p14="http://schemas.microsoft.com/office/powerpoint/2010/main" val="7216550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>
            <a:extLst>
              <a:ext uri="{FF2B5EF4-FFF2-40B4-BE49-F238E27FC236}">
                <a16:creationId xmlns:a16="http://schemas.microsoft.com/office/drawing/2014/main" id="{1E8C0F91-05C2-1240-97BD-267432806EFC}"/>
              </a:ext>
            </a:extLst>
          </p:cNvPr>
          <p:cNvSpPr/>
          <p:nvPr/>
        </p:nvSpPr>
        <p:spPr>
          <a:xfrm>
            <a:off x="9521825" y="762000"/>
            <a:ext cx="12192000" cy="1219200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8381A2E9-59AC-2741-997C-69BC5AAEEADC}"/>
              </a:ext>
            </a:extLst>
          </p:cNvPr>
          <p:cNvSpPr/>
          <p:nvPr/>
        </p:nvSpPr>
        <p:spPr>
          <a:xfrm>
            <a:off x="14061769" y="1013262"/>
            <a:ext cx="3101052" cy="3014125"/>
          </a:xfrm>
          <a:custGeom>
            <a:avLst/>
            <a:gdLst>
              <a:gd name="connsiteX0" fmla="*/ 1278074 w 2547062"/>
              <a:gd name="connsiteY0" fmla="*/ 0 h 2475664"/>
              <a:gd name="connsiteX1" fmla="*/ 2477820 w 2547062"/>
              <a:gd name="connsiteY1" fmla="*/ 151136 h 2475664"/>
              <a:gd name="connsiteX2" fmla="*/ 2547062 w 2547062"/>
              <a:gd name="connsiteY2" fmla="*/ 170799 h 2475664"/>
              <a:gd name="connsiteX3" fmla="*/ 1877322 w 2547062"/>
              <a:gd name="connsiteY3" fmla="*/ 2473781 h 2475664"/>
              <a:gd name="connsiteX4" fmla="*/ 1762792 w 2547062"/>
              <a:gd name="connsiteY4" fmla="*/ 2444332 h 2475664"/>
              <a:gd name="connsiteX5" fmla="*/ 1278074 w 2547062"/>
              <a:gd name="connsiteY5" fmla="*/ 2395468 h 2475664"/>
              <a:gd name="connsiteX6" fmla="*/ 793356 w 2547062"/>
              <a:gd name="connsiteY6" fmla="*/ 2444332 h 2475664"/>
              <a:gd name="connsiteX7" fmla="*/ 671504 w 2547062"/>
              <a:gd name="connsiteY7" fmla="*/ 2475664 h 2475664"/>
              <a:gd name="connsiteX8" fmla="*/ 0 w 2547062"/>
              <a:gd name="connsiteY8" fmla="*/ 173379 h 2475664"/>
              <a:gd name="connsiteX9" fmla="*/ 78329 w 2547062"/>
              <a:gd name="connsiteY9" fmla="*/ 151136 h 2475664"/>
              <a:gd name="connsiteX10" fmla="*/ 1278074 w 2547062"/>
              <a:gd name="connsiteY10" fmla="*/ 0 h 2475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47062" h="2475664">
                <a:moveTo>
                  <a:pt x="1278074" y="0"/>
                </a:moveTo>
                <a:cubicBezTo>
                  <a:pt x="1692339" y="0"/>
                  <a:pt x="2094349" y="52473"/>
                  <a:pt x="2477820" y="151136"/>
                </a:cubicBezTo>
                <a:lnTo>
                  <a:pt x="2547062" y="170799"/>
                </a:lnTo>
                <a:lnTo>
                  <a:pt x="1877322" y="2473781"/>
                </a:lnTo>
                <a:lnTo>
                  <a:pt x="1762792" y="2444332"/>
                </a:lnTo>
                <a:cubicBezTo>
                  <a:pt x="1606224" y="2412293"/>
                  <a:pt x="1444114" y="2395468"/>
                  <a:pt x="1278074" y="2395468"/>
                </a:cubicBezTo>
                <a:cubicBezTo>
                  <a:pt x="1112034" y="2395468"/>
                  <a:pt x="949924" y="2412293"/>
                  <a:pt x="793356" y="2444332"/>
                </a:cubicBezTo>
                <a:lnTo>
                  <a:pt x="671504" y="2475664"/>
                </a:lnTo>
                <a:lnTo>
                  <a:pt x="0" y="173379"/>
                </a:lnTo>
                <a:lnTo>
                  <a:pt x="78329" y="151136"/>
                </a:lnTo>
                <a:cubicBezTo>
                  <a:pt x="461799" y="52473"/>
                  <a:pt x="863809" y="0"/>
                  <a:pt x="1278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0" name="Freeform 59">
            <a:extLst>
              <a:ext uri="{FF2B5EF4-FFF2-40B4-BE49-F238E27FC236}">
                <a16:creationId xmlns:a16="http://schemas.microsoft.com/office/drawing/2014/main" id="{98F97F83-C106-934E-854C-1A9D00153720}"/>
              </a:ext>
            </a:extLst>
          </p:cNvPr>
          <p:cNvSpPr/>
          <p:nvPr/>
        </p:nvSpPr>
        <p:spPr>
          <a:xfrm>
            <a:off x="16508631" y="1266829"/>
            <a:ext cx="3484572" cy="3621336"/>
          </a:xfrm>
          <a:custGeom>
            <a:avLst/>
            <a:gdLst>
              <a:gd name="connsiteX0" fmla="*/ 669268 w 2862068"/>
              <a:gd name="connsiteY0" fmla="*/ 0 h 2974399"/>
              <a:gd name="connsiteX1" fmla="*/ 695884 w 2862068"/>
              <a:gd name="connsiteY1" fmla="*/ 7558 h 2974399"/>
              <a:gd name="connsiteX2" fmla="*/ 2821824 w 2862068"/>
              <a:gd name="connsiteY2" fmla="*/ 1364518 h 2974399"/>
              <a:gd name="connsiteX3" fmla="*/ 2862068 w 2862068"/>
              <a:gd name="connsiteY3" fmla="*/ 1410978 h 2974399"/>
              <a:gd name="connsiteX4" fmla="*/ 1044228 w 2862068"/>
              <a:gd name="connsiteY4" fmla="*/ 2974399 h 2974399"/>
              <a:gd name="connsiteX5" fmla="*/ 969018 w 2862068"/>
              <a:gd name="connsiteY5" fmla="*/ 2891648 h 2974399"/>
              <a:gd name="connsiteX6" fmla="*/ 204520 w 2862068"/>
              <a:gd name="connsiteY6" fmla="*/ 2376208 h 2974399"/>
              <a:gd name="connsiteX7" fmla="*/ 0 w 2862068"/>
              <a:gd name="connsiteY7" fmla="*/ 2301353 h 2974399"/>
              <a:gd name="connsiteX8" fmla="*/ 669268 w 2862068"/>
              <a:gd name="connsiteY8" fmla="*/ 0 h 2974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62068" h="2974399">
                <a:moveTo>
                  <a:pt x="669268" y="0"/>
                </a:moveTo>
                <a:lnTo>
                  <a:pt x="695884" y="7558"/>
                </a:lnTo>
                <a:cubicBezTo>
                  <a:pt x="1522650" y="264709"/>
                  <a:pt x="2253600" y="739333"/>
                  <a:pt x="2821824" y="1364518"/>
                </a:cubicBezTo>
                <a:lnTo>
                  <a:pt x="2862068" y="1410978"/>
                </a:lnTo>
                <a:lnTo>
                  <a:pt x="1044228" y="2974399"/>
                </a:lnTo>
                <a:lnTo>
                  <a:pt x="969018" y="2891648"/>
                </a:lnTo>
                <a:cubicBezTo>
                  <a:pt x="751396" y="2674026"/>
                  <a:pt x="492266" y="2497915"/>
                  <a:pt x="204520" y="2376208"/>
                </a:cubicBezTo>
                <a:lnTo>
                  <a:pt x="0" y="2301353"/>
                </a:lnTo>
                <a:lnTo>
                  <a:pt x="66926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9" name="Freeform 58">
            <a:extLst>
              <a:ext uri="{FF2B5EF4-FFF2-40B4-BE49-F238E27FC236}">
                <a16:creationId xmlns:a16="http://schemas.microsoft.com/office/drawing/2014/main" id="{819E2D53-A9C3-DC4C-B270-AAB28AB43601}"/>
              </a:ext>
            </a:extLst>
          </p:cNvPr>
          <p:cNvSpPr/>
          <p:nvPr/>
        </p:nvSpPr>
        <p:spPr>
          <a:xfrm>
            <a:off x="11285382" y="1269968"/>
            <a:ext cx="3432978" cy="3593881"/>
          </a:xfrm>
          <a:custGeom>
            <a:avLst/>
            <a:gdLst>
              <a:gd name="connsiteX0" fmla="*/ 2148452 w 2819691"/>
              <a:gd name="connsiteY0" fmla="*/ 0 h 2951849"/>
              <a:gd name="connsiteX1" fmla="*/ 2819691 w 2819691"/>
              <a:gd name="connsiteY1" fmla="*/ 2301378 h 2951849"/>
              <a:gd name="connsiteX2" fmla="*/ 2622285 w 2819691"/>
              <a:gd name="connsiteY2" fmla="*/ 2373629 h 2951849"/>
              <a:gd name="connsiteX3" fmla="*/ 1857786 w 2819691"/>
              <a:gd name="connsiteY3" fmla="*/ 2889069 h 2951849"/>
              <a:gd name="connsiteX4" fmla="*/ 1800728 w 2819691"/>
              <a:gd name="connsiteY4" fmla="*/ 2951849 h 2951849"/>
              <a:gd name="connsiteX5" fmla="*/ 0 w 2819691"/>
              <a:gd name="connsiteY5" fmla="*/ 1367689 h 2951849"/>
              <a:gd name="connsiteX6" fmla="*/ 4980 w 2819691"/>
              <a:gd name="connsiteY6" fmla="*/ 1361939 h 2951849"/>
              <a:gd name="connsiteX7" fmla="*/ 2130919 w 2819691"/>
              <a:gd name="connsiteY7" fmla="*/ 4979 h 2951849"/>
              <a:gd name="connsiteX8" fmla="*/ 2148452 w 2819691"/>
              <a:gd name="connsiteY8" fmla="*/ 0 h 2951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19691" h="2951849">
                <a:moveTo>
                  <a:pt x="2148452" y="0"/>
                </a:moveTo>
                <a:lnTo>
                  <a:pt x="2819691" y="2301378"/>
                </a:lnTo>
                <a:lnTo>
                  <a:pt x="2622285" y="2373629"/>
                </a:lnTo>
                <a:cubicBezTo>
                  <a:pt x="2334539" y="2495336"/>
                  <a:pt x="2075407" y="2671447"/>
                  <a:pt x="1857786" y="2889069"/>
                </a:cubicBezTo>
                <a:lnTo>
                  <a:pt x="1800728" y="2951849"/>
                </a:lnTo>
                <a:lnTo>
                  <a:pt x="0" y="1367689"/>
                </a:lnTo>
                <a:lnTo>
                  <a:pt x="4980" y="1361939"/>
                </a:lnTo>
                <a:cubicBezTo>
                  <a:pt x="573203" y="736754"/>
                  <a:pt x="1304154" y="262130"/>
                  <a:pt x="2130919" y="4979"/>
                </a:cubicBezTo>
                <a:lnTo>
                  <a:pt x="2148452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2DCDEF0B-2816-6A49-A003-1D556E23CD38}"/>
              </a:ext>
            </a:extLst>
          </p:cNvPr>
          <p:cNvSpPr/>
          <p:nvPr/>
        </p:nvSpPr>
        <p:spPr>
          <a:xfrm>
            <a:off x="9841369" y="3061352"/>
            <a:ext cx="3524075" cy="3307282"/>
          </a:xfrm>
          <a:custGeom>
            <a:avLst/>
            <a:gdLst>
              <a:gd name="connsiteX0" fmla="*/ 1096242 w 2894514"/>
              <a:gd name="connsiteY0" fmla="*/ 0 h 2716450"/>
              <a:gd name="connsiteX1" fmla="*/ 2894514 w 2894514"/>
              <a:gd name="connsiteY1" fmla="*/ 1581999 h 2716450"/>
              <a:gd name="connsiteX2" fmla="*/ 2888600 w 2894514"/>
              <a:gd name="connsiteY2" fmla="*/ 1588506 h 2716450"/>
              <a:gd name="connsiteX3" fmla="*/ 2388249 w 2894514"/>
              <a:gd name="connsiteY3" fmla="*/ 2633675 h 2716450"/>
              <a:gd name="connsiteX4" fmla="*/ 2375616 w 2894514"/>
              <a:gd name="connsiteY4" fmla="*/ 2716450 h 2716450"/>
              <a:gd name="connsiteX5" fmla="*/ 0 w 2894514"/>
              <a:gd name="connsiteY5" fmla="*/ 2383001 h 2716450"/>
              <a:gd name="connsiteX6" fmla="*/ 41448 w 2894514"/>
              <a:gd name="connsiteY6" fmla="*/ 2150905 h 2716450"/>
              <a:gd name="connsiteX7" fmla="*/ 1040141 w 2894514"/>
              <a:gd name="connsiteY7" fmla="*/ 64766 h 2716450"/>
              <a:gd name="connsiteX8" fmla="*/ 1096242 w 2894514"/>
              <a:gd name="connsiteY8" fmla="*/ 0 h 271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94514" h="2716450">
                <a:moveTo>
                  <a:pt x="1096242" y="0"/>
                </a:moveTo>
                <a:lnTo>
                  <a:pt x="2894514" y="1581999"/>
                </a:lnTo>
                <a:lnTo>
                  <a:pt x="2888600" y="1588506"/>
                </a:lnTo>
                <a:cubicBezTo>
                  <a:pt x="2643524" y="1885469"/>
                  <a:pt x="2468345" y="2242254"/>
                  <a:pt x="2388249" y="2633675"/>
                </a:cubicBezTo>
                <a:lnTo>
                  <a:pt x="2375616" y="2716450"/>
                </a:lnTo>
                <a:lnTo>
                  <a:pt x="0" y="2383001"/>
                </a:lnTo>
                <a:lnTo>
                  <a:pt x="41448" y="2150905"/>
                </a:lnTo>
                <a:cubicBezTo>
                  <a:pt x="201319" y="1369636"/>
                  <a:pt x="550974" y="657499"/>
                  <a:pt x="1040141" y="64766"/>
                </a:cubicBezTo>
                <a:lnTo>
                  <a:pt x="109624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AC64D9CA-6A0A-BE40-8F43-9778B4FAE081}"/>
              </a:ext>
            </a:extLst>
          </p:cNvPr>
          <p:cNvSpPr/>
          <p:nvPr/>
        </p:nvSpPr>
        <p:spPr>
          <a:xfrm>
            <a:off x="17890726" y="3110917"/>
            <a:ext cx="3493623" cy="3229798"/>
          </a:xfrm>
          <a:custGeom>
            <a:avLst/>
            <a:gdLst>
              <a:gd name="connsiteX0" fmla="*/ 1816682 w 2869502"/>
              <a:gd name="connsiteY0" fmla="*/ 0 h 2652808"/>
              <a:gd name="connsiteX1" fmla="*/ 1837518 w 2869502"/>
              <a:gd name="connsiteY1" fmla="*/ 24055 h 2652808"/>
              <a:gd name="connsiteX2" fmla="*/ 2836210 w 2869502"/>
              <a:gd name="connsiteY2" fmla="*/ 2110194 h 2652808"/>
              <a:gd name="connsiteX3" fmla="*/ 2869502 w 2869502"/>
              <a:gd name="connsiteY3" fmla="*/ 2296617 h 2652808"/>
              <a:gd name="connsiteX4" fmla="*/ 498544 w 2869502"/>
              <a:gd name="connsiteY4" fmla="*/ 2652808 h 2652808"/>
              <a:gd name="connsiteX5" fmla="*/ 489410 w 2869502"/>
              <a:gd name="connsiteY5" fmla="*/ 2592964 h 2652808"/>
              <a:gd name="connsiteX6" fmla="*/ 127516 w 2869502"/>
              <a:gd name="connsiteY6" fmla="*/ 1732950 h 2652808"/>
              <a:gd name="connsiteX7" fmla="*/ 0 w 2869502"/>
              <a:gd name="connsiteY7" fmla="*/ 1562424 h 2652808"/>
              <a:gd name="connsiteX8" fmla="*/ 1816682 w 2869502"/>
              <a:gd name="connsiteY8" fmla="*/ 0 h 2652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69502" h="2652808">
                <a:moveTo>
                  <a:pt x="1816682" y="0"/>
                </a:moveTo>
                <a:lnTo>
                  <a:pt x="1837518" y="24055"/>
                </a:lnTo>
                <a:cubicBezTo>
                  <a:pt x="2326686" y="616788"/>
                  <a:pt x="2676340" y="1328925"/>
                  <a:pt x="2836210" y="2110194"/>
                </a:cubicBezTo>
                <a:lnTo>
                  <a:pt x="2869502" y="2296617"/>
                </a:lnTo>
                <a:lnTo>
                  <a:pt x="498544" y="2652808"/>
                </a:lnTo>
                <a:lnTo>
                  <a:pt x="489410" y="2592964"/>
                </a:lnTo>
                <a:cubicBezTo>
                  <a:pt x="425334" y="2279828"/>
                  <a:pt x="300404" y="1988858"/>
                  <a:pt x="127516" y="1732950"/>
                </a:cubicBezTo>
                <a:lnTo>
                  <a:pt x="0" y="1562424"/>
                </a:lnTo>
                <a:lnTo>
                  <a:pt x="181668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20B8A73E-3479-B340-855C-3F608C8C2F99}"/>
              </a:ext>
            </a:extLst>
          </p:cNvPr>
          <p:cNvSpPr/>
          <p:nvPr/>
        </p:nvSpPr>
        <p:spPr>
          <a:xfrm>
            <a:off x="18320619" y="6072291"/>
            <a:ext cx="3141943" cy="3112133"/>
          </a:xfrm>
          <a:custGeom>
            <a:avLst/>
            <a:gdLst>
              <a:gd name="connsiteX0" fmla="*/ 2536228 w 2580648"/>
              <a:gd name="connsiteY0" fmla="*/ 0 h 2556163"/>
              <a:gd name="connsiteX1" fmla="*/ 2555864 w 2580648"/>
              <a:gd name="connsiteY1" fmla="*/ 154514 h 2556163"/>
              <a:gd name="connsiteX2" fmla="*/ 2580648 w 2580648"/>
              <a:gd name="connsiteY2" fmla="*/ 645347 h 2556163"/>
              <a:gd name="connsiteX3" fmla="*/ 2203392 w 2580648"/>
              <a:gd name="connsiteY3" fmla="*/ 2513957 h 2556163"/>
              <a:gd name="connsiteX4" fmla="*/ 2184312 w 2580648"/>
              <a:gd name="connsiteY4" fmla="*/ 2556163 h 2556163"/>
              <a:gd name="connsiteX5" fmla="*/ 0 w 2580648"/>
              <a:gd name="connsiteY5" fmla="*/ 1571076 h 2556163"/>
              <a:gd name="connsiteX6" fmla="*/ 77050 w 2580648"/>
              <a:gd name="connsiteY6" fmla="*/ 1360560 h 2556163"/>
              <a:gd name="connsiteX7" fmla="*/ 185180 w 2580648"/>
              <a:gd name="connsiteY7" fmla="*/ 645347 h 2556163"/>
              <a:gd name="connsiteX8" fmla="*/ 172764 w 2580648"/>
              <a:gd name="connsiteY8" fmla="*/ 399436 h 2556163"/>
              <a:gd name="connsiteX9" fmla="*/ 166142 w 2580648"/>
              <a:gd name="connsiteY9" fmla="*/ 356059 h 2556163"/>
              <a:gd name="connsiteX10" fmla="*/ 2536228 w 2580648"/>
              <a:gd name="connsiteY10" fmla="*/ 0 h 2556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80648" h="2556163">
                <a:moveTo>
                  <a:pt x="2536228" y="0"/>
                </a:moveTo>
                <a:lnTo>
                  <a:pt x="2555864" y="154514"/>
                </a:lnTo>
                <a:cubicBezTo>
                  <a:pt x="2572252" y="315896"/>
                  <a:pt x="2580648" y="479641"/>
                  <a:pt x="2580648" y="645347"/>
                </a:cubicBezTo>
                <a:cubicBezTo>
                  <a:pt x="2580648" y="1308172"/>
                  <a:pt x="2446316" y="1939621"/>
                  <a:pt x="2203392" y="2513957"/>
                </a:cubicBezTo>
                <a:lnTo>
                  <a:pt x="2184312" y="2556163"/>
                </a:lnTo>
                <a:lnTo>
                  <a:pt x="0" y="1571076"/>
                </a:lnTo>
                <a:lnTo>
                  <a:pt x="77050" y="1360560"/>
                </a:lnTo>
                <a:cubicBezTo>
                  <a:pt x="147324" y="1134625"/>
                  <a:pt x="185180" y="894407"/>
                  <a:pt x="185180" y="645347"/>
                </a:cubicBezTo>
                <a:cubicBezTo>
                  <a:pt x="185180" y="562327"/>
                  <a:pt x="180974" y="480290"/>
                  <a:pt x="172764" y="399436"/>
                </a:cubicBezTo>
                <a:lnTo>
                  <a:pt x="166142" y="356059"/>
                </a:lnTo>
                <a:lnTo>
                  <a:pt x="2536228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15367B3A-03DB-4744-9FBB-291638298C3F}"/>
              </a:ext>
            </a:extLst>
          </p:cNvPr>
          <p:cNvSpPr/>
          <p:nvPr/>
        </p:nvSpPr>
        <p:spPr>
          <a:xfrm>
            <a:off x="9773088" y="6128290"/>
            <a:ext cx="3151274" cy="3100256"/>
          </a:xfrm>
          <a:custGeom>
            <a:avLst/>
            <a:gdLst>
              <a:gd name="connsiteX0" fmla="*/ 38575 w 2588312"/>
              <a:gd name="connsiteY0" fmla="*/ 0 h 2546408"/>
              <a:gd name="connsiteX1" fmla="*/ 2411004 w 2588312"/>
              <a:gd name="connsiteY1" fmla="*/ 333003 h 2546408"/>
              <a:gd name="connsiteX2" fmla="*/ 2407885 w 2588312"/>
              <a:gd name="connsiteY2" fmla="*/ 353440 h 2546408"/>
              <a:gd name="connsiteX3" fmla="*/ 2395468 w 2588312"/>
              <a:gd name="connsiteY3" fmla="*/ 599351 h 2546408"/>
              <a:gd name="connsiteX4" fmla="*/ 2584475 w 2588312"/>
              <a:gd name="connsiteY4" fmla="*/ 1535537 h 2546408"/>
              <a:gd name="connsiteX5" fmla="*/ 2588312 w 2588312"/>
              <a:gd name="connsiteY5" fmla="*/ 1543503 h 2546408"/>
              <a:gd name="connsiteX6" fmla="*/ 412720 w 2588312"/>
              <a:gd name="connsiteY6" fmla="*/ 2546408 h 2546408"/>
              <a:gd name="connsiteX7" fmla="*/ 377255 w 2588312"/>
              <a:gd name="connsiteY7" fmla="*/ 2467961 h 2546408"/>
              <a:gd name="connsiteX8" fmla="*/ 0 w 2588312"/>
              <a:gd name="connsiteY8" fmla="*/ 599351 h 2546408"/>
              <a:gd name="connsiteX9" fmla="*/ 24785 w 2588312"/>
              <a:gd name="connsiteY9" fmla="*/ 108518 h 2546408"/>
              <a:gd name="connsiteX10" fmla="*/ 38575 w 2588312"/>
              <a:gd name="connsiteY10" fmla="*/ 0 h 2546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88312" h="2546408">
                <a:moveTo>
                  <a:pt x="38575" y="0"/>
                </a:moveTo>
                <a:lnTo>
                  <a:pt x="2411004" y="333003"/>
                </a:lnTo>
                <a:lnTo>
                  <a:pt x="2407885" y="353440"/>
                </a:lnTo>
                <a:cubicBezTo>
                  <a:pt x="2399674" y="434294"/>
                  <a:pt x="2395468" y="516331"/>
                  <a:pt x="2395468" y="599351"/>
                </a:cubicBezTo>
                <a:cubicBezTo>
                  <a:pt x="2395468" y="931431"/>
                  <a:pt x="2462769" y="1247791"/>
                  <a:pt x="2584475" y="1535537"/>
                </a:cubicBezTo>
                <a:lnTo>
                  <a:pt x="2588312" y="1543503"/>
                </a:lnTo>
                <a:lnTo>
                  <a:pt x="412720" y="2546408"/>
                </a:lnTo>
                <a:lnTo>
                  <a:pt x="377255" y="2467961"/>
                </a:lnTo>
                <a:cubicBezTo>
                  <a:pt x="134331" y="1893625"/>
                  <a:pt x="0" y="1262176"/>
                  <a:pt x="0" y="599351"/>
                </a:cubicBezTo>
                <a:cubicBezTo>
                  <a:pt x="0" y="433645"/>
                  <a:pt x="8396" y="269900"/>
                  <a:pt x="24785" y="108518"/>
                </a:cubicBezTo>
                <a:lnTo>
                  <a:pt x="3857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8761ECAD-A4E5-4749-8D6A-225AA6E50465}"/>
              </a:ext>
            </a:extLst>
          </p:cNvPr>
          <p:cNvSpPr/>
          <p:nvPr/>
        </p:nvSpPr>
        <p:spPr>
          <a:xfrm>
            <a:off x="17305349" y="8136113"/>
            <a:ext cx="3605884" cy="3544166"/>
          </a:xfrm>
          <a:custGeom>
            <a:avLst/>
            <a:gdLst>
              <a:gd name="connsiteX0" fmla="*/ 775348 w 2961708"/>
              <a:gd name="connsiteY0" fmla="*/ 0 h 2911015"/>
              <a:gd name="connsiteX1" fmla="*/ 2961708 w 2961708"/>
              <a:gd name="connsiteY1" fmla="*/ 986012 h 2911015"/>
              <a:gd name="connsiteX2" fmla="*/ 2941152 w 2961708"/>
              <a:gd name="connsiteY2" fmla="*/ 1031477 h 2911015"/>
              <a:gd name="connsiteX3" fmla="*/ 1486220 w 2961708"/>
              <a:gd name="connsiteY3" fmla="*/ 2797109 h 2911015"/>
              <a:gd name="connsiteX4" fmla="*/ 1326040 w 2961708"/>
              <a:gd name="connsiteY4" fmla="*/ 2911015 h 2911015"/>
              <a:gd name="connsiteX5" fmla="*/ 0 w 2961708"/>
              <a:gd name="connsiteY5" fmla="*/ 913691 h 2911015"/>
              <a:gd name="connsiteX6" fmla="*/ 143832 w 2961708"/>
              <a:gd name="connsiteY6" fmla="*/ 806135 h 2911015"/>
              <a:gd name="connsiteX7" fmla="*/ 728790 w 2961708"/>
              <a:gd name="connsiteY7" fmla="*/ 96647 h 2911015"/>
              <a:gd name="connsiteX8" fmla="*/ 775348 w 2961708"/>
              <a:gd name="connsiteY8" fmla="*/ 0 h 2911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61708" h="2911015">
                <a:moveTo>
                  <a:pt x="775348" y="0"/>
                </a:moveTo>
                <a:lnTo>
                  <a:pt x="2961708" y="986012"/>
                </a:lnTo>
                <a:lnTo>
                  <a:pt x="2941152" y="1031477"/>
                </a:lnTo>
                <a:cubicBezTo>
                  <a:pt x="2604066" y="1731046"/>
                  <a:pt x="2102332" y="2336347"/>
                  <a:pt x="1486220" y="2797109"/>
                </a:cubicBezTo>
                <a:lnTo>
                  <a:pt x="1326040" y="2911015"/>
                </a:lnTo>
                <a:lnTo>
                  <a:pt x="0" y="913691"/>
                </a:lnTo>
                <a:lnTo>
                  <a:pt x="143832" y="806135"/>
                </a:lnTo>
                <a:cubicBezTo>
                  <a:pt x="381402" y="610074"/>
                  <a:pt x="580688" y="369280"/>
                  <a:pt x="728790" y="96647"/>
                </a:cubicBezTo>
                <a:lnTo>
                  <a:pt x="775348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692200CA-D5D5-784C-B48E-106F5E837F07}"/>
              </a:ext>
            </a:extLst>
          </p:cNvPr>
          <p:cNvSpPr/>
          <p:nvPr/>
        </p:nvSpPr>
        <p:spPr>
          <a:xfrm>
            <a:off x="10344368" y="8157972"/>
            <a:ext cx="3628060" cy="3580514"/>
          </a:xfrm>
          <a:custGeom>
            <a:avLst/>
            <a:gdLst>
              <a:gd name="connsiteX0" fmla="*/ 2178623 w 2979922"/>
              <a:gd name="connsiteY0" fmla="*/ 0 h 2940870"/>
              <a:gd name="connsiteX1" fmla="*/ 2216531 w 2979922"/>
              <a:gd name="connsiteY1" fmla="*/ 78692 h 2940870"/>
              <a:gd name="connsiteX2" fmla="*/ 2801490 w 2979922"/>
              <a:gd name="connsiteY2" fmla="*/ 788180 h 2940870"/>
              <a:gd name="connsiteX3" fmla="*/ 2979922 w 2979922"/>
              <a:gd name="connsiteY3" fmla="*/ 921609 h 2940870"/>
              <a:gd name="connsiteX4" fmla="*/ 1690795 w 2979922"/>
              <a:gd name="connsiteY4" fmla="*/ 2940870 h 2940870"/>
              <a:gd name="connsiteX5" fmla="*/ 1647316 w 2979922"/>
              <a:gd name="connsiteY5" fmla="*/ 2912996 h 2940870"/>
              <a:gd name="connsiteX6" fmla="*/ 4168 w 2979922"/>
              <a:gd name="connsiteY6" fmla="*/ 1013522 h 2940870"/>
              <a:gd name="connsiteX7" fmla="*/ 0 w 2979922"/>
              <a:gd name="connsiteY7" fmla="*/ 1004303 h 2940870"/>
              <a:gd name="connsiteX8" fmla="*/ 2178623 w 2979922"/>
              <a:gd name="connsiteY8" fmla="*/ 0 h 2940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9922" h="2940870">
                <a:moveTo>
                  <a:pt x="2178623" y="0"/>
                </a:moveTo>
                <a:lnTo>
                  <a:pt x="2216531" y="78692"/>
                </a:lnTo>
                <a:cubicBezTo>
                  <a:pt x="2364634" y="351325"/>
                  <a:pt x="2563919" y="592119"/>
                  <a:pt x="2801490" y="788180"/>
                </a:cubicBezTo>
                <a:lnTo>
                  <a:pt x="2979922" y="921609"/>
                </a:lnTo>
                <a:lnTo>
                  <a:pt x="1690795" y="2940870"/>
                </a:lnTo>
                <a:lnTo>
                  <a:pt x="1647316" y="2912996"/>
                </a:lnTo>
                <a:cubicBezTo>
                  <a:pt x="944984" y="2438509"/>
                  <a:pt x="374964" y="1783047"/>
                  <a:pt x="4168" y="1013522"/>
                </a:cubicBezTo>
                <a:lnTo>
                  <a:pt x="0" y="1004303"/>
                </a:lnTo>
                <a:lnTo>
                  <a:pt x="217862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E290C681-9773-4C4D-8072-EB3DB83372A6}"/>
              </a:ext>
            </a:extLst>
          </p:cNvPr>
          <p:cNvSpPr/>
          <p:nvPr/>
        </p:nvSpPr>
        <p:spPr>
          <a:xfrm>
            <a:off x="15701411" y="9340334"/>
            <a:ext cx="3078909" cy="3360291"/>
          </a:xfrm>
          <a:custGeom>
            <a:avLst/>
            <a:gdLst>
              <a:gd name="connsiteX0" fmla="*/ 1202827 w 2528875"/>
              <a:gd name="connsiteY0" fmla="*/ 0 h 2759989"/>
              <a:gd name="connsiteX1" fmla="*/ 2528875 w 2528875"/>
              <a:gd name="connsiteY1" fmla="*/ 1997334 h 2759989"/>
              <a:gd name="connsiteX2" fmla="*/ 2420633 w 2528875"/>
              <a:gd name="connsiteY2" fmla="*/ 2066727 h 2759989"/>
              <a:gd name="connsiteX3" fmla="*/ 178385 w 2528875"/>
              <a:gd name="connsiteY3" fmla="*/ 2755479 h 2759989"/>
              <a:gd name="connsiteX4" fmla="*/ 23 w 2528875"/>
              <a:gd name="connsiteY4" fmla="*/ 2759989 h 2759989"/>
              <a:gd name="connsiteX5" fmla="*/ 0 w 2528875"/>
              <a:gd name="connsiteY5" fmla="*/ 362791 h 2759989"/>
              <a:gd name="connsiteX6" fmla="*/ 177258 w 2528875"/>
              <a:gd name="connsiteY6" fmla="*/ 353841 h 2759989"/>
              <a:gd name="connsiteX7" fmla="*/ 1077775 w 2528875"/>
              <a:gd name="connsiteY7" fmla="*/ 75972 h 2759989"/>
              <a:gd name="connsiteX8" fmla="*/ 1202827 w 2528875"/>
              <a:gd name="connsiteY8" fmla="*/ 0 h 2759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28875" h="2759989">
                <a:moveTo>
                  <a:pt x="1202827" y="0"/>
                </a:moveTo>
                <a:lnTo>
                  <a:pt x="2528875" y="1997334"/>
                </a:lnTo>
                <a:lnTo>
                  <a:pt x="2420633" y="2066727"/>
                </a:lnTo>
                <a:cubicBezTo>
                  <a:pt x="1760781" y="2467662"/>
                  <a:pt x="996608" y="2714004"/>
                  <a:pt x="178385" y="2755479"/>
                </a:cubicBezTo>
                <a:lnTo>
                  <a:pt x="23" y="2759989"/>
                </a:lnTo>
                <a:lnTo>
                  <a:pt x="0" y="362791"/>
                </a:lnTo>
                <a:lnTo>
                  <a:pt x="177258" y="353841"/>
                </a:lnTo>
                <a:cubicBezTo>
                  <a:pt x="500672" y="320996"/>
                  <a:pt x="805143" y="224075"/>
                  <a:pt x="1077775" y="75972"/>
                </a:cubicBezTo>
                <a:lnTo>
                  <a:pt x="1202827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FA6106D0-E773-2D42-BD3B-71EB9DD62A34}"/>
              </a:ext>
            </a:extLst>
          </p:cNvPr>
          <p:cNvSpPr/>
          <p:nvPr/>
        </p:nvSpPr>
        <p:spPr>
          <a:xfrm>
            <a:off x="12543497" y="9367586"/>
            <a:ext cx="2990950" cy="3333045"/>
          </a:xfrm>
          <a:custGeom>
            <a:avLst/>
            <a:gdLst>
              <a:gd name="connsiteX0" fmla="*/ 1290476 w 2456629"/>
              <a:gd name="connsiteY0" fmla="*/ 0 h 2737610"/>
              <a:gd name="connsiteX1" fmla="*/ 1378684 w 2456629"/>
              <a:gd name="connsiteY1" fmla="*/ 53588 h 2737610"/>
              <a:gd name="connsiteX2" fmla="*/ 2279202 w 2456629"/>
              <a:gd name="connsiteY2" fmla="*/ 331457 h 2737610"/>
              <a:gd name="connsiteX3" fmla="*/ 2456606 w 2456629"/>
              <a:gd name="connsiteY3" fmla="*/ 340415 h 2737610"/>
              <a:gd name="connsiteX4" fmla="*/ 2456629 w 2456629"/>
              <a:gd name="connsiteY4" fmla="*/ 2737610 h 2737610"/>
              <a:gd name="connsiteX5" fmla="*/ 2278075 w 2456629"/>
              <a:gd name="connsiteY5" fmla="*/ 2733095 h 2737610"/>
              <a:gd name="connsiteX6" fmla="*/ 35827 w 2456629"/>
              <a:gd name="connsiteY6" fmla="*/ 2044343 h 2737610"/>
              <a:gd name="connsiteX7" fmla="*/ 0 w 2456629"/>
              <a:gd name="connsiteY7" fmla="*/ 2021375 h 2737610"/>
              <a:gd name="connsiteX8" fmla="*/ 1290476 w 2456629"/>
              <a:gd name="connsiteY8" fmla="*/ 0 h 273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56629" h="2737610">
                <a:moveTo>
                  <a:pt x="1290476" y="0"/>
                </a:moveTo>
                <a:lnTo>
                  <a:pt x="1378684" y="53588"/>
                </a:lnTo>
                <a:cubicBezTo>
                  <a:pt x="1651317" y="201691"/>
                  <a:pt x="1955788" y="298612"/>
                  <a:pt x="2279202" y="331457"/>
                </a:cubicBezTo>
                <a:lnTo>
                  <a:pt x="2456606" y="340415"/>
                </a:lnTo>
                <a:lnTo>
                  <a:pt x="2456629" y="2737610"/>
                </a:lnTo>
                <a:lnTo>
                  <a:pt x="2278075" y="2733095"/>
                </a:lnTo>
                <a:cubicBezTo>
                  <a:pt x="1459851" y="2691620"/>
                  <a:pt x="695678" y="2445278"/>
                  <a:pt x="35827" y="2044343"/>
                </a:cubicBezTo>
                <a:lnTo>
                  <a:pt x="0" y="2021375"/>
                </a:lnTo>
                <a:lnTo>
                  <a:pt x="1290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D596F2-2C3F-3F4F-B9A4-BF028217FCA4}"/>
              </a:ext>
            </a:extLst>
          </p:cNvPr>
          <p:cNvSpPr txBox="1"/>
          <p:nvPr/>
        </p:nvSpPr>
        <p:spPr>
          <a:xfrm>
            <a:off x="1520825" y="5125539"/>
            <a:ext cx="7000634" cy="346492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ts val="9000"/>
              </a:lnSpc>
            </a:pPr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cs typeface="Poppins" pitchFamily="2" charset="77"/>
              </a:rPr>
              <a:t>MCLAGAN’S</a:t>
            </a:r>
          </a:p>
          <a:p>
            <a:pPr>
              <a:lnSpc>
                <a:spcPts val="9000"/>
              </a:lnSpc>
            </a:pPr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cs typeface="Poppins" pitchFamily="2" charset="77"/>
              </a:rPr>
              <a:t>HUMAN</a:t>
            </a:r>
          </a:p>
          <a:p>
            <a:pPr>
              <a:lnSpc>
                <a:spcPts val="9000"/>
              </a:lnSpc>
            </a:pPr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cs typeface="Poppins" pitchFamily="2" charset="77"/>
              </a:rPr>
              <a:t>RESOURCE WHEEL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4E813C3-5EDC-6648-921B-55759D265718}"/>
              </a:ext>
            </a:extLst>
          </p:cNvPr>
          <p:cNvSpPr txBox="1"/>
          <p:nvPr/>
        </p:nvSpPr>
        <p:spPr>
          <a:xfrm>
            <a:off x="14490708" y="1615294"/>
            <a:ext cx="2243178" cy="95725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Training &amp; </a:t>
            </a:r>
          </a:p>
          <a:p>
            <a:pPr algn="ctr">
              <a:lnSpc>
                <a:spcPts val="3500"/>
              </a:lnSpc>
            </a:pP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Development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EFBEA21-7B8D-4446-B60D-87B6A03EC3EB}"/>
              </a:ext>
            </a:extLst>
          </p:cNvPr>
          <p:cNvSpPr txBox="1"/>
          <p:nvPr/>
        </p:nvSpPr>
        <p:spPr>
          <a:xfrm>
            <a:off x="17011485" y="2579121"/>
            <a:ext cx="2243179" cy="95725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Organization</a:t>
            </a:r>
          </a:p>
          <a:p>
            <a:pPr algn="ctr">
              <a:lnSpc>
                <a:spcPts val="3500"/>
              </a:lnSpc>
            </a:pP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Development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5D20FC6-3204-1F4A-929E-13056C1663A5}"/>
              </a:ext>
            </a:extLst>
          </p:cNvPr>
          <p:cNvSpPr txBox="1"/>
          <p:nvPr/>
        </p:nvSpPr>
        <p:spPr>
          <a:xfrm>
            <a:off x="12071897" y="2354701"/>
            <a:ext cx="2102114" cy="140609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HR Research</a:t>
            </a:r>
          </a:p>
          <a:p>
            <a:pPr algn="ctr">
              <a:lnSpc>
                <a:spcPts val="3500"/>
              </a:lnSpc>
            </a:pP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&amp; Info</a:t>
            </a:r>
          </a:p>
          <a:p>
            <a:pPr algn="ctr">
              <a:lnSpc>
                <a:spcPts val="3500"/>
              </a:lnSpc>
            </a:pP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Systems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EDB92F7-CBF4-6040-8F4C-2C4D12020C61}"/>
              </a:ext>
            </a:extLst>
          </p:cNvPr>
          <p:cNvSpPr txBox="1"/>
          <p:nvPr/>
        </p:nvSpPr>
        <p:spPr>
          <a:xfrm>
            <a:off x="10463979" y="4704484"/>
            <a:ext cx="2278188" cy="95725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Union / Labor</a:t>
            </a:r>
          </a:p>
          <a:p>
            <a:pPr algn="ctr">
              <a:lnSpc>
                <a:spcPts val="3500"/>
              </a:lnSpc>
            </a:pP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Relations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F013B26-D450-4B48-8CE2-1AC93280B493}"/>
              </a:ext>
            </a:extLst>
          </p:cNvPr>
          <p:cNvSpPr txBox="1"/>
          <p:nvPr/>
        </p:nvSpPr>
        <p:spPr>
          <a:xfrm>
            <a:off x="18512349" y="4704484"/>
            <a:ext cx="2243179" cy="95725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Career</a:t>
            </a:r>
          </a:p>
          <a:p>
            <a:pPr algn="ctr">
              <a:lnSpc>
                <a:spcPts val="3500"/>
              </a:lnSpc>
            </a:pP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Development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1C7CD49-4CF2-CA4D-BA05-B6C08314455D}"/>
              </a:ext>
            </a:extLst>
          </p:cNvPr>
          <p:cNvSpPr txBox="1"/>
          <p:nvPr/>
        </p:nvSpPr>
        <p:spPr>
          <a:xfrm>
            <a:off x="18674495" y="6978127"/>
            <a:ext cx="2586157" cy="95725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Organizational/</a:t>
            </a:r>
          </a:p>
          <a:p>
            <a:pPr algn="ctr">
              <a:lnSpc>
                <a:spcPts val="3500"/>
              </a:lnSpc>
            </a:pP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Job Design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55AAF12-97B2-DE49-B5A2-EB2E2F559183}"/>
              </a:ext>
            </a:extLst>
          </p:cNvPr>
          <p:cNvSpPr txBox="1"/>
          <p:nvPr/>
        </p:nvSpPr>
        <p:spPr>
          <a:xfrm>
            <a:off x="10399980" y="6978127"/>
            <a:ext cx="1808508" cy="95725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Employee</a:t>
            </a:r>
          </a:p>
          <a:p>
            <a:pPr algn="ctr">
              <a:lnSpc>
                <a:spcPts val="3500"/>
              </a:lnSpc>
            </a:pP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Assistance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1EE5B9E-2DD5-1842-8938-FC6562B11C4F}"/>
              </a:ext>
            </a:extLst>
          </p:cNvPr>
          <p:cNvSpPr txBox="1"/>
          <p:nvPr/>
        </p:nvSpPr>
        <p:spPr>
          <a:xfrm>
            <a:off x="10938873" y="9202343"/>
            <a:ext cx="2411237" cy="95725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Compensation</a:t>
            </a:r>
          </a:p>
          <a:p>
            <a:pPr algn="ctr">
              <a:lnSpc>
                <a:spcPts val="3500"/>
              </a:lnSpc>
            </a:pP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&amp; Benefits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A09B0C2-0C4B-1745-96A0-D4EC89082CF0}"/>
              </a:ext>
            </a:extLst>
          </p:cNvPr>
          <p:cNvSpPr txBox="1"/>
          <p:nvPr/>
        </p:nvSpPr>
        <p:spPr>
          <a:xfrm>
            <a:off x="17780046" y="9202343"/>
            <a:ext cx="2796215" cy="95725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Human Resource</a:t>
            </a:r>
          </a:p>
          <a:p>
            <a:pPr algn="ctr">
              <a:lnSpc>
                <a:spcPts val="3500"/>
              </a:lnSpc>
            </a:pP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Planning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E10396B-17F4-754E-A007-14D42B0270C5}"/>
              </a:ext>
            </a:extLst>
          </p:cNvPr>
          <p:cNvSpPr txBox="1"/>
          <p:nvPr/>
        </p:nvSpPr>
        <p:spPr>
          <a:xfrm>
            <a:off x="15831913" y="10559980"/>
            <a:ext cx="2222083" cy="140609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Performance</a:t>
            </a:r>
          </a:p>
          <a:p>
            <a:pPr algn="ctr">
              <a:lnSpc>
                <a:spcPts val="3500"/>
              </a:lnSpc>
            </a:pP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Management</a:t>
            </a:r>
          </a:p>
          <a:p>
            <a:pPr algn="ctr">
              <a:lnSpc>
                <a:spcPts val="3500"/>
              </a:lnSpc>
            </a:pP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System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4652F4D-7A0F-A644-BCF1-79D38ADBF2D7}"/>
              </a:ext>
            </a:extLst>
          </p:cNvPr>
          <p:cNvSpPr txBox="1"/>
          <p:nvPr/>
        </p:nvSpPr>
        <p:spPr>
          <a:xfrm>
            <a:off x="13381558" y="10784400"/>
            <a:ext cx="1901482" cy="95725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Selection &amp;</a:t>
            </a:r>
          </a:p>
          <a:p>
            <a:pPr algn="ctr">
              <a:lnSpc>
                <a:spcPts val="3500"/>
              </a:lnSpc>
            </a:pP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Staffing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18C9943-81FA-FC49-AB39-8D29359A44F7}"/>
              </a:ext>
            </a:extLst>
          </p:cNvPr>
          <p:cNvSpPr txBox="1"/>
          <p:nvPr/>
        </p:nvSpPr>
        <p:spPr>
          <a:xfrm>
            <a:off x="13895994" y="5211585"/>
            <a:ext cx="3452997" cy="132036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Human</a:t>
            </a:r>
          </a:p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Resource Result</a:t>
            </a:r>
          </a:p>
        </p:txBody>
      </p:sp>
      <p:sp>
        <p:nvSpPr>
          <p:cNvPr id="100" name="Subtitle 2">
            <a:extLst>
              <a:ext uri="{FF2B5EF4-FFF2-40B4-BE49-F238E27FC236}">
                <a16:creationId xmlns:a16="http://schemas.microsoft.com/office/drawing/2014/main" id="{16CF731B-B69E-D241-882F-FAD521CC577E}"/>
              </a:ext>
            </a:extLst>
          </p:cNvPr>
          <p:cNvSpPr txBox="1">
            <a:spLocks/>
          </p:cNvSpPr>
          <p:nvPr/>
        </p:nvSpPr>
        <p:spPr>
          <a:xfrm>
            <a:off x="13190984" y="6663399"/>
            <a:ext cx="4863012" cy="184101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An HR department is an essential, if not critical, component of any business regardless of the organization's size.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AA0A2CB-E221-B74E-B822-AF34D17B2C99}"/>
              </a:ext>
            </a:extLst>
          </p:cNvPr>
          <p:cNvSpPr txBox="1"/>
          <p:nvPr/>
        </p:nvSpPr>
        <p:spPr>
          <a:xfrm>
            <a:off x="5859317" y="11200052"/>
            <a:ext cx="5017720" cy="679160"/>
          </a:xfrm>
          <a:prstGeom prst="rect">
            <a:avLst/>
          </a:prstGeom>
          <a:solidFill>
            <a:schemeClr val="bg2"/>
          </a:solidFill>
        </p:spPr>
        <p:txBody>
          <a:bodyPr wrap="none" rtlCol="0" anchor="b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accent4">
                    <a:lumMod val="75000"/>
                  </a:schemeClr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Primary HRM Functions</a:t>
            </a:r>
          </a:p>
        </p:txBody>
      </p:sp>
      <p:sp>
        <p:nvSpPr>
          <p:cNvPr id="104" name="Subtitle 2">
            <a:extLst>
              <a:ext uri="{FF2B5EF4-FFF2-40B4-BE49-F238E27FC236}">
                <a16:creationId xmlns:a16="http://schemas.microsoft.com/office/drawing/2014/main" id="{DCF106BE-1CCA-3141-B10E-2C387A334199}"/>
              </a:ext>
            </a:extLst>
          </p:cNvPr>
          <p:cNvSpPr txBox="1">
            <a:spLocks/>
          </p:cNvSpPr>
          <p:nvPr/>
        </p:nvSpPr>
        <p:spPr>
          <a:xfrm>
            <a:off x="5936663" y="12010665"/>
            <a:ext cx="4863012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Obtaining, Maintaining and developing employees.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1E20C0B-CB2A-B04E-9905-F0F96A30F00C}"/>
              </a:ext>
            </a:extLst>
          </p:cNvPr>
          <p:cNvSpPr txBox="1"/>
          <p:nvPr/>
        </p:nvSpPr>
        <p:spPr>
          <a:xfrm>
            <a:off x="5900193" y="766376"/>
            <a:ext cx="4935968" cy="679160"/>
          </a:xfrm>
          <a:prstGeom prst="rect">
            <a:avLst/>
          </a:prstGeom>
          <a:solidFill>
            <a:schemeClr val="bg2"/>
          </a:solidFill>
        </p:spPr>
        <p:txBody>
          <a:bodyPr wrap="none" rtlCol="0" anchor="b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accent4">
                    <a:lumMod val="75000"/>
                  </a:schemeClr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Primary HRD Functions</a:t>
            </a:r>
          </a:p>
        </p:txBody>
      </p:sp>
      <p:sp>
        <p:nvSpPr>
          <p:cNvPr id="108" name="Subtitle 2">
            <a:extLst>
              <a:ext uri="{FF2B5EF4-FFF2-40B4-BE49-F238E27FC236}">
                <a16:creationId xmlns:a16="http://schemas.microsoft.com/office/drawing/2014/main" id="{946B14A2-FA1F-E649-8708-39A23E5FDBE4}"/>
              </a:ext>
            </a:extLst>
          </p:cNvPr>
          <p:cNvSpPr txBox="1">
            <a:spLocks/>
          </p:cNvSpPr>
          <p:nvPr/>
        </p:nvSpPr>
        <p:spPr>
          <a:xfrm>
            <a:off x="5936663" y="1576989"/>
            <a:ext cx="4863012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Improving individual, group, and organizational effectiveness.</a:t>
            </a:r>
          </a:p>
        </p:txBody>
      </p:sp>
    </p:spTree>
    <p:extLst>
      <p:ext uri="{BB962C8B-B14F-4D97-AF65-F5344CB8AC3E}">
        <p14:creationId xmlns:p14="http://schemas.microsoft.com/office/powerpoint/2010/main" val="32251010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0BC067-758B-E74B-8D4D-7FDF80FB2696}"/>
              </a:ext>
            </a:extLst>
          </p:cNvPr>
          <p:cNvSpPr txBox="1"/>
          <p:nvPr/>
        </p:nvSpPr>
        <p:spPr>
          <a:xfrm>
            <a:off x="1520825" y="5125539"/>
            <a:ext cx="5112810" cy="346492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ts val="9000"/>
              </a:lnSpc>
            </a:pPr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cs typeface="Poppins" pitchFamily="2" charset="77"/>
              </a:rPr>
              <a:t>THE HR</a:t>
            </a:r>
          </a:p>
          <a:p>
            <a:pPr>
              <a:lnSpc>
                <a:spcPts val="9000"/>
              </a:lnSpc>
            </a:pPr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cs typeface="Poppins" pitchFamily="2" charset="77"/>
              </a:rPr>
              <a:t>PROFESSION</a:t>
            </a:r>
          </a:p>
          <a:p>
            <a:pPr>
              <a:lnSpc>
                <a:spcPts val="9000"/>
              </a:lnSpc>
            </a:pPr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cs typeface="Poppins" pitchFamily="2" charset="77"/>
              </a:rPr>
              <a:t>MAP BY CIPD</a:t>
            </a:r>
          </a:p>
        </p:txBody>
      </p:sp>
      <p:sp>
        <p:nvSpPr>
          <p:cNvPr id="79" name="Freeform 78">
            <a:extLst>
              <a:ext uri="{FF2B5EF4-FFF2-40B4-BE49-F238E27FC236}">
                <a16:creationId xmlns:a16="http://schemas.microsoft.com/office/drawing/2014/main" id="{93E47746-F70C-8E46-AEAF-F0FCF7D6E385}"/>
              </a:ext>
            </a:extLst>
          </p:cNvPr>
          <p:cNvSpPr/>
          <p:nvPr/>
        </p:nvSpPr>
        <p:spPr>
          <a:xfrm>
            <a:off x="15714494" y="2346701"/>
            <a:ext cx="3029772" cy="3025694"/>
          </a:xfrm>
          <a:custGeom>
            <a:avLst/>
            <a:gdLst>
              <a:gd name="connsiteX0" fmla="*/ 0 w 3029772"/>
              <a:gd name="connsiteY0" fmla="*/ 0 h 3025694"/>
              <a:gd name="connsiteX1" fmla="*/ 138754 w 3029772"/>
              <a:gd name="connsiteY1" fmla="*/ 3500 h 3025694"/>
              <a:gd name="connsiteX2" fmla="*/ 2947826 w 3029772"/>
              <a:gd name="connsiteY2" fmla="*/ 1170197 h 3025694"/>
              <a:gd name="connsiteX3" fmla="*/ 3029772 w 3029772"/>
              <a:gd name="connsiteY3" fmla="*/ 1248144 h 3025694"/>
              <a:gd name="connsiteX4" fmla="*/ 1252222 w 3029772"/>
              <a:gd name="connsiteY4" fmla="*/ 3025694 h 3025694"/>
              <a:gd name="connsiteX5" fmla="*/ 1181182 w 3029772"/>
              <a:gd name="connsiteY5" fmla="*/ 2961128 h 3025694"/>
              <a:gd name="connsiteX6" fmla="*/ 108728 w 3029772"/>
              <a:gd name="connsiteY6" fmla="*/ 2512763 h 3025694"/>
              <a:gd name="connsiteX7" fmla="*/ 0 w 3029772"/>
              <a:gd name="connsiteY7" fmla="*/ 2507273 h 3025694"/>
              <a:gd name="connsiteX8" fmla="*/ 0 w 3029772"/>
              <a:gd name="connsiteY8" fmla="*/ 0 h 3025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29772" h="3025694">
                <a:moveTo>
                  <a:pt x="0" y="0"/>
                </a:moveTo>
                <a:lnTo>
                  <a:pt x="138754" y="3500"/>
                </a:lnTo>
                <a:cubicBezTo>
                  <a:pt x="1218282" y="58096"/>
                  <a:pt x="2197972" y="490229"/>
                  <a:pt x="2947826" y="1170197"/>
                </a:cubicBezTo>
                <a:lnTo>
                  <a:pt x="3029772" y="1248144"/>
                </a:lnTo>
                <a:lnTo>
                  <a:pt x="1252222" y="3025694"/>
                </a:lnTo>
                <a:lnTo>
                  <a:pt x="1181182" y="2961128"/>
                </a:lnTo>
                <a:cubicBezTo>
                  <a:pt x="883532" y="2715486"/>
                  <a:pt x="513930" y="2553913"/>
                  <a:pt x="108728" y="2512763"/>
                </a:cubicBezTo>
                <a:lnTo>
                  <a:pt x="0" y="2507273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8" name="Freeform 77">
            <a:extLst>
              <a:ext uri="{FF2B5EF4-FFF2-40B4-BE49-F238E27FC236}">
                <a16:creationId xmlns:a16="http://schemas.microsoft.com/office/drawing/2014/main" id="{6AB4F9F9-D9D6-E940-B8C1-221A6C5E08DA}"/>
              </a:ext>
            </a:extLst>
          </p:cNvPr>
          <p:cNvSpPr/>
          <p:nvPr/>
        </p:nvSpPr>
        <p:spPr>
          <a:xfrm>
            <a:off x="12493932" y="2346833"/>
            <a:ext cx="3027222" cy="3025562"/>
          </a:xfrm>
          <a:custGeom>
            <a:avLst/>
            <a:gdLst>
              <a:gd name="connsiteX0" fmla="*/ 3027222 w 3027222"/>
              <a:gd name="connsiteY0" fmla="*/ 0 h 3025562"/>
              <a:gd name="connsiteX1" fmla="*/ 3027222 w 3027222"/>
              <a:gd name="connsiteY1" fmla="*/ 2507140 h 3025562"/>
              <a:gd name="connsiteX2" fmla="*/ 2918493 w 3027222"/>
              <a:gd name="connsiteY2" fmla="*/ 2512630 h 3025562"/>
              <a:gd name="connsiteX3" fmla="*/ 1846039 w 3027222"/>
              <a:gd name="connsiteY3" fmla="*/ 2960995 h 3025562"/>
              <a:gd name="connsiteX4" fmla="*/ 1774998 w 3027222"/>
              <a:gd name="connsiteY4" fmla="*/ 3025562 h 3025562"/>
              <a:gd name="connsiteX5" fmla="*/ 0 w 3027222"/>
              <a:gd name="connsiteY5" fmla="*/ 1250563 h 3025562"/>
              <a:gd name="connsiteX6" fmla="*/ 84626 w 3027222"/>
              <a:gd name="connsiteY6" fmla="*/ 1170065 h 3025562"/>
              <a:gd name="connsiteX7" fmla="*/ 2893700 w 3027222"/>
              <a:gd name="connsiteY7" fmla="*/ 3368 h 3025562"/>
              <a:gd name="connsiteX8" fmla="*/ 3027222 w 3027222"/>
              <a:gd name="connsiteY8" fmla="*/ 0 h 3025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27222" h="3025562">
                <a:moveTo>
                  <a:pt x="3027222" y="0"/>
                </a:moveTo>
                <a:lnTo>
                  <a:pt x="3027222" y="2507140"/>
                </a:lnTo>
                <a:lnTo>
                  <a:pt x="2918493" y="2512630"/>
                </a:lnTo>
                <a:cubicBezTo>
                  <a:pt x="2513291" y="2553780"/>
                  <a:pt x="2143689" y="2715353"/>
                  <a:pt x="1846039" y="2960995"/>
                </a:cubicBezTo>
                <a:lnTo>
                  <a:pt x="1774998" y="3025562"/>
                </a:lnTo>
                <a:lnTo>
                  <a:pt x="0" y="1250563"/>
                </a:lnTo>
                <a:lnTo>
                  <a:pt x="84626" y="1170065"/>
                </a:lnTo>
                <a:cubicBezTo>
                  <a:pt x="834482" y="490097"/>
                  <a:pt x="1814173" y="57964"/>
                  <a:pt x="2893700" y="3368"/>
                </a:cubicBezTo>
                <a:lnTo>
                  <a:pt x="302722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7" name="Freeform 76">
            <a:extLst>
              <a:ext uri="{FF2B5EF4-FFF2-40B4-BE49-F238E27FC236}">
                <a16:creationId xmlns:a16="http://schemas.microsoft.com/office/drawing/2014/main" id="{0D733ED2-A996-CE4D-9EE3-AF7705CC560D}"/>
              </a:ext>
            </a:extLst>
          </p:cNvPr>
          <p:cNvSpPr/>
          <p:nvPr/>
        </p:nvSpPr>
        <p:spPr>
          <a:xfrm>
            <a:off x="17103430" y="3731165"/>
            <a:ext cx="3038628" cy="3030167"/>
          </a:xfrm>
          <a:custGeom>
            <a:avLst/>
            <a:gdLst>
              <a:gd name="connsiteX0" fmla="*/ 1777944 w 3038628"/>
              <a:gd name="connsiteY0" fmla="*/ 0 h 3030167"/>
              <a:gd name="connsiteX1" fmla="*/ 1865806 w 3038628"/>
              <a:gd name="connsiteY1" fmla="*/ 91945 h 3030167"/>
              <a:gd name="connsiteX2" fmla="*/ 3035190 w 3038628"/>
              <a:gd name="connsiteY2" fmla="*/ 2894563 h 3030167"/>
              <a:gd name="connsiteX3" fmla="*/ 3038628 w 3038628"/>
              <a:gd name="connsiteY3" fmla="*/ 3030167 h 3030167"/>
              <a:gd name="connsiteX4" fmla="*/ 518420 w 3038628"/>
              <a:gd name="connsiteY4" fmla="*/ 3030167 h 3030167"/>
              <a:gd name="connsiteX5" fmla="*/ 512930 w 3038628"/>
              <a:gd name="connsiteY5" fmla="*/ 2921437 h 3030167"/>
              <a:gd name="connsiteX6" fmla="*/ 64566 w 3038628"/>
              <a:gd name="connsiteY6" fmla="*/ 1848983 h 3030167"/>
              <a:gd name="connsiteX7" fmla="*/ 0 w 3038628"/>
              <a:gd name="connsiteY7" fmla="*/ 1777944 h 3030167"/>
              <a:gd name="connsiteX8" fmla="*/ 1777944 w 3038628"/>
              <a:gd name="connsiteY8" fmla="*/ 0 h 3030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38628" h="3030167">
                <a:moveTo>
                  <a:pt x="1777944" y="0"/>
                </a:moveTo>
                <a:lnTo>
                  <a:pt x="1865806" y="91945"/>
                </a:lnTo>
                <a:cubicBezTo>
                  <a:pt x="2547342" y="840077"/>
                  <a:pt x="2980470" y="1817517"/>
                  <a:pt x="3035190" y="2894563"/>
                </a:cubicBezTo>
                <a:lnTo>
                  <a:pt x="3038628" y="3030167"/>
                </a:lnTo>
                <a:lnTo>
                  <a:pt x="518420" y="3030167"/>
                </a:lnTo>
                <a:lnTo>
                  <a:pt x="512930" y="2921437"/>
                </a:lnTo>
                <a:cubicBezTo>
                  <a:pt x="471780" y="2516235"/>
                  <a:pt x="310208" y="2146633"/>
                  <a:pt x="64566" y="1848983"/>
                </a:cubicBezTo>
                <a:lnTo>
                  <a:pt x="0" y="1777944"/>
                </a:lnTo>
                <a:lnTo>
                  <a:pt x="1777944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6" name="Freeform 75">
            <a:extLst>
              <a:ext uri="{FF2B5EF4-FFF2-40B4-BE49-F238E27FC236}">
                <a16:creationId xmlns:a16="http://schemas.microsoft.com/office/drawing/2014/main" id="{5D3B8366-522D-3649-AC83-16F1FDFE9741}"/>
              </a:ext>
            </a:extLst>
          </p:cNvPr>
          <p:cNvSpPr/>
          <p:nvPr/>
        </p:nvSpPr>
        <p:spPr>
          <a:xfrm>
            <a:off x="11098822" y="3733840"/>
            <a:ext cx="3033397" cy="3027493"/>
          </a:xfrm>
          <a:custGeom>
            <a:avLst/>
            <a:gdLst>
              <a:gd name="connsiteX0" fmla="*/ 1258128 w 3033397"/>
              <a:gd name="connsiteY0" fmla="*/ 0 h 3027493"/>
              <a:gd name="connsiteX1" fmla="*/ 3033397 w 3033397"/>
              <a:gd name="connsiteY1" fmla="*/ 1775270 h 3027493"/>
              <a:gd name="connsiteX2" fmla="*/ 2968831 w 3033397"/>
              <a:gd name="connsiteY2" fmla="*/ 1846309 h 3027493"/>
              <a:gd name="connsiteX3" fmla="*/ 2520466 w 3033397"/>
              <a:gd name="connsiteY3" fmla="*/ 2918763 h 3027493"/>
              <a:gd name="connsiteX4" fmla="*/ 2514975 w 3033397"/>
              <a:gd name="connsiteY4" fmla="*/ 3027493 h 3027493"/>
              <a:gd name="connsiteX5" fmla="*/ 0 w 3033397"/>
              <a:gd name="connsiteY5" fmla="*/ 3027493 h 3027493"/>
              <a:gd name="connsiteX6" fmla="*/ 3437 w 3033397"/>
              <a:gd name="connsiteY6" fmla="*/ 2891888 h 3027493"/>
              <a:gd name="connsiteX7" fmla="*/ 1172821 w 3033397"/>
              <a:gd name="connsiteY7" fmla="*/ 89270 h 3027493"/>
              <a:gd name="connsiteX8" fmla="*/ 1258128 w 3033397"/>
              <a:gd name="connsiteY8" fmla="*/ 0 h 302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33397" h="3027493">
                <a:moveTo>
                  <a:pt x="1258128" y="0"/>
                </a:moveTo>
                <a:lnTo>
                  <a:pt x="3033397" y="1775270"/>
                </a:lnTo>
                <a:lnTo>
                  <a:pt x="2968831" y="1846309"/>
                </a:lnTo>
                <a:cubicBezTo>
                  <a:pt x="2723189" y="2143959"/>
                  <a:pt x="2561616" y="2513561"/>
                  <a:pt x="2520466" y="2918763"/>
                </a:cubicBezTo>
                <a:lnTo>
                  <a:pt x="2514975" y="3027493"/>
                </a:lnTo>
                <a:lnTo>
                  <a:pt x="0" y="3027493"/>
                </a:lnTo>
                <a:lnTo>
                  <a:pt x="3437" y="2891888"/>
                </a:lnTo>
                <a:cubicBezTo>
                  <a:pt x="58158" y="1814842"/>
                  <a:pt x="491286" y="837402"/>
                  <a:pt x="1172821" y="89270"/>
                </a:cubicBezTo>
                <a:lnTo>
                  <a:pt x="1258128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5" name="Freeform 74">
            <a:extLst>
              <a:ext uri="{FF2B5EF4-FFF2-40B4-BE49-F238E27FC236}">
                <a16:creationId xmlns:a16="http://schemas.microsoft.com/office/drawing/2014/main" id="{50A6B67C-0D5F-AA46-9254-8B7FA89B59B7}"/>
              </a:ext>
            </a:extLst>
          </p:cNvPr>
          <p:cNvSpPr/>
          <p:nvPr/>
        </p:nvSpPr>
        <p:spPr>
          <a:xfrm>
            <a:off x="11098821" y="6954673"/>
            <a:ext cx="3033396" cy="3027489"/>
          </a:xfrm>
          <a:custGeom>
            <a:avLst/>
            <a:gdLst>
              <a:gd name="connsiteX0" fmla="*/ 0 w 3033396"/>
              <a:gd name="connsiteY0" fmla="*/ 0 h 3027489"/>
              <a:gd name="connsiteX1" fmla="*/ 2514975 w 3033396"/>
              <a:gd name="connsiteY1" fmla="*/ 0 h 3027489"/>
              <a:gd name="connsiteX2" fmla="*/ 2520465 w 3033396"/>
              <a:gd name="connsiteY2" fmla="*/ 108727 h 3027489"/>
              <a:gd name="connsiteX3" fmla="*/ 2968830 w 3033396"/>
              <a:gd name="connsiteY3" fmla="*/ 1181181 h 3027489"/>
              <a:gd name="connsiteX4" fmla="*/ 3033396 w 3033396"/>
              <a:gd name="connsiteY4" fmla="*/ 1252221 h 3027489"/>
              <a:gd name="connsiteX5" fmla="*/ 1258128 w 3033396"/>
              <a:gd name="connsiteY5" fmla="*/ 3027489 h 3027489"/>
              <a:gd name="connsiteX6" fmla="*/ 1172821 w 3033396"/>
              <a:gd name="connsiteY6" fmla="*/ 2938219 h 3027489"/>
              <a:gd name="connsiteX7" fmla="*/ 3437 w 3033396"/>
              <a:gd name="connsiteY7" fmla="*/ 135601 h 3027489"/>
              <a:gd name="connsiteX8" fmla="*/ 0 w 3033396"/>
              <a:gd name="connsiteY8" fmla="*/ 0 h 3027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33396" h="3027489">
                <a:moveTo>
                  <a:pt x="0" y="0"/>
                </a:moveTo>
                <a:lnTo>
                  <a:pt x="2514975" y="0"/>
                </a:lnTo>
                <a:lnTo>
                  <a:pt x="2520465" y="108727"/>
                </a:lnTo>
                <a:cubicBezTo>
                  <a:pt x="2561615" y="513929"/>
                  <a:pt x="2723188" y="883531"/>
                  <a:pt x="2968830" y="1181181"/>
                </a:cubicBezTo>
                <a:lnTo>
                  <a:pt x="3033396" y="1252221"/>
                </a:lnTo>
                <a:lnTo>
                  <a:pt x="1258128" y="3027489"/>
                </a:lnTo>
                <a:lnTo>
                  <a:pt x="1172821" y="2938219"/>
                </a:lnTo>
                <a:cubicBezTo>
                  <a:pt x="491286" y="2190087"/>
                  <a:pt x="58158" y="1212647"/>
                  <a:pt x="3437" y="13560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4" name="Freeform 73">
            <a:extLst>
              <a:ext uri="{FF2B5EF4-FFF2-40B4-BE49-F238E27FC236}">
                <a16:creationId xmlns:a16="http://schemas.microsoft.com/office/drawing/2014/main" id="{E27872E7-D7F3-E941-B821-1C9792DEDB63}"/>
              </a:ext>
            </a:extLst>
          </p:cNvPr>
          <p:cNvSpPr/>
          <p:nvPr/>
        </p:nvSpPr>
        <p:spPr>
          <a:xfrm>
            <a:off x="17103428" y="6954674"/>
            <a:ext cx="3038630" cy="3030165"/>
          </a:xfrm>
          <a:custGeom>
            <a:avLst/>
            <a:gdLst>
              <a:gd name="connsiteX0" fmla="*/ 518422 w 3038630"/>
              <a:gd name="connsiteY0" fmla="*/ 0 h 3030165"/>
              <a:gd name="connsiteX1" fmla="*/ 3038630 w 3038630"/>
              <a:gd name="connsiteY1" fmla="*/ 0 h 3030165"/>
              <a:gd name="connsiteX2" fmla="*/ 3035192 w 3038630"/>
              <a:gd name="connsiteY2" fmla="*/ 135600 h 3030165"/>
              <a:gd name="connsiteX3" fmla="*/ 1865808 w 3038630"/>
              <a:gd name="connsiteY3" fmla="*/ 2938218 h 3030165"/>
              <a:gd name="connsiteX4" fmla="*/ 1777944 w 3038630"/>
              <a:gd name="connsiteY4" fmla="*/ 3030165 h 3030165"/>
              <a:gd name="connsiteX5" fmla="*/ 0 w 3038630"/>
              <a:gd name="connsiteY5" fmla="*/ 1252222 h 3030165"/>
              <a:gd name="connsiteX6" fmla="*/ 64568 w 3038630"/>
              <a:gd name="connsiteY6" fmla="*/ 1181181 h 3030165"/>
              <a:gd name="connsiteX7" fmla="*/ 512932 w 3038630"/>
              <a:gd name="connsiteY7" fmla="*/ 108727 h 3030165"/>
              <a:gd name="connsiteX8" fmla="*/ 518422 w 3038630"/>
              <a:gd name="connsiteY8" fmla="*/ 0 h 3030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38630" h="3030165">
                <a:moveTo>
                  <a:pt x="518422" y="0"/>
                </a:moveTo>
                <a:lnTo>
                  <a:pt x="3038630" y="0"/>
                </a:lnTo>
                <a:lnTo>
                  <a:pt x="3035192" y="135600"/>
                </a:lnTo>
                <a:cubicBezTo>
                  <a:pt x="2980472" y="1212646"/>
                  <a:pt x="2547344" y="2190086"/>
                  <a:pt x="1865808" y="2938218"/>
                </a:cubicBezTo>
                <a:lnTo>
                  <a:pt x="1777944" y="3030165"/>
                </a:lnTo>
                <a:lnTo>
                  <a:pt x="0" y="1252222"/>
                </a:lnTo>
                <a:lnTo>
                  <a:pt x="64568" y="1181181"/>
                </a:lnTo>
                <a:cubicBezTo>
                  <a:pt x="310210" y="883531"/>
                  <a:pt x="471782" y="513929"/>
                  <a:pt x="512932" y="108727"/>
                </a:cubicBezTo>
                <a:lnTo>
                  <a:pt x="51842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3" name="Freeform 72">
            <a:extLst>
              <a:ext uri="{FF2B5EF4-FFF2-40B4-BE49-F238E27FC236}">
                <a16:creationId xmlns:a16="http://schemas.microsoft.com/office/drawing/2014/main" id="{B3953D62-4664-7A44-A752-8FB0AA3FFCD8}"/>
              </a:ext>
            </a:extLst>
          </p:cNvPr>
          <p:cNvSpPr/>
          <p:nvPr/>
        </p:nvSpPr>
        <p:spPr>
          <a:xfrm>
            <a:off x="12493932" y="8343607"/>
            <a:ext cx="3027222" cy="3025561"/>
          </a:xfrm>
          <a:custGeom>
            <a:avLst/>
            <a:gdLst>
              <a:gd name="connsiteX0" fmla="*/ 1774999 w 3027222"/>
              <a:gd name="connsiteY0" fmla="*/ 0 h 3025561"/>
              <a:gd name="connsiteX1" fmla="*/ 1846039 w 3027222"/>
              <a:gd name="connsiteY1" fmla="*/ 64566 h 3025561"/>
              <a:gd name="connsiteX2" fmla="*/ 2918493 w 3027222"/>
              <a:gd name="connsiteY2" fmla="*/ 512931 h 3025561"/>
              <a:gd name="connsiteX3" fmla="*/ 3027222 w 3027222"/>
              <a:gd name="connsiteY3" fmla="*/ 518421 h 3025561"/>
              <a:gd name="connsiteX4" fmla="*/ 3027222 w 3027222"/>
              <a:gd name="connsiteY4" fmla="*/ 3025561 h 3025561"/>
              <a:gd name="connsiteX5" fmla="*/ 2893700 w 3027222"/>
              <a:gd name="connsiteY5" fmla="*/ 3022193 h 3025561"/>
              <a:gd name="connsiteX6" fmla="*/ 84626 w 3027222"/>
              <a:gd name="connsiteY6" fmla="*/ 1855496 h 3025561"/>
              <a:gd name="connsiteX7" fmla="*/ 0 w 3027222"/>
              <a:gd name="connsiteY7" fmla="*/ 1774998 h 3025561"/>
              <a:gd name="connsiteX8" fmla="*/ 1774999 w 3027222"/>
              <a:gd name="connsiteY8" fmla="*/ 0 h 3025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27222" h="3025561">
                <a:moveTo>
                  <a:pt x="1774999" y="0"/>
                </a:moveTo>
                <a:lnTo>
                  <a:pt x="1846039" y="64566"/>
                </a:lnTo>
                <a:cubicBezTo>
                  <a:pt x="2143689" y="310208"/>
                  <a:pt x="2513291" y="471781"/>
                  <a:pt x="2918493" y="512931"/>
                </a:cubicBezTo>
                <a:lnTo>
                  <a:pt x="3027222" y="518421"/>
                </a:lnTo>
                <a:lnTo>
                  <a:pt x="3027222" y="3025561"/>
                </a:lnTo>
                <a:lnTo>
                  <a:pt x="2893700" y="3022193"/>
                </a:lnTo>
                <a:cubicBezTo>
                  <a:pt x="1814173" y="2967597"/>
                  <a:pt x="834482" y="2535465"/>
                  <a:pt x="84626" y="1855496"/>
                </a:cubicBezTo>
                <a:lnTo>
                  <a:pt x="0" y="1774998"/>
                </a:lnTo>
                <a:lnTo>
                  <a:pt x="177499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2" name="Freeform 71">
            <a:extLst>
              <a:ext uri="{FF2B5EF4-FFF2-40B4-BE49-F238E27FC236}">
                <a16:creationId xmlns:a16="http://schemas.microsoft.com/office/drawing/2014/main" id="{63475F31-60C4-3E48-B28E-9E2C8E12C730}"/>
              </a:ext>
            </a:extLst>
          </p:cNvPr>
          <p:cNvSpPr/>
          <p:nvPr/>
        </p:nvSpPr>
        <p:spPr>
          <a:xfrm>
            <a:off x="15714494" y="8343607"/>
            <a:ext cx="3029772" cy="3025692"/>
          </a:xfrm>
          <a:custGeom>
            <a:avLst/>
            <a:gdLst>
              <a:gd name="connsiteX0" fmla="*/ 1252222 w 3029772"/>
              <a:gd name="connsiteY0" fmla="*/ 0 h 3025692"/>
              <a:gd name="connsiteX1" fmla="*/ 3029772 w 3029772"/>
              <a:gd name="connsiteY1" fmla="*/ 1777548 h 3025692"/>
              <a:gd name="connsiteX2" fmla="*/ 2947826 w 3029772"/>
              <a:gd name="connsiteY2" fmla="*/ 1855495 h 3025692"/>
              <a:gd name="connsiteX3" fmla="*/ 138754 w 3029772"/>
              <a:gd name="connsiteY3" fmla="*/ 3022192 h 3025692"/>
              <a:gd name="connsiteX4" fmla="*/ 0 w 3029772"/>
              <a:gd name="connsiteY4" fmla="*/ 3025692 h 3025692"/>
              <a:gd name="connsiteX5" fmla="*/ 0 w 3029772"/>
              <a:gd name="connsiteY5" fmla="*/ 518420 h 3025692"/>
              <a:gd name="connsiteX6" fmla="*/ 108728 w 3029772"/>
              <a:gd name="connsiteY6" fmla="*/ 512930 h 3025692"/>
              <a:gd name="connsiteX7" fmla="*/ 1181182 w 3029772"/>
              <a:gd name="connsiteY7" fmla="*/ 64565 h 3025692"/>
              <a:gd name="connsiteX8" fmla="*/ 1252222 w 3029772"/>
              <a:gd name="connsiteY8" fmla="*/ 0 h 3025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29772" h="3025692">
                <a:moveTo>
                  <a:pt x="1252222" y="0"/>
                </a:moveTo>
                <a:lnTo>
                  <a:pt x="3029772" y="1777548"/>
                </a:lnTo>
                <a:lnTo>
                  <a:pt x="2947826" y="1855495"/>
                </a:lnTo>
                <a:cubicBezTo>
                  <a:pt x="2197972" y="2535464"/>
                  <a:pt x="1218282" y="2967596"/>
                  <a:pt x="138754" y="3022192"/>
                </a:cubicBezTo>
                <a:lnTo>
                  <a:pt x="0" y="3025692"/>
                </a:lnTo>
                <a:lnTo>
                  <a:pt x="0" y="518420"/>
                </a:lnTo>
                <a:lnTo>
                  <a:pt x="108728" y="512930"/>
                </a:lnTo>
                <a:cubicBezTo>
                  <a:pt x="513930" y="471780"/>
                  <a:pt x="883532" y="310207"/>
                  <a:pt x="1181182" y="64565"/>
                </a:cubicBezTo>
                <a:lnTo>
                  <a:pt x="125222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4B3033D0-10F0-F14E-A626-ED3BB9E7FDAF}"/>
              </a:ext>
            </a:extLst>
          </p:cNvPr>
          <p:cNvSpPr/>
          <p:nvPr/>
        </p:nvSpPr>
        <p:spPr>
          <a:xfrm>
            <a:off x="11590570" y="1066070"/>
            <a:ext cx="3930585" cy="2531327"/>
          </a:xfrm>
          <a:custGeom>
            <a:avLst/>
            <a:gdLst>
              <a:gd name="connsiteX0" fmla="*/ 3930585 w 3930585"/>
              <a:gd name="connsiteY0" fmla="*/ 0 h 2531327"/>
              <a:gd name="connsiteX1" fmla="*/ 3930585 w 3930585"/>
              <a:gd name="connsiteY1" fmla="*/ 1168400 h 2531327"/>
              <a:gd name="connsiteX2" fmla="*/ 3930585 w 3930585"/>
              <a:gd name="connsiteY2" fmla="*/ 1280764 h 2531327"/>
              <a:gd name="connsiteX3" fmla="*/ 3797063 w 3930585"/>
              <a:gd name="connsiteY3" fmla="*/ 1284132 h 2531327"/>
              <a:gd name="connsiteX4" fmla="*/ 987989 w 3930585"/>
              <a:gd name="connsiteY4" fmla="*/ 2450829 h 2531327"/>
              <a:gd name="connsiteX5" fmla="*/ 903363 w 3930585"/>
              <a:gd name="connsiteY5" fmla="*/ 2531327 h 2531327"/>
              <a:gd name="connsiteX6" fmla="*/ 826184 w 3930585"/>
              <a:gd name="connsiteY6" fmla="*/ 2454148 h 2531327"/>
              <a:gd name="connsiteX7" fmla="*/ 0 w 3930585"/>
              <a:gd name="connsiteY7" fmla="*/ 1627965 h 2531327"/>
              <a:gd name="connsiteX8" fmla="*/ 131250 w 3930585"/>
              <a:gd name="connsiteY8" fmla="*/ 1502830 h 2531327"/>
              <a:gd name="connsiteX9" fmla="*/ 3729079 w 3930585"/>
              <a:gd name="connsiteY9" fmla="*/ 5096 h 2531327"/>
              <a:gd name="connsiteX10" fmla="*/ 3930585 w 3930585"/>
              <a:gd name="connsiteY10" fmla="*/ 0 h 2531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30585" h="2531327">
                <a:moveTo>
                  <a:pt x="3930585" y="0"/>
                </a:moveTo>
                <a:lnTo>
                  <a:pt x="3930585" y="1168400"/>
                </a:lnTo>
                <a:lnTo>
                  <a:pt x="3930585" y="1280764"/>
                </a:lnTo>
                <a:lnTo>
                  <a:pt x="3797063" y="1284132"/>
                </a:lnTo>
                <a:cubicBezTo>
                  <a:pt x="2717536" y="1338728"/>
                  <a:pt x="1737845" y="1770861"/>
                  <a:pt x="987989" y="2450829"/>
                </a:cubicBezTo>
                <a:lnTo>
                  <a:pt x="903363" y="2531327"/>
                </a:lnTo>
                <a:lnTo>
                  <a:pt x="826184" y="2454148"/>
                </a:lnTo>
                <a:lnTo>
                  <a:pt x="0" y="1627965"/>
                </a:lnTo>
                <a:lnTo>
                  <a:pt x="131250" y="1502830"/>
                </a:lnTo>
                <a:cubicBezTo>
                  <a:pt x="1091656" y="629927"/>
                  <a:pt x="2346433" y="75182"/>
                  <a:pt x="3729079" y="5096"/>
                </a:cubicBezTo>
                <a:lnTo>
                  <a:pt x="393058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70" name="Freeform 69">
            <a:extLst>
              <a:ext uri="{FF2B5EF4-FFF2-40B4-BE49-F238E27FC236}">
                <a16:creationId xmlns:a16="http://schemas.microsoft.com/office/drawing/2014/main" id="{BE4540CA-81D1-494F-A8AA-11B5E376A03E}"/>
              </a:ext>
            </a:extLst>
          </p:cNvPr>
          <p:cNvSpPr/>
          <p:nvPr/>
        </p:nvSpPr>
        <p:spPr>
          <a:xfrm>
            <a:off x="15714494" y="1066071"/>
            <a:ext cx="3930584" cy="2528775"/>
          </a:xfrm>
          <a:custGeom>
            <a:avLst/>
            <a:gdLst>
              <a:gd name="connsiteX0" fmla="*/ 0 w 3930584"/>
              <a:gd name="connsiteY0" fmla="*/ 0 h 2528775"/>
              <a:gd name="connsiteX1" fmla="*/ 201509 w 3930584"/>
              <a:gd name="connsiteY1" fmla="*/ 5096 h 2528775"/>
              <a:gd name="connsiteX2" fmla="*/ 3799338 w 3930584"/>
              <a:gd name="connsiteY2" fmla="*/ 1502830 h 2528775"/>
              <a:gd name="connsiteX3" fmla="*/ 3930584 w 3930584"/>
              <a:gd name="connsiteY3" fmla="*/ 1627962 h 2528775"/>
              <a:gd name="connsiteX4" fmla="*/ 3104400 w 3930584"/>
              <a:gd name="connsiteY4" fmla="*/ 2454146 h 2528775"/>
              <a:gd name="connsiteX5" fmla="*/ 3029772 w 3930584"/>
              <a:gd name="connsiteY5" fmla="*/ 2528775 h 2528775"/>
              <a:gd name="connsiteX6" fmla="*/ 2947826 w 3930584"/>
              <a:gd name="connsiteY6" fmla="*/ 2450828 h 2528775"/>
              <a:gd name="connsiteX7" fmla="*/ 138754 w 3930584"/>
              <a:gd name="connsiteY7" fmla="*/ 1284131 h 2528775"/>
              <a:gd name="connsiteX8" fmla="*/ 0 w 3930584"/>
              <a:gd name="connsiteY8" fmla="*/ 1280631 h 2528775"/>
              <a:gd name="connsiteX9" fmla="*/ 0 w 3930584"/>
              <a:gd name="connsiteY9" fmla="*/ 1168400 h 2528775"/>
              <a:gd name="connsiteX10" fmla="*/ 0 w 3930584"/>
              <a:gd name="connsiteY10" fmla="*/ 0 h 2528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30584" h="2528775">
                <a:moveTo>
                  <a:pt x="0" y="0"/>
                </a:moveTo>
                <a:lnTo>
                  <a:pt x="201509" y="5096"/>
                </a:lnTo>
                <a:cubicBezTo>
                  <a:pt x="1584154" y="75182"/>
                  <a:pt x="2838932" y="629927"/>
                  <a:pt x="3799338" y="1502830"/>
                </a:cubicBezTo>
                <a:lnTo>
                  <a:pt x="3930584" y="1627962"/>
                </a:lnTo>
                <a:lnTo>
                  <a:pt x="3104400" y="2454146"/>
                </a:lnTo>
                <a:lnTo>
                  <a:pt x="3029772" y="2528775"/>
                </a:lnTo>
                <a:lnTo>
                  <a:pt x="2947826" y="2450828"/>
                </a:lnTo>
                <a:cubicBezTo>
                  <a:pt x="2197972" y="1770860"/>
                  <a:pt x="1218282" y="1338727"/>
                  <a:pt x="138754" y="1284131"/>
                </a:cubicBezTo>
                <a:lnTo>
                  <a:pt x="0" y="1280631"/>
                </a:lnTo>
                <a:lnTo>
                  <a:pt x="0" y="11684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68" name="Freeform 67">
            <a:extLst>
              <a:ext uri="{FF2B5EF4-FFF2-40B4-BE49-F238E27FC236}">
                <a16:creationId xmlns:a16="http://schemas.microsoft.com/office/drawing/2014/main" id="{992C8EF5-0E9E-F348-A5BB-B6B82A727304}"/>
              </a:ext>
            </a:extLst>
          </p:cNvPr>
          <p:cNvSpPr/>
          <p:nvPr/>
        </p:nvSpPr>
        <p:spPr>
          <a:xfrm>
            <a:off x="18881374" y="2830745"/>
            <a:ext cx="2528382" cy="3930586"/>
          </a:xfrm>
          <a:custGeom>
            <a:avLst/>
            <a:gdLst>
              <a:gd name="connsiteX0" fmla="*/ 900420 w 2528382"/>
              <a:gd name="connsiteY0" fmla="*/ 0 h 3930586"/>
              <a:gd name="connsiteX1" fmla="*/ 1025552 w 2528382"/>
              <a:gd name="connsiteY1" fmla="*/ 131248 h 3930586"/>
              <a:gd name="connsiteX2" fmla="*/ 2523286 w 2528382"/>
              <a:gd name="connsiteY2" fmla="*/ 3729077 h 3930586"/>
              <a:gd name="connsiteX3" fmla="*/ 2528382 w 2528382"/>
              <a:gd name="connsiteY3" fmla="*/ 3930586 h 3930586"/>
              <a:gd name="connsiteX4" fmla="*/ 1359982 w 2528382"/>
              <a:gd name="connsiteY4" fmla="*/ 3930586 h 3930586"/>
              <a:gd name="connsiteX5" fmla="*/ 1260684 w 2528382"/>
              <a:gd name="connsiteY5" fmla="*/ 3930586 h 3930586"/>
              <a:gd name="connsiteX6" fmla="*/ 1257246 w 2528382"/>
              <a:gd name="connsiteY6" fmla="*/ 3794982 h 3930586"/>
              <a:gd name="connsiteX7" fmla="*/ 87862 w 2528382"/>
              <a:gd name="connsiteY7" fmla="*/ 992364 h 3930586"/>
              <a:gd name="connsiteX8" fmla="*/ 0 w 2528382"/>
              <a:gd name="connsiteY8" fmla="*/ 900419 h 3930586"/>
              <a:gd name="connsiteX9" fmla="*/ 74234 w 2528382"/>
              <a:gd name="connsiteY9" fmla="*/ 826184 h 3930586"/>
              <a:gd name="connsiteX10" fmla="*/ 900420 w 2528382"/>
              <a:gd name="connsiteY10" fmla="*/ 0 h 3930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28382" h="3930586">
                <a:moveTo>
                  <a:pt x="900420" y="0"/>
                </a:moveTo>
                <a:lnTo>
                  <a:pt x="1025552" y="131248"/>
                </a:lnTo>
                <a:cubicBezTo>
                  <a:pt x="1898454" y="1091654"/>
                  <a:pt x="2453200" y="2346432"/>
                  <a:pt x="2523286" y="3729077"/>
                </a:cubicBezTo>
                <a:lnTo>
                  <a:pt x="2528382" y="3930586"/>
                </a:lnTo>
                <a:lnTo>
                  <a:pt x="1359982" y="3930586"/>
                </a:lnTo>
                <a:lnTo>
                  <a:pt x="1260684" y="3930586"/>
                </a:lnTo>
                <a:lnTo>
                  <a:pt x="1257246" y="3794982"/>
                </a:lnTo>
                <a:cubicBezTo>
                  <a:pt x="1202526" y="2717936"/>
                  <a:pt x="769398" y="1740496"/>
                  <a:pt x="87862" y="992364"/>
                </a:cubicBezTo>
                <a:lnTo>
                  <a:pt x="0" y="900419"/>
                </a:lnTo>
                <a:lnTo>
                  <a:pt x="74234" y="826184"/>
                </a:lnTo>
                <a:lnTo>
                  <a:pt x="90042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782B1437-E0DA-694B-A490-5DA46B617A5E}"/>
              </a:ext>
            </a:extLst>
          </p:cNvPr>
          <p:cNvSpPr/>
          <p:nvPr/>
        </p:nvSpPr>
        <p:spPr>
          <a:xfrm>
            <a:off x="9825895" y="2830748"/>
            <a:ext cx="2531054" cy="3930585"/>
          </a:xfrm>
          <a:custGeom>
            <a:avLst/>
            <a:gdLst>
              <a:gd name="connsiteX0" fmla="*/ 1627962 w 2531054"/>
              <a:gd name="connsiteY0" fmla="*/ 0 h 3930585"/>
              <a:gd name="connsiteX1" fmla="*/ 2454146 w 2531054"/>
              <a:gd name="connsiteY1" fmla="*/ 826184 h 3930585"/>
              <a:gd name="connsiteX2" fmla="*/ 2531054 w 2531054"/>
              <a:gd name="connsiteY2" fmla="*/ 903092 h 3930585"/>
              <a:gd name="connsiteX3" fmla="*/ 2445747 w 2531054"/>
              <a:gd name="connsiteY3" fmla="*/ 992362 h 3930585"/>
              <a:gd name="connsiteX4" fmla="*/ 1276363 w 2531054"/>
              <a:gd name="connsiteY4" fmla="*/ 3794980 h 3930585"/>
              <a:gd name="connsiteX5" fmla="*/ 1272926 w 2531054"/>
              <a:gd name="connsiteY5" fmla="*/ 3930585 h 3930585"/>
              <a:gd name="connsiteX6" fmla="*/ 1168400 w 2531054"/>
              <a:gd name="connsiteY6" fmla="*/ 3930585 h 3930585"/>
              <a:gd name="connsiteX7" fmla="*/ 0 w 2531054"/>
              <a:gd name="connsiteY7" fmla="*/ 3930585 h 3930585"/>
              <a:gd name="connsiteX8" fmla="*/ 5096 w 2531054"/>
              <a:gd name="connsiteY8" fmla="*/ 3729076 h 3930585"/>
              <a:gd name="connsiteX9" fmla="*/ 1502830 w 2531054"/>
              <a:gd name="connsiteY9" fmla="*/ 131247 h 3930585"/>
              <a:gd name="connsiteX10" fmla="*/ 1627962 w 2531054"/>
              <a:gd name="connsiteY10" fmla="*/ 0 h 3930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31054" h="3930585">
                <a:moveTo>
                  <a:pt x="1627962" y="0"/>
                </a:moveTo>
                <a:lnTo>
                  <a:pt x="2454146" y="826184"/>
                </a:lnTo>
                <a:lnTo>
                  <a:pt x="2531054" y="903092"/>
                </a:lnTo>
                <a:lnTo>
                  <a:pt x="2445747" y="992362"/>
                </a:lnTo>
                <a:cubicBezTo>
                  <a:pt x="1764212" y="1740494"/>
                  <a:pt x="1331084" y="2717934"/>
                  <a:pt x="1276363" y="3794980"/>
                </a:cubicBezTo>
                <a:lnTo>
                  <a:pt x="1272926" y="3930585"/>
                </a:lnTo>
                <a:lnTo>
                  <a:pt x="1168400" y="3930585"/>
                </a:lnTo>
                <a:lnTo>
                  <a:pt x="0" y="3930585"/>
                </a:lnTo>
                <a:lnTo>
                  <a:pt x="5096" y="3729076"/>
                </a:lnTo>
                <a:cubicBezTo>
                  <a:pt x="75182" y="2346431"/>
                  <a:pt x="629927" y="1091653"/>
                  <a:pt x="1502830" y="131247"/>
                </a:cubicBezTo>
                <a:lnTo>
                  <a:pt x="162796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7665AEDF-431F-AB44-BBF5-323C035CA123}"/>
              </a:ext>
            </a:extLst>
          </p:cNvPr>
          <p:cNvSpPr/>
          <p:nvPr/>
        </p:nvSpPr>
        <p:spPr>
          <a:xfrm>
            <a:off x="9825895" y="6954672"/>
            <a:ext cx="2531054" cy="3930582"/>
          </a:xfrm>
          <a:custGeom>
            <a:avLst/>
            <a:gdLst>
              <a:gd name="connsiteX0" fmla="*/ 0 w 2531054"/>
              <a:gd name="connsiteY0" fmla="*/ 0 h 3930582"/>
              <a:gd name="connsiteX1" fmla="*/ 1168399 w 2531054"/>
              <a:gd name="connsiteY1" fmla="*/ 0 h 3930582"/>
              <a:gd name="connsiteX2" fmla="*/ 1272926 w 2531054"/>
              <a:gd name="connsiteY2" fmla="*/ 0 h 3930582"/>
              <a:gd name="connsiteX3" fmla="*/ 1276363 w 2531054"/>
              <a:gd name="connsiteY3" fmla="*/ 135601 h 3930582"/>
              <a:gd name="connsiteX4" fmla="*/ 2445747 w 2531054"/>
              <a:gd name="connsiteY4" fmla="*/ 2938219 h 3930582"/>
              <a:gd name="connsiteX5" fmla="*/ 2531054 w 2531054"/>
              <a:gd name="connsiteY5" fmla="*/ 3027489 h 3930582"/>
              <a:gd name="connsiteX6" fmla="*/ 2454145 w 2531054"/>
              <a:gd name="connsiteY6" fmla="*/ 3104398 h 3930582"/>
              <a:gd name="connsiteX7" fmla="*/ 1627961 w 2531054"/>
              <a:gd name="connsiteY7" fmla="*/ 3930582 h 3930582"/>
              <a:gd name="connsiteX8" fmla="*/ 1502829 w 2531054"/>
              <a:gd name="connsiteY8" fmla="*/ 3799335 h 3930582"/>
              <a:gd name="connsiteX9" fmla="*/ 5095 w 2531054"/>
              <a:gd name="connsiteY9" fmla="*/ 201506 h 3930582"/>
              <a:gd name="connsiteX10" fmla="*/ 0 w 2531054"/>
              <a:gd name="connsiteY10" fmla="*/ 0 h 3930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31054" h="3930582">
                <a:moveTo>
                  <a:pt x="0" y="0"/>
                </a:moveTo>
                <a:lnTo>
                  <a:pt x="1168399" y="0"/>
                </a:lnTo>
                <a:lnTo>
                  <a:pt x="1272926" y="0"/>
                </a:lnTo>
                <a:lnTo>
                  <a:pt x="1276363" y="135601"/>
                </a:lnTo>
                <a:cubicBezTo>
                  <a:pt x="1331084" y="1212647"/>
                  <a:pt x="1764212" y="2190087"/>
                  <a:pt x="2445747" y="2938219"/>
                </a:cubicBezTo>
                <a:lnTo>
                  <a:pt x="2531054" y="3027489"/>
                </a:lnTo>
                <a:lnTo>
                  <a:pt x="2454145" y="3104398"/>
                </a:lnTo>
                <a:lnTo>
                  <a:pt x="1627961" y="3930582"/>
                </a:lnTo>
                <a:lnTo>
                  <a:pt x="1502829" y="3799335"/>
                </a:lnTo>
                <a:cubicBezTo>
                  <a:pt x="629926" y="2838929"/>
                  <a:pt x="75181" y="1584152"/>
                  <a:pt x="5095" y="20150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65" name="Freeform 64">
            <a:extLst>
              <a:ext uri="{FF2B5EF4-FFF2-40B4-BE49-F238E27FC236}">
                <a16:creationId xmlns:a16="http://schemas.microsoft.com/office/drawing/2014/main" id="{6F931A50-A5A4-E544-8828-B0F220766344}"/>
              </a:ext>
            </a:extLst>
          </p:cNvPr>
          <p:cNvSpPr/>
          <p:nvPr/>
        </p:nvSpPr>
        <p:spPr>
          <a:xfrm>
            <a:off x="18881372" y="6954674"/>
            <a:ext cx="2528384" cy="3930585"/>
          </a:xfrm>
          <a:custGeom>
            <a:avLst/>
            <a:gdLst>
              <a:gd name="connsiteX0" fmla="*/ 1260686 w 2528384"/>
              <a:gd name="connsiteY0" fmla="*/ 0 h 3930585"/>
              <a:gd name="connsiteX1" fmla="*/ 1359984 w 2528384"/>
              <a:gd name="connsiteY1" fmla="*/ 0 h 3930585"/>
              <a:gd name="connsiteX2" fmla="*/ 2528384 w 2528384"/>
              <a:gd name="connsiteY2" fmla="*/ 0 h 3930585"/>
              <a:gd name="connsiteX3" fmla="*/ 2523288 w 2528384"/>
              <a:gd name="connsiteY3" fmla="*/ 201506 h 3930585"/>
              <a:gd name="connsiteX4" fmla="*/ 1025554 w 2528384"/>
              <a:gd name="connsiteY4" fmla="*/ 3799335 h 3930585"/>
              <a:gd name="connsiteX5" fmla="*/ 900420 w 2528384"/>
              <a:gd name="connsiteY5" fmla="*/ 3930585 h 3930585"/>
              <a:gd name="connsiteX6" fmla="*/ 74236 w 2528384"/>
              <a:gd name="connsiteY6" fmla="*/ 3104401 h 3930585"/>
              <a:gd name="connsiteX7" fmla="*/ 0 w 2528384"/>
              <a:gd name="connsiteY7" fmla="*/ 3030165 h 3930585"/>
              <a:gd name="connsiteX8" fmla="*/ 87864 w 2528384"/>
              <a:gd name="connsiteY8" fmla="*/ 2938218 h 3930585"/>
              <a:gd name="connsiteX9" fmla="*/ 1257248 w 2528384"/>
              <a:gd name="connsiteY9" fmla="*/ 135600 h 3930585"/>
              <a:gd name="connsiteX10" fmla="*/ 1260686 w 2528384"/>
              <a:gd name="connsiteY10" fmla="*/ 0 h 3930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528384" h="3930585">
                <a:moveTo>
                  <a:pt x="1260686" y="0"/>
                </a:moveTo>
                <a:lnTo>
                  <a:pt x="1359984" y="0"/>
                </a:lnTo>
                <a:lnTo>
                  <a:pt x="2528384" y="0"/>
                </a:lnTo>
                <a:lnTo>
                  <a:pt x="2523288" y="201506"/>
                </a:lnTo>
                <a:cubicBezTo>
                  <a:pt x="2453202" y="1584152"/>
                  <a:pt x="1898456" y="2838929"/>
                  <a:pt x="1025554" y="3799335"/>
                </a:cubicBezTo>
                <a:lnTo>
                  <a:pt x="900420" y="3930585"/>
                </a:lnTo>
                <a:lnTo>
                  <a:pt x="74236" y="3104401"/>
                </a:lnTo>
                <a:lnTo>
                  <a:pt x="0" y="3030165"/>
                </a:lnTo>
                <a:lnTo>
                  <a:pt x="87864" y="2938218"/>
                </a:lnTo>
                <a:cubicBezTo>
                  <a:pt x="769400" y="2190086"/>
                  <a:pt x="1202528" y="1212646"/>
                  <a:pt x="1257248" y="135600"/>
                </a:cubicBezTo>
                <a:lnTo>
                  <a:pt x="126068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9459C18A-FA5B-774E-AB09-AF9CFD406943}"/>
              </a:ext>
            </a:extLst>
          </p:cNvPr>
          <p:cNvSpPr/>
          <p:nvPr/>
        </p:nvSpPr>
        <p:spPr>
          <a:xfrm>
            <a:off x="11590570" y="10118604"/>
            <a:ext cx="3930585" cy="2531326"/>
          </a:xfrm>
          <a:custGeom>
            <a:avLst/>
            <a:gdLst>
              <a:gd name="connsiteX0" fmla="*/ 903363 w 3930585"/>
              <a:gd name="connsiteY0" fmla="*/ 0 h 2531326"/>
              <a:gd name="connsiteX1" fmla="*/ 987989 w 3930585"/>
              <a:gd name="connsiteY1" fmla="*/ 80498 h 2531326"/>
              <a:gd name="connsiteX2" fmla="*/ 3797063 w 3930585"/>
              <a:gd name="connsiteY2" fmla="*/ 1247195 h 2531326"/>
              <a:gd name="connsiteX3" fmla="*/ 3930585 w 3930585"/>
              <a:gd name="connsiteY3" fmla="*/ 1250563 h 2531326"/>
              <a:gd name="connsiteX4" fmla="*/ 3930585 w 3930585"/>
              <a:gd name="connsiteY4" fmla="*/ 1362927 h 2531326"/>
              <a:gd name="connsiteX5" fmla="*/ 3930585 w 3930585"/>
              <a:gd name="connsiteY5" fmla="*/ 2531326 h 2531326"/>
              <a:gd name="connsiteX6" fmla="*/ 3729079 w 3930585"/>
              <a:gd name="connsiteY6" fmla="*/ 2526231 h 2531326"/>
              <a:gd name="connsiteX7" fmla="*/ 131250 w 3930585"/>
              <a:gd name="connsiteY7" fmla="*/ 1028497 h 2531326"/>
              <a:gd name="connsiteX8" fmla="*/ 0 w 3930585"/>
              <a:gd name="connsiteY8" fmla="*/ 903363 h 2531326"/>
              <a:gd name="connsiteX9" fmla="*/ 826184 w 3930585"/>
              <a:gd name="connsiteY9" fmla="*/ 77179 h 2531326"/>
              <a:gd name="connsiteX10" fmla="*/ 903363 w 3930585"/>
              <a:gd name="connsiteY10" fmla="*/ 0 h 253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30585" h="2531326">
                <a:moveTo>
                  <a:pt x="903363" y="0"/>
                </a:moveTo>
                <a:lnTo>
                  <a:pt x="987989" y="80498"/>
                </a:lnTo>
                <a:cubicBezTo>
                  <a:pt x="1737845" y="760467"/>
                  <a:pt x="2717536" y="1192599"/>
                  <a:pt x="3797063" y="1247195"/>
                </a:cubicBezTo>
                <a:lnTo>
                  <a:pt x="3930585" y="1250563"/>
                </a:lnTo>
                <a:lnTo>
                  <a:pt x="3930585" y="1362927"/>
                </a:lnTo>
                <a:lnTo>
                  <a:pt x="3930585" y="2531326"/>
                </a:lnTo>
                <a:lnTo>
                  <a:pt x="3729079" y="2526231"/>
                </a:lnTo>
                <a:cubicBezTo>
                  <a:pt x="2346433" y="2456145"/>
                  <a:pt x="1091656" y="1901400"/>
                  <a:pt x="131250" y="1028497"/>
                </a:cubicBezTo>
                <a:lnTo>
                  <a:pt x="0" y="903363"/>
                </a:lnTo>
                <a:lnTo>
                  <a:pt x="826184" y="77179"/>
                </a:lnTo>
                <a:lnTo>
                  <a:pt x="90336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24ADF764-7D5F-B048-A6B8-0481BA530EF3}"/>
              </a:ext>
            </a:extLst>
          </p:cNvPr>
          <p:cNvSpPr/>
          <p:nvPr/>
        </p:nvSpPr>
        <p:spPr>
          <a:xfrm>
            <a:off x="15714494" y="10121155"/>
            <a:ext cx="3930586" cy="2528776"/>
          </a:xfrm>
          <a:custGeom>
            <a:avLst/>
            <a:gdLst>
              <a:gd name="connsiteX0" fmla="*/ 3029772 w 3930586"/>
              <a:gd name="connsiteY0" fmla="*/ 0 h 2528776"/>
              <a:gd name="connsiteX1" fmla="*/ 3104402 w 3930586"/>
              <a:gd name="connsiteY1" fmla="*/ 74630 h 2528776"/>
              <a:gd name="connsiteX2" fmla="*/ 3930586 w 3930586"/>
              <a:gd name="connsiteY2" fmla="*/ 900814 h 2528776"/>
              <a:gd name="connsiteX3" fmla="*/ 3799338 w 3930586"/>
              <a:gd name="connsiteY3" fmla="*/ 1025946 h 2528776"/>
              <a:gd name="connsiteX4" fmla="*/ 201509 w 3930586"/>
              <a:gd name="connsiteY4" fmla="*/ 2523680 h 2528776"/>
              <a:gd name="connsiteX5" fmla="*/ 0 w 3930586"/>
              <a:gd name="connsiteY5" fmla="*/ 2528776 h 2528776"/>
              <a:gd name="connsiteX6" fmla="*/ 0 w 3930586"/>
              <a:gd name="connsiteY6" fmla="*/ 1360376 h 2528776"/>
              <a:gd name="connsiteX7" fmla="*/ 0 w 3930586"/>
              <a:gd name="connsiteY7" fmla="*/ 1248144 h 2528776"/>
              <a:gd name="connsiteX8" fmla="*/ 138754 w 3930586"/>
              <a:gd name="connsiteY8" fmla="*/ 1244644 h 2528776"/>
              <a:gd name="connsiteX9" fmla="*/ 2947826 w 3930586"/>
              <a:gd name="connsiteY9" fmla="*/ 77947 h 2528776"/>
              <a:gd name="connsiteX10" fmla="*/ 3029772 w 3930586"/>
              <a:gd name="connsiteY10" fmla="*/ 0 h 2528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30586" h="2528776">
                <a:moveTo>
                  <a:pt x="3029772" y="0"/>
                </a:moveTo>
                <a:lnTo>
                  <a:pt x="3104402" y="74630"/>
                </a:lnTo>
                <a:lnTo>
                  <a:pt x="3930586" y="900814"/>
                </a:lnTo>
                <a:lnTo>
                  <a:pt x="3799338" y="1025946"/>
                </a:lnTo>
                <a:cubicBezTo>
                  <a:pt x="2838932" y="1898849"/>
                  <a:pt x="1584154" y="2453594"/>
                  <a:pt x="201509" y="2523680"/>
                </a:cubicBezTo>
                <a:lnTo>
                  <a:pt x="0" y="2528776"/>
                </a:lnTo>
                <a:lnTo>
                  <a:pt x="0" y="1360376"/>
                </a:lnTo>
                <a:lnTo>
                  <a:pt x="0" y="1248144"/>
                </a:lnTo>
                <a:lnTo>
                  <a:pt x="138754" y="1244644"/>
                </a:lnTo>
                <a:cubicBezTo>
                  <a:pt x="1218282" y="1190048"/>
                  <a:pt x="2197972" y="757916"/>
                  <a:pt x="2947826" y="77947"/>
                </a:cubicBezTo>
                <a:lnTo>
                  <a:pt x="302977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00BE0303-D2F3-3D46-B108-A74C7255AB90}"/>
              </a:ext>
            </a:extLst>
          </p:cNvPr>
          <p:cNvSpPr/>
          <p:nvPr/>
        </p:nvSpPr>
        <p:spPr>
          <a:xfrm>
            <a:off x="13608914" y="4853710"/>
            <a:ext cx="1917471" cy="4008583"/>
          </a:xfrm>
          <a:custGeom>
            <a:avLst/>
            <a:gdLst>
              <a:gd name="connsiteX0" fmla="*/ 1917471 w 1917471"/>
              <a:gd name="connsiteY0" fmla="*/ 0 h 4008583"/>
              <a:gd name="connsiteX1" fmla="*/ 1917471 w 1917471"/>
              <a:gd name="connsiteY1" fmla="*/ 4008583 h 4008583"/>
              <a:gd name="connsiteX2" fmla="*/ 1803510 w 1917471"/>
              <a:gd name="connsiteY2" fmla="*/ 4002828 h 4008583"/>
              <a:gd name="connsiteX3" fmla="*/ 0 w 1917471"/>
              <a:gd name="connsiteY3" fmla="*/ 2004291 h 4008583"/>
              <a:gd name="connsiteX4" fmla="*/ 1803510 w 1917471"/>
              <a:gd name="connsiteY4" fmla="*/ 5754 h 4008583"/>
              <a:gd name="connsiteX5" fmla="*/ 1917471 w 1917471"/>
              <a:gd name="connsiteY5" fmla="*/ 0 h 4008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17471" h="4008583">
                <a:moveTo>
                  <a:pt x="1917471" y="0"/>
                </a:moveTo>
                <a:lnTo>
                  <a:pt x="1917471" y="4008583"/>
                </a:lnTo>
                <a:lnTo>
                  <a:pt x="1803510" y="4002828"/>
                </a:lnTo>
                <a:cubicBezTo>
                  <a:pt x="790505" y="3899952"/>
                  <a:pt x="0" y="3044438"/>
                  <a:pt x="0" y="2004291"/>
                </a:cubicBezTo>
                <a:cubicBezTo>
                  <a:pt x="0" y="964144"/>
                  <a:pt x="790505" y="108630"/>
                  <a:pt x="1803510" y="5754"/>
                </a:cubicBezTo>
                <a:lnTo>
                  <a:pt x="1917471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3FA1F85B-85FB-9F4D-B56B-91D94C92A5BA}"/>
              </a:ext>
            </a:extLst>
          </p:cNvPr>
          <p:cNvSpPr/>
          <p:nvPr/>
        </p:nvSpPr>
        <p:spPr>
          <a:xfrm>
            <a:off x="15709265" y="4853709"/>
            <a:ext cx="1917467" cy="4008582"/>
          </a:xfrm>
          <a:custGeom>
            <a:avLst/>
            <a:gdLst>
              <a:gd name="connsiteX0" fmla="*/ 0 w 1917467"/>
              <a:gd name="connsiteY0" fmla="*/ 0 h 4008582"/>
              <a:gd name="connsiteX1" fmla="*/ 113957 w 1917467"/>
              <a:gd name="connsiteY1" fmla="*/ 5754 h 4008582"/>
              <a:gd name="connsiteX2" fmla="*/ 1917467 w 1917467"/>
              <a:gd name="connsiteY2" fmla="*/ 2004291 h 4008582"/>
              <a:gd name="connsiteX3" fmla="*/ 113957 w 1917467"/>
              <a:gd name="connsiteY3" fmla="*/ 4002828 h 4008582"/>
              <a:gd name="connsiteX4" fmla="*/ 0 w 1917467"/>
              <a:gd name="connsiteY4" fmla="*/ 4008582 h 4008582"/>
              <a:gd name="connsiteX5" fmla="*/ 0 w 1917467"/>
              <a:gd name="connsiteY5" fmla="*/ 0 h 4008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17467" h="4008582">
                <a:moveTo>
                  <a:pt x="0" y="0"/>
                </a:moveTo>
                <a:lnTo>
                  <a:pt x="113957" y="5754"/>
                </a:lnTo>
                <a:cubicBezTo>
                  <a:pt x="1126962" y="108630"/>
                  <a:pt x="1917467" y="964144"/>
                  <a:pt x="1917467" y="2004291"/>
                </a:cubicBezTo>
                <a:cubicBezTo>
                  <a:pt x="1917467" y="3044438"/>
                  <a:pt x="1126962" y="3899952"/>
                  <a:pt x="113957" y="4002828"/>
                </a:cubicBezTo>
                <a:lnTo>
                  <a:pt x="0" y="40085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E287674-4C1D-014F-9E4F-2FC9B0095CF5}"/>
              </a:ext>
            </a:extLst>
          </p:cNvPr>
          <p:cNvSpPr txBox="1"/>
          <p:nvPr/>
        </p:nvSpPr>
        <p:spPr>
          <a:xfrm rot="20182828">
            <a:off x="12385724" y="1840084"/>
            <a:ext cx="245291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Role Model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BAD6D9D-8799-D543-A9AC-D81BDBBF7F09}"/>
              </a:ext>
            </a:extLst>
          </p:cNvPr>
          <p:cNvSpPr txBox="1"/>
          <p:nvPr/>
        </p:nvSpPr>
        <p:spPr>
          <a:xfrm rot="1338279">
            <a:off x="16690421" y="1554243"/>
            <a:ext cx="1872628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Decisive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Thinker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8849597-9898-AA41-9D7C-2C81D661BC28}"/>
              </a:ext>
            </a:extLst>
          </p:cNvPr>
          <p:cNvSpPr txBox="1"/>
          <p:nvPr/>
        </p:nvSpPr>
        <p:spPr>
          <a:xfrm rot="4022302">
            <a:off x="19164717" y="4315100"/>
            <a:ext cx="2294218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Skilled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Influencer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CE47864-E0A5-E840-9B1D-E06F05B9B31C}"/>
              </a:ext>
            </a:extLst>
          </p:cNvPr>
          <p:cNvSpPr txBox="1"/>
          <p:nvPr/>
        </p:nvSpPr>
        <p:spPr>
          <a:xfrm rot="17639195">
            <a:off x="9466377" y="4315100"/>
            <a:ext cx="2903359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Change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Management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27BFBE0-34B3-434F-9345-1316FEB436F1}"/>
              </a:ext>
            </a:extLst>
          </p:cNvPr>
          <p:cNvSpPr txBox="1"/>
          <p:nvPr/>
        </p:nvSpPr>
        <p:spPr>
          <a:xfrm rot="1338279">
            <a:off x="12509519" y="11004532"/>
            <a:ext cx="2085827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Driven to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Deliver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2B9242A-3890-9E45-983D-4DD4F78D0764}"/>
              </a:ext>
            </a:extLst>
          </p:cNvPr>
          <p:cNvSpPr txBox="1"/>
          <p:nvPr/>
        </p:nvSpPr>
        <p:spPr>
          <a:xfrm rot="20182828">
            <a:off x="16589125" y="11004531"/>
            <a:ext cx="2085827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Driven to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Deliver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0484500-E039-824C-AAA7-C176A547668E}"/>
              </a:ext>
            </a:extLst>
          </p:cNvPr>
          <p:cNvSpPr txBox="1"/>
          <p:nvPr/>
        </p:nvSpPr>
        <p:spPr>
          <a:xfrm rot="4022302">
            <a:off x="9727355" y="8381355"/>
            <a:ext cx="2411045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Courage to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Challenge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A82121B-BAB9-AF45-B3E8-4A7AEA95622C}"/>
              </a:ext>
            </a:extLst>
          </p:cNvPr>
          <p:cNvSpPr txBox="1"/>
          <p:nvPr/>
        </p:nvSpPr>
        <p:spPr>
          <a:xfrm rot="17639195">
            <a:off x="19161101" y="8381291"/>
            <a:ext cx="2331086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Personally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Credible</a:t>
            </a:r>
          </a:p>
        </p:txBody>
      </p:sp>
      <p:sp>
        <p:nvSpPr>
          <p:cNvPr id="89" name="Subtitle 2">
            <a:extLst>
              <a:ext uri="{FF2B5EF4-FFF2-40B4-BE49-F238E27FC236}">
                <a16:creationId xmlns:a16="http://schemas.microsoft.com/office/drawing/2014/main" id="{4CCCAD70-D3B3-9149-8B36-3B002D215B7F}"/>
              </a:ext>
            </a:extLst>
          </p:cNvPr>
          <p:cNvSpPr txBox="1">
            <a:spLocks/>
          </p:cNvSpPr>
          <p:nvPr/>
        </p:nvSpPr>
        <p:spPr>
          <a:xfrm>
            <a:off x="15886969" y="3387880"/>
            <a:ext cx="2212133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Organization design</a:t>
            </a:r>
          </a:p>
        </p:txBody>
      </p:sp>
      <p:sp>
        <p:nvSpPr>
          <p:cNvPr id="90" name="Subtitle 2">
            <a:extLst>
              <a:ext uri="{FF2B5EF4-FFF2-40B4-BE49-F238E27FC236}">
                <a16:creationId xmlns:a16="http://schemas.microsoft.com/office/drawing/2014/main" id="{62402186-D72D-2049-9689-CE4F48107777}"/>
              </a:ext>
            </a:extLst>
          </p:cNvPr>
          <p:cNvSpPr txBox="1">
            <a:spLocks/>
          </p:cNvSpPr>
          <p:nvPr/>
        </p:nvSpPr>
        <p:spPr>
          <a:xfrm>
            <a:off x="13157910" y="3163460"/>
            <a:ext cx="2212133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Service delivery and information</a:t>
            </a:r>
          </a:p>
        </p:txBody>
      </p:sp>
      <p:sp>
        <p:nvSpPr>
          <p:cNvPr id="91" name="Subtitle 2">
            <a:extLst>
              <a:ext uri="{FF2B5EF4-FFF2-40B4-BE49-F238E27FC236}">
                <a16:creationId xmlns:a16="http://schemas.microsoft.com/office/drawing/2014/main" id="{20310935-F1B4-484B-A16C-63FB4628FDCB}"/>
              </a:ext>
            </a:extLst>
          </p:cNvPr>
          <p:cNvSpPr txBox="1">
            <a:spLocks/>
          </p:cNvSpPr>
          <p:nvPr/>
        </p:nvSpPr>
        <p:spPr>
          <a:xfrm>
            <a:off x="15886969" y="9306278"/>
            <a:ext cx="2212133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Learning and talent development</a:t>
            </a:r>
          </a:p>
        </p:txBody>
      </p:sp>
      <p:sp>
        <p:nvSpPr>
          <p:cNvPr id="92" name="Subtitle 2">
            <a:extLst>
              <a:ext uri="{FF2B5EF4-FFF2-40B4-BE49-F238E27FC236}">
                <a16:creationId xmlns:a16="http://schemas.microsoft.com/office/drawing/2014/main" id="{08BE9EB0-9FA2-ED4B-BFC3-9D0DD8896AF4}"/>
              </a:ext>
            </a:extLst>
          </p:cNvPr>
          <p:cNvSpPr txBox="1">
            <a:spLocks/>
          </p:cNvSpPr>
          <p:nvPr/>
        </p:nvSpPr>
        <p:spPr>
          <a:xfrm>
            <a:off x="13157910" y="9530698"/>
            <a:ext cx="2212133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Performance and reward</a:t>
            </a:r>
          </a:p>
        </p:txBody>
      </p:sp>
      <p:sp>
        <p:nvSpPr>
          <p:cNvPr id="93" name="Subtitle 2">
            <a:extLst>
              <a:ext uri="{FF2B5EF4-FFF2-40B4-BE49-F238E27FC236}">
                <a16:creationId xmlns:a16="http://schemas.microsoft.com/office/drawing/2014/main" id="{B2705954-79FD-E745-A2C9-9676B9B90FA6}"/>
              </a:ext>
            </a:extLst>
          </p:cNvPr>
          <p:cNvSpPr txBox="1">
            <a:spLocks/>
          </p:cNvSpPr>
          <p:nvPr/>
        </p:nvSpPr>
        <p:spPr>
          <a:xfrm>
            <a:off x="17516676" y="7579112"/>
            <a:ext cx="2212133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Resourcing and talent planning</a:t>
            </a:r>
          </a:p>
        </p:txBody>
      </p:sp>
      <p:sp>
        <p:nvSpPr>
          <p:cNvPr id="94" name="Subtitle 2">
            <a:extLst>
              <a:ext uri="{FF2B5EF4-FFF2-40B4-BE49-F238E27FC236}">
                <a16:creationId xmlns:a16="http://schemas.microsoft.com/office/drawing/2014/main" id="{47AF13A8-D7F2-7E48-9791-E6D7C71FC7CD}"/>
              </a:ext>
            </a:extLst>
          </p:cNvPr>
          <p:cNvSpPr txBox="1">
            <a:spLocks/>
          </p:cNvSpPr>
          <p:nvPr/>
        </p:nvSpPr>
        <p:spPr>
          <a:xfrm>
            <a:off x="11541385" y="7579112"/>
            <a:ext cx="2212133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Employee engagement</a:t>
            </a:r>
          </a:p>
        </p:txBody>
      </p:sp>
      <p:sp>
        <p:nvSpPr>
          <p:cNvPr id="95" name="Subtitle 2">
            <a:extLst>
              <a:ext uri="{FF2B5EF4-FFF2-40B4-BE49-F238E27FC236}">
                <a16:creationId xmlns:a16="http://schemas.microsoft.com/office/drawing/2014/main" id="{04140D23-D7E6-ED4C-94AF-B4B1CC020DB4}"/>
              </a:ext>
            </a:extLst>
          </p:cNvPr>
          <p:cNvSpPr txBox="1">
            <a:spLocks/>
          </p:cNvSpPr>
          <p:nvPr/>
        </p:nvSpPr>
        <p:spPr>
          <a:xfrm>
            <a:off x="17516676" y="5274465"/>
            <a:ext cx="2212133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Organization development</a:t>
            </a:r>
          </a:p>
        </p:txBody>
      </p:sp>
      <p:sp>
        <p:nvSpPr>
          <p:cNvPr id="96" name="Subtitle 2">
            <a:extLst>
              <a:ext uri="{FF2B5EF4-FFF2-40B4-BE49-F238E27FC236}">
                <a16:creationId xmlns:a16="http://schemas.microsoft.com/office/drawing/2014/main" id="{1E03DBEB-77CA-4B41-BE95-7D862EDBBACB}"/>
              </a:ext>
            </a:extLst>
          </p:cNvPr>
          <p:cNvSpPr txBox="1">
            <a:spLocks/>
          </p:cNvSpPr>
          <p:nvPr/>
        </p:nvSpPr>
        <p:spPr>
          <a:xfrm>
            <a:off x="11541385" y="5274465"/>
            <a:ext cx="2212133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Employee relations</a:t>
            </a:r>
          </a:p>
        </p:txBody>
      </p:sp>
      <p:sp>
        <p:nvSpPr>
          <p:cNvPr id="97" name="Subtitle 2">
            <a:extLst>
              <a:ext uri="{FF2B5EF4-FFF2-40B4-BE49-F238E27FC236}">
                <a16:creationId xmlns:a16="http://schemas.microsoft.com/office/drawing/2014/main" id="{2DE6C3E0-BA55-574A-8C45-F4816813FAA4}"/>
              </a:ext>
            </a:extLst>
          </p:cNvPr>
          <p:cNvSpPr txBox="1">
            <a:spLocks/>
          </p:cNvSpPr>
          <p:nvPr/>
        </p:nvSpPr>
        <p:spPr>
          <a:xfrm>
            <a:off x="13745884" y="6350169"/>
            <a:ext cx="1666746" cy="1015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Strategy insights and solutions</a:t>
            </a:r>
          </a:p>
        </p:txBody>
      </p:sp>
      <p:sp>
        <p:nvSpPr>
          <p:cNvPr id="98" name="Subtitle 2">
            <a:extLst>
              <a:ext uri="{FF2B5EF4-FFF2-40B4-BE49-F238E27FC236}">
                <a16:creationId xmlns:a16="http://schemas.microsoft.com/office/drawing/2014/main" id="{69E3C447-EE77-9444-B4A5-F4246559F1E8}"/>
              </a:ext>
            </a:extLst>
          </p:cNvPr>
          <p:cNvSpPr txBox="1">
            <a:spLocks/>
          </p:cNvSpPr>
          <p:nvPr/>
        </p:nvSpPr>
        <p:spPr>
          <a:xfrm>
            <a:off x="15807994" y="6042393"/>
            <a:ext cx="1666746" cy="16312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Leading and managing the human resource function</a:t>
            </a:r>
          </a:p>
        </p:txBody>
      </p:sp>
    </p:spTree>
    <p:extLst>
      <p:ext uri="{BB962C8B-B14F-4D97-AF65-F5344CB8AC3E}">
        <p14:creationId xmlns:p14="http://schemas.microsoft.com/office/powerpoint/2010/main" val="24486665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5349443-9063-C14D-A08A-575F82905426}"/>
              </a:ext>
            </a:extLst>
          </p:cNvPr>
          <p:cNvSpPr txBox="1"/>
          <p:nvPr/>
        </p:nvSpPr>
        <p:spPr>
          <a:xfrm>
            <a:off x="1520825" y="612372"/>
            <a:ext cx="11346376" cy="10156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cs typeface="Poppins" pitchFamily="2" charset="77"/>
              </a:rPr>
              <a:t>BRIDGES TRANSITION MODEL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0930A90-2FAC-714F-A786-6D1F3CFC78D5}"/>
              </a:ext>
            </a:extLst>
          </p:cNvPr>
          <p:cNvCxnSpPr/>
          <p:nvPr/>
        </p:nvCxnSpPr>
        <p:spPr>
          <a:xfrm>
            <a:off x="2761796" y="3265714"/>
            <a:ext cx="0" cy="8686800"/>
          </a:xfrm>
          <a:prstGeom prst="straightConnector1">
            <a:avLst/>
          </a:prstGeom>
          <a:ln w="63500">
            <a:solidFill>
              <a:schemeClr val="bg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2E2551C-8541-2546-816D-E1085A5AA0EA}"/>
              </a:ext>
            </a:extLst>
          </p:cNvPr>
          <p:cNvCxnSpPr>
            <a:cxnSpLocks/>
          </p:cNvCxnSpPr>
          <p:nvPr/>
        </p:nvCxnSpPr>
        <p:spPr>
          <a:xfrm flipH="1">
            <a:off x="2761797" y="11952514"/>
            <a:ext cx="19575689" cy="0"/>
          </a:xfrm>
          <a:prstGeom prst="straightConnector1">
            <a:avLst/>
          </a:prstGeom>
          <a:ln w="63500">
            <a:solidFill>
              <a:schemeClr val="bg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B2EED90-6D89-2248-A839-036E53CA103E}"/>
              </a:ext>
            </a:extLst>
          </p:cNvPr>
          <p:cNvSpPr txBox="1"/>
          <p:nvPr/>
        </p:nvSpPr>
        <p:spPr>
          <a:xfrm>
            <a:off x="11953972" y="12191405"/>
            <a:ext cx="1191353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Time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2B1F2B-55DF-384E-9F6F-12FC75CAD4AB}"/>
              </a:ext>
            </a:extLst>
          </p:cNvPr>
          <p:cNvSpPr txBox="1"/>
          <p:nvPr/>
        </p:nvSpPr>
        <p:spPr>
          <a:xfrm rot="16200000">
            <a:off x="829935" y="7269534"/>
            <a:ext cx="2573140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Importance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1D5E94-1E1E-EB42-9726-B6163814CC3E}"/>
              </a:ext>
            </a:extLst>
          </p:cNvPr>
          <p:cNvSpPr/>
          <p:nvPr/>
        </p:nvSpPr>
        <p:spPr>
          <a:xfrm>
            <a:off x="3098799" y="3494316"/>
            <a:ext cx="18970787" cy="81212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96497271-8458-E242-BA9B-E65943371DD0}"/>
              </a:ext>
            </a:extLst>
          </p:cNvPr>
          <p:cNvSpPr/>
          <p:nvPr/>
        </p:nvSpPr>
        <p:spPr>
          <a:xfrm>
            <a:off x="3098799" y="6322543"/>
            <a:ext cx="18970787" cy="5293071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12D2B6B8-6F48-7141-8E1B-030280FED86B}"/>
              </a:ext>
            </a:extLst>
          </p:cNvPr>
          <p:cNvSpPr/>
          <p:nvPr/>
        </p:nvSpPr>
        <p:spPr>
          <a:xfrm rot="10800000">
            <a:off x="5878283" y="3494314"/>
            <a:ext cx="16191301" cy="7249885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D8A7F1-5049-B14B-B9B5-9D6855FAB11D}"/>
              </a:ext>
            </a:extLst>
          </p:cNvPr>
          <p:cNvSpPr txBox="1"/>
          <p:nvPr/>
        </p:nvSpPr>
        <p:spPr>
          <a:xfrm>
            <a:off x="3894213" y="10025745"/>
            <a:ext cx="7425431" cy="76944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Ending, Losing, Letting Go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4FFDC7-DD8C-7B4E-915F-A1B782492067}"/>
              </a:ext>
            </a:extLst>
          </p:cNvPr>
          <p:cNvSpPr txBox="1"/>
          <p:nvPr/>
        </p:nvSpPr>
        <p:spPr>
          <a:xfrm rot="900000">
            <a:off x="4453641" y="5297624"/>
            <a:ext cx="5052922" cy="769441"/>
          </a:xfrm>
          <a:prstGeom prst="rect">
            <a:avLst/>
          </a:prstGeom>
          <a:solidFill>
            <a:schemeClr val="accent2"/>
          </a:solidFill>
        </p:spPr>
        <p:txBody>
          <a:bodyPr wrap="none" rtlCol="0" anchor="b" anchorCtr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The Neutral Zone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BC4393-A35B-294D-8BD8-A009149B1396}"/>
              </a:ext>
            </a:extLst>
          </p:cNvPr>
          <p:cNvSpPr txBox="1"/>
          <p:nvPr/>
        </p:nvSpPr>
        <p:spPr>
          <a:xfrm>
            <a:off x="15703349" y="4530874"/>
            <a:ext cx="5575502" cy="76944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4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The New Beginning</a:t>
            </a:r>
          </a:p>
        </p:txBody>
      </p:sp>
    </p:spTree>
    <p:extLst>
      <p:ext uri="{BB962C8B-B14F-4D97-AF65-F5344CB8AC3E}">
        <p14:creationId xmlns:p14="http://schemas.microsoft.com/office/powerpoint/2010/main" val="44542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82FF06-9CF6-3941-9E91-F59C97710FBB}"/>
              </a:ext>
            </a:extLst>
          </p:cNvPr>
          <p:cNvSpPr txBox="1"/>
          <p:nvPr/>
        </p:nvSpPr>
        <p:spPr>
          <a:xfrm>
            <a:off x="1520825" y="612372"/>
            <a:ext cx="13076465" cy="10156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cs typeface="Poppins" pitchFamily="2" charset="77"/>
              </a:rPr>
              <a:t>THE FOUR CONTRIBUTION STAGES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F9FAAB-2FE1-8B48-AF32-BC90FBE211B9}"/>
              </a:ext>
            </a:extLst>
          </p:cNvPr>
          <p:cNvSpPr txBox="1"/>
          <p:nvPr/>
        </p:nvSpPr>
        <p:spPr>
          <a:xfrm>
            <a:off x="1520825" y="1678835"/>
            <a:ext cx="12250469" cy="50539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Explain how careers develop in distinct stages – each different from another.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42F0A3-7693-D940-BFC8-F5548320A617}"/>
              </a:ext>
            </a:extLst>
          </p:cNvPr>
          <p:cNvSpPr/>
          <p:nvPr/>
        </p:nvSpPr>
        <p:spPr>
          <a:xfrm>
            <a:off x="1520825" y="6100128"/>
            <a:ext cx="4488090" cy="62641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6FE2B3-73C3-1D41-9F21-1165150D7794}"/>
              </a:ext>
            </a:extLst>
          </p:cNvPr>
          <p:cNvSpPr/>
          <p:nvPr/>
        </p:nvSpPr>
        <p:spPr>
          <a:xfrm>
            <a:off x="18368735" y="6100128"/>
            <a:ext cx="4488090" cy="62641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4F443D-3350-BB40-8035-E63BC8001DF3}"/>
              </a:ext>
            </a:extLst>
          </p:cNvPr>
          <p:cNvSpPr/>
          <p:nvPr/>
        </p:nvSpPr>
        <p:spPr>
          <a:xfrm>
            <a:off x="12752765" y="6100128"/>
            <a:ext cx="4488090" cy="62641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55F828-31BC-454E-BBBF-56B70A3A46C1}"/>
              </a:ext>
            </a:extLst>
          </p:cNvPr>
          <p:cNvSpPr/>
          <p:nvPr/>
        </p:nvSpPr>
        <p:spPr>
          <a:xfrm>
            <a:off x="7136795" y="6100128"/>
            <a:ext cx="4488090" cy="62641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4DF5B9-2A76-0C4A-BA16-C34D315F5F8E}"/>
              </a:ext>
            </a:extLst>
          </p:cNvPr>
          <p:cNvSpPr/>
          <p:nvPr/>
        </p:nvSpPr>
        <p:spPr>
          <a:xfrm>
            <a:off x="1520825" y="4793843"/>
            <a:ext cx="4488090" cy="13062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2062A8-C4F3-804C-BCE7-8814989F610D}"/>
              </a:ext>
            </a:extLst>
          </p:cNvPr>
          <p:cNvSpPr/>
          <p:nvPr/>
        </p:nvSpPr>
        <p:spPr>
          <a:xfrm>
            <a:off x="18368735" y="4793843"/>
            <a:ext cx="4488090" cy="13062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ACBB44-CB88-084F-87D2-97C9B9E5F9D2}"/>
              </a:ext>
            </a:extLst>
          </p:cNvPr>
          <p:cNvSpPr/>
          <p:nvPr/>
        </p:nvSpPr>
        <p:spPr>
          <a:xfrm>
            <a:off x="12752765" y="4793843"/>
            <a:ext cx="4488090" cy="130628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2CCF3F-ED1B-1548-95E6-EDF040F96597}"/>
              </a:ext>
            </a:extLst>
          </p:cNvPr>
          <p:cNvSpPr/>
          <p:nvPr/>
        </p:nvSpPr>
        <p:spPr>
          <a:xfrm>
            <a:off x="7136795" y="4793843"/>
            <a:ext cx="4488090" cy="13062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2D12DB5D-0002-4449-AF10-089C823C47AF}"/>
              </a:ext>
            </a:extLst>
          </p:cNvPr>
          <p:cNvSpPr/>
          <p:nvPr/>
        </p:nvSpPr>
        <p:spPr>
          <a:xfrm>
            <a:off x="6152272" y="8382047"/>
            <a:ext cx="841165" cy="1314450"/>
          </a:xfrm>
          <a:prstGeom prst="rightArrow">
            <a:avLst>
              <a:gd name="adj1" fmla="val 50000"/>
              <a:gd name="adj2" fmla="val 6791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28EDF517-BA65-A14D-B392-4FAEDF9F2B12}"/>
              </a:ext>
            </a:extLst>
          </p:cNvPr>
          <p:cNvSpPr/>
          <p:nvPr/>
        </p:nvSpPr>
        <p:spPr>
          <a:xfrm>
            <a:off x="11768242" y="8382047"/>
            <a:ext cx="841165" cy="1314450"/>
          </a:xfrm>
          <a:prstGeom prst="rightArrow">
            <a:avLst>
              <a:gd name="adj1" fmla="val 50000"/>
              <a:gd name="adj2" fmla="val 6791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A66E694A-1506-814C-806B-3C5C61A9DBD7}"/>
              </a:ext>
            </a:extLst>
          </p:cNvPr>
          <p:cNvSpPr/>
          <p:nvPr/>
        </p:nvSpPr>
        <p:spPr>
          <a:xfrm>
            <a:off x="17384212" y="8382047"/>
            <a:ext cx="841165" cy="1314450"/>
          </a:xfrm>
          <a:prstGeom prst="rightArrow">
            <a:avLst>
              <a:gd name="adj1" fmla="val 50000"/>
              <a:gd name="adj2" fmla="val 6791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970A8F-BAFB-6E46-94A5-8630A83AEFED}"/>
              </a:ext>
            </a:extLst>
          </p:cNvPr>
          <p:cNvSpPr txBox="1"/>
          <p:nvPr/>
        </p:nvSpPr>
        <p:spPr>
          <a:xfrm>
            <a:off x="2587786" y="3763946"/>
            <a:ext cx="2354171" cy="76944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STAGE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0BBDFB-8311-F140-A8EA-4B83975B25F0}"/>
              </a:ext>
            </a:extLst>
          </p:cNvPr>
          <p:cNvSpPr txBox="1"/>
          <p:nvPr/>
        </p:nvSpPr>
        <p:spPr>
          <a:xfrm>
            <a:off x="8203756" y="3763946"/>
            <a:ext cx="2354171" cy="76944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STAGE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535AE8-3F58-7541-8C97-B9871DF0E11B}"/>
              </a:ext>
            </a:extLst>
          </p:cNvPr>
          <p:cNvSpPr txBox="1"/>
          <p:nvPr/>
        </p:nvSpPr>
        <p:spPr>
          <a:xfrm>
            <a:off x="13819726" y="3763946"/>
            <a:ext cx="2354171" cy="76944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STAGE 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1057DD-A348-4E43-A325-98F127732AD1}"/>
              </a:ext>
            </a:extLst>
          </p:cNvPr>
          <p:cNvSpPr txBox="1"/>
          <p:nvPr/>
        </p:nvSpPr>
        <p:spPr>
          <a:xfrm>
            <a:off x="19435696" y="3763946"/>
            <a:ext cx="2354171" cy="76944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STAGE 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3631FD-A46C-3A41-994F-9B7E9F8D2910}"/>
              </a:ext>
            </a:extLst>
          </p:cNvPr>
          <p:cNvSpPr txBox="1"/>
          <p:nvPr/>
        </p:nvSpPr>
        <p:spPr>
          <a:xfrm>
            <a:off x="2359679" y="5107407"/>
            <a:ext cx="2810385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Dependently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2B941B-E46B-F24F-A5A4-27DDB6FAB7D5}"/>
              </a:ext>
            </a:extLst>
          </p:cNvPr>
          <p:cNvSpPr txBox="1"/>
          <p:nvPr/>
        </p:nvSpPr>
        <p:spPr>
          <a:xfrm>
            <a:off x="7792909" y="5107407"/>
            <a:ext cx="3171060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Independently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49C6E7-FD04-D54E-9531-F0EC3A4534F2}"/>
              </a:ext>
            </a:extLst>
          </p:cNvPr>
          <p:cNvSpPr txBox="1"/>
          <p:nvPr/>
        </p:nvSpPr>
        <p:spPr>
          <a:xfrm>
            <a:off x="13292756" y="5107407"/>
            <a:ext cx="3408112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Through Others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A529F9-49EA-B341-8A2F-B34316EAD176}"/>
              </a:ext>
            </a:extLst>
          </p:cNvPr>
          <p:cNvSpPr txBox="1"/>
          <p:nvPr/>
        </p:nvSpPr>
        <p:spPr>
          <a:xfrm>
            <a:off x="19244555" y="5107407"/>
            <a:ext cx="2736454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Strategically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85B7A8E8-5E9D-0946-A272-790CA989BA49}"/>
              </a:ext>
            </a:extLst>
          </p:cNvPr>
          <p:cNvSpPr txBox="1">
            <a:spLocks/>
          </p:cNvSpPr>
          <p:nvPr/>
        </p:nvSpPr>
        <p:spPr>
          <a:xfrm>
            <a:off x="1644039" y="6363155"/>
            <a:ext cx="4241661" cy="536762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460" indent="-251460" algn="l">
              <a:lnSpc>
                <a:spcPts val="35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Willingly accepts supervision</a:t>
            </a:r>
          </a:p>
          <a:p>
            <a:pPr marL="251460" indent="-251460" algn="l">
              <a:lnSpc>
                <a:spcPts val="35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Demonstrates competence on a portion of a larger project</a:t>
            </a:r>
          </a:p>
          <a:p>
            <a:pPr marL="251460" indent="-251460" algn="l">
              <a:lnSpc>
                <a:spcPts val="35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Performs effectively on detailed and routine tasks</a:t>
            </a:r>
          </a:p>
          <a:p>
            <a:pPr marL="251460" indent="-251460" algn="l">
              <a:lnSpc>
                <a:spcPts val="35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Shows directed creativity and initiative</a:t>
            </a:r>
          </a:p>
          <a:p>
            <a:pPr marL="251460" indent="-251460" algn="l">
              <a:lnSpc>
                <a:spcPts val="35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Performs well under time and budget pressure</a:t>
            </a:r>
          </a:p>
          <a:p>
            <a:pPr marL="251460" indent="-251460" algn="l">
              <a:lnSpc>
                <a:spcPts val="35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Learns how “we” do things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71F2EF80-AA3D-0F42-8F36-83DA93070465}"/>
              </a:ext>
            </a:extLst>
          </p:cNvPr>
          <p:cNvSpPr txBox="1">
            <a:spLocks/>
          </p:cNvSpPr>
          <p:nvPr/>
        </p:nvSpPr>
        <p:spPr>
          <a:xfrm>
            <a:off x="7257608" y="6363155"/>
            <a:ext cx="4241661" cy="48418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460" indent="-251460" algn="l">
              <a:lnSpc>
                <a:spcPts val="35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Assumes significant responsibility</a:t>
            </a:r>
          </a:p>
          <a:p>
            <a:pPr marL="251460" indent="-251460" algn="l">
              <a:lnSpc>
                <a:spcPts val="35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Relies on less supervision, works independently and produces results</a:t>
            </a:r>
          </a:p>
          <a:p>
            <a:pPr marL="251460" indent="-251460" algn="l">
              <a:lnSpc>
                <a:spcPts val="35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Builds expertise</a:t>
            </a:r>
          </a:p>
          <a:p>
            <a:pPr marL="251460" indent="-251460" algn="l">
              <a:lnSpc>
                <a:spcPts val="35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Develops credibility and a reputation</a:t>
            </a:r>
          </a:p>
          <a:p>
            <a:pPr marL="251460" indent="-251460" algn="l">
              <a:lnSpc>
                <a:spcPts val="35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Builds a strong collegial network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756AF422-5BD4-5642-A3A4-3F3BFFEC089A}"/>
              </a:ext>
            </a:extLst>
          </p:cNvPr>
          <p:cNvSpPr txBox="1">
            <a:spLocks/>
          </p:cNvSpPr>
          <p:nvPr/>
        </p:nvSpPr>
        <p:spPr>
          <a:xfrm>
            <a:off x="12875979" y="6363155"/>
            <a:ext cx="4241661" cy="56625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460" indent="-251460" algn="l">
              <a:lnSpc>
                <a:spcPts val="35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Develops broader business perspective, help others understand in the broader business context and needs.</a:t>
            </a:r>
          </a:p>
          <a:p>
            <a:pPr marL="251460" indent="-251460" algn="l">
              <a:lnSpc>
                <a:spcPts val="35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Contributes to the performance of others as a manager, mentor, or idea leader.</a:t>
            </a:r>
          </a:p>
          <a:p>
            <a:pPr marL="251460" indent="-251460" algn="l">
              <a:lnSpc>
                <a:spcPts val="35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Represents the work group on important issues.</a:t>
            </a:r>
          </a:p>
          <a:p>
            <a:pPr marL="251460" indent="-251460" algn="l">
              <a:lnSpc>
                <a:spcPts val="35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Builds a strong internal and external network.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EA6BF472-65F8-6940-A659-E8A97282CF90}"/>
              </a:ext>
            </a:extLst>
          </p:cNvPr>
          <p:cNvSpPr txBox="1">
            <a:spLocks/>
          </p:cNvSpPr>
          <p:nvPr/>
        </p:nvSpPr>
        <p:spPr>
          <a:xfrm>
            <a:off x="18491950" y="6363155"/>
            <a:ext cx="4241661" cy="573952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460" indent="-251460" algn="l">
              <a:lnSpc>
                <a:spcPts val="35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Provides strategic direction</a:t>
            </a:r>
          </a:p>
          <a:p>
            <a:pPr marL="251460" indent="-251460" algn="l">
              <a:lnSpc>
                <a:spcPts val="35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Builds organizational capability through work system and process improvement.</a:t>
            </a:r>
          </a:p>
          <a:p>
            <a:pPr marL="251460" indent="-251460" algn="l">
              <a:lnSpc>
                <a:spcPts val="35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Exercise power for the benefit of the organization.</a:t>
            </a:r>
          </a:p>
          <a:p>
            <a:pPr marL="251460" indent="-251460" algn="l">
              <a:lnSpc>
                <a:spcPts val="35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Sponsors and prepares future leaders.</a:t>
            </a:r>
          </a:p>
          <a:p>
            <a:pPr marL="251460" indent="-251460" algn="l">
              <a:lnSpc>
                <a:spcPts val="35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Represents the organization to key external groups on critical strategic issues.</a:t>
            </a:r>
          </a:p>
        </p:txBody>
      </p:sp>
    </p:spTree>
    <p:extLst>
      <p:ext uri="{BB962C8B-B14F-4D97-AF65-F5344CB8AC3E}">
        <p14:creationId xmlns:p14="http://schemas.microsoft.com/office/powerpoint/2010/main" val="6765591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F1A82ED4-3800-704A-B2C8-25B6B395D78F}"/>
              </a:ext>
            </a:extLst>
          </p:cNvPr>
          <p:cNvSpPr/>
          <p:nvPr/>
        </p:nvSpPr>
        <p:spPr>
          <a:xfrm>
            <a:off x="3801713" y="3281797"/>
            <a:ext cx="5832801" cy="153765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32335D2-E0A3-1A48-B8BA-CBD600DC8567}"/>
              </a:ext>
            </a:extLst>
          </p:cNvPr>
          <p:cNvSpPr/>
          <p:nvPr/>
        </p:nvSpPr>
        <p:spPr>
          <a:xfrm>
            <a:off x="3801713" y="10635469"/>
            <a:ext cx="5832801" cy="153765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36A8F81-83FF-3D43-AE7E-82A4ACCDCBB2}"/>
              </a:ext>
            </a:extLst>
          </p:cNvPr>
          <p:cNvSpPr/>
          <p:nvPr/>
        </p:nvSpPr>
        <p:spPr>
          <a:xfrm>
            <a:off x="14743135" y="3281797"/>
            <a:ext cx="5832801" cy="153765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188F0AD-9741-CA48-B5DC-C0A9527186E0}"/>
              </a:ext>
            </a:extLst>
          </p:cNvPr>
          <p:cNvSpPr/>
          <p:nvPr/>
        </p:nvSpPr>
        <p:spPr>
          <a:xfrm>
            <a:off x="14743135" y="10635469"/>
            <a:ext cx="5832801" cy="1537658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463DA1-87D7-BB4B-8374-604E5F1F5250}"/>
              </a:ext>
            </a:extLst>
          </p:cNvPr>
          <p:cNvSpPr txBox="1"/>
          <p:nvPr/>
        </p:nvSpPr>
        <p:spPr>
          <a:xfrm>
            <a:off x="1520825" y="612372"/>
            <a:ext cx="15641590" cy="10156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cs typeface="Poppins" pitchFamily="2" charset="77"/>
              </a:rPr>
              <a:t>ULRICH’S MATRIX ON THE 4 ROLES OF HR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025BD4-2C78-4740-948F-5DFA02701DB4}"/>
              </a:ext>
            </a:extLst>
          </p:cNvPr>
          <p:cNvSpPr/>
          <p:nvPr/>
        </p:nvSpPr>
        <p:spPr>
          <a:xfrm>
            <a:off x="4705327" y="4290671"/>
            <a:ext cx="6858554" cy="28835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62D0A5-C634-CB43-9B1B-F430584C4710}"/>
              </a:ext>
            </a:extLst>
          </p:cNvPr>
          <p:cNvSpPr/>
          <p:nvPr/>
        </p:nvSpPr>
        <p:spPr>
          <a:xfrm>
            <a:off x="12813769" y="4290671"/>
            <a:ext cx="6858553" cy="28835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8ED1DF-60B9-024A-8B73-31E70C0E7496}"/>
              </a:ext>
            </a:extLst>
          </p:cNvPr>
          <p:cNvSpPr/>
          <p:nvPr/>
        </p:nvSpPr>
        <p:spPr>
          <a:xfrm>
            <a:off x="12813769" y="8280747"/>
            <a:ext cx="6858553" cy="28800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A09E24-BA31-F244-B040-0378D4BD2940}"/>
              </a:ext>
            </a:extLst>
          </p:cNvPr>
          <p:cNvSpPr/>
          <p:nvPr/>
        </p:nvSpPr>
        <p:spPr>
          <a:xfrm>
            <a:off x="4705327" y="8280747"/>
            <a:ext cx="6858554" cy="288007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AE972F-5F52-744E-BAFE-3CEF0370A9B8}"/>
              </a:ext>
            </a:extLst>
          </p:cNvPr>
          <p:cNvSpPr txBox="1"/>
          <p:nvPr/>
        </p:nvSpPr>
        <p:spPr>
          <a:xfrm>
            <a:off x="8951503" y="12274840"/>
            <a:ext cx="6474658" cy="679160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Day to day / Operational Focus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7C0BE2-79E6-3743-AED8-317D8E829C0E}"/>
              </a:ext>
            </a:extLst>
          </p:cNvPr>
          <p:cNvSpPr txBox="1"/>
          <p:nvPr/>
        </p:nvSpPr>
        <p:spPr>
          <a:xfrm rot="5400000">
            <a:off x="18766175" y="7387882"/>
            <a:ext cx="3502883" cy="67916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People Oriented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E76D3B-A486-C74E-B7A4-E73044AB673D}"/>
              </a:ext>
            </a:extLst>
          </p:cNvPr>
          <p:cNvSpPr txBox="1"/>
          <p:nvPr/>
        </p:nvSpPr>
        <p:spPr>
          <a:xfrm rot="16200000">
            <a:off x="2023731" y="7387883"/>
            <a:ext cx="3672608" cy="67916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Process Oriented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AAC351-6DAA-544F-A252-9268175F42A3}"/>
              </a:ext>
            </a:extLst>
          </p:cNvPr>
          <p:cNvSpPr txBox="1"/>
          <p:nvPr/>
        </p:nvSpPr>
        <p:spPr>
          <a:xfrm>
            <a:off x="9676955" y="2497496"/>
            <a:ext cx="5023748" cy="67916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Future / Strategic Focus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25212C-7781-A84B-BA3E-9DE95F6DD486}"/>
              </a:ext>
            </a:extLst>
          </p:cNvPr>
          <p:cNvSpPr txBox="1"/>
          <p:nvPr/>
        </p:nvSpPr>
        <p:spPr>
          <a:xfrm>
            <a:off x="11803947" y="7387881"/>
            <a:ext cx="769763" cy="67916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HR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A939B2-CD5A-9D42-B228-28A1DB9D2C51}"/>
              </a:ext>
            </a:extLst>
          </p:cNvPr>
          <p:cNvCxnSpPr/>
          <p:nvPr/>
        </p:nvCxnSpPr>
        <p:spPr>
          <a:xfrm>
            <a:off x="12813770" y="7727461"/>
            <a:ext cx="6065310" cy="0"/>
          </a:xfrm>
          <a:prstGeom prst="straightConnector1">
            <a:avLst/>
          </a:prstGeom>
          <a:ln w="635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FC8498-E4E8-7242-8274-F48B55A125B2}"/>
              </a:ext>
            </a:extLst>
          </p:cNvPr>
          <p:cNvCxnSpPr/>
          <p:nvPr/>
        </p:nvCxnSpPr>
        <p:spPr>
          <a:xfrm>
            <a:off x="5540073" y="7727461"/>
            <a:ext cx="6065310" cy="0"/>
          </a:xfrm>
          <a:prstGeom prst="straightConnector1">
            <a:avLst/>
          </a:prstGeom>
          <a:ln w="63500">
            <a:solidFill>
              <a:schemeClr val="bg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0E590C5-D7ED-B54D-9AAA-110EEB71D4AE}"/>
              </a:ext>
            </a:extLst>
          </p:cNvPr>
          <p:cNvCxnSpPr>
            <a:cxnSpLocks/>
          </p:cNvCxnSpPr>
          <p:nvPr/>
        </p:nvCxnSpPr>
        <p:spPr>
          <a:xfrm flipH="1">
            <a:off x="12188825" y="8273871"/>
            <a:ext cx="10609" cy="3641636"/>
          </a:xfrm>
          <a:prstGeom prst="straightConnector1">
            <a:avLst/>
          </a:prstGeom>
          <a:ln w="63500"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99B1AB6-E8B9-2041-8E9C-46370C42DCF9}"/>
              </a:ext>
            </a:extLst>
          </p:cNvPr>
          <p:cNvCxnSpPr>
            <a:cxnSpLocks/>
          </p:cNvCxnSpPr>
          <p:nvPr/>
        </p:nvCxnSpPr>
        <p:spPr>
          <a:xfrm flipH="1">
            <a:off x="12188825" y="3532539"/>
            <a:ext cx="10609" cy="3641636"/>
          </a:xfrm>
          <a:prstGeom prst="straightConnector1">
            <a:avLst/>
          </a:prstGeom>
          <a:ln w="63500">
            <a:solidFill>
              <a:schemeClr val="bg1">
                <a:lumMod val="7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CAB0215-953F-4D47-A379-A961C0CB2AFA}"/>
              </a:ext>
            </a:extLst>
          </p:cNvPr>
          <p:cNvSpPr txBox="1"/>
          <p:nvPr/>
        </p:nvSpPr>
        <p:spPr>
          <a:xfrm>
            <a:off x="4878603" y="3471642"/>
            <a:ext cx="3679020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Strategic Partner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7814003A-4CEC-BD43-8B8E-BA496D0B7075}"/>
              </a:ext>
            </a:extLst>
          </p:cNvPr>
          <p:cNvSpPr txBox="1">
            <a:spLocks/>
          </p:cNvSpPr>
          <p:nvPr/>
        </p:nvSpPr>
        <p:spPr>
          <a:xfrm>
            <a:off x="5607660" y="5260756"/>
            <a:ext cx="505388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Management of strategic human resources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13F29C-603A-E843-8973-D41767BD3D17}"/>
              </a:ext>
            </a:extLst>
          </p:cNvPr>
          <p:cNvSpPr txBox="1"/>
          <p:nvPr/>
        </p:nvSpPr>
        <p:spPr>
          <a:xfrm>
            <a:off x="16149346" y="3471642"/>
            <a:ext cx="3020379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Change Agent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A5730A47-E451-044F-8030-2702A7283851}"/>
              </a:ext>
            </a:extLst>
          </p:cNvPr>
          <p:cNvSpPr txBox="1">
            <a:spLocks/>
          </p:cNvSpPr>
          <p:nvPr/>
        </p:nvSpPr>
        <p:spPr>
          <a:xfrm>
            <a:off x="13716101" y="5260755"/>
            <a:ext cx="505388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Management of transformation and change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998778-0D54-954B-AA59-A5FD515BCA9F}"/>
              </a:ext>
            </a:extLst>
          </p:cNvPr>
          <p:cNvSpPr txBox="1"/>
          <p:nvPr/>
        </p:nvSpPr>
        <p:spPr>
          <a:xfrm>
            <a:off x="4380069" y="11305019"/>
            <a:ext cx="4676088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Administrative Expert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CB71E17A-2A99-1F47-AEBF-4010C99AE4CA}"/>
              </a:ext>
            </a:extLst>
          </p:cNvPr>
          <p:cNvSpPr txBox="1">
            <a:spLocks/>
          </p:cNvSpPr>
          <p:nvPr/>
        </p:nvSpPr>
        <p:spPr>
          <a:xfrm>
            <a:off x="5623270" y="9473536"/>
            <a:ext cx="5053888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Management of firm infrastructure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33E656-AE4C-C644-90E2-C4FBA5623226}"/>
              </a:ext>
            </a:extLst>
          </p:cNvPr>
          <p:cNvSpPr txBox="1"/>
          <p:nvPr/>
        </p:nvSpPr>
        <p:spPr>
          <a:xfrm>
            <a:off x="15477784" y="11306955"/>
            <a:ext cx="4363502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Employee Champion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678EFD7B-FF67-E444-A975-59414576081D}"/>
              </a:ext>
            </a:extLst>
          </p:cNvPr>
          <p:cNvSpPr txBox="1">
            <a:spLocks/>
          </p:cNvSpPr>
          <p:nvPr/>
        </p:nvSpPr>
        <p:spPr>
          <a:xfrm>
            <a:off x="13716101" y="9249117"/>
            <a:ext cx="505388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Management of employee contribution</a:t>
            </a:r>
          </a:p>
        </p:txBody>
      </p:sp>
    </p:spTree>
    <p:extLst>
      <p:ext uri="{BB962C8B-B14F-4D97-AF65-F5344CB8AC3E}">
        <p14:creationId xmlns:p14="http://schemas.microsoft.com/office/powerpoint/2010/main" val="38227702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49F3BC0E-4633-534E-9513-09530D8EE557}"/>
              </a:ext>
            </a:extLst>
          </p:cNvPr>
          <p:cNvSpPr/>
          <p:nvPr/>
        </p:nvSpPr>
        <p:spPr>
          <a:xfrm>
            <a:off x="6253248" y="3965954"/>
            <a:ext cx="16603577" cy="3118239"/>
          </a:xfrm>
          <a:custGeom>
            <a:avLst/>
            <a:gdLst>
              <a:gd name="connsiteX0" fmla="*/ 4141495 w 16603577"/>
              <a:gd name="connsiteY0" fmla="*/ 0 h 3118239"/>
              <a:gd name="connsiteX1" fmla="*/ 4911516 w 16603577"/>
              <a:gd name="connsiteY1" fmla="*/ 519592 h 3118239"/>
              <a:gd name="connsiteX2" fmla="*/ 4526506 w 16603577"/>
              <a:gd name="connsiteY2" fmla="*/ 519592 h 3118239"/>
              <a:gd name="connsiteX3" fmla="*/ 4526506 w 16603577"/>
              <a:gd name="connsiteY3" fmla="*/ 1039183 h 3118239"/>
              <a:gd name="connsiteX4" fmla="*/ 12047363 w 16603577"/>
              <a:gd name="connsiteY4" fmla="*/ 1039183 h 3118239"/>
              <a:gd name="connsiteX5" fmla="*/ 12047363 w 16603577"/>
              <a:gd name="connsiteY5" fmla="*/ 519592 h 3118239"/>
              <a:gd name="connsiteX6" fmla="*/ 11662351 w 16603577"/>
              <a:gd name="connsiteY6" fmla="*/ 519592 h 3118239"/>
              <a:gd name="connsiteX7" fmla="*/ 12432373 w 16603577"/>
              <a:gd name="connsiteY7" fmla="*/ 0 h 3118239"/>
              <a:gd name="connsiteX8" fmla="*/ 13202395 w 16603577"/>
              <a:gd name="connsiteY8" fmla="*/ 519592 h 3118239"/>
              <a:gd name="connsiteX9" fmla="*/ 12817383 w 16603577"/>
              <a:gd name="connsiteY9" fmla="*/ 519592 h 3118239"/>
              <a:gd name="connsiteX10" fmla="*/ 12817383 w 16603577"/>
              <a:gd name="connsiteY10" fmla="*/ 1039183 h 3118239"/>
              <a:gd name="connsiteX11" fmla="*/ 16603577 w 16603577"/>
              <a:gd name="connsiteY11" fmla="*/ 1039183 h 3118239"/>
              <a:gd name="connsiteX12" fmla="*/ 16603577 w 16603577"/>
              <a:gd name="connsiteY12" fmla="*/ 3118239 h 3118239"/>
              <a:gd name="connsiteX13" fmla="*/ 0 w 16603577"/>
              <a:gd name="connsiteY13" fmla="*/ 3118239 h 3118239"/>
              <a:gd name="connsiteX14" fmla="*/ 0 w 16603577"/>
              <a:gd name="connsiteY14" fmla="*/ 1039183 h 3118239"/>
              <a:gd name="connsiteX15" fmla="*/ 3756485 w 16603577"/>
              <a:gd name="connsiteY15" fmla="*/ 1039183 h 3118239"/>
              <a:gd name="connsiteX16" fmla="*/ 3756485 w 16603577"/>
              <a:gd name="connsiteY16" fmla="*/ 519592 h 3118239"/>
              <a:gd name="connsiteX17" fmla="*/ 3371474 w 16603577"/>
              <a:gd name="connsiteY17" fmla="*/ 519592 h 3118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6603577" h="3118239">
                <a:moveTo>
                  <a:pt x="4141495" y="0"/>
                </a:moveTo>
                <a:lnTo>
                  <a:pt x="4911516" y="519592"/>
                </a:lnTo>
                <a:lnTo>
                  <a:pt x="4526506" y="519592"/>
                </a:lnTo>
                <a:lnTo>
                  <a:pt x="4526506" y="1039183"/>
                </a:lnTo>
                <a:lnTo>
                  <a:pt x="12047363" y="1039183"/>
                </a:lnTo>
                <a:lnTo>
                  <a:pt x="12047363" y="519592"/>
                </a:lnTo>
                <a:lnTo>
                  <a:pt x="11662351" y="519592"/>
                </a:lnTo>
                <a:lnTo>
                  <a:pt x="12432373" y="0"/>
                </a:lnTo>
                <a:lnTo>
                  <a:pt x="13202395" y="519592"/>
                </a:lnTo>
                <a:lnTo>
                  <a:pt x="12817383" y="519592"/>
                </a:lnTo>
                <a:lnTo>
                  <a:pt x="12817383" y="1039183"/>
                </a:lnTo>
                <a:lnTo>
                  <a:pt x="16603577" y="1039183"/>
                </a:lnTo>
                <a:lnTo>
                  <a:pt x="16603577" y="3118239"/>
                </a:lnTo>
                <a:lnTo>
                  <a:pt x="0" y="3118239"/>
                </a:lnTo>
                <a:lnTo>
                  <a:pt x="0" y="1039183"/>
                </a:lnTo>
                <a:lnTo>
                  <a:pt x="3756485" y="1039183"/>
                </a:lnTo>
                <a:lnTo>
                  <a:pt x="3756485" y="519592"/>
                </a:lnTo>
                <a:lnTo>
                  <a:pt x="3371474" y="519592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7FE749-09CA-DE4A-AEAA-BD815D754236}"/>
              </a:ext>
            </a:extLst>
          </p:cNvPr>
          <p:cNvSpPr txBox="1"/>
          <p:nvPr/>
        </p:nvSpPr>
        <p:spPr>
          <a:xfrm>
            <a:off x="1520825" y="612372"/>
            <a:ext cx="7190558" cy="10156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cs typeface="Poppins" pitchFamily="2" charset="77"/>
              </a:rPr>
              <a:t>HR STRATEGY MAP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E884FD-9662-7E44-9BAC-73FD8BFBE577}"/>
              </a:ext>
            </a:extLst>
          </p:cNvPr>
          <p:cNvSpPr/>
          <p:nvPr/>
        </p:nvSpPr>
        <p:spPr>
          <a:xfrm>
            <a:off x="6491408" y="2868674"/>
            <a:ext cx="7806670" cy="1097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AC2AA3C-7839-EF48-9F77-BE3506C830CF}"/>
              </a:ext>
            </a:extLst>
          </p:cNvPr>
          <p:cNvSpPr txBox="1">
            <a:spLocks/>
          </p:cNvSpPr>
          <p:nvPr/>
        </p:nvSpPr>
        <p:spPr>
          <a:xfrm>
            <a:off x="7703950" y="3170067"/>
            <a:ext cx="5381602" cy="49449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Enhance ROI of HR Strategic Initiatives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5D6A8B-DE04-E34C-9974-5FEC0683D76B}"/>
              </a:ext>
            </a:extLst>
          </p:cNvPr>
          <p:cNvSpPr/>
          <p:nvPr/>
        </p:nvSpPr>
        <p:spPr>
          <a:xfrm>
            <a:off x="14782286" y="2868674"/>
            <a:ext cx="7806670" cy="1097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3097E289-3892-7647-B8AC-CD25050EF964}"/>
              </a:ext>
            </a:extLst>
          </p:cNvPr>
          <p:cNvSpPr txBox="1">
            <a:spLocks/>
          </p:cNvSpPr>
          <p:nvPr/>
        </p:nvSpPr>
        <p:spPr>
          <a:xfrm>
            <a:off x="16495771" y="3170067"/>
            <a:ext cx="4379725" cy="49449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Enhance employee productivity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50F064-7E45-5A45-ADB4-F7ED119FB490}"/>
              </a:ext>
            </a:extLst>
          </p:cNvPr>
          <p:cNvSpPr/>
          <p:nvPr/>
        </p:nvSpPr>
        <p:spPr>
          <a:xfrm>
            <a:off x="6491408" y="5496025"/>
            <a:ext cx="7806670" cy="1097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751D7C57-AFE3-7543-8211-320C12E53280}"/>
              </a:ext>
            </a:extLst>
          </p:cNvPr>
          <p:cNvSpPr txBox="1">
            <a:spLocks/>
          </p:cNvSpPr>
          <p:nvPr/>
        </p:nvSpPr>
        <p:spPr>
          <a:xfrm>
            <a:off x="8040588" y="5797418"/>
            <a:ext cx="4708341" cy="49449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Create positive work environment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4397A7-BF61-4249-BD48-D75DE6EA63FB}"/>
              </a:ext>
            </a:extLst>
          </p:cNvPr>
          <p:cNvSpPr/>
          <p:nvPr/>
        </p:nvSpPr>
        <p:spPr>
          <a:xfrm>
            <a:off x="14782286" y="5496025"/>
            <a:ext cx="7806670" cy="1097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51EF2396-0F5A-0143-8190-FF193509E78D}"/>
              </a:ext>
            </a:extLst>
          </p:cNvPr>
          <p:cNvSpPr txBox="1">
            <a:spLocks/>
          </p:cNvSpPr>
          <p:nvPr/>
        </p:nvSpPr>
        <p:spPr>
          <a:xfrm>
            <a:off x="15883429" y="5797418"/>
            <a:ext cx="5604419" cy="49449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Enhance “Internal Customer” satisfaction</a:t>
            </a: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1963BDED-4D74-D64D-B27C-8FB493481FC7}"/>
              </a:ext>
            </a:extLst>
          </p:cNvPr>
          <p:cNvSpPr/>
          <p:nvPr/>
        </p:nvSpPr>
        <p:spPr>
          <a:xfrm>
            <a:off x="6253248" y="7084193"/>
            <a:ext cx="16603577" cy="3118239"/>
          </a:xfrm>
          <a:custGeom>
            <a:avLst/>
            <a:gdLst>
              <a:gd name="connsiteX0" fmla="*/ 4141495 w 16603577"/>
              <a:gd name="connsiteY0" fmla="*/ 0 h 3118239"/>
              <a:gd name="connsiteX1" fmla="*/ 4911516 w 16603577"/>
              <a:gd name="connsiteY1" fmla="*/ 519592 h 3118239"/>
              <a:gd name="connsiteX2" fmla="*/ 4526506 w 16603577"/>
              <a:gd name="connsiteY2" fmla="*/ 519592 h 3118239"/>
              <a:gd name="connsiteX3" fmla="*/ 4526506 w 16603577"/>
              <a:gd name="connsiteY3" fmla="*/ 1039183 h 3118239"/>
              <a:gd name="connsiteX4" fmla="*/ 12047363 w 16603577"/>
              <a:gd name="connsiteY4" fmla="*/ 1039183 h 3118239"/>
              <a:gd name="connsiteX5" fmla="*/ 12047363 w 16603577"/>
              <a:gd name="connsiteY5" fmla="*/ 519592 h 3118239"/>
              <a:gd name="connsiteX6" fmla="*/ 11662351 w 16603577"/>
              <a:gd name="connsiteY6" fmla="*/ 519592 h 3118239"/>
              <a:gd name="connsiteX7" fmla="*/ 12432373 w 16603577"/>
              <a:gd name="connsiteY7" fmla="*/ 0 h 3118239"/>
              <a:gd name="connsiteX8" fmla="*/ 13202395 w 16603577"/>
              <a:gd name="connsiteY8" fmla="*/ 519592 h 3118239"/>
              <a:gd name="connsiteX9" fmla="*/ 12817383 w 16603577"/>
              <a:gd name="connsiteY9" fmla="*/ 519592 h 3118239"/>
              <a:gd name="connsiteX10" fmla="*/ 12817383 w 16603577"/>
              <a:gd name="connsiteY10" fmla="*/ 1039183 h 3118239"/>
              <a:gd name="connsiteX11" fmla="*/ 16603577 w 16603577"/>
              <a:gd name="connsiteY11" fmla="*/ 1039183 h 3118239"/>
              <a:gd name="connsiteX12" fmla="*/ 16603577 w 16603577"/>
              <a:gd name="connsiteY12" fmla="*/ 3118239 h 3118239"/>
              <a:gd name="connsiteX13" fmla="*/ 0 w 16603577"/>
              <a:gd name="connsiteY13" fmla="*/ 3118239 h 3118239"/>
              <a:gd name="connsiteX14" fmla="*/ 0 w 16603577"/>
              <a:gd name="connsiteY14" fmla="*/ 1039183 h 3118239"/>
              <a:gd name="connsiteX15" fmla="*/ 3756485 w 16603577"/>
              <a:gd name="connsiteY15" fmla="*/ 1039183 h 3118239"/>
              <a:gd name="connsiteX16" fmla="*/ 3756485 w 16603577"/>
              <a:gd name="connsiteY16" fmla="*/ 519592 h 3118239"/>
              <a:gd name="connsiteX17" fmla="*/ 3371474 w 16603577"/>
              <a:gd name="connsiteY17" fmla="*/ 519592 h 3118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6603577" h="3118239">
                <a:moveTo>
                  <a:pt x="4141495" y="0"/>
                </a:moveTo>
                <a:lnTo>
                  <a:pt x="4911516" y="519592"/>
                </a:lnTo>
                <a:lnTo>
                  <a:pt x="4526506" y="519592"/>
                </a:lnTo>
                <a:lnTo>
                  <a:pt x="4526506" y="1039183"/>
                </a:lnTo>
                <a:lnTo>
                  <a:pt x="12047363" y="1039183"/>
                </a:lnTo>
                <a:lnTo>
                  <a:pt x="12047363" y="519592"/>
                </a:lnTo>
                <a:lnTo>
                  <a:pt x="11662351" y="519592"/>
                </a:lnTo>
                <a:lnTo>
                  <a:pt x="12432373" y="0"/>
                </a:lnTo>
                <a:lnTo>
                  <a:pt x="13202395" y="519592"/>
                </a:lnTo>
                <a:lnTo>
                  <a:pt x="12817383" y="519592"/>
                </a:lnTo>
                <a:lnTo>
                  <a:pt x="12817383" y="1039183"/>
                </a:lnTo>
                <a:lnTo>
                  <a:pt x="16603577" y="1039183"/>
                </a:lnTo>
                <a:lnTo>
                  <a:pt x="16603577" y="3118239"/>
                </a:lnTo>
                <a:lnTo>
                  <a:pt x="0" y="3118239"/>
                </a:lnTo>
                <a:lnTo>
                  <a:pt x="0" y="1039183"/>
                </a:lnTo>
                <a:lnTo>
                  <a:pt x="3756485" y="1039183"/>
                </a:lnTo>
                <a:lnTo>
                  <a:pt x="3756485" y="519592"/>
                </a:lnTo>
                <a:lnTo>
                  <a:pt x="3371474" y="519592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7E92977-D186-EE4E-A8EA-4EA62E094CA9}"/>
              </a:ext>
            </a:extLst>
          </p:cNvPr>
          <p:cNvSpPr/>
          <p:nvPr/>
        </p:nvSpPr>
        <p:spPr>
          <a:xfrm>
            <a:off x="6491408" y="8363660"/>
            <a:ext cx="3858797" cy="161257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1FBBAC2-DAE4-A64B-A6A8-0236FA46DF2C}"/>
              </a:ext>
            </a:extLst>
          </p:cNvPr>
          <p:cNvSpPr/>
          <p:nvPr/>
        </p:nvSpPr>
        <p:spPr>
          <a:xfrm>
            <a:off x="18730159" y="8363660"/>
            <a:ext cx="3858797" cy="161257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73DFA84-FF5D-9142-B568-1555AB0EE885}"/>
              </a:ext>
            </a:extLst>
          </p:cNvPr>
          <p:cNvSpPr/>
          <p:nvPr/>
        </p:nvSpPr>
        <p:spPr>
          <a:xfrm>
            <a:off x="14650576" y="8363660"/>
            <a:ext cx="3858797" cy="161257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6D55E67-EF6B-D247-96A1-FBC9516B854F}"/>
              </a:ext>
            </a:extLst>
          </p:cNvPr>
          <p:cNvSpPr/>
          <p:nvPr/>
        </p:nvSpPr>
        <p:spPr>
          <a:xfrm>
            <a:off x="10570992" y="8363660"/>
            <a:ext cx="3858797" cy="161257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197D7349-F096-764B-B646-A21BAF50FF6A}"/>
              </a:ext>
            </a:extLst>
          </p:cNvPr>
          <p:cNvSpPr txBox="1">
            <a:spLocks/>
          </p:cNvSpPr>
          <p:nvPr/>
        </p:nvSpPr>
        <p:spPr>
          <a:xfrm>
            <a:off x="6693575" y="8698282"/>
            <a:ext cx="3454472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Apply excellent recruitment process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0DC6C71D-1675-0E40-8182-D657DE4607F1}"/>
              </a:ext>
            </a:extLst>
          </p:cNvPr>
          <p:cNvSpPr txBox="1">
            <a:spLocks/>
          </p:cNvSpPr>
          <p:nvPr/>
        </p:nvSpPr>
        <p:spPr>
          <a:xfrm>
            <a:off x="10773154" y="8698282"/>
            <a:ext cx="3454472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Develop strategic employee competencies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7B6C685C-7CE8-2749-9BF9-9AA94F9D6CD9}"/>
              </a:ext>
            </a:extLst>
          </p:cNvPr>
          <p:cNvSpPr txBox="1">
            <a:spLocks/>
          </p:cNvSpPr>
          <p:nvPr/>
        </p:nvSpPr>
        <p:spPr>
          <a:xfrm>
            <a:off x="14852738" y="8698282"/>
            <a:ext cx="3454472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Implement best talent management practices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D502FF31-F57E-3D46-ACBB-2C5C1B0B5535}"/>
              </a:ext>
            </a:extLst>
          </p:cNvPr>
          <p:cNvSpPr txBox="1">
            <a:spLocks/>
          </p:cNvSpPr>
          <p:nvPr/>
        </p:nvSpPr>
        <p:spPr>
          <a:xfrm>
            <a:off x="18932321" y="8698282"/>
            <a:ext cx="3454472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Optimize performance management system</a:t>
            </a: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64311FC6-98A5-934F-AA90-FCF35B947070}"/>
              </a:ext>
            </a:extLst>
          </p:cNvPr>
          <p:cNvSpPr/>
          <p:nvPr/>
        </p:nvSpPr>
        <p:spPr>
          <a:xfrm>
            <a:off x="8536073" y="10329944"/>
            <a:ext cx="12037928" cy="2260786"/>
          </a:xfrm>
          <a:custGeom>
            <a:avLst/>
            <a:gdLst>
              <a:gd name="connsiteX0" fmla="*/ 4141495 w 16603577"/>
              <a:gd name="connsiteY0" fmla="*/ 0 h 3118239"/>
              <a:gd name="connsiteX1" fmla="*/ 4911516 w 16603577"/>
              <a:gd name="connsiteY1" fmla="*/ 519592 h 3118239"/>
              <a:gd name="connsiteX2" fmla="*/ 4526506 w 16603577"/>
              <a:gd name="connsiteY2" fmla="*/ 519592 h 3118239"/>
              <a:gd name="connsiteX3" fmla="*/ 4526506 w 16603577"/>
              <a:gd name="connsiteY3" fmla="*/ 1039183 h 3118239"/>
              <a:gd name="connsiteX4" fmla="*/ 12047363 w 16603577"/>
              <a:gd name="connsiteY4" fmla="*/ 1039183 h 3118239"/>
              <a:gd name="connsiteX5" fmla="*/ 12047363 w 16603577"/>
              <a:gd name="connsiteY5" fmla="*/ 519592 h 3118239"/>
              <a:gd name="connsiteX6" fmla="*/ 11662351 w 16603577"/>
              <a:gd name="connsiteY6" fmla="*/ 519592 h 3118239"/>
              <a:gd name="connsiteX7" fmla="*/ 12432373 w 16603577"/>
              <a:gd name="connsiteY7" fmla="*/ 0 h 3118239"/>
              <a:gd name="connsiteX8" fmla="*/ 13202395 w 16603577"/>
              <a:gd name="connsiteY8" fmla="*/ 519592 h 3118239"/>
              <a:gd name="connsiteX9" fmla="*/ 12817383 w 16603577"/>
              <a:gd name="connsiteY9" fmla="*/ 519592 h 3118239"/>
              <a:gd name="connsiteX10" fmla="*/ 12817383 w 16603577"/>
              <a:gd name="connsiteY10" fmla="*/ 1039183 h 3118239"/>
              <a:gd name="connsiteX11" fmla="*/ 16603577 w 16603577"/>
              <a:gd name="connsiteY11" fmla="*/ 1039183 h 3118239"/>
              <a:gd name="connsiteX12" fmla="*/ 16603577 w 16603577"/>
              <a:gd name="connsiteY12" fmla="*/ 3118239 h 3118239"/>
              <a:gd name="connsiteX13" fmla="*/ 0 w 16603577"/>
              <a:gd name="connsiteY13" fmla="*/ 3118239 h 3118239"/>
              <a:gd name="connsiteX14" fmla="*/ 0 w 16603577"/>
              <a:gd name="connsiteY14" fmla="*/ 1039183 h 3118239"/>
              <a:gd name="connsiteX15" fmla="*/ 3756485 w 16603577"/>
              <a:gd name="connsiteY15" fmla="*/ 1039183 h 3118239"/>
              <a:gd name="connsiteX16" fmla="*/ 3756485 w 16603577"/>
              <a:gd name="connsiteY16" fmla="*/ 519592 h 3118239"/>
              <a:gd name="connsiteX17" fmla="*/ 3371474 w 16603577"/>
              <a:gd name="connsiteY17" fmla="*/ 519592 h 3118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6603577" h="3118239">
                <a:moveTo>
                  <a:pt x="4141495" y="0"/>
                </a:moveTo>
                <a:lnTo>
                  <a:pt x="4911516" y="519592"/>
                </a:lnTo>
                <a:lnTo>
                  <a:pt x="4526506" y="519592"/>
                </a:lnTo>
                <a:lnTo>
                  <a:pt x="4526506" y="1039183"/>
                </a:lnTo>
                <a:lnTo>
                  <a:pt x="12047363" y="1039183"/>
                </a:lnTo>
                <a:lnTo>
                  <a:pt x="12047363" y="519592"/>
                </a:lnTo>
                <a:lnTo>
                  <a:pt x="11662351" y="519592"/>
                </a:lnTo>
                <a:lnTo>
                  <a:pt x="12432373" y="0"/>
                </a:lnTo>
                <a:lnTo>
                  <a:pt x="13202395" y="519592"/>
                </a:lnTo>
                <a:lnTo>
                  <a:pt x="12817383" y="519592"/>
                </a:lnTo>
                <a:lnTo>
                  <a:pt x="12817383" y="1039183"/>
                </a:lnTo>
                <a:lnTo>
                  <a:pt x="16603577" y="1039183"/>
                </a:lnTo>
                <a:lnTo>
                  <a:pt x="16603577" y="3118239"/>
                </a:lnTo>
                <a:lnTo>
                  <a:pt x="0" y="3118239"/>
                </a:lnTo>
                <a:lnTo>
                  <a:pt x="0" y="1039183"/>
                </a:lnTo>
                <a:lnTo>
                  <a:pt x="3756485" y="1039183"/>
                </a:lnTo>
                <a:lnTo>
                  <a:pt x="3756485" y="519592"/>
                </a:lnTo>
                <a:lnTo>
                  <a:pt x="3371474" y="519592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EB6CA36-5A72-6A4F-A335-0CA04CF437B1}"/>
              </a:ext>
            </a:extLst>
          </p:cNvPr>
          <p:cNvSpPr/>
          <p:nvPr/>
        </p:nvSpPr>
        <p:spPr>
          <a:xfrm>
            <a:off x="8843755" y="11409538"/>
            <a:ext cx="5586034" cy="8731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58413D6-FF33-8844-8136-DC352125E611}"/>
              </a:ext>
            </a:extLst>
          </p:cNvPr>
          <p:cNvSpPr/>
          <p:nvPr/>
        </p:nvSpPr>
        <p:spPr>
          <a:xfrm>
            <a:off x="14650576" y="11409538"/>
            <a:ext cx="5586034" cy="8731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35A2E4EC-BA52-1B46-B3A7-8810F6D36D32}"/>
              </a:ext>
            </a:extLst>
          </p:cNvPr>
          <p:cNvSpPr txBox="1">
            <a:spLocks/>
          </p:cNvSpPr>
          <p:nvPr/>
        </p:nvSpPr>
        <p:spPr>
          <a:xfrm>
            <a:off x="9386001" y="11598842"/>
            <a:ext cx="4501553" cy="49449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Develop Internal HR Capabilities</a:t>
            </a: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B0D1F6C2-7D99-F04F-B68D-1B15750D1741}"/>
              </a:ext>
            </a:extLst>
          </p:cNvPr>
          <p:cNvSpPr txBox="1">
            <a:spLocks/>
          </p:cNvSpPr>
          <p:nvPr/>
        </p:nvSpPr>
        <p:spPr>
          <a:xfrm>
            <a:off x="15974282" y="11598842"/>
            <a:ext cx="2938626" cy="49449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Deploy HRIS System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7947BD2-FCB7-AC49-9C40-7FABE51AB00B}"/>
              </a:ext>
            </a:extLst>
          </p:cNvPr>
          <p:cNvSpPr txBox="1"/>
          <p:nvPr/>
        </p:nvSpPr>
        <p:spPr>
          <a:xfrm>
            <a:off x="1520825" y="3077734"/>
            <a:ext cx="2032929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Financial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7EB8982-738A-B04C-BCEF-9677DBD8C7A1}"/>
              </a:ext>
            </a:extLst>
          </p:cNvPr>
          <p:cNvSpPr txBox="1"/>
          <p:nvPr/>
        </p:nvSpPr>
        <p:spPr>
          <a:xfrm>
            <a:off x="1520825" y="5705085"/>
            <a:ext cx="4147289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Internal Customers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C3B0CA-5208-A54A-993C-85E0EAA53146}"/>
              </a:ext>
            </a:extLst>
          </p:cNvPr>
          <p:cNvSpPr txBox="1"/>
          <p:nvPr/>
        </p:nvSpPr>
        <p:spPr>
          <a:xfrm>
            <a:off x="1520825" y="8830369"/>
            <a:ext cx="4190378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HR Internal Process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B772B79-3FDC-5041-8568-DDC74FD66C37}"/>
              </a:ext>
            </a:extLst>
          </p:cNvPr>
          <p:cNvSpPr txBox="1"/>
          <p:nvPr/>
        </p:nvSpPr>
        <p:spPr>
          <a:xfrm>
            <a:off x="1520825" y="11546474"/>
            <a:ext cx="1989647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Learning</a:t>
            </a:r>
          </a:p>
        </p:txBody>
      </p:sp>
    </p:spTree>
    <p:extLst>
      <p:ext uri="{BB962C8B-B14F-4D97-AF65-F5344CB8AC3E}">
        <p14:creationId xmlns:p14="http://schemas.microsoft.com/office/powerpoint/2010/main" val="38600022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B50F524-ADA8-FB4D-BF39-EE6EF8CA91B3}"/>
              </a:ext>
            </a:extLst>
          </p:cNvPr>
          <p:cNvSpPr txBox="1"/>
          <p:nvPr/>
        </p:nvSpPr>
        <p:spPr>
          <a:xfrm>
            <a:off x="1520825" y="612372"/>
            <a:ext cx="19311184" cy="10156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cs typeface="Poppins" pitchFamily="2" charset="77"/>
              </a:rPr>
              <a:t>HIGH IMPACT TALENT MANAGEMENT FRAMEWORK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6FF860-57E9-554E-B509-0F9E1E8BC380}"/>
              </a:ext>
            </a:extLst>
          </p:cNvPr>
          <p:cNvSpPr/>
          <p:nvPr/>
        </p:nvSpPr>
        <p:spPr>
          <a:xfrm>
            <a:off x="1520825" y="11168743"/>
            <a:ext cx="21336000" cy="178525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78BEB9-51D7-5740-A1FF-ED9A0A4D236D}"/>
              </a:ext>
            </a:extLst>
          </p:cNvPr>
          <p:cNvSpPr/>
          <p:nvPr/>
        </p:nvSpPr>
        <p:spPr>
          <a:xfrm>
            <a:off x="4581955" y="9336340"/>
            <a:ext cx="15213740" cy="178525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F34994-876A-5C45-A5A6-75A14CEF696A}"/>
              </a:ext>
            </a:extLst>
          </p:cNvPr>
          <p:cNvSpPr/>
          <p:nvPr/>
        </p:nvSpPr>
        <p:spPr>
          <a:xfrm>
            <a:off x="4581955" y="2696937"/>
            <a:ext cx="1521374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1B7EB5-22B6-3942-B60F-5E273D1A62A1}"/>
              </a:ext>
            </a:extLst>
          </p:cNvPr>
          <p:cNvSpPr/>
          <p:nvPr/>
        </p:nvSpPr>
        <p:spPr>
          <a:xfrm>
            <a:off x="4581955" y="4985795"/>
            <a:ext cx="15213740" cy="8229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7D9AC4-F51C-5043-8169-EB77A258DC45}"/>
              </a:ext>
            </a:extLst>
          </p:cNvPr>
          <p:cNvSpPr/>
          <p:nvPr/>
        </p:nvSpPr>
        <p:spPr>
          <a:xfrm>
            <a:off x="8360902" y="8466231"/>
            <a:ext cx="7655846" cy="8229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43679C-3EA8-4749-90FD-632B2F805364}"/>
              </a:ext>
            </a:extLst>
          </p:cNvPr>
          <p:cNvSpPr/>
          <p:nvPr/>
        </p:nvSpPr>
        <p:spPr>
          <a:xfrm>
            <a:off x="8360902" y="6726013"/>
            <a:ext cx="7655846" cy="8229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9DE333-2B15-9341-B894-D01876D981B9}"/>
              </a:ext>
            </a:extLst>
          </p:cNvPr>
          <p:cNvSpPr/>
          <p:nvPr/>
        </p:nvSpPr>
        <p:spPr>
          <a:xfrm>
            <a:off x="8360902" y="5855904"/>
            <a:ext cx="7655846" cy="8229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20309F-F99D-0C4E-8089-AE4EAB317C60}"/>
              </a:ext>
            </a:extLst>
          </p:cNvPr>
          <p:cNvSpPr/>
          <p:nvPr/>
        </p:nvSpPr>
        <p:spPr>
          <a:xfrm>
            <a:off x="4581955" y="4115686"/>
            <a:ext cx="15213740" cy="8229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E87526-4402-6245-AB0D-F2748AA8BF7D}"/>
              </a:ext>
            </a:extLst>
          </p:cNvPr>
          <p:cNvSpPr/>
          <p:nvPr/>
        </p:nvSpPr>
        <p:spPr>
          <a:xfrm>
            <a:off x="8360902" y="7596122"/>
            <a:ext cx="7655846" cy="8229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F95053-D1B8-0743-A00F-F3BAA198BF64}"/>
              </a:ext>
            </a:extLst>
          </p:cNvPr>
          <p:cNvSpPr/>
          <p:nvPr/>
        </p:nvSpPr>
        <p:spPr>
          <a:xfrm>
            <a:off x="16064873" y="5855903"/>
            <a:ext cx="3730822" cy="34332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6C09C2-760E-7945-9F00-694A2372642E}"/>
              </a:ext>
            </a:extLst>
          </p:cNvPr>
          <p:cNvSpPr/>
          <p:nvPr/>
        </p:nvSpPr>
        <p:spPr>
          <a:xfrm>
            <a:off x="4581955" y="5855903"/>
            <a:ext cx="3730822" cy="343328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E3D5B6-4BDE-A047-B1C7-0698C674B01D}"/>
              </a:ext>
            </a:extLst>
          </p:cNvPr>
          <p:cNvSpPr/>
          <p:nvPr/>
        </p:nvSpPr>
        <p:spPr>
          <a:xfrm>
            <a:off x="1520824" y="2696937"/>
            <a:ext cx="3013005" cy="84246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31A0AD6-F346-7C41-A996-E9F0632DE13C}"/>
              </a:ext>
            </a:extLst>
          </p:cNvPr>
          <p:cNvSpPr/>
          <p:nvPr/>
        </p:nvSpPr>
        <p:spPr>
          <a:xfrm>
            <a:off x="19843820" y="2696937"/>
            <a:ext cx="3013005" cy="84246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12290AB7-7763-4749-AD46-453E4598CEA1}"/>
              </a:ext>
            </a:extLst>
          </p:cNvPr>
          <p:cNvSpPr txBox="1">
            <a:spLocks/>
          </p:cNvSpPr>
          <p:nvPr/>
        </p:nvSpPr>
        <p:spPr>
          <a:xfrm>
            <a:off x="10458224" y="6020137"/>
            <a:ext cx="3461205" cy="49449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Leadership Management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ABD5610E-2678-1448-ADA6-0DF80B808C21}"/>
              </a:ext>
            </a:extLst>
          </p:cNvPr>
          <p:cNvSpPr txBox="1">
            <a:spLocks/>
          </p:cNvSpPr>
          <p:nvPr/>
        </p:nvSpPr>
        <p:spPr>
          <a:xfrm>
            <a:off x="10450210" y="6890246"/>
            <a:ext cx="3477235" cy="49449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Succession Management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17355A6B-0D26-1E40-A6F5-677989DEC4BC}"/>
              </a:ext>
            </a:extLst>
          </p:cNvPr>
          <p:cNvSpPr txBox="1">
            <a:spLocks/>
          </p:cNvSpPr>
          <p:nvPr/>
        </p:nvSpPr>
        <p:spPr>
          <a:xfrm>
            <a:off x="10732338" y="7760355"/>
            <a:ext cx="2912977" cy="49449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Career Management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2EE2794A-0825-894D-AD70-DBF19F20E1E8}"/>
              </a:ext>
            </a:extLst>
          </p:cNvPr>
          <p:cNvSpPr txBox="1">
            <a:spLocks/>
          </p:cNvSpPr>
          <p:nvPr/>
        </p:nvSpPr>
        <p:spPr>
          <a:xfrm>
            <a:off x="10327587" y="8630464"/>
            <a:ext cx="3722494" cy="49449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Performance Management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A727CD72-E6D5-BE4C-BF1B-80CB3CDCF3F1}"/>
              </a:ext>
            </a:extLst>
          </p:cNvPr>
          <p:cNvSpPr txBox="1">
            <a:spLocks/>
          </p:cNvSpPr>
          <p:nvPr/>
        </p:nvSpPr>
        <p:spPr>
          <a:xfrm>
            <a:off x="8112235" y="5057696"/>
            <a:ext cx="8153194" cy="67916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5000"/>
              </a:lnSpc>
              <a:spcBef>
                <a:spcPts val="600"/>
              </a:spcBef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Capability &amp; Competency Management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A31B012C-7AE7-CD43-8E14-F7800B63FA73}"/>
              </a:ext>
            </a:extLst>
          </p:cNvPr>
          <p:cNvSpPr txBox="1">
            <a:spLocks/>
          </p:cNvSpPr>
          <p:nvPr/>
        </p:nvSpPr>
        <p:spPr>
          <a:xfrm>
            <a:off x="10079308" y="4187587"/>
            <a:ext cx="4219039" cy="67916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5000"/>
              </a:lnSpc>
              <a:spcBef>
                <a:spcPts val="600"/>
              </a:spcBef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Workforce Planning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F32796-5516-8D4A-9507-FD97C4F5C6A6}"/>
              </a:ext>
            </a:extLst>
          </p:cNvPr>
          <p:cNvSpPr txBox="1"/>
          <p:nvPr/>
        </p:nvSpPr>
        <p:spPr>
          <a:xfrm>
            <a:off x="7188518" y="11553539"/>
            <a:ext cx="10000623" cy="10156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Open Sans" panose="020B0606030504020204" pitchFamily="34" charset="0"/>
                <a:cs typeface="Poppins" pitchFamily="2" charset="77"/>
              </a:rPr>
              <a:t>TALENT INFRASTRUCTURE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AA09CEE2-102D-E24C-BEDF-730D142D281A}"/>
              </a:ext>
            </a:extLst>
          </p:cNvPr>
          <p:cNvSpPr txBox="1">
            <a:spLocks/>
          </p:cNvSpPr>
          <p:nvPr/>
        </p:nvSpPr>
        <p:spPr>
          <a:xfrm>
            <a:off x="8276258" y="3046976"/>
            <a:ext cx="7825155" cy="67916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5000"/>
              </a:lnSpc>
              <a:spcBef>
                <a:spcPts val="600"/>
              </a:spcBef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Talent Strategy &amp; Business Alignment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56D1F00A-8978-D642-B3C8-27347FBECD2E}"/>
              </a:ext>
            </a:extLst>
          </p:cNvPr>
          <p:cNvSpPr txBox="1">
            <a:spLocks/>
          </p:cNvSpPr>
          <p:nvPr/>
        </p:nvSpPr>
        <p:spPr>
          <a:xfrm>
            <a:off x="8473812" y="9887155"/>
            <a:ext cx="7430047" cy="67916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5000"/>
              </a:lnSpc>
              <a:spcBef>
                <a:spcPts val="600"/>
              </a:spcBef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Learning &amp; Capability Development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2EB514C2-135D-804E-8726-BC0A80001755}"/>
              </a:ext>
            </a:extLst>
          </p:cNvPr>
          <p:cNvSpPr txBox="1">
            <a:spLocks/>
          </p:cNvSpPr>
          <p:nvPr/>
        </p:nvSpPr>
        <p:spPr>
          <a:xfrm>
            <a:off x="5202476" y="6873893"/>
            <a:ext cx="2489785" cy="139730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5000"/>
              </a:lnSpc>
              <a:spcBef>
                <a:spcPts val="600"/>
              </a:spcBef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Talent</a:t>
            </a:r>
          </a:p>
          <a:p>
            <a:pPr>
              <a:lnSpc>
                <a:spcPts val="5000"/>
              </a:lnSpc>
              <a:spcBef>
                <a:spcPts val="600"/>
              </a:spcBef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Acquisition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D55DF457-4594-FB4A-A54D-7634C1E1C64D}"/>
              </a:ext>
            </a:extLst>
          </p:cNvPr>
          <p:cNvSpPr txBox="1">
            <a:spLocks/>
          </p:cNvSpPr>
          <p:nvPr/>
        </p:nvSpPr>
        <p:spPr>
          <a:xfrm>
            <a:off x="16965310" y="6873893"/>
            <a:ext cx="1929952" cy="139730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5000"/>
              </a:lnSpc>
              <a:spcBef>
                <a:spcPts val="600"/>
              </a:spcBef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Total</a:t>
            </a:r>
          </a:p>
          <a:p>
            <a:pPr>
              <a:lnSpc>
                <a:spcPts val="5000"/>
              </a:lnSpc>
              <a:spcBef>
                <a:spcPts val="600"/>
              </a:spcBef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Rewards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1990A663-122B-104D-A297-FAB928DD5C65}"/>
              </a:ext>
            </a:extLst>
          </p:cNvPr>
          <p:cNvSpPr txBox="1">
            <a:spLocks/>
          </p:cNvSpPr>
          <p:nvPr/>
        </p:nvSpPr>
        <p:spPr>
          <a:xfrm rot="5400000">
            <a:off x="18174012" y="6550666"/>
            <a:ext cx="6352636" cy="67916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5000"/>
              </a:lnSpc>
              <a:spcBef>
                <a:spcPts val="600"/>
              </a:spcBef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Business Metrics &amp; Scorecards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960805B0-5167-3142-891A-B55BCCDE6C35}"/>
              </a:ext>
            </a:extLst>
          </p:cNvPr>
          <p:cNvSpPr txBox="1">
            <a:spLocks/>
          </p:cNvSpPr>
          <p:nvPr/>
        </p:nvSpPr>
        <p:spPr>
          <a:xfrm rot="16200000">
            <a:off x="1741330" y="6550666"/>
            <a:ext cx="2630657" cy="67916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5000"/>
              </a:lnSpc>
              <a:spcBef>
                <a:spcPts val="600"/>
              </a:spcBef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Governance</a:t>
            </a:r>
          </a:p>
        </p:txBody>
      </p:sp>
    </p:spTree>
    <p:extLst>
      <p:ext uri="{BB962C8B-B14F-4D97-AF65-F5344CB8AC3E}">
        <p14:creationId xmlns:p14="http://schemas.microsoft.com/office/powerpoint/2010/main" val="6434190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0289C20A-F764-7241-92E6-EFEB9298B6B6}"/>
              </a:ext>
            </a:extLst>
          </p:cNvPr>
          <p:cNvSpPr txBox="1"/>
          <p:nvPr/>
        </p:nvSpPr>
        <p:spPr>
          <a:xfrm>
            <a:off x="1520825" y="612372"/>
            <a:ext cx="13903230" cy="10156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cs typeface="Poppins" pitchFamily="2" charset="77"/>
              </a:rPr>
              <a:t>EVOLUTION OF HR MANAGER ROLES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8B308B-C8E4-684A-B5A2-AD441765536C}"/>
              </a:ext>
            </a:extLst>
          </p:cNvPr>
          <p:cNvSpPr txBox="1"/>
          <p:nvPr/>
        </p:nvSpPr>
        <p:spPr>
          <a:xfrm>
            <a:off x="1520825" y="3077734"/>
            <a:ext cx="1595309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Leader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0A4CA94C-3581-5C45-A76F-42AA7A08E471}"/>
              </a:ext>
            </a:extLst>
          </p:cNvPr>
          <p:cNvSpPr txBox="1">
            <a:spLocks/>
          </p:cNvSpPr>
          <p:nvPr/>
        </p:nvSpPr>
        <p:spPr>
          <a:xfrm>
            <a:off x="1520825" y="3964234"/>
            <a:ext cx="5262704" cy="259763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Ethical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Takes risks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Decisive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Develops staff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Creates trusts</a:t>
            </a: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FEAC4718-3459-3147-A125-BD0F7B62B95D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1812613" y="2756741"/>
            <a:ext cx="5086805" cy="5094139"/>
          </a:xfrm>
          <a:custGeom>
            <a:avLst/>
            <a:gdLst>
              <a:gd name="connsiteX0" fmla="*/ 0 w 4073710"/>
              <a:gd name="connsiteY0" fmla="*/ 0 h 4079582"/>
              <a:gd name="connsiteX1" fmla="*/ 1469080 w 4073710"/>
              <a:gd name="connsiteY1" fmla="*/ 0 h 4079582"/>
              <a:gd name="connsiteX2" fmla="*/ 1617040 w 4073710"/>
              <a:gd name="connsiteY2" fmla="*/ 240306 h 4079582"/>
              <a:gd name="connsiteX3" fmla="*/ 1484852 w 4073710"/>
              <a:gd name="connsiteY3" fmla="*/ 705148 h 4079582"/>
              <a:gd name="connsiteX4" fmla="*/ 2035382 w 4073710"/>
              <a:gd name="connsiteY4" fmla="*/ 1184259 h 4079582"/>
              <a:gd name="connsiteX5" fmla="*/ 2585912 w 4073710"/>
              <a:gd name="connsiteY5" fmla="*/ 705148 h 4079582"/>
              <a:gd name="connsiteX6" fmla="*/ 2446214 w 4073710"/>
              <a:gd name="connsiteY6" fmla="*/ 240306 h 4079582"/>
              <a:gd name="connsiteX7" fmla="*/ 2595676 w 4073710"/>
              <a:gd name="connsiteY7" fmla="*/ 0 h 4079582"/>
              <a:gd name="connsiteX8" fmla="*/ 4073710 w 4073710"/>
              <a:gd name="connsiteY8" fmla="*/ 0 h 4079582"/>
              <a:gd name="connsiteX9" fmla="*/ 4073710 w 4073710"/>
              <a:gd name="connsiteY9" fmla="*/ 4076944 h 4079582"/>
              <a:gd name="connsiteX10" fmla="*/ 2595676 w 4073710"/>
              <a:gd name="connsiteY10" fmla="*/ 4076944 h 4079582"/>
              <a:gd name="connsiteX11" fmla="*/ 2575514 w 4073710"/>
              <a:gd name="connsiteY11" fmla="*/ 4079582 h 4079582"/>
              <a:gd name="connsiteX12" fmla="*/ 1489180 w 4073710"/>
              <a:gd name="connsiteY12" fmla="*/ 4079582 h 4079582"/>
              <a:gd name="connsiteX13" fmla="*/ 1469080 w 4073710"/>
              <a:gd name="connsiteY13" fmla="*/ 4076944 h 4079582"/>
              <a:gd name="connsiteX14" fmla="*/ 0 w 4073710"/>
              <a:gd name="connsiteY14" fmla="*/ 4076944 h 4079582"/>
              <a:gd name="connsiteX15" fmla="*/ 0 w 4073710"/>
              <a:gd name="connsiteY15" fmla="*/ 2596057 h 4079582"/>
              <a:gd name="connsiteX16" fmla="*/ 239588 w 4073710"/>
              <a:gd name="connsiteY16" fmla="*/ 2446617 h 4079582"/>
              <a:gd name="connsiteX17" fmla="*/ 704496 w 4073710"/>
              <a:gd name="connsiteY17" fmla="*/ 2586294 h 4079582"/>
              <a:gd name="connsiteX18" fmla="*/ 1183676 w 4073710"/>
              <a:gd name="connsiteY18" fmla="*/ 2035843 h 4079582"/>
              <a:gd name="connsiteX19" fmla="*/ 704496 w 4073710"/>
              <a:gd name="connsiteY19" fmla="*/ 1486143 h 4079582"/>
              <a:gd name="connsiteX20" fmla="*/ 239588 w 4073710"/>
              <a:gd name="connsiteY20" fmla="*/ 1617560 h 4079582"/>
              <a:gd name="connsiteX21" fmla="*/ 0 w 4073710"/>
              <a:gd name="connsiteY21" fmla="*/ 1469622 h 4079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073710" h="4079582">
                <a:moveTo>
                  <a:pt x="0" y="0"/>
                </a:moveTo>
                <a:lnTo>
                  <a:pt x="1469080" y="0"/>
                </a:lnTo>
                <a:cubicBezTo>
                  <a:pt x="1592254" y="0"/>
                  <a:pt x="1671116" y="129165"/>
                  <a:pt x="1617040" y="240306"/>
                </a:cubicBezTo>
                <a:cubicBezTo>
                  <a:pt x="1538178" y="402513"/>
                  <a:pt x="1484852" y="577486"/>
                  <a:pt x="1484852" y="705148"/>
                </a:cubicBezTo>
                <a:cubicBezTo>
                  <a:pt x="1484852" y="1016795"/>
                  <a:pt x="1731202" y="1184259"/>
                  <a:pt x="2035382" y="1184259"/>
                </a:cubicBezTo>
                <a:cubicBezTo>
                  <a:pt x="2338812" y="1184259"/>
                  <a:pt x="2585912" y="1016795"/>
                  <a:pt x="2585912" y="705148"/>
                </a:cubicBezTo>
                <a:cubicBezTo>
                  <a:pt x="2585912" y="577486"/>
                  <a:pt x="2528080" y="402513"/>
                  <a:pt x="2446214" y="240306"/>
                </a:cubicBezTo>
                <a:cubicBezTo>
                  <a:pt x="2389884" y="129916"/>
                  <a:pt x="2471750" y="0"/>
                  <a:pt x="2595676" y="0"/>
                </a:cubicBezTo>
                <a:lnTo>
                  <a:pt x="4073710" y="0"/>
                </a:lnTo>
                <a:lnTo>
                  <a:pt x="4073710" y="4076944"/>
                </a:lnTo>
                <a:lnTo>
                  <a:pt x="2595676" y="4076944"/>
                </a:lnTo>
                <a:lnTo>
                  <a:pt x="2575514" y="4079582"/>
                </a:lnTo>
                <a:lnTo>
                  <a:pt x="1489180" y="4079582"/>
                </a:lnTo>
                <a:lnTo>
                  <a:pt x="1469080" y="4076944"/>
                </a:lnTo>
                <a:lnTo>
                  <a:pt x="0" y="4076944"/>
                </a:lnTo>
                <a:lnTo>
                  <a:pt x="0" y="2596057"/>
                </a:lnTo>
                <a:cubicBezTo>
                  <a:pt x="0" y="2472900"/>
                  <a:pt x="129182" y="2390295"/>
                  <a:pt x="239588" y="2446617"/>
                </a:cubicBezTo>
                <a:cubicBezTo>
                  <a:pt x="401068" y="2528471"/>
                  <a:pt x="576816" y="2586294"/>
                  <a:pt x="704496" y="2586294"/>
                </a:cubicBezTo>
                <a:cubicBezTo>
                  <a:pt x="1016188" y="2586294"/>
                  <a:pt x="1183676" y="2339981"/>
                  <a:pt x="1183676" y="2035843"/>
                </a:cubicBezTo>
                <a:cubicBezTo>
                  <a:pt x="1183676" y="1731706"/>
                  <a:pt x="1016188" y="1486143"/>
                  <a:pt x="704496" y="1486143"/>
                </a:cubicBezTo>
                <a:cubicBezTo>
                  <a:pt x="576816" y="1486143"/>
                  <a:pt x="401068" y="1538710"/>
                  <a:pt x="239588" y="1617560"/>
                </a:cubicBezTo>
                <a:cubicBezTo>
                  <a:pt x="128430" y="1671630"/>
                  <a:pt x="0" y="1592779"/>
                  <a:pt x="0" y="1469622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rgbClr val="FFFFFF"/>
            </a:solidFill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0B83AC19-E257-D94B-90CD-98FD3F5A8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00356" y="7854785"/>
            <a:ext cx="5086805" cy="5094139"/>
          </a:xfrm>
          <a:custGeom>
            <a:avLst/>
            <a:gdLst>
              <a:gd name="connsiteX0" fmla="*/ 0 w 4073710"/>
              <a:gd name="connsiteY0" fmla="*/ 0 h 4079582"/>
              <a:gd name="connsiteX1" fmla="*/ 1469080 w 4073710"/>
              <a:gd name="connsiteY1" fmla="*/ 0 h 4079582"/>
              <a:gd name="connsiteX2" fmla="*/ 1617040 w 4073710"/>
              <a:gd name="connsiteY2" fmla="*/ 240306 h 4079582"/>
              <a:gd name="connsiteX3" fmla="*/ 1484852 w 4073710"/>
              <a:gd name="connsiteY3" fmla="*/ 705148 h 4079582"/>
              <a:gd name="connsiteX4" fmla="*/ 2035382 w 4073710"/>
              <a:gd name="connsiteY4" fmla="*/ 1184259 h 4079582"/>
              <a:gd name="connsiteX5" fmla="*/ 2585912 w 4073710"/>
              <a:gd name="connsiteY5" fmla="*/ 705148 h 4079582"/>
              <a:gd name="connsiteX6" fmla="*/ 2446214 w 4073710"/>
              <a:gd name="connsiteY6" fmla="*/ 240306 h 4079582"/>
              <a:gd name="connsiteX7" fmla="*/ 2595676 w 4073710"/>
              <a:gd name="connsiteY7" fmla="*/ 0 h 4079582"/>
              <a:gd name="connsiteX8" fmla="*/ 4073710 w 4073710"/>
              <a:gd name="connsiteY8" fmla="*/ 0 h 4079582"/>
              <a:gd name="connsiteX9" fmla="*/ 4073710 w 4073710"/>
              <a:gd name="connsiteY9" fmla="*/ 4076944 h 4079582"/>
              <a:gd name="connsiteX10" fmla="*/ 2595676 w 4073710"/>
              <a:gd name="connsiteY10" fmla="*/ 4076944 h 4079582"/>
              <a:gd name="connsiteX11" fmla="*/ 2575514 w 4073710"/>
              <a:gd name="connsiteY11" fmla="*/ 4079582 h 4079582"/>
              <a:gd name="connsiteX12" fmla="*/ 1489180 w 4073710"/>
              <a:gd name="connsiteY12" fmla="*/ 4079582 h 4079582"/>
              <a:gd name="connsiteX13" fmla="*/ 1469080 w 4073710"/>
              <a:gd name="connsiteY13" fmla="*/ 4076944 h 4079582"/>
              <a:gd name="connsiteX14" fmla="*/ 0 w 4073710"/>
              <a:gd name="connsiteY14" fmla="*/ 4076944 h 4079582"/>
              <a:gd name="connsiteX15" fmla="*/ 0 w 4073710"/>
              <a:gd name="connsiteY15" fmla="*/ 2596057 h 4079582"/>
              <a:gd name="connsiteX16" fmla="*/ 239588 w 4073710"/>
              <a:gd name="connsiteY16" fmla="*/ 2446617 h 4079582"/>
              <a:gd name="connsiteX17" fmla="*/ 704496 w 4073710"/>
              <a:gd name="connsiteY17" fmla="*/ 2586294 h 4079582"/>
              <a:gd name="connsiteX18" fmla="*/ 1183676 w 4073710"/>
              <a:gd name="connsiteY18" fmla="*/ 2035843 h 4079582"/>
              <a:gd name="connsiteX19" fmla="*/ 704496 w 4073710"/>
              <a:gd name="connsiteY19" fmla="*/ 1486143 h 4079582"/>
              <a:gd name="connsiteX20" fmla="*/ 239588 w 4073710"/>
              <a:gd name="connsiteY20" fmla="*/ 1617560 h 4079582"/>
              <a:gd name="connsiteX21" fmla="*/ 0 w 4073710"/>
              <a:gd name="connsiteY21" fmla="*/ 1469622 h 4079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073710" h="4079582">
                <a:moveTo>
                  <a:pt x="0" y="0"/>
                </a:moveTo>
                <a:lnTo>
                  <a:pt x="1469080" y="0"/>
                </a:lnTo>
                <a:cubicBezTo>
                  <a:pt x="1592254" y="0"/>
                  <a:pt x="1671116" y="129165"/>
                  <a:pt x="1617040" y="240306"/>
                </a:cubicBezTo>
                <a:cubicBezTo>
                  <a:pt x="1538178" y="402513"/>
                  <a:pt x="1484852" y="577486"/>
                  <a:pt x="1484852" y="705148"/>
                </a:cubicBezTo>
                <a:cubicBezTo>
                  <a:pt x="1484852" y="1016795"/>
                  <a:pt x="1731202" y="1184259"/>
                  <a:pt x="2035382" y="1184259"/>
                </a:cubicBezTo>
                <a:cubicBezTo>
                  <a:pt x="2338812" y="1184259"/>
                  <a:pt x="2585912" y="1016795"/>
                  <a:pt x="2585912" y="705148"/>
                </a:cubicBezTo>
                <a:cubicBezTo>
                  <a:pt x="2585912" y="577486"/>
                  <a:pt x="2528080" y="402513"/>
                  <a:pt x="2446214" y="240306"/>
                </a:cubicBezTo>
                <a:cubicBezTo>
                  <a:pt x="2389884" y="129916"/>
                  <a:pt x="2471750" y="0"/>
                  <a:pt x="2595676" y="0"/>
                </a:cubicBezTo>
                <a:lnTo>
                  <a:pt x="4073710" y="0"/>
                </a:lnTo>
                <a:lnTo>
                  <a:pt x="4073710" y="4076944"/>
                </a:lnTo>
                <a:lnTo>
                  <a:pt x="2595676" y="4076944"/>
                </a:lnTo>
                <a:lnTo>
                  <a:pt x="2575514" y="4079582"/>
                </a:lnTo>
                <a:lnTo>
                  <a:pt x="1489180" y="4079582"/>
                </a:lnTo>
                <a:lnTo>
                  <a:pt x="1469080" y="4076944"/>
                </a:lnTo>
                <a:lnTo>
                  <a:pt x="0" y="4076944"/>
                </a:lnTo>
                <a:lnTo>
                  <a:pt x="0" y="2596057"/>
                </a:lnTo>
                <a:cubicBezTo>
                  <a:pt x="0" y="2472900"/>
                  <a:pt x="129182" y="2390295"/>
                  <a:pt x="239588" y="2446617"/>
                </a:cubicBezTo>
                <a:cubicBezTo>
                  <a:pt x="401068" y="2528471"/>
                  <a:pt x="576816" y="2586294"/>
                  <a:pt x="704496" y="2586294"/>
                </a:cubicBezTo>
                <a:cubicBezTo>
                  <a:pt x="1016188" y="2586294"/>
                  <a:pt x="1183676" y="2339981"/>
                  <a:pt x="1183676" y="2035843"/>
                </a:cubicBezTo>
                <a:cubicBezTo>
                  <a:pt x="1183676" y="1731706"/>
                  <a:pt x="1016188" y="1486143"/>
                  <a:pt x="704496" y="1486143"/>
                </a:cubicBezTo>
                <a:cubicBezTo>
                  <a:pt x="576816" y="1486143"/>
                  <a:pt x="401068" y="1538710"/>
                  <a:pt x="239588" y="1617560"/>
                </a:cubicBezTo>
                <a:cubicBezTo>
                  <a:pt x="128430" y="1671630"/>
                  <a:pt x="0" y="1592779"/>
                  <a:pt x="0" y="1469622"/>
                </a:cubicBezTo>
                <a:close/>
              </a:path>
            </a:pathLst>
          </a:custGeom>
          <a:solidFill>
            <a:schemeClr val="accent4"/>
          </a:solidFill>
          <a:ln>
            <a:solidFill>
              <a:srgbClr val="FFFFFF"/>
            </a:solidFill>
          </a:ln>
          <a:effectLst/>
        </p:spPr>
        <p:txBody>
          <a:bodyPr wrap="square" anchor="ctr">
            <a:noAutofit/>
          </a:bodyPr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764FC956-A566-7A4D-9DEA-5B76DC75E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15671" y="2759708"/>
            <a:ext cx="6571492" cy="6571493"/>
          </a:xfrm>
          <a:custGeom>
            <a:avLst/>
            <a:gdLst>
              <a:gd name="T0" fmla="*/ 6067 w 7007"/>
              <a:gd name="T1" fmla="*/ 3444 h 7007"/>
              <a:gd name="T2" fmla="*/ 6067 w 7007"/>
              <a:gd name="T3" fmla="*/ 3444 h 7007"/>
              <a:gd name="T4" fmla="*/ 6686 w 7007"/>
              <a:gd name="T5" fmla="*/ 3258 h 7007"/>
              <a:gd name="T6" fmla="*/ 6686 w 7007"/>
              <a:gd name="T7" fmla="*/ 3258 h 7007"/>
              <a:gd name="T8" fmla="*/ 7006 w 7007"/>
              <a:gd name="T9" fmla="*/ 3458 h 7007"/>
              <a:gd name="T10" fmla="*/ 7006 w 7007"/>
              <a:gd name="T11" fmla="*/ 5428 h 7007"/>
              <a:gd name="T12" fmla="*/ 5049 w 7007"/>
              <a:gd name="T13" fmla="*/ 5428 h 7007"/>
              <a:gd name="T14" fmla="*/ 5049 w 7007"/>
              <a:gd name="T15" fmla="*/ 5428 h 7007"/>
              <a:gd name="T16" fmla="*/ 4851 w 7007"/>
              <a:gd name="T17" fmla="*/ 5748 h 7007"/>
              <a:gd name="T18" fmla="*/ 4851 w 7007"/>
              <a:gd name="T19" fmla="*/ 5748 h 7007"/>
              <a:gd name="T20" fmla="*/ 5027 w 7007"/>
              <a:gd name="T21" fmla="*/ 6367 h 7007"/>
              <a:gd name="T22" fmla="*/ 5027 w 7007"/>
              <a:gd name="T23" fmla="*/ 6367 h 7007"/>
              <a:gd name="T24" fmla="*/ 4295 w 7007"/>
              <a:gd name="T25" fmla="*/ 7006 h 7007"/>
              <a:gd name="T26" fmla="*/ 4295 w 7007"/>
              <a:gd name="T27" fmla="*/ 7006 h 7007"/>
              <a:gd name="T28" fmla="*/ 3562 w 7007"/>
              <a:gd name="T29" fmla="*/ 6367 h 7007"/>
              <a:gd name="T30" fmla="*/ 3562 w 7007"/>
              <a:gd name="T31" fmla="*/ 6367 h 7007"/>
              <a:gd name="T32" fmla="*/ 3748 w 7007"/>
              <a:gd name="T33" fmla="*/ 5748 h 7007"/>
              <a:gd name="T34" fmla="*/ 3748 w 7007"/>
              <a:gd name="T35" fmla="*/ 5748 h 7007"/>
              <a:gd name="T36" fmla="*/ 3548 w 7007"/>
              <a:gd name="T37" fmla="*/ 5428 h 7007"/>
              <a:gd name="T38" fmla="*/ 1578 w 7007"/>
              <a:gd name="T39" fmla="*/ 5428 h 7007"/>
              <a:gd name="T40" fmla="*/ 1578 w 7007"/>
              <a:gd name="T41" fmla="*/ 3458 h 7007"/>
              <a:gd name="T42" fmla="*/ 1578 w 7007"/>
              <a:gd name="T43" fmla="*/ 3458 h 7007"/>
              <a:gd name="T44" fmla="*/ 1257 w 7007"/>
              <a:gd name="T45" fmla="*/ 3258 h 7007"/>
              <a:gd name="T46" fmla="*/ 1257 w 7007"/>
              <a:gd name="T47" fmla="*/ 3258 h 7007"/>
              <a:gd name="T48" fmla="*/ 639 w 7007"/>
              <a:gd name="T49" fmla="*/ 3444 h 7007"/>
              <a:gd name="T50" fmla="*/ 639 w 7007"/>
              <a:gd name="T51" fmla="*/ 3444 h 7007"/>
              <a:gd name="T52" fmla="*/ 0 w 7007"/>
              <a:gd name="T53" fmla="*/ 2712 h 7007"/>
              <a:gd name="T54" fmla="*/ 0 w 7007"/>
              <a:gd name="T55" fmla="*/ 2712 h 7007"/>
              <a:gd name="T56" fmla="*/ 639 w 7007"/>
              <a:gd name="T57" fmla="*/ 1979 h 7007"/>
              <a:gd name="T58" fmla="*/ 639 w 7007"/>
              <a:gd name="T59" fmla="*/ 1979 h 7007"/>
              <a:gd name="T60" fmla="*/ 1257 w 7007"/>
              <a:gd name="T61" fmla="*/ 2155 h 7007"/>
              <a:gd name="T62" fmla="*/ 1257 w 7007"/>
              <a:gd name="T63" fmla="*/ 2155 h 7007"/>
              <a:gd name="T64" fmla="*/ 1578 w 7007"/>
              <a:gd name="T65" fmla="*/ 1957 h 7007"/>
              <a:gd name="T66" fmla="*/ 1578 w 7007"/>
              <a:gd name="T67" fmla="*/ 0 h 7007"/>
              <a:gd name="T68" fmla="*/ 1578 w 7007"/>
              <a:gd name="T69" fmla="*/ 376 h 7007"/>
              <a:gd name="T70" fmla="*/ 1578 w 7007"/>
              <a:gd name="T71" fmla="*/ 0 h 7007"/>
              <a:gd name="T72" fmla="*/ 3548 w 7007"/>
              <a:gd name="T73" fmla="*/ 0 h 7007"/>
              <a:gd name="T74" fmla="*/ 3548 w 7007"/>
              <a:gd name="T75" fmla="*/ 0 h 7007"/>
              <a:gd name="T76" fmla="*/ 3748 w 7007"/>
              <a:gd name="T77" fmla="*/ 321 h 7007"/>
              <a:gd name="T78" fmla="*/ 3748 w 7007"/>
              <a:gd name="T79" fmla="*/ 321 h 7007"/>
              <a:gd name="T80" fmla="*/ 3562 w 7007"/>
              <a:gd name="T81" fmla="*/ 939 h 7007"/>
              <a:gd name="T82" fmla="*/ 3562 w 7007"/>
              <a:gd name="T83" fmla="*/ 939 h 7007"/>
              <a:gd name="T84" fmla="*/ 4295 w 7007"/>
              <a:gd name="T85" fmla="*/ 1578 h 7007"/>
              <a:gd name="T86" fmla="*/ 4295 w 7007"/>
              <a:gd name="T87" fmla="*/ 1578 h 7007"/>
              <a:gd name="T88" fmla="*/ 5027 w 7007"/>
              <a:gd name="T89" fmla="*/ 939 h 7007"/>
              <a:gd name="T90" fmla="*/ 5027 w 7007"/>
              <a:gd name="T91" fmla="*/ 939 h 7007"/>
              <a:gd name="T92" fmla="*/ 4851 w 7007"/>
              <a:gd name="T93" fmla="*/ 320 h 7007"/>
              <a:gd name="T94" fmla="*/ 4851 w 7007"/>
              <a:gd name="T95" fmla="*/ 320 h 7007"/>
              <a:gd name="T96" fmla="*/ 5049 w 7007"/>
              <a:gd name="T97" fmla="*/ 0 h 7007"/>
              <a:gd name="T98" fmla="*/ 7006 w 7007"/>
              <a:gd name="T99" fmla="*/ 0 h 7007"/>
              <a:gd name="T100" fmla="*/ 7006 w 7007"/>
              <a:gd name="T101" fmla="*/ 1957 h 7007"/>
              <a:gd name="T102" fmla="*/ 7006 w 7007"/>
              <a:gd name="T103" fmla="*/ 1957 h 7007"/>
              <a:gd name="T104" fmla="*/ 6686 w 7007"/>
              <a:gd name="T105" fmla="*/ 2155 h 7007"/>
              <a:gd name="T106" fmla="*/ 6686 w 7007"/>
              <a:gd name="T107" fmla="*/ 2155 h 7007"/>
              <a:gd name="T108" fmla="*/ 6067 w 7007"/>
              <a:gd name="T109" fmla="*/ 1979 h 7007"/>
              <a:gd name="T110" fmla="*/ 6067 w 7007"/>
              <a:gd name="T111" fmla="*/ 1979 h 7007"/>
              <a:gd name="T112" fmla="*/ 5428 w 7007"/>
              <a:gd name="T113" fmla="*/ 2712 h 7007"/>
              <a:gd name="T114" fmla="*/ 5428 w 7007"/>
              <a:gd name="T115" fmla="*/ 2712 h 7007"/>
              <a:gd name="T116" fmla="*/ 6067 w 7007"/>
              <a:gd name="T117" fmla="*/ 3444 h 70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007" h="7007">
                <a:moveTo>
                  <a:pt x="6067" y="3444"/>
                </a:moveTo>
                <a:lnTo>
                  <a:pt x="6067" y="3444"/>
                </a:lnTo>
                <a:cubicBezTo>
                  <a:pt x="6237" y="3444"/>
                  <a:pt x="6470" y="3368"/>
                  <a:pt x="6686" y="3258"/>
                </a:cubicBezTo>
                <a:lnTo>
                  <a:pt x="6686" y="3258"/>
                </a:lnTo>
                <a:cubicBezTo>
                  <a:pt x="6832" y="3184"/>
                  <a:pt x="7006" y="3293"/>
                  <a:pt x="7006" y="3458"/>
                </a:cubicBezTo>
                <a:lnTo>
                  <a:pt x="7006" y="5428"/>
                </a:lnTo>
                <a:lnTo>
                  <a:pt x="5049" y="5428"/>
                </a:lnTo>
                <a:lnTo>
                  <a:pt x="5049" y="5428"/>
                </a:lnTo>
                <a:cubicBezTo>
                  <a:pt x="4884" y="5428"/>
                  <a:pt x="4779" y="5600"/>
                  <a:pt x="4851" y="5748"/>
                </a:cubicBezTo>
                <a:lnTo>
                  <a:pt x="4851" y="5748"/>
                </a:lnTo>
                <a:cubicBezTo>
                  <a:pt x="4957" y="5964"/>
                  <a:pt x="5027" y="6197"/>
                  <a:pt x="5027" y="6367"/>
                </a:cubicBezTo>
                <a:lnTo>
                  <a:pt x="5027" y="6367"/>
                </a:lnTo>
                <a:cubicBezTo>
                  <a:pt x="5027" y="6782"/>
                  <a:pt x="4699" y="7006"/>
                  <a:pt x="4295" y="7006"/>
                </a:cubicBezTo>
                <a:lnTo>
                  <a:pt x="4295" y="7006"/>
                </a:lnTo>
                <a:cubicBezTo>
                  <a:pt x="3890" y="7006"/>
                  <a:pt x="3562" y="6782"/>
                  <a:pt x="3562" y="6367"/>
                </a:cubicBezTo>
                <a:lnTo>
                  <a:pt x="3562" y="6367"/>
                </a:lnTo>
                <a:cubicBezTo>
                  <a:pt x="3562" y="6197"/>
                  <a:pt x="3638" y="5964"/>
                  <a:pt x="3748" y="5748"/>
                </a:cubicBezTo>
                <a:lnTo>
                  <a:pt x="3748" y="5748"/>
                </a:lnTo>
                <a:cubicBezTo>
                  <a:pt x="3822" y="5601"/>
                  <a:pt x="3713" y="5428"/>
                  <a:pt x="3548" y="5428"/>
                </a:cubicBezTo>
                <a:lnTo>
                  <a:pt x="1578" y="5428"/>
                </a:lnTo>
                <a:lnTo>
                  <a:pt x="1578" y="3458"/>
                </a:lnTo>
                <a:lnTo>
                  <a:pt x="1578" y="3458"/>
                </a:lnTo>
                <a:cubicBezTo>
                  <a:pt x="1578" y="3293"/>
                  <a:pt x="1404" y="3184"/>
                  <a:pt x="1257" y="3258"/>
                </a:cubicBezTo>
                <a:lnTo>
                  <a:pt x="1257" y="3258"/>
                </a:lnTo>
                <a:cubicBezTo>
                  <a:pt x="1042" y="3368"/>
                  <a:pt x="809" y="3444"/>
                  <a:pt x="639" y="3444"/>
                </a:cubicBezTo>
                <a:lnTo>
                  <a:pt x="639" y="3444"/>
                </a:lnTo>
                <a:cubicBezTo>
                  <a:pt x="224" y="3444"/>
                  <a:pt x="0" y="3116"/>
                  <a:pt x="0" y="2712"/>
                </a:cubicBezTo>
                <a:lnTo>
                  <a:pt x="0" y="2712"/>
                </a:lnTo>
                <a:cubicBezTo>
                  <a:pt x="0" y="2307"/>
                  <a:pt x="224" y="1979"/>
                  <a:pt x="639" y="1979"/>
                </a:cubicBezTo>
                <a:lnTo>
                  <a:pt x="639" y="1979"/>
                </a:lnTo>
                <a:cubicBezTo>
                  <a:pt x="809" y="1979"/>
                  <a:pt x="1042" y="2050"/>
                  <a:pt x="1257" y="2155"/>
                </a:cubicBezTo>
                <a:lnTo>
                  <a:pt x="1257" y="2155"/>
                </a:lnTo>
                <a:cubicBezTo>
                  <a:pt x="1405" y="2226"/>
                  <a:pt x="1578" y="2121"/>
                  <a:pt x="1578" y="1957"/>
                </a:cubicBezTo>
                <a:lnTo>
                  <a:pt x="1578" y="0"/>
                </a:lnTo>
                <a:lnTo>
                  <a:pt x="1578" y="376"/>
                </a:lnTo>
                <a:lnTo>
                  <a:pt x="1578" y="0"/>
                </a:lnTo>
                <a:lnTo>
                  <a:pt x="3548" y="0"/>
                </a:lnTo>
                <a:lnTo>
                  <a:pt x="3548" y="0"/>
                </a:lnTo>
                <a:cubicBezTo>
                  <a:pt x="3713" y="0"/>
                  <a:pt x="3822" y="174"/>
                  <a:pt x="3748" y="321"/>
                </a:cubicBezTo>
                <a:lnTo>
                  <a:pt x="3748" y="321"/>
                </a:lnTo>
                <a:cubicBezTo>
                  <a:pt x="3638" y="536"/>
                  <a:pt x="3562" y="769"/>
                  <a:pt x="3562" y="939"/>
                </a:cubicBezTo>
                <a:lnTo>
                  <a:pt x="3562" y="939"/>
                </a:lnTo>
                <a:cubicBezTo>
                  <a:pt x="3562" y="1354"/>
                  <a:pt x="3890" y="1578"/>
                  <a:pt x="4295" y="1578"/>
                </a:cubicBezTo>
                <a:lnTo>
                  <a:pt x="4295" y="1578"/>
                </a:lnTo>
                <a:cubicBezTo>
                  <a:pt x="4699" y="1578"/>
                  <a:pt x="5027" y="1354"/>
                  <a:pt x="5027" y="939"/>
                </a:cubicBezTo>
                <a:lnTo>
                  <a:pt x="5027" y="939"/>
                </a:lnTo>
                <a:cubicBezTo>
                  <a:pt x="5027" y="769"/>
                  <a:pt x="4957" y="535"/>
                  <a:pt x="4851" y="320"/>
                </a:cubicBezTo>
                <a:lnTo>
                  <a:pt x="4851" y="320"/>
                </a:lnTo>
                <a:cubicBezTo>
                  <a:pt x="4779" y="172"/>
                  <a:pt x="4884" y="0"/>
                  <a:pt x="5049" y="0"/>
                </a:cubicBezTo>
                <a:lnTo>
                  <a:pt x="7006" y="0"/>
                </a:lnTo>
                <a:lnTo>
                  <a:pt x="7006" y="1957"/>
                </a:lnTo>
                <a:lnTo>
                  <a:pt x="7006" y="1957"/>
                </a:lnTo>
                <a:cubicBezTo>
                  <a:pt x="7006" y="2121"/>
                  <a:pt x="6833" y="2226"/>
                  <a:pt x="6686" y="2155"/>
                </a:cubicBezTo>
                <a:lnTo>
                  <a:pt x="6686" y="2155"/>
                </a:lnTo>
                <a:cubicBezTo>
                  <a:pt x="6470" y="2050"/>
                  <a:pt x="6237" y="1979"/>
                  <a:pt x="6067" y="1979"/>
                </a:cubicBezTo>
                <a:lnTo>
                  <a:pt x="6067" y="1979"/>
                </a:lnTo>
                <a:cubicBezTo>
                  <a:pt x="5651" y="1979"/>
                  <a:pt x="5428" y="2307"/>
                  <a:pt x="5428" y="2712"/>
                </a:cubicBezTo>
                <a:lnTo>
                  <a:pt x="5428" y="2712"/>
                </a:lnTo>
                <a:cubicBezTo>
                  <a:pt x="5428" y="3116"/>
                  <a:pt x="5651" y="3444"/>
                  <a:pt x="6067" y="3444"/>
                </a:cubicBezTo>
              </a:path>
            </a:pathLst>
          </a:custGeom>
          <a:solidFill>
            <a:schemeClr val="accent2"/>
          </a:solidFill>
          <a:ln>
            <a:solidFill>
              <a:srgbClr val="FFFFFF"/>
            </a:solidFill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69CE65A1-7E35-5947-BDC8-0777016A4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09414" y="6382507"/>
            <a:ext cx="6571492" cy="6571493"/>
          </a:xfrm>
          <a:custGeom>
            <a:avLst/>
            <a:gdLst>
              <a:gd name="T0" fmla="*/ 939 w 7006"/>
              <a:gd name="T1" fmla="*/ 3562 h 7008"/>
              <a:gd name="T2" fmla="*/ 939 w 7006"/>
              <a:gd name="T3" fmla="*/ 3562 h 7008"/>
              <a:gd name="T4" fmla="*/ 320 w 7006"/>
              <a:gd name="T5" fmla="*/ 3748 h 7008"/>
              <a:gd name="T6" fmla="*/ 320 w 7006"/>
              <a:gd name="T7" fmla="*/ 3748 h 7008"/>
              <a:gd name="T8" fmla="*/ 0 w 7006"/>
              <a:gd name="T9" fmla="*/ 3549 h 7008"/>
              <a:gd name="T10" fmla="*/ 0 w 7006"/>
              <a:gd name="T11" fmla="*/ 1578 h 7008"/>
              <a:gd name="T12" fmla="*/ 1957 w 7006"/>
              <a:gd name="T13" fmla="*/ 1578 h 7008"/>
              <a:gd name="T14" fmla="*/ 1957 w 7006"/>
              <a:gd name="T15" fmla="*/ 1578 h 7008"/>
              <a:gd name="T16" fmla="*/ 2154 w 7006"/>
              <a:gd name="T17" fmla="*/ 1258 h 7008"/>
              <a:gd name="T18" fmla="*/ 2154 w 7006"/>
              <a:gd name="T19" fmla="*/ 1258 h 7008"/>
              <a:gd name="T20" fmla="*/ 1978 w 7006"/>
              <a:gd name="T21" fmla="*/ 639 h 7008"/>
              <a:gd name="T22" fmla="*/ 1978 w 7006"/>
              <a:gd name="T23" fmla="*/ 639 h 7008"/>
              <a:gd name="T24" fmla="*/ 2711 w 7006"/>
              <a:gd name="T25" fmla="*/ 0 h 7008"/>
              <a:gd name="T26" fmla="*/ 2711 w 7006"/>
              <a:gd name="T27" fmla="*/ 0 h 7008"/>
              <a:gd name="T28" fmla="*/ 3444 w 7006"/>
              <a:gd name="T29" fmla="*/ 639 h 7008"/>
              <a:gd name="T30" fmla="*/ 3444 w 7006"/>
              <a:gd name="T31" fmla="*/ 639 h 7008"/>
              <a:gd name="T32" fmla="*/ 3258 w 7006"/>
              <a:gd name="T33" fmla="*/ 1257 h 7008"/>
              <a:gd name="T34" fmla="*/ 3258 w 7006"/>
              <a:gd name="T35" fmla="*/ 1257 h 7008"/>
              <a:gd name="T36" fmla="*/ 3457 w 7006"/>
              <a:gd name="T37" fmla="*/ 1578 h 7008"/>
              <a:gd name="T38" fmla="*/ 5429 w 7006"/>
              <a:gd name="T39" fmla="*/ 1578 h 7008"/>
              <a:gd name="T40" fmla="*/ 5429 w 7006"/>
              <a:gd name="T41" fmla="*/ 1578 h 7008"/>
              <a:gd name="T42" fmla="*/ 5429 w 7006"/>
              <a:gd name="T43" fmla="*/ 3549 h 7008"/>
              <a:gd name="T44" fmla="*/ 5429 w 7006"/>
              <a:gd name="T45" fmla="*/ 3549 h 7008"/>
              <a:gd name="T46" fmla="*/ 5748 w 7006"/>
              <a:gd name="T47" fmla="*/ 3748 h 7008"/>
              <a:gd name="T48" fmla="*/ 5748 w 7006"/>
              <a:gd name="T49" fmla="*/ 3748 h 7008"/>
              <a:gd name="T50" fmla="*/ 6367 w 7006"/>
              <a:gd name="T51" fmla="*/ 3562 h 7008"/>
              <a:gd name="T52" fmla="*/ 6367 w 7006"/>
              <a:gd name="T53" fmla="*/ 3562 h 7008"/>
              <a:gd name="T54" fmla="*/ 7005 w 7006"/>
              <a:gd name="T55" fmla="*/ 4295 h 7008"/>
              <a:gd name="T56" fmla="*/ 7005 w 7006"/>
              <a:gd name="T57" fmla="*/ 4295 h 7008"/>
              <a:gd name="T58" fmla="*/ 6367 w 7006"/>
              <a:gd name="T59" fmla="*/ 5028 h 7008"/>
              <a:gd name="T60" fmla="*/ 6367 w 7006"/>
              <a:gd name="T61" fmla="*/ 5028 h 7008"/>
              <a:gd name="T62" fmla="*/ 5748 w 7006"/>
              <a:gd name="T63" fmla="*/ 4852 h 7008"/>
              <a:gd name="T64" fmla="*/ 5748 w 7006"/>
              <a:gd name="T65" fmla="*/ 4852 h 7008"/>
              <a:gd name="T66" fmla="*/ 5429 w 7006"/>
              <a:gd name="T67" fmla="*/ 5049 h 7008"/>
              <a:gd name="T68" fmla="*/ 5429 w 7006"/>
              <a:gd name="T69" fmla="*/ 7007 h 7008"/>
              <a:gd name="T70" fmla="*/ 5429 w 7006"/>
              <a:gd name="T71" fmla="*/ 6631 h 7008"/>
              <a:gd name="T72" fmla="*/ 5429 w 7006"/>
              <a:gd name="T73" fmla="*/ 7007 h 7008"/>
              <a:gd name="T74" fmla="*/ 3457 w 7006"/>
              <a:gd name="T75" fmla="*/ 7007 h 7008"/>
              <a:gd name="T76" fmla="*/ 3457 w 7006"/>
              <a:gd name="T77" fmla="*/ 7007 h 7008"/>
              <a:gd name="T78" fmla="*/ 3258 w 7006"/>
              <a:gd name="T79" fmla="*/ 6686 h 7008"/>
              <a:gd name="T80" fmla="*/ 3258 w 7006"/>
              <a:gd name="T81" fmla="*/ 6686 h 7008"/>
              <a:gd name="T82" fmla="*/ 3444 w 7006"/>
              <a:gd name="T83" fmla="*/ 6067 h 7008"/>
              <a:gd name="T84" fmla="*/ 3444 w 7006"/>
              <a:gd name="T85" fmla="*/ 6067 h 7008"/>
              <a:gd name="T86" fmla="*/ 2711 w 7006"/>
              <a:gd name="T87" fmla="*/ 5429 h 7008"/>
              <a:gd name="T88" fmla="*/ 2711 w 7006"/>
              <a:gd name="T89" fmla="*/ 5429 h 7008"/>
              <a:gd name="T90" fmla="*/ 1978 w 7006"/>
              <a:gd name="T91" fmla="*/ 6067 h 7008"/>
              <a:gd name="T92" fmla="*/ 1978 w 7006"/>
              <a:gd name="T93" fmla="*/ 6067 h 7008"/>
              <a:gd name="T94" fmla="*/ 2154 w 7006"/>
              <a:gd name="T95" fmla="*/ 6686 h 7008"/>
              <a:gd name="T96" fmla="*/ 2154 w 7006"/>
              <a:gd name="T97" fmla="*/ 6686 h 7008"/>
              <a:gd name="T98" fmla="*/ 1957 w 7006"/>
              <a:gd name="T99" fmla="*/ 7007 h 7008"/>
              <a:gd name="T100" fmla="*/ 0 w 7006"/>
              <a:gd name="T101" fmla="*/ 7007 h 7008"/>
              <a:gd name="T102" fmla="*/ 0 w 7006"/>
              <a:gd name="T103" fmla="*/ 5050 h 7008"/>
              <a:gd name="T104" fmla="*/ 0 w 7006"/>
              <a:gd name="T105" fmla="*/ 5050 h 7008"/>
              <a:gd name="T106" fmla="*/ 320 w 7006"/>
              <a:gd name="T107" fmla="*/ 4852 h 7008"/>
              <a:gd name="T108" fmla="*/ 320 w 7006"/>
              <a:gd name="T109" fmla="*/ 4852 h 7008"/>
              <a:gd name="T110" fmla="*/ 939 w 7006"/>
              <a:gd name="T111" fmla="*/ 5028 h 7008"/>
              <a:gd name="T112" fmla="*/ 939 w 7006"/>
              <a:gd name="T113" fmla="*/ 5028 h 7008"/>
              <a:gd name="T114" fmla="*/ 1578 w 7006"/>
              <a:gd name="T115" fmla="*/ 4295 h 7008"/>
              <a:gd name="T116" fmla="*/ 1578 w 7006"/>
              <a:gd name="T117" fmla="*/ 4295 h 7008"/>
              <a:gd name="T118" fmla="*/ 939 w 7006"/>
              <a:gd name="T119" fmla="*/ 3562 h 7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006" h="7008">
                <a:moveTo>
                  <a:pt x="939" y="3562"/>
                </a:moveTo>
                <a:lnTo>
                  <a:pt x="939" y="3562"/>
                </a:lnTo>
                <a:cubicBezTo>
                  <a:pt x="768" y="3562"/>
                  <a:pt x="536" y="3639"/>
                  <a:pt x="320" y="3748"/>
                </a:cubicBezTo>
                <a:lnTo>
                  <a:pt x="320" y="3748"/>
                </a:lnTo>
                <a:cubicBezTo>
                  <a:pt x="173" y="3823"/>
                  <a:pt x="0" y="3714"/>
                  <a:pt x="0" y="3549"/>
                </a:cubicBezTo>
                <a:lnTo>
                  <a:pt x="0" y="1578"/>
                </a:lnTo>
                <a:lnTo>
                  <a:pt x="1957" y="1578"/>
                </a:lnTo>
                <a:lnTo>
                  <a:pt x="1957" y="1578"/>
                </a:lnTo>
                <a:cubicBezTo>
                  <a:pt x="2121" y="1578"/>
                  <a:pt x="2226" y="1406"/>
                  <a:pt x="2154" y="1258"/>
                </a:cubicBezTo>
                <a:lnTo>
                  <a:pt x="2154" y="1258"/>
                </a:lnTo>
                <a:cubicBezTo>
                  <a:pt x="2050" y="1042"/>
                  <a:pt x="1978" y="809"/>
                  <a:pt x="1978" y="639"/>
                </a:cubicBezTo>
                <a:lnTo>
                  <a:pt x="1978" y="639"/>
                </a:lnTo>
                <a:cubicBezTo>
                  <a:pt x="1978" y="223"/>
                  <a:pt x="2307" y="0"/>
                  <a:pt x="2711" y="0"/>
                </a:cubicBezTo>
                <a:lnTo>
                  <a:pt x="2711" y="0"/>
                </a:lnTo>
                <a:cubicBezTo>
                  <a:pt x="3116" y="0"/>
                  <a:pt x="3444" y="223"/>
                  <a:pt x="3444" y="639"/>
                </a:cubicBezTo>
                <a:lnTo>
                  <a:pt x="3444" y="639"/>
                </a:lnTo>
                <a:cubicBezTo>
                  <a:pt x="3444" y="809"/>
                  <a:pt x="3367" y="1042"/>
                  <a:pt x="3258" y="1257"/>
                </a:cubicBezTo>
                <a:lnTo>
                  <a:pt x="3258" y="1257"/>
                </a:lnTo>
                <a:cubicBezTo>
                  <a:pt x="3184" y="1404"/>
                  <a:pt x="3293" y="1578"/>
                  <a:pt x="3457" y="1578"/>
                </a:cubicBezTo>
                <a:lnTo>
                  <a:pt x="5429" y="1578"/>
                </a:lnTo>
                <a:lnTo>
                  <a:pt x="5429" y="1578"/>
                </a:lnTo>
                <a:lnTo>
                  <a:pt x="5429" y="3549"/>
                </a:lnTo>
                <a:lnTo>
                  <a:pt x="5429" y="3549"/>
                </a:lnTo>
                <a:cubicBezTo>
                  <a:pt x="5429" y="3714"/>
                  <a:pt x="5601" y="3823"/>
                  <a:pt x="5748" y="3748"/>
                </a:cubicBezTo>
                <a:lnTo>
                  <a:pt x="5748" y="3748"/>
                </a:lnTo>
                <a:cubicBezTo>
                  <a:pt x="5963" y="3639"/>
                  <a:pt x="6197" y="3562"/>
                  <a:pt x="6367" y="3562"/>
                </a:cubicBezTo>
                <a:lnTo>
                  <a:pt x="6367" y="3562"/>
                </a:lnTo>
                <a:cubicBezTo>
                  <a:pt x="6782" y="3562"/>
                  <a:pt x="7005" y="3891"/>
                  <a:pt x="7005" y="4295"/>
                </a:cubicBezTo>
                <a:lnTo>
                  <a:pt x="7005" y="4295"/>
                </a:lnTo>
                <a:cubicBezTo>
                  <a:pt x="7005" y="4700"/>
                  <a:pt x="6782" y="5028"/>
                  <a:pt x="6367" y="5028"/>
                </a:cubicBezTo>
                <a:lnTo>
                  <a:pt x="6367" y="5028"/>
                </a:lnTo>
                <a:cubicBezTo>
                  <a:pt x="6197" y="5028"/>
                  <a:pt x="5963" y="4957"/>
                  <a:pt x="5748" y="4852"/>
                </a:cubicBezTo>
                <a:lnTo>
                  <a:pt x="5748" y="4852"/>
                </a:lnTo>
                <a:cubicBezTo>
                  <a:pt x="5600" y="4780"/>
                  <a:pt x="5429" y="4885"/>
                  <a:pt x="5429" y="5049"/>
                </a:cubicBezTo>
                <a:lnTo>
                  <a:pt x="5429" y="7007"/>
                </a:lnTo>
                <a:lnTo>
                  <a:pt x="5429" y="6631"/>
                </a:lnTo>
                <a:lnTo>
                  <a:pt x="5429" y="7007"/>
                </a:lnTo>
                <a:lnTo>
                  <a:pt x="3457" y="7007"/>
                </a:lnTo>
                <a:lnTo>
                  <a:pt x="3457" y="7007"/>
                </a:lnTo>
                <a:cubicBezTo>
                  <a:pt x="3293" y="7007"/>
                  <a:pt x="3184" y="6833"/>
                  <a:pt x="3258" y="6686"/>
                </a:cubicBezTo>
                <a:lnTo>
                  <a:pt x="3258" y="6686"/>
                </a:lnTo>
                <a:cubicBezTo>
                  <a:pt x="3367" y="6471"/>
                  <a:pt x="3444" y="6238"/>
                  <a:pt x="3444" y="6067"/>
                </a:cubicBezTo>
                <a:lnTo>
                  <a:pt x="3444" y="6067"/>
                </a:lnTo>
                <a:cubicBezTo>
                  <a:pt x="3444" y="5653"/>
                  <a:pt x="3116" y="5429"/>
                  <a:pt x="2711" y="5429"/>
                </a:cubicBezTo>
                <a:lnTo>
                  <a:pt x="2711" y="5429"/>
                </a:lnTo>
                <a:cubicBezTo>
                  <a:pt x="2307" y="5429"/>
                  <a:pt x="1978" y="5653"/>
                  <a:pt x="1978" y="6067"/>
                </a:cubicBezTo>
                <a:lnTo>
                  <a:pt x="1978" y="6067"/>
                </a:lnTo>
                <a:cubicBezTo>
                  <a:pt x="1978" y="6238"/>
                  <a:pt x="2050" y="6471"/>
                  <a:pt x="2154" y="6686"/>
                </a:cubicBezTo>
                <a:lnTo>
                  <a:pt x="2154" y="6686"/>
                </a:lnTo>
                <a:cubicBezTo>
                  <a:pt x="2226" y="6834"/>
                  <a:pt x="2121" y="7007"/>
                  <a:pt x="1957" y="7007"/>
                </a:cubicBezTo>
                <a:lnTo>
                  <a:pt x="0" y="7007"/>
                </a:lnTo>
                <a:lnTo>
                  <a:pt x="0" y="5050"/>
                </a:lnTo>
                <a:lnTo>
                  <a:pt x="0" y="5050"/>
                </a:lnTo>
                <a:cubicBezTo>
                  <a:pt x="0" y="4885"/>
                  <a:pt x="172" y="4780"/>
                  <a:pt x="320" y="4852"/>
                </a:cubicBezTo>
                <a:lnTo>
                  <a:pt x="320" y="4852"/>
                </a:lnTo>
                <a:cubicBezTo>
                  <a:pt x="536" y="4957"/>
                  <a:pt x="768" y="5028"/>
                  <a:pt x="939" y="5028"/>
                </a:cubicBezTo>
                <a:lnTo>
                  <a:pt x="939" y="5028"/>
                </a:lnTo>
                <a:cubicBezTo>
                  <a:pt x="1354" y="5028"/>
                  <a:pt x="1578" y="4700"/>
                  <a:pt x="1578" y="4295"/>
                </a:cubicBezTo>
                <a:lnTo>
                  <a:pt x="1578" y="4295"/>
                </a:lnTo>
                <a:cubicBezTo>
                  <a:pt x="1578" y="3891"/>
                  <a:pt x="1354" y="3562"/>
                  <a:pt x="939" y="3562"/>
                </a:cubicBezTo>
              </a:path>
            </a:pathLst>
          </a:custGeom>
          <a:solidFill>
            <a:schemeClr val="accent3"/>
          </a:solidFill>
          <a:ln>
            <a:solidFill>
              <a:srgbClr val="FFFFFF"/>
            </a:solidFill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C5DD4EBD-A3D7-AB4B-98B2-DCC74720F29B}"/>
              </a:ext>
            </a:extLst>
          </p:cNvPr>
          <p:cNvSpPr txBox="1">
            <a:spLocks/>
          </p:cNvSpPr>
          <p:nvPr/>
        </p:nvSpPr>
        <p:spPr>
          <a:xfrm>
            <a:off x="12270865" y="3424695"/>
            <a:ext cx="2783133" cy="2289858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Employee advocate</a:t>
            </a:r>
          </a:p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Values diversity</a:t>
            </a:r>
          </a:p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Resolves conflict</a:t>
            </a:r>
          </a:p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Communicates well</a:t>
            </a:r>
          </a:p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Respects other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FF62833C-3D17-E24A-B9C6-8D038D2194A8}"/>
              </a:ext>
            </a:extLst>
          </p:cNvPr>
          <p:cNvSpPr txBox="1">
            <a:spLocks/>
          </p:cNvSpPr>
          <p:nvPr/>
        </p:nvSpPr>
        <p:spPr>
          <a:xfrm>
            <a:off x="17505510" y="4961753"/>
            <a:ext cx="2945037" cy="2289858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Functional expert</a:t>
            </a:r>
          </a:p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Knows HR Principles</a:t>
            </a:r>
          </a:p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Customer oriented</a:t>
            </a:r>
          </a:p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Applies business</a:t>
            </a:r>
          </a:p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Manages resources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58C95211-8B17-F24C-9679-A832F3B4040A}"/>
              </a:ext>
            </a:extLst>
          </p:cNvPr>
          <p:cNvSpPr txBox="1">
            <a:spLocks/>
          </p:cNvSpPr>
          <p:nvPr/>
        </p:nvSpPr>
        <p:spPr>
          <a:xfrm>
            <a:off x="13253665" y="8462096"/>
            <a:ext cx="3600666" cy="2289858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HC developer</a:t>
            </a:r>
          </a:p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Individual focus</a:t>
            </a:r>
          </a:p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Manages change</a:t>
            </a:r>
          </a:p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Future Orientation</a:t>
            </a:r>
          </a:p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dirty="0" err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CoachTeam</a:t>
            </a: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 Relationships</a:t>
            </a: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0AB44238-3D5A-8642-85FE-05A938A0C26E}"/>
              </a:ext>
            </a:extLst>
          </p:cNvPr>
          <p:cNvSpPr txBox="1">
            <a:spLocks/>
          </p:cNvSpPr>
          <p:nvPr/>
        </p:nvSpPr>
        <p:spPr>
          <a:xfrm>
            <a:off x="17936216" y="9931191"/>
            <a:ext cx="3858749" cy="2289858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Strategic partners</a:t>
            </a:r>
          </a:p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Mission oriented</a:t>
            </a:r>
          </a:p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Strategic planner</a:t>
            </a:r>
          </a:p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System Innovator</a:t>
            </a:r>
          </a:p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Understands team behavior</a:t>
            </a:r>
          </a:p>
        </p:txBody>
      </p:sp>
      <p:sp>
        <p:nvSpPr>
          <p:cNvPr id="38" name="Freeform 8">
            <a:extLst>
              <a:ext uri="{FF2B5EF4-FFF2-40B4-BE49-F238E27FC236}">
                <a16:creationId xmlns:a16="http://schemas.microsoft.com/office/drawing/2014/main" id="{3349628B-9076-6940-B0DF-B3D64DFCF758}"/>
              </a:ext>
            </a:extLst>
          </p:cNvPr>
          <p:cNvSpPr>
            <a:spLocks/>
          </p:cNvSpPr>
          <p:nvPr/>
        </p:nvSpPr>
        <p:spPr bwMode="auto">
          <a:xfrm>
            <a:off x="7461311" y="2756741"/>
            <a:ext cx="3247510" cy="10192183"/>
          </a:xfrm>
          <a:custGeom>
            <a:avLst/>
            <a:gdLst>
              <a:gd name="T0" fmla="*/ 458758 w 1718"/>
              <a:gd name="T1" fmla="*/ 899723 h 5397"/>
              <a:gd name="T2" fmla="*/ 108833 w 1718"/>
              <a:gd name="T3" fmla="*/ 679383 h 5397"/>
              <a:gd name="T4" fmla="*/ 101265 w 1718"/>
              <a:gd name="T5" fmla="*/ 736268 h 5397"/>
              <a:gd name="T6" fmla="*/ 98022 w 1718"/>
              <a:gd name="T7" fmla="*/ 680463 h 5397"/>
              <a:gd name="T8" fmla="*/ 101986 w 1718"/>
              <a:gd name="T9" fmla="*/ 621418 h 5397"/>
              <a:gd name="T10" fmla="*/ 203612 w 1718"/>
              <a:gd name="T11" fmla="*/ 253824 h 5397"/>
              <a:gd name="T12" fmla="*/ 464524 w 1718"/>
              <a:gd name="T13" fmla="*/ 923126 h 5397"/>
              <a:gd name="T14" fmla="*/ 464524 w 1718"/>
              <a:gd name="T15" fmla="*/ 923126 h 5397"/>
              <a:gd name="T16" fmla="*/ 442181 w 1718"/>
              <a:gd name="T17" fmla="*/ 693064 h 5397"/>
              <a:gd name="T18" fmla="*/ 445064 w 1718"/>
              <a:gd name="T19" fmla="*/ 610977 h 5397"/>
              <a:gd name="T20" fmla="*/ 454433 w 1718"/>
              <a:gd name="T21" fmla="*/ 650580 h 5397"/>
              <a:gd name="T22" fmla="*/ 562186 w 1718"/>
              <a:gd name="T23" fmla="*/ 1795126 h 5397"/>
              <a:gd name="T24" fmla="*/ 557140 w 1718"/>
              <a:gd name="T25" fmla="*/ 1774964 h 5397"/>
              <a:gd name="T26" fmla="*/ 560384 w 1718"/>
              <a:gd name="T27" fmla="*/ 1749402 h 5397"/>
              <a:gd name="T28" fmla="*/ 554978 w 1718"/>
              <a:gd name="T29" fmla="*/ 1728160 h 5397"/>
              <a:gd name="T30" fmla="*/ 473894 w 1718"/>
              <a:gd name="T31" fmla="*/ 1051657 h 5397"/>
              <a:gd name="T32" fmla="*/ 469569 w 1718"/>
              <a:gd name="T33" fmla="*/ 951208 h 5397"/>
              <a:gd name="T34" fmla="*/ 501282 w 1718"/>
              <a:gd name="T35" fmla="*/ 897923 h 5397"/>
              <a:gd name="T36" fmla="*/ 504886 w 1718"/>
              <a:gd name="T37" fmla="*/ 896483 h 5397"/>
              <a:gd name="T38" fmla="*/ 558582 w 1718"/>
              <a:gd name="T39" fmla="*/ 611697 h 5397"/>
              <a:gd name="T40" fmla="*/ 482543 w 1718"/>
              <a:gd name="T41" fmla="*/ 300988 h 5397"/>
              <a:gd name="T42" fmla="*/ 329383 w 1718"/>
              <a:gd name="T43" fmla="*/ 248063 h 5397"/>
              <a:gd name="T44" fmla="*/ 323257 w 1718"/>
              <a:gd name="T45" fmla="*/ 212060 h 5397"/>
              <a:gd name="T46" fmla="*/ 339834 w 1718"/>
              <a:gd name="T47" fmla="*/ 162375 h 5397"/>
              <a:gd name="T48" fmla="*/ 329383 w 1718"/>
              <a:gd name="T49" fmla="*/ 119171 h 5397"/>
              <a:gd name="T50" fmla="*/ 216946 w 1718"/>
              <a:gd name="T51" fmla="*/ 7201 h 5397"/>
              <a:gd name="T52" fmla="*/ 172259 w 1718"/>
              <a:gd name="T53" fmla="*/ 124212 h 5397"/>
              <a:gd name="T54" fmla="*/ 169376 w 1718"/>
              <a:gd name="T55" fmla="*/ 168856 h 5397"/>
              <a:gd name="T56" fmla="*/ 201089 w 1718"/>
              <a:gd name="T57" fmla="*/ 219620 h 5397"/>
              <a:gd name="T58" fmla="*/ 188837 w 1718"/>
              <a:gd name="T59" fmla="*/ 270385 h 5397"/>
              <a:gd name="T60" fmla="*/ 68111 w 1718"/>
              <a:gd name="T61" fmla="*/ 314309 h 5397"/>
              <a:gd name="T62" fmla="*/ 38200 w 1718"/>
              <a:gd name="T63" fmla="*/ 900083 h 5397"/>
              <a:gd name="T64" fmla="*/ 54777 w 1718"/>
              <a:gd name="T65" fmla="*/ 902244 h 5397"/>
              <a:gd name="T66" fmla="*/ 77841 w 1718"/>
              <a:gd name="T67" fmla="*/ 973890 h 5397"/>
              <a:gd name="T68" fmla="*/ 135501 w 1718"/>
              <a:gd name="T69" fmla="*/ 1522221 h 5397"/>
              <a:gd name="T70" fmla="*/ 154601 w 1718"/>
              <a:gd name="T71" fmla="*/ 1753362 h 5397"/>
              <a:gd name="T72" fmla="*/ 158205 w 1718"/>
              <a:gd name="T73" fmla="*/ 1770284 h 5397"/>
              <a:gd name="T74" fmla="*/ 159646 w 1718"/>
              <a:gd name="T75" fmla="*/ 1809168 h 5397"/>
              <a:gd name="T76" fmla="*/ 131897 w 1718"/>
              <a:gd name="T77" fmla="*/ 1873974 h 5397"/>
              <a:gd name="T78" fmla="*/ 233884 w 1718"/>
              <a:gd name="T79" fmla="*/ 1890895 h 5397"/>
              <a:gd name="T80" fmla="*/ 272804 w 1718"/>
              <a:gd name="T81" fmla="*/ 1848771 h 5397"/>
              <a:gd name="T82" fmla="*/ 270282 w 1718"/>
              <a:gd name="T83" fmla="*/ 1810608 h 5397"/>
              <a:gd name="T84" fmla="*/ 274246 w 1718"/>
              <a:gd name="T85" fmla="*/ 1732120 h 5397"/>
              <a:gd name="T86" fmla="*/ 274246 w 1718"/>
              <a:gd name="T87" fmla="*/ 1577306 h 5397"/>
              <a:gd name="T88" fmla="*/ 255146 w 1718"/>
              <a:gd name="T89" fmla="*/ 1289639 h 5397"/>
              <a:gd name="T90" fmla="*/ 264155 w 1718"/>
              <a:gd name="T91" fmla="*/ 1208272 h 5397"/>
              <a:gd name="T92" fmla="*/ 267759 w 1718"/>
              <a:gd name="T93" fmla="*/ 1148866 h 5397"/>
              <a:gd name="T94" fmla="*/ 280372 w 1718"/>
              <a:gd name="T95" fmla="*/ 1051657 h 5397"/>
              <a:gd name="T96" fmla="*/ 397854 w 1718"/>
              <a:gd name="T97" fmla="*/ 1494498 h 5397"/>
              <a:gd name="T98" fmla="*/ 442901 w 1718"/>
              <a:gd name="T99" fmla="*/ 1776765 h 5397"/>
              <a:gd name="T100" fmla="*/ 459839 w 1718"/>
              <a:gd name="T101" fmla="*/ 1825729 h 5397"/>
              <a:gd name="T102" fmla="*/ 467767 w 1718"/>
              <a:gd name="T103" fmla="*/ 1852372 h 5397"/>
              <a:gd name="T104" fmla="*/ 489750 w 1718"/>
              <a:gd name="T105" fmla="*/ 1895576 h 5397"/>
              <a:gd name="T106" fmla="*/ 592097 w 1718"/>
              <a:gd name="T107" fmla="*/ 1941660 h 5397"/>
              <a:gd name="T108" fmla="*/ 563627 w 1718"/>
              <a:gd name="T109" fmla="*/ 1844091 h 5397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1718" h="5397">
                <a:moveTo>
                  <a:pt x="1273" y="2499"/>
                </a:moveTo>
                <a:lnTo>
                  <a:pt x="1273" y="2499"/>
                </a:lnTo>
                <a:cubicBezTo>
                  <a:pt x="1273" y="2499"/>
                  <a:pt x="1273" y="2499"/>
                  <a:pt x="1273" y="2498"/>
                </a:cubicBezTo>
                <a:cubicBezTo>
                  <a:pt x="1273" y="2499"/>
                  <a:pt x="1273" y="2499"/>
                  <a:pt x="1273" y="2499"/>
                </a:cubicBezTo>
                <a:cubicBezTo>
                  <a:pt x="1273" y="2499"/>
                  <a:pt x="1275" y="2507"/>
                  <a:pt x="1277" y="2517"/>
                </a:cubicBezTo>
                <a:cubicBezTo>
                  <a:pt x="1276" y="2511"/>
                  <a:pt x="1274" y="2505"/>
                  <a:pt x="1273" y="2499"/>
                </a:cubicBezTo>
                <a:close/>
                <a:moveTo>
                  <a:pt x="302" y="1887"/>
                </a:moveTo>
                <a:lnTo>
                  <a:pt x="302" y="1887"/>
                </a:lnTo>
                <a:cubicBezTo>
                  <a:pt x="300" y="1905"/>
                  <a:pt x="293" y="1922"/>
                  <a:pt x="290" y="1941"/>
                </a:cubicBezTo>
                <a:cubicBezTo>
                  <a:pt x="283" y="1975"/>
                  <a:pt x="288" y="2011"/>
                  <a:pt x="281" y="2045"/>
                </a:cubicBezTo>
                <a:cubicBezTo>
                  <a:pt x="280" y="2049"/>
                  <a:pt x="277" y="2054"/>
                  <a:pt x="274" y="2052"/>
                </a:cubicBezTo>
                <a:cubicBezTo>
                  <a:pt x="273" y="2016"/>
                  <a:pt x="272" y="1981"/>
                  <a:pt x="272" y="1945"/>
                </a:cubicBezTo>
                <a:cubicBezTo>
                  <a:pt x="271" y="1926"/>
                  <a:pt x="271" y="1908"/>
                  <a:pt x="272" y="1890"/>
                </a:cubicBezTo>
                <a:cubicBezTo>
                  <a:pt x="274" y="1864"/>
                  <a:pt x="281" y="1840"/>
                  <a:pt x="281" y="1814"/>
                </a:cubicBezTo>
                <a:cubicBezTo>
                  <a:pt x="281" y="1784"/>
                  <a:pt x="272" y="1753"/>
                  <a:pt x="283" y="1726"/>
                </a:cubicBezTo>
                <a:cubicBezTo>
                  <a:pt x="291" y="1766"/>
                  <a:pt x="297" y="1806"/>
                  <a:pt x="300" y="1846"/>
                </a:cubicBezTo>
                <a:cubicBezTo>
                  <a:pt x="302" y="1860"/>
                  <a:pt x="303" y="1873"/>
                  <a:pt x="302" y="1887"/>
                </a:cubicBezTo>
                <a:close/>
                <a:moveTo>
                  <a:pt x="565" y="705"/>
                </a:moveTo>
                <a:lnTo>
                  <a:pt x="565" y="705"/>
                </a:lnTo>
                <a:cubicBezTo>
                  <a:pt x="565" y="714"/>
                  <a:pt x="565" y="722"/>
                  <a:pt x="565" y="730"/>
                </a:cubicBezTo>
                <a:cubicBezTo>
                  <a:pt x="563" y="719"/>
                  <a:pt x="564" y="711"/>
                  <a:pt x="565" y="705"/>
                </a:cubicBezTo>
                <a:close/>
                <a:moveTo>
                  <a:pt x="1289" y="2564"/>
                </a:moveTo>
                <a:lnTo>
                  <a:pt x="1289" y="2564"/>
                </a:lnTo>
                <a:cubicBezTo>
                  <a:pt x="1286" y="2554"/>
                  <a:pt x="1284" y="2544"/>
                  <a:pt x="1282" y="2534"/>
                </a:cubicBezTo>
                <a:cubicBezTo>
                  <a:pt x="1283" y="2539"/>
                  <a:pt x="1284" y="2544"/>
                  <a:pt x="1285" y="2548"/>
                </a:cubicBezTo>
                <a:cubicBezTo>
                  <a:pt x="1286" y="2552"/>
                  <a:pt x="1288" y="2558"/>
                  <a:pt x="1289" y="2564"/>
                </a:cubicBezTo>
                <a:close/>
                <a:moveTo>
                  <a:pt x="1261" y="1807"/>
                </a:moveTo>
                <a:lnTo>
                  <a:pt x="1261" y="1807"/>
                </a:lnTo>
                <a:cubicBezTo>
                  <a:pt x="1254" y="1838"/>
                  <a:pt x="1248" y="1868"/>
                  <a:pt x="1241" y="1898"/>
                </a:cubicBezTo>
                <a:cubicBezTo>
                  <a:pt x="1239" y="1908"/>
                  <a:pt x="1236" y="1920"/>
                  <a:pt x="1227" y="1925"/>
                </a:cubicBezTo>
                <a:cubicBezTo>
                  <a:pt x="1228" y="1846"/>
                  <a:pt x="1225" y="1767"/>
                  <a:pt x="1220" y="1688"/>
                </a:cubicBezTo>
                <a:cubicBezTo>
                  <a:pt x="1224" y="1683"/>
                  <a:pt x="1232" y="1690"/>
                  <a:pt x="1235" y="1697"/>
                </a:cubicBezTo>
                <a:cubicBezTo>
                  <a:pt x="1242" y="1712"/>
                  <a:pt x="1249" y="1727"/>
                  <a:pt x="1256" y="1743"/>
                </a:cubicBezTo>
                <a:cubicBezTo>
                  <a:pt x="1259" y="1749"/>
                  <a:pt x="1262" y="1756"/>
                  <a:pt x="1264" y="1762"/>
                </a:cubicBezTo>
                <a:cubicBezTo>
                  <a:pt x="1267" y="1777"/>
                  <a:pt x="1264" y="1792"/>
                  <a:pt x="1261" y="1807"/>
                </a:cubicBezTo>
                <a:close/>
                <a:moveTo>
                  <a:pt x="1529" y="5040"/>
                </a:moveTo>
                <a:lnTo>
                  <a:pt x="1529" y="5040"/>
                </a:lnTo>
                <a:cubicBezTo>
                  <a:pt x="1544" y="5034"/>
                  <a:pt x="1555" y="5029"/>
                  <a:pt x="1558" y="5029"/>
                </a:cubicBezTo>
                <a:cubicBezTo>
                  <a:pt x="1569" y="5029"/>
                  <a:pt x="1560" y="4991"/>
                  <a:pt x="1560" y="4986"/>
                </a:cubicBezTo>
                <a:cubicBezTo>
                  <a:pt x="1560" y="4977"/>
                  <a:pt x="1562" y="4969"/>
                  <a:pt x="1560" y="4960"/>
                </a:cubicBezTo>
                <a:cubicBezTo>
                  <a:pt x="1557" y="4950"/>
                  <a:pt x="1548" y="4942"/>
                  <a:pt x="1546" y="4930"/>
                </a:cubicBezTo>
                <a:cubicBezTo>
                  <a:pt x="1546" y="4924"/>
                  <a:pt x="1547" y="4918"/>
                  <a:pt x="1548" y="4911"/>
                </a:cubicBezTo>
                <a:cubicBezTo>
                  <a:pt x="1550" y="4902"/>
                  <a:pt x="1551" y="4892"/>
                  <a:pt x="1553" y="4882"/>
                </a:cubicBezTo>
                <a:cubicBezTo>
                  <a:pt x="1555" y="4875"/>
                  <a:pt x="1556" y="4866"/>
                  <a:pt x="1555" y="4859"/>
                </a:cubicBezTo>
                <a:cubicBezTo>
                  <a:pt x="1553" y="4849"/>
                  <a:pt x="1545" y="4844"/>
                  <a:pt x="1542" y="4835"/>
                </a:cubicBezTo>
                <a:cubicBezTo>
                  <a:pt x="1538" y="4826"/>
                  <a:pt x="1540" y="4810"/>
                  <a:pt x="1540" y="4800"/>
                </a:cubicBezTo>
                <a:cubicBezTo>
                  <a:pt x="1538" y="4776"/>
                  <a:pt x="1538" y="4750"/>
                  <a:pt x="1537" y="4725"/>
                </a:cubicBezTo>
                <a:cubicBezTo>
                  <a:pt x="1534" y="4504"/>
                  <a:pt x="1417" y="3746"/>
                  <a:pt x="1393" y="3625"/>
                </a:cubicBezTo>
                <a:cubicBezTo>
                  <a:pt x="1368" y="3504"/>
                  <a:pt x="1336" y="3218"/>
                  <a:pt x="1315" y="2921"/>
                </a:cubicBezTo>
                <a:cubicBezTo>
                  <a:pt x="1310" y="2838"/>
                  <a:pt x="1317" y="2738"/>
                  <a:pt x="1302" y="2635"/>
                </a:cubicBezTo>
                <a:cubicBezTo>
                  <a:pt x="1303" y="2640"/>
                  <a:pt x="1303" y="2642"/>
                  <a:pt x="1303" y="2642"/>
                </a:cubicBezTo>
                <a:cubicBezTo>
                  <a:pt x="1303" y="2642"/>
                  <a:pt x="1311" y="2622"/>
                  <a:pt x="1319" y="2596"/>
                </a:cubicBezTo>
                <a:cubicBezTo>
                  <a:pt x="1325" y="2577"/>
                  <a:pt x="1333" y="2513"/>
                  <a:pt x="1336" y="2483"/>
                </a:cubicBezTo>
                <a:cubicBezTo>
                  <a:pt x="1359" y="2491"/>
                  <a:pt x="1380" y="2493"/>
                  <a:pt x="1391" y="2494"/>
                </a:cubicBezTo>
                <a:cubicBezTo>
                  <a:pt x="1395" y="2494"/>
                  <a:pt x="1398" y="2493"/>
                  <a:pt x="1400" y="2490"/>
                </a:cubicBezTo>
                <a:cubicBezTo>
                  <a:pt x="1400" y="2490"/>
                  <a:pt x="1400" y="2490"/>
                  <a:pt x="1401" y="2490"/>
                </a:cubicBezTo>
                <a:cubicBezTo>
                  <a:pt x="1400" y="2490"/>
                  <a:pt x="1400" y="2490"/>
                  <a:pt x="1400" y="2490"/>
                </a:cubicBezTo>
                <a:cubicBezTo>
                  <a:pt x="1401" y="2489"/>
                  <a:pt x="1402" y="2488"/>
                  <a:pt x="1402" y="2486"/>
                </a:cubicBezTo>
                <a:cubicBezTo>
                  <a:pt x="1437" y="2376"/>
                  <a:pt x="1556" y="1719"/>
                  <a:pt x="1550" y="1699"/>
                </a:cubicBezTo>
                <a:cubicBezTo>
                  <a:pt x="1541" y="1634"/>
                  <a:pt x="1381" y="915"/>
                  <a:pt x="1369" y="870"/>
                </a:cubicBezTo>
                <a:cubicBezTo>
                  <a:pt x="1357" y="826"/>
                  <a:pt x="1339" y="836"/>
                  <a:pt x="1339" y="836"/>
                </a:cubicBezTo>
                <a:cubicBezTo>
                  <a:pt x="1306" y="814"/>
                  <a:pt x="1074" y="760"/>
                  <a:pt x="1041" y="754"/>
                </a:cubicBezTo>
                <a:cubicBezTo>
                  <a:pt x="1008" y="748"/>
                  <a:pt x="973" y="718"/>
                  <a:pt x="948" y="699"/>
                </a:cubicBezTo>
                <a:cubicBezTo>
                  <a:pt x="924" y="681"/>
                  <a:pt x="914" y="689"/>
                  <a:pt x="914" y="689"/>
                </a:cubicBezTo>
                <a:cubicBezTo>
                  <a:pt x="906" y="681"/>
                  <a:pt x="905" y="679"/>
                  <a:pt x="901" y="685"/>
                </a:cubicBezTo>
                <a:cubicBezTo>
                  <a:pt x="898" y="664"/>
                  <a:pt x="895" y="592"/>
                  <a:pt x="897" y="589"/>
                </a:cubicBezTo>
                <a:cubicBezTo>
                  <a:pt x="897" y="589"/>
                  <a:pt x="906" y="568"/>
                  <a:pt x="909" y="557"/>
                </a:cubicBezTo>
                <a:cubicBezTo>
                  <a:pt x="912" y="546"/>
                  <a:pt x="914" y="485"/>
                  <a:pt x="914" y="485"/>
                </a:cubicBezTo>
                <a:cubicBezTo>
                  <a:pt x="914" y="485"/>
                  <a:pt x="933" y="486"/>
                  <a:pt x="943" y="451"/>
                </a:cubicBezTo>
                <a:cubicBezTo>
                  <a:pt x="953" y="416"/>
                  <a:pt x="947" y="422"/>
                  <a:pt x="952" y="383"/>
                </a:cubicBezTo>
                <a:cubicBezTo>
                  <a:pt x="957" y="345"/>
                  <a:pt x="950" y="295"/>
                  <a:pt x="914" y="331"/>
                </a:cubicBezTo>
                <a:cubicBezTo>
                  <a:pt x="915" y="320"/>
                  <a:pt x="917" y="301"/>
                  <a:pt x="922" y="250"/>
                </a:cubicBezTo>
                <a:cubicBezTo>
                  <a:pt x="930" y="161"/>
                  <a:pt x="903" y="126"/>
                  <a:pt x="847" y="71"/>
                </a:cubicBezTo>
                <a:cubicBezTo>
                  <a:pt x="789" y="16"/>
                  <a:pt x="670" y="0"/>
                  <a:pt x="602" y="20"/>
                </a:cubicBezTo>
                <a:cubicBezTo>
                  <a:pt x="534" y="41"/>
                  <a:pt x="445" y="135"/>
                  <a:pt x="440" y="186"/>
                </a:cubicBezTo>
                <a:cubicBezTo>
                  <a:pt x="434" y="238"/>
                  <a:pt x="470" y="330"/>
                  <a:pt x="478" y="345"/>
                </a:cubicBezTo>
                <a:cubicBezTo>
                  <a:pt x="479" y="349"/>
                  <a:pt x="483" y="355"/>
                  <a:pt x="487" y="361"/>
                </a:cubicBezTo>
                <a:cubicBezTo>
                  <a:pt x="475" y="353"/>
                  <a:pt x="461" y="351"/>
                  <a:pt x="451" y="366"/>
                </a:cubicBezTo>
                <a:cubicBezTo>
                  <a:pt x="432" y="398"/>
                  <a:pt x="461" y="432"/>
                  <a:pt x="470" y="469"/>
                </a:cubicBezTo>
                <a:cubicBezTo>
                  <a:pt x="479" y="506"/>
                  <a:pt x="508" y="526"/>
                  <a:pt x="531" y="513"/>
                </a:cubicBezTo>
                <a:cubicBezTo>
                  <a:pt x="531" y="513"/>
                  <a:pt x="532" y="583"/>
                  <a:pt x="558" y="610"/>
                </a:cubicBezTo>
                <a:cubicBezTo>
                  <a:pt x="558" y="610"/>
                  <a:pt x="564" y="653"/>
                  <a:pt x="565" y="699"/>
                </a:cubicBezTo>
                <a:cubicBezTo>
                  <a:pt x="565" y="699"/>
                  <a:pt x="549" y="711"/>
                  <a:pt x="536" y="738"/>
                </a:cubicBezTo>
                <a:cubicBezTo>
                  <a:pt x="536" y="735"/>
                  <a:pt x="532" y="738"/>
                  <a:pt x="524" y="751"/>
                </a:cubicBezTo>
                <a:cubicBezTo>
                  <a:pt x="524" y="751"/>
                  <a:pt x="514" y="756"/>
                  <a:pt x="493" y="763"/>
                </a:cubicBezTo>
                <a:cubicBezTo>
                  <a:pt x="472" y="769"/>
                  <a:pt x="210" y="859"/>
                  <a:pt x="189" y="873"/>
                </a:cubicBezTo>
                <a:cubicBezTo>
                  <a:pt x="189" y="873"/>
                  <a:pt x="165" y="865"/>
                  <a:pt x="157" y="903"/>
                </a:cubicBezTo>
                <a:cubicBezTo>
                  <a:pt x="148" y="941"/>
                  <a:pt x="9" y="1665"/>
                  <a:pt x="0" y="1743"/>
                </a:cubicBezTo>
                <a:cubicBezTo>
                  <a:pt x="0" y="1743"/>
                  <a:pt x="62" y="2433"/>
                  <a:pt x="106" y="2500"/>
                </a:cubicBezTo>
                <a:cubicBezTo>
                  <a:pt x="111" y="2513"/>
                  <a:pt x="137" y="2513"/>
                  <a:pt x="151" y="2507"/>
                </a:cubicBezTo>
                <a:cubicBezTo>
                  <a:pt x="151" y="2507"/>
                  <a:pt x="151" y="2506"/>
                  <a:pt x="152" y="2506"/>
                </a:cubicBezTo>
                <a:cubicBezTo>
                  <a:pt x="164" y="2535"/>
                  <a:pt x="188" y="2588"/>
                  <a:pt x="199" y="2601"/>
                </a:cubicBezTo>
                <a:cubicBezTo>
                  <a:pt x="207" y="2609"/>
                  <a:pt x="211" y="2613"/>
                  <a:pt x="213" y="2615"/>
                </a:cubicBezTo>
                <a:cubicBezTo>
                  <a:pt x="214" y="2652"/>
                  <a:pt x="216" y="2686"/>
                  <a:pt x="216" y="2705"/>
                </a:cubicBezTo>
                <a:cubicBezTo>
                  <a:pt x="212" y="2839"/>
                  <a:pt x="309" y="3370"/>
                  <a:pt x="323" y="3518"/>
                </a:cubicBezTo>
                <a:cubicBezTo>
                  <a:pt x="337" y="3666"/>
                  <a:pt x="365" y="4073"/>
                  <a:pt x="376" y="4228"/>
                </a:cubicBezTo>
                <a:cubicBezTo>
                  <a:pt x="388" y="4404"/>
                  <a:pt x="417" y="4580"/>
                  <a:pt x="434" y="4755"/>
                </a:cubicBezTo>
                <a:cubicBezTo>
                  <a:pt x="435" y="4778"/>
                  <a:pt x="446" y="4812"/>
                  <a:pt x="441" y="4834"/>
                </a:cubicBezTo>
                <a:cubicBezTo>
                  <a:pt x="437" y="4849"/>
                  <a:pt x="423" y="4853"/>
                  <a:pt x="429" y="4870"/>
                </a:cubicBezTo>
                <a:cubicBezTo>
                  <a:pt x="433" y="4881"/>
                  <a:pt x="448" y="4887"/>
                  <a:pt x="446" y="4901"/>
                </a:cubicBezTo>
                <a:cubicBezTo>
                  <a:pt x="446" y="4907"/>
                  <a:pt x="442" y="4912"/>
                  <a:pt x="439" y="4917"/>
                </a:cubicBezTo>
                <a:cubicBezTo>
                  <a:pt x="436" y="4923"/>
                  <a:pt x="434" y="4929"/>
                  <a:pt x="437" y="4934"/>
                </a:cubicBezTo>
                <a:cubicBezTo>
                  <a:pt x="438" y="4937"/>
                  <a:pt x="443" y="4937"/>
                  <a:pt x="443" y="4940"/>
                </a:cubicBezTo>
                <a:cubicBezTo>
                  <a:pt x="438" y="4976"/>
                  <a:pt x="441" y="5000"/>
                  <a:pt x="443" y="5025"/>
                </a:cubicBezTo>
                <a:cubicBezTo>
                  <a:pt x="452" y="5031"/>
                  <a:pt x="472" y="5035"/>
                  <a:pt x="498" y="5037"/>
                </a:cubicBezTo>
                <a:cubicBezTo>
                  <a:pt x="485" y="5084"/>
                  <a:pt x="433" y="5143"/>
                  <a:pt x="366" y="5205"/>
                </a:cubicBezTo>
                <a:cubicBezTo>
                  <a:pt x="333" y="5236"/>
                  <a:pt x="272" y="5333"/>
                  <a:pt x="350" y="5367"/>
                </a:cubicBezTo>
                <a:cubicBezTo>
                  <a:pt x="419" y="5382"/>
                  <a:pt x="548" y="5365"/>
                  <a:pt x="599" y="5332"/>
                </a:cubicBezTo>
                <a:cubicBezTo>
                  <a:pt x="649" y="5299"/>
                  <a:pt x="635" y="5260"/>
                  <a:pt x="649" y="5252"/>
                </a:cubicBezTo>
                <a:cubicBezTo>
                  <a:pt x="661" y="5244"/>
                  <a:pt x="757" y="5226"/>
                  <a:pt x="757" y="5202"/>
                </a:cubicBezTo>
                <a:cubicBezTo>
                  <a:pt x="757" y="5179"/>
                  <a:pt x="765" y="5148"/>
                  <a:pt x="757" y="5135"/>
                </a:cubicBezTo>
                <a:cubicBezTo>
                  <a:pt x="749" y="5122"/>
                  <a:pt x="758" y="5107"/>
                  <a:pt x="760" y="5082"/>
                </a:cubicBezTo>
                <a:cubicBezTo>
                  <a:pt x="761" y="5070"/>
                  <a:pt x="756" y="5050"/>
                  <a:pt x="748" y="5031"/>
                </a:cubicBezTo>
                <a:cubicBezTo>
                  <a:pt x="748" y="5030"/>
                  <a:pt x="749" y="5030"/>
                  <a:pt x="750" y="5029"/>
                </a:cubicBezTo>
                <a:cubicBezTo>
                  <a:pt x="762" y="4977"/>
                  <a:pt x="752" y="4923"/>
                  <a:pt x="767" y="4870"/>
                </a:cubicBezTo>
                <a:cubicBezTo>
                  <a:pt x="773" y="4846"/>
                  <a:pt x="764" y="4833"/>
                  <a:pt x="761" y="4811"/>
                </a:cubicBezTo>
                <a:cubicBezTo>
                  <a:pt x="758" y="4791"/>
                  <a:pt x="763" y="4766"/>
                  <a:pt x="764" y="4746"/>
                </a:cubicBezTo>
                <a:cubicBezTo>
                  <a:pt x="766" y="4700"/>
                  <a:pt x="767" y="4653"/>
                  <a:pt x="768" y="4607"/>
                </a:cubicBezTo>
                <a:cubicBezTo>
                  <a:pt x="770" y="4532"/>
                  <a:pt x="766" y="4456"/>
                  <a:pt x="761" y="4381"/>
                </a:cubicBezTo>
                <a:cubicBezTo>
                  <a:pt x="751" y="4226"/>
                  <a:pt x="705" y="3956"/>
                  <a:pt x="708" y="3870"/>
                </a:cubicBezTo>
                <a:cubicBezTo>
                  <a:pt x="712" y="3784"/>
                  <a:pt x="698" y="3694"/>
                  <a:pt x="708" y="3582"/>
                </a:cubicBezTo>
                <a:cubicBezTo>
                  <a:pt x="711" y="3554"/>
                  <a:pt x="716" y="3500"/>
                  <a:pt x="721" y="3434"/>
                </a:cubicBezTo>
                <a:cubicBezTo>
                  <a:pt x="721" y="3434"/>
                  <a:pt x="721" y="3435"/>
                  <a:pt x="722" y="3436"/>
                </a:cubicBezTo>
                <a:cubicBezTo>
                  <a:pt x="735" y="3431"/>
                  <a:pt x="732" y="3370"/>
                  <a:pt x="733" y="3356"/>
                </a:cubicBezTo>
                <a:cubicBezTo>
                  <a:pt x="736" y="3323"/>
                  <a:pt x="738" y="3290"/>
                  <a:pt x="741" y="3258"/>
                </a:cubicBezTo>
                <a:cubicBezTo>
                  <a:pt x="741" y="3235"/>
                  <a:pt x="742" y="3214"/>
                  <a:pt x="743" y="3191"/>
                </a:cubicBezTo>
                <a:cubicBezTo>
                  <a:pt x="755" y="3073"/>
                  <a:pt x="766" y="2966"/>
                  <a:pt x="774" y="2931"/>
                </a:cubicBezTo>
                <a:cubicBezTo>
                  <a:pt x="775" y="2930"/>
                  <a:pt x="776" y="2929"/>
                  <a:pt x="776" y="2927"/>
                </a:cubicBezTo>
                <a:cubicBezTo>
                  <a:pt x="777" y="2925"/>
                  <a:pt x="778" y="2923"/>
                  <a:pt x="778" y="2921"/>
                </a:cubicBezTo>
                <a:cubicBezTo>
                  <a:pt x="800" y="2902"/>
                  <a:pt x="927" y="3359"/>
                  <a:pt x="958" y="3521"/>
                </a:cubicBezTo>
                <a:cubicBezTo>
                  <a:pt x="989" y="3687"/>
                  <a:pt x="1076" y="3944"/>
                  <a:pt x="1104" y="4151"/>
                </a:cubicBezTo>
                <a:cubicBezTo>
                  <a:pt x="1132" y="4358"/>
                  <a:pt x="1192" y="4732"/>
                  <a:pt x="1220" y="4867"/>
                </a:cubicBezTo>
                <a:cubicBezTo>
                  <a:pt x="1223" y="4879"/>
                  <a:pt x="1227" y="4892"/>
                  <a:pt x="1228" y="4904"/>
                </a:cubicBezTo>
                <a:cubicBezTo>
                  <a:pt x="1230" y="4914"/>
                  <a:pt x="1227" y="4925"/>
                  <a:pt x="1229" y="4935"/>
                </a:cubicBezTo>
                <a:cubicBezTo>
                  <a:pt x="1231" y="4943"/>
                  <a:pt x="1238" y="4949"/>
                  <a:pt x="1240" y="4957"/>
                </a:cubicBezTo>
                <a:cubicBezTo>
                  <a:pt x="1245" y="4993"/>
                  <a:pt x="1262" y="5034"/>
                  <a:pt x="1276" y="5071"/>
                </a:cubicBezTo>
                <a:cubicBezTo>
                  <a:pt x="1282" y="5072"/>
                  <a:pt x="1288" y="5073"/>
                  <a:pt x="1293" y="5075"/>
                </a:cubicBezTo>
                <a:cubicBezTo>
                  <a:pt x="1288" y="5096"/>
                  <a:pt x="1291" y="5118"/>
                  <a:pt x="1292" y="5129"/>
                </a:cubicBezTo>
                <a:cubicBezTo>
                  <a:pt x="1293" y="5145"/>
                  <a:pt x="1306" y="5138"/>
                  <a:pt x="1298" y="5145"/>
                </a:cubicBezTo>
                <a:cubicBezTo>
                  <a:pt x="1289" y="5152"/>
                  <a:pt x="1291" y="5219"/>
                  <a:pt x="1298" y="5229"/>
                </a:cubicBezTo>
                <a:cubicBezTo>
                  <a:pt x="1305" y="5239"/>
                  <a:pt x="1336" y="5257"/>
                  <a:pt x="1359" y="5265"/>
                </a:cubicBezTo>
                <a:cubicBezTo>
                  <a:pt x="1382" y="5274"/>
                  <a:pt x="1388" y="5288"/>
                  <a:pt x="1389" y="5309"/>
                </a:cubicBezTo>
                <a:cubicBezTo>
                  <a:pt x="1391" y="5329"/>
                  <a:pt x="1396" y="5334"/>
                  <a:pt x="1447" y="5365"/>
                </a:cubicBezTo>
                <a:cubicBezTo>
                  <a:pt x="1499" y="5396"/>
                  <a:pt x="1624" y="5396"/>
                  <a:pt x="1643" y="5393"/>
                </a:cubicBezTo>
                <a:cubicBezTo>
                  <a:pt x="1662" y="5390"/>
                  <a:pt x="1696" y="5394"/>
                  <a:pt x="1705" y="5340"/>
                </a:cubicBezTo>
                <a:cubicBezTo>
                  <a:pt x="1717" y="5269"/>
                  <a:pt x="1599" y="5161"/>
                  <a:pt x="1564" y="5122"/>
                </a:cubicBezTo>
                <a:cubicBezTo>
                  <a:pt x="1543" y="5101"/>
                  <a:pt x="1533" y="5065"/>
                  <a:pt x="1529" y="5040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7298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B2AB5DE-584C-3D44-B669-CB12684786E2}"/>
              </a:ext>
            </a:extLst>
          </p:cNvPr>
          <p:cNvSpPr txBox="1"/>
          <p:nvPr/>
        </p:nvSpPr>
        <p:spPr>
          <a:xfrm>
            <a:off x="1520825" y="612372"/>
            <a:ext cx="17901760" cy="10156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cs typeface="Poppins" pitchFamily="2" charset="77"/>
              </a:rPr>
              <a:t>CHANGING VALUES – CHANGING WORK STYLES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8C7247-1DF6-A24C-BEB1-0EA2B32D5994}"/>
              </a:ext>
            </a:extLst>
          </p:cNvPr>
          <p:cNvSpPr/>
          <p:nvPr/>
        </p:nvSpPr>
        <p:spPr>
          <a:xfrm>
            <a:off x="1520825" y="8655506"/>
            <a:ext cx="4488090" cy="35628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901184-E65B-3C4A-8526-B4EDC8FF04B0}"/>
              </a:ext>
            </a:extLst>
          </p:cNvPr>
          <p:cNvSpPr/>
          <p:nvPr/>
        </p:nvSpPr>
        <p:spPr>
          <a:xfrm>
            <a:off x="1520825" y="7349220"/>
            <a:ext cx="4488090" cy="13062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6471E1-1033-1C4D-BE8D-5265539453E8}"/>
              </a:ext>
            </a:extLst>
          </p:cNvPr>
          <p:cNvSpPr txBox="1"/>
          <p:nvPr/>
        </p:nvSpPr>
        <p:spPr>
          <a:xfrm>
            <a:off x="2937563" y="6319323"/>
            <a:ext cx="1654620" cy="76944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-1945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A67495-2DA7-9C48-BB11-B9E71BC10ADA}"/>
              </a:ext>
            </a:extLst>
          </p:cNvPr>
          <p:cNvSpPr txBox="1"/>
          <p:nvPr/>
        </p:nvSpPr>
        <p:spPr>
          <a:xfrm>
            <a:off x="2305083" y="7662784"/>
            <a:ext cx="2919582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Traditionalist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BF16647A-6B3F-634A-B383-EB49EBB232B6}"/>
              </a:ext>
            </a:extLst>
          </p:cNvPr>
          <p:cNvSpPr txBox="1">
            <a:spLocks/>
          </p:cNvSpPr>
          <p:nvPr/>
        </p:nvSpPr>
        <p:spPr>
          <a:xfrm>
            <a:off x="1800743" y="8918532"/>
            <a:ext cx="3928254" cy="199490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460" indent="-251460" algn="l">
              <a:lnSpc>
                <a:spcPts val="35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Avoid</a:t>
            </a:r>
          </a:p>
          <a:p>
            <a:pPr marL="251460" indent="-251460" algn="l">
              <a:lnSpc>
                <a:spcPts val="35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System conformant</a:t>
            </a:r>
          </a:p>
          <a:p>
            <a:pPr marL="251460" indent="-251460" algn="l">
              <a:lnSpc>
                <a:spcPts val="35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Little willingness to change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0D608C-F8B7-9841-8A45-17EF02387296}"/>
              </a:ext>
            </a:extLst>
          </p:cNvPr>
          <p:cNvSpPr/>
          <p:nvPr/>
        </p:nvSpPr>
        <p:spPr>
          <a:xfrm>
            <a:off x="7136795" y="8655506"/>
            <a:ext cx="4488090" cy="35628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D22D01-C4FA-AE4C-8587-F61406DB36BF}"/>
              </a:ext>
            </a:extLst>
          </p:cNvPr>
          <p:cNvSpPr/>
          <p:nvPr/>
        </p:nvSpPr>
        <p:spPr>
          <a:xfrm>
            <a:off x="7136795" y="7349220"/>
            <a:ext cx="4488090" cy="13062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614BC0-D948-E349-97DA-4343D2CFEC2A}"/>
              </a:ext>
            </a:extLst>
          </p:cNvPr>
          <p:cNvSpPr txBox="1"/>
          <p:nvPr/>
        </p:nvSpPr>
        <p:spPr>
          <a:xfrm>
            <a:off x="8553534" y="6319323"/>
            <a:ext cx="1654620" cy="76944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-1962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779A95-0478-5541-9C89-926FABD48926}"/>
              </a:ext>
            </a:extLst>
          </p:cNvPr>
          <p:cNvSpPr txBox="1"/>
          <p:nvPr/>
        </p:nvSpPr>
        <p:spPr>
          <a:xfrm>
            <a:off x="8480597" y="7662784"/>
            <a:ext cx="1800494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Boomer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C4082473-D7FD-2249-87E4-18AE9E637411}"/>
              </a:ext>
            </a:extLst>
          </p:cNvPr>
          <p:cNvSpPr txBox="1">
            <a:spLocks/>
          </p:cNvSpPr>
          <p:nvPr/>
        </p:nvSpPr>
        <p:spPr>
          <a:xfrm>
            <a:off x="7416713" y="8918532"/>
            <a:ext cx="3928254" cy="252069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460" indent="-251460" algn="l">
              <a:lnSpc>
                <a:spcPts val="35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Tetchy towards criticism</a:t>
            </a:r>
          </a:p>
          <a:p>
            <a:pPr marL="251460" indent="-251460" algn="l">
              <a:lnSpc>
                <a:spcPts val="35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Impartial</a:t>
            </a:r>
          </a:p>
          <a:p>
            <a:pPr marL="251460" indent="-251460" algn="l">
              <a:lnSpc>
                <a:spcPts val="35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Egocentric</a:t>
            </a:r>
          </a:p>
          <a:p>
            <a:pPr marL="251460" indent="-251460" algn="l">
              <a:lnSpc>
                <a:spcPts val="35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Focused more on processes than results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28143B-CAA3-7840-90D2-20D0407DE6FC}"/>
              </a:ext>
            </a:extLst>
          </p:cNvPr>
          <p:cNvSpPr/>
          <p:nvPr/>
        </p:nvSpPr>
        <p:spPr>
          <a:xfrm>
            <a:off x="12752765" y="8655506"/>
            <a:ext cx="4488090" cy="35628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379A4C-E4B5-5947-A1A3-51BA0BE75919}"/>
              </a:ext>
            </a:extLst>
          </p:cNvPr>
          <p:cNvSpPr/>
          <p:nvPr/>
        </p:nvSpPr>
        <p:spPr>
          <a:xfrm>
            <a:off x="12752765" y="7349220"/>
            <a:ext cx="4488090" cy="130628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2891C7-097E-4B4C-AC2C-BE2A752EA142}"/>
              </a:ext>
            </a:extLst>
          </p:cNvPr>
          <p:cNvSpPr txBox="1"/>
          <p:nvPr/>
        </p:nvSpPr>
        <p:spPr>
          <a:xfrm>
            <a:off x="14169504" y="6319323"/>
            <a:ext cx="1654620" cy="76944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-1980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110115-F04A-0647-8A6E-E6A9BA048514}"/>
              </a:ext>
            </a:extLst>
          </p:cNvPr>
          <p:cNvSpPr txBox="1"/>
          <p:nvPr/>
        </p:nvSpPr>
        <p:spPr>
          <a:xfrm>
            <a:off x="13562065" y="7662784"/>
            <a:ext cx="2869503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Generation X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FA13AB0B-C5E0-364D-8910-CD2B00EBCB8C}"/>
              </a:ext>
            </a:extLst>
          </p:cNvPr>
          <p:cNvSpPr txBox="1">
            <a:spLocks/>
          </p:cNvSpPr>
          <p:nvPr/>
        </p:nvSpPr>
        <p:spPr>
          <a:xfrm>
            <a:off x="13032683" y="8918532"/>
            <a:ext cx="3928254" cy="259763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460" indent="-251460" algn="l">
              <a:lnSpc>
                <a:spcPts val="35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Impatient</a:t>
            </a:r>
          </a:p>
          <a:p>
            <a:pPr marL="251460" indent="-251460" algn="l">
              <a:lnSpc>
                <a:spcPts val="35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Sceptic</a:t>
            </a:r>
          </a:p>
          <a:p>
            <a:pPr marL="251460" indent="-251460" algn="l">
              <a:lnSpc>
                <a:spcPts val="35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Lazy</a:t>
            </a:r>
          </a:p>
          <a:p>
            <a:pPr marL="251460" indent="-251460" algn="l">
              <a:lnSpc>
                <a:spcPts val="35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Low level of assertiveness</a:t>
            </a:r>
          </a:p>
          <a:p>
            <a:pPr marL="251460" indent="-251460" algn="l">
              <a:lnSpc>
                <a:spcPts val="35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Cynical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45F614C-CE14-EB4C-81CF-D9CC909D89D9}"/>
              </a:ext>
            </a:extLst>
          </p:cNvPr>
          <p:cNvSpPr/>
          <p:nvPr/>
        </p:nvSpPr>
        <p:spPr>
          <a:xfrm>
            <a:off x="18368735" y="8655506"/>
            <a:ext cx="4488090" cy="35628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E49ECBB-5B00-8C4B-9018-320C62CBC2D4}"/>
              </a:ext>
            </a:extLst>
          </p:cNvPr>
          <p:cNvSpPr/>
          <p:nvPr/>
        </p:nvSpPr>
        <p:spPr>
          <a:xfrm>
            <a:off x="18368735" y="7349220"/>
            <a:ext cx="4488090" cy="130628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2A89FE-1750-C543-BDA3-476B0A46AC71}"/>
              </a:ext>
            </a:extLst>
          </p:cNvPr>
          <p:cNvSpPr txBox="1"/>
          <p:nvPr/>
        </p:nvSpPr>
        <p:spPr>
          <a:xfrm>
            <a:off x="19714942" y="6319323"/>
            <a:ext cx="1795684" cy="76944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1981+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9497053-A843-0A4B-B7C3-32FF6BE45356}"/>
              </a:ext>
            </a:extLst>
          </p:cNvPr>
          <p:cNvSpPr txBox="1"/>
          <p:nvPr/>
        </p:nvSpPr>
        <p:spPr>
          <a:xfrm>
            <a:off x="19186851" y="7662784"/>
            <a:ext cx="2851871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Generation Y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1935D3AD-F131-0749-B6AA-2667F8BE3C95}"/>
              </a:ext>
            </a:extLst>
          </p:cNvPr>
          <p:cNvSpPr txBox="1">
            <a:spLocks/>
          </p:cNvSpPr>
          <p:nvPr/>
        </p:nvSpPr>
        <p:spPr>
          <a:xfrm>
            <a:off x="18648653" y="8918532"/>
            <a:ext cx="3928254" cy="252069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1460" indent="-251460" algn="l">
              <a:lnSpc>
                <a:spcPts val="35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Needs guidance</a:t>
            </a:r>
          </a:p>
          <a:p>
            <a:pPr marL="251460" indent="-251460" algn="l">
              <a:lnSpc>
                <a:spcPts val="35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Requires (company) structures</a:t>
            </a:r>
          </a:p>
          <a:p>
            <a:pPr marL="251460" indent="-251460" algn="l">
              <a:lnSpc>
                <a:spcPts val="35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Lacks &lt;&lt; personal drive</a:t>
            </a:r>
          </a:p>
          <a:p>
            <a:pPr marL="251460" indent="-251460" algn="l">
              <a:lnSpc>
                <a:spcPts val="35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Disloyal</a:t>
            </a:r>
          </a:p>
        </p:txBody>
      </p:sp>
      <p:sp>
        <p:nvSpPr>
          <p:cNvPr id="30" name="Freeform 2">
            <a:extLst>
              <a:ext uri="{FF2B5EF4-FFF2-40B4-BE49-F238E27FC236}">
                <a16:creationId xmlns:a16="http://schemas.microsoft.com/office/drawing/2014/main" id="{03D50125-1AC5-F54D-A8E1-5A14A38E5C2B}"/>
              </a:ext>
            </a:extLst>
          </p:cNvPr>
          <p:cNvSpPr>
            <a:spLocks/>
          </p:cNvSpPr>
          <p:nvPr/>
        </p:nvSpPr>
        <p:spPr bwMode="auto">
          <a:xfrm>
            <a:off x="3310468" y="2771293"/>
            <a:ext cx="908803" cy="3285005"/>
          </a:xfrm>
          <a:custGeom>
            <a:avLst/>
            <a:gdLst>
              <a:gd name="T0" fmla="*/ 216979 w 1383"/>
              <a:gd name="T1" fmla="*/ 255911 h 5006"/>
              <a:gd name="T2" fmla="*/ 110652 w 1383"/>
              <a:gd name="T3" fmla="*/ 529818 h 5006"/>
              <a:gd name="T4" fmla="*/ 114977 w 1383"/>
              <a:gd name="T5" fmla="*/ 558612 h 5006"/>
              <a:gd name="T6" fmla="*/ 100920 w 1383"/>
              <a:gd name="T7" fmla="*/ 591726 h 5006"/>
              <a:gd name="T8" fmla="*/ 102723 w 1383"/>
              <a:gd name="T9" fmla="*/ 569410 h 5006"/>
              <a:gd name="T10" fmla="*/ 104885 w 1383"/>
              <a:gd name="T11" fmla="*/ 537017 h 5006"/>
              <a:gd name="T12" fmla="*/ 391427 w 1383"/>
              <a:gd name="T13" fmla="*/ 608283 h 5006"/>
              <a:gd name="T14" fmla="*/ 381696 w 1383"/>
              <a:gd name="T15" fmla="*/ 598925 h 5006"/>
              <a:gd name="T16" fmla="*/ 378091 w 1383"/>
              <a:gd name="T17" fmla="*/ 574449 h 5006"/>
              <a:gd name="T18" fmla="*/ 389265 w 1383"/>
              <a:gd name="T19" fmla="*/ 539176 h 5006"/>
              <a:gd name="T20" fmla="*/ 394671 w 1383"/>
              <a:gd name="T21" fmla="*/ 514341 h 5006"/>
              <a:gd name="T22" fmla="*/ 398636 w 1383"/>
              <a:gd name="T23" fmla="*/ 532337 h 5006"/>
              <a:gd name="T24" fmla="*/ 402961 w 1383"/>
              <a:gd name="T25" fmla="*/ 563651 h 5006"/>
              <a:gd name="T26" fmla="*/ 322945 w 1383"/>
              <a:gd name="T27" fmla="*/ 215958 h 5006"/>
              <a:gd name="T28" fmla="*/ 322225 w 1383"/>
              <a:gd name="T29" fmla="*/ 218118 h 5006"/>
              <a:gd name="T30" fmla="*/ 494871 w 1383"/>
              <a:gd name="T31" fmla="*/ 599285 h 5006"/>
              <a:gd name="T32" fmla="*/ 452340 w 1383"/>
              <a:gd name="T33" fmla="*/ 323938 h 5006"/>
              <a:gd name="T34" fmla="*/ 381335 w 1383"/>
              <a:gd name="T35" fmla="*/ 271388 h 5006"/>
              <a:gd name="T36" fmla="*/ 370883 w 1383"/>
              <a:gd name="T37" fmla="*/ 197602 h 5006"/>
              <a:gd name="T38" fmla="*/ 379173 w 1383"/>
              <a:gd name="T39" fmla="*/ 86743 h 5006"/>
              <a:gd name="T40" fmla="*/ 289065 w 1383"/>
              <a:gd name="T41" fmla="*/ 2160 h 5006"/>
              <a:gd name="T42" fmla="*/ 195353 w 1383"/>
              <a:gd name="T43" fmla="*/ 66947 h 5006"/>
              <a:gd name="T44" fmla="*/ 204364 w 1383"/>
              <a:gd name="T45" fmla="*/ 191483 h 5006"/>
              <a:gd name="T46" fmla="*/ 207968 w 1383"/>
              <a:gd name="T47" fmla="*/ 260950 h 5006"/>
              <a:gd name="T48" fmla="*/ 77853 w 1383"/>
              <a:gd name="T49" fmla="*/ 303781 h 5006"/>
              <a:gd name="T50" fmla="*/ 1442 w 1383"/>
              <a:gd name="T51" fmla="*/ 579128 h 5006"/>
              <a:gd name="T52" fmla="*/ 12975 w 1383"/>
              <a:gd name="T53" fmla="*/ 619081 h 5006"/>
              <a:gd name="T54" fmla="*/ 85782 w 1383"/>
              <a:gd name="T55" fmla="*/ 761253 h 5006"/>
              <a:gd name="T56" fmla="*/ 93712 w 1383"/>
              <a:gd name="T57" fmla="*/ 793647 h 5006"/>
              <a:gd name="T58" fmla="*/ 148137 w 1383"/>
              <a:gd name="T59" fmla="*/ 1206488 h 5006"/>
              <a:gd name="T60" fmla="*/ 145974 w 1383"/>
              <a:gd name="T61" fmla="*/ 1324185 h 5006"/>
              <a:gd name="T62" fmla="*/ 180576 w 1383"/>
              <a:gd name="T63" fmla="*/ 1570378 h 5006"/>
              <a:gd name="T64" fmla="*/ 184901 w 1383"/>
              <a:gd name="T65" fmla="*/ 1579376 h 5006"/>
              <a:gd name="T66" fmla="*/ 186342 w 1383"/>
              <a:gd name="T67" fmla="*/ 1646323 h 5006"/>
              <a:gd name="T68" fmla="*/ 166879 w 1383"/>
              <a:gd name="T69" fmla="*/ 1774458 h 5006"/>
              <a:gd name="T70" fmla="*/ 241849 w 1383"/>
              <a:gd name="T71" fmla="*/ 1730187 h 5006"/>
              <a:gd name="T72" fmla="*/ 244011 w 1383"/>
              <a:gd name="T73" fmla="*/ 1690234 h 5006"/>
              <a:gd name="T74" fmla="*/ 234640 w 1383"/>
              <a:gd name="T75" fmla="*/ 1588014 h 5006"/>
              <a:gd name="T76" fmla="*/ 233559 w 1383"/>
              <a:gd name="T77" fmla="*/ 1568218 h 5006"/>
              <a:gd name="T78" fmla="*/ 251580 w 1383"/>
              <a:gd name="T79" fmla="*/ 1347580 h 5006"/>
              <a:gd name="T80" fmla="*/ 256987 w 1383"/>
              <a:gd name="T81" fmla="*/ 1182732 h 5006"/>
              <a:gd name="T82" fmla="*/ 254464 w 1383"/>
              <a:gd name="T83" fmla="*/ 1041639 h 5006"/>
              <a:gd name="T84" fmla="*/ 255545 w 1383"/>
              <a:gd name="T85" fmla="*/ 1010325 h 5006"/>
              <a:gd name="T86" fmla="*/ 261672 w 1383"/>
              <a:gd name="T87" fmla="*/ 926462 h 5006"/>
              <a:gd name="T88" fmla="*/ 263114 w 1383"/>
              <a:gd name="T89" fmla="*/ 1103547 h 5006"/>
              <a:gd name="T90" fmla="*/ 266718 w 1383"/>
              <a:gd name="T91" fmla="*/ 1376015 h 5006"/>
              <a:gd name="T92" fmla="*/ 269241 w 1383"/>
              <a:gd name="T93" fmla="*/ 1567858 h 5006"/>
              <a:gd name="T94" fmla="*/ 259149 w 1383"/>
              <a:gd name="T95" fmla="*/ 1621128 h 5006"/>
              <a:gd name="T96" fmla="*/ 246895 w 1383"/>
              <a:gd name="T97" fmla="*/ 1735226 h 5006"/>
              <a:gd name="T98" fmla="*/ 328352 w 1383"/>
              <a:gd name="T99" fmla="*/ 1760061 h 5006"/>
              <a:gd name="T100" fmla="*/ 320062 w 1383"/>
              <a:gd name="T101" fmla="*/ 1633725 h 5006"/>
              <a:gd name="T102" fmla="*/ 329433 w 1383"/>
              <a:gd name="T103" fmla="*/ 1571097 h 5006"/>
              <a:gd name="T104" fmla="*/ 367278 w 1383"/>
              <a:gd name="T105" fmla="*/ 1345061 h 5006"/>
              <a:gd name="T106" fmla="*/ 362232 w 1383"/>
              <a:gd name="T107" fmla="*/ 1292151 h 5006"/>
              <a:gd name="T108" fmla="*/ 430714 w 1383"/>
              <a:gd name="T109" fmla="*/ 910265 h 5006"/>
              <a:gd name="T110" fmla="*/ 416657 w 1383"/>
              <a:gd name="T111" fmla="*/ 754775 h 5006"/>
              <a:gd name="T112" fmla="*/ 436121 w 1383"/>
              <a:gd name="T113" fmla="*/ 689627 h 500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1383" h="5006">
                <a:moveTo>
                  <a:pt x="763" y="4355"/>
                </a:moveTo>
                <a:lnTo>
                  <a:pt x="763" y="4355"/>
                </a:lnTo>
                <a:cubicBezTo>
                  <a:pt x="759" y="4355"/>
                  <a:pt x="755" y="4355"/>
                  <a:pt x="750" y="4356"/>
                </a:cubicBezTo>
                <a:cubicBezTo>
                  <a:pt x="755" y="4355"/>
                  <a:pt x="759" y="4355"/>
                  <a:pt x="763" y="4355"/>
                </a:cubicBezTo>
                <a:close/>
                <a:moveTo>
                  <a:pt x="602" y="716"/>
                </a:moveTo>
                <a:lnTo>
                  <a:pt x="602" y="716"/>
                </a:lnTo>
                <a:cubicBezTo>
                  <a:pt x="602" y="715"/>
                  <a:pt x="602" y="713"/>
                  <a:pt x="602" y="711"/>
                </a:cubicBezTo>
                <a:cubicBezTo>
                  <a:pt x="602" y="713"/>
                  <a:pt x="602" y="714"/>
                  <a:pt x="602" y="716"/>
                </a:cubicBezTo>
                <a:close/>
                <a:moveTo>
                  <a:pt x="307" y="1471"/>
                </a:moveTo>
                <a:lnTo>
                  <a:pt x="307" y="1471"/>
                </a:lnTo>
                <a:cubicBezTo>
                  <a:pt x="307" y="1471"/>
                  <a:pt x="307" y="1471"/>
                  <a:pt x="307" y="1472"/>
                </a:cubicBezTo>
                <a:cubicBezTo>
                  <a:pt x="307" y="1473"/>
                  <a:pt x="308" y="1473"/>
                  <a:pt x="308" y="1474"/>
                </a:cubicBezTo>
                <a:cubicBezTo>
                  <a:pt x="309" y="1480"/>
                  <a:pt x="312" y="1488"/>
                  <a:pt x="317" y="1500"/>
                </a:cubicBezTo>
                <a:cubicBezTo>
                  <a:pt x="317" y="1500"/>
                  <a:pt x="317" y="1500"/>
                  <a:pt x="317" y="1501"/>
                </a:cubicBezTo>
                <a:cubicBezTo>
                  <a:pt x="322" y="1517"/>
                  <a:pt x="320" y="1535"/>
                  <a:pt x="319" y="1552"/>
                </a:cubicBezTo>
                <a:cubicBezTo>
                  <a:pt x="317" y="1582"/>
                  <a:pt x="318" y="1613"/>
                  <a:pt x="319" y="1644"/>
                </a:cubicBezTo>
                <a:cubicBezTo>
                  <a:pt x="320" y="1648"/>
                  <a:pt x="320" y="1652"/>
                  <a:pt x="321" y="1657"/>
                </a:cubicBezTo>
                <a:cubicBezTo>
                  <a:pt x="323" y="1665"/>
                  <a:pt x="328" y="1673"/>
                  <a:pt x="327" y="1682"/>
                </a:cubicBezTo>
                <a:cubicBezTo>
                  <a:pt x="309" y="1672"/>
                  <a:pt x="296" y="1657"/>
                  <a:pt x="280" y="1644"/>
                </a:cubicBezTo>
                <a:cubicBezTo>
                  <a:pt x="277" y="1642"/>
                  <a:pt x="272" y="1641"/>
                  <a:pt x="272" y="1637"/>
                </a:cubicBezTo>
                <a:cubicBezTo>
                  <a:pt x="272" y="1632"/>
                  <a:pt x="274" y="1630"/>
                  <a:pt x="278" y="1627"/>
                </a:cubicBezTo>
                <a:cubicBezTo>
                  <a:pt x="284" y="1622"/>
                  <a:pt x="288" y="1614"/>
                  <a:pt x="289" y="1606"/>
                </a:cubicBezTo>
                <a:cubicBezTo>
                  <a:pt x="290" y="1598"/>
                  <a:pt x="288" y="1590"/>
                  <a:pt x="285" y="1582"/>
                </a:cubicBezTo>
                <a:cubicBezTo>
                  <a:pt x="283" y="1578"/>
                  <a:pt x="282" y="1574"/>
                  <a:pt x="280" y="1570"/>
                </a:cubicBezTo>
                <a:cubicBezTo>
                  <a:pt x="278" y="1559"/>
                  <a:pt x="283" y="1548"/>
                  <a:pt x="282" y="1537"/>
                </a:cubicBezTo>
                <a:cubicBezTo>
                  <a:pt x="280" y="1532"/>
                  <a:pt x="279" y="1528"/>
                  <a:pt x="278" y="1523"/>
                </a:cubicBezTo>
                <a:cubicBezTo>
                  <a:pt x="277" y="1511"/>
                  <a:pt x="285" y="1501"/>
                  <a:pt x="291" y="1492"/>
                </a:cubicBezTo>
                <a:cubicBezTo>
                  <a:pt x="299" y="1479"/>
                  <a:pt x="299" y="1453"/>
                  <a:pt x="302" y="1443"/>
                </a:cubicBezTo>
                <a:cubicBezTo>
                  <a:pt x="303" y="1451"/>
                  <a:pt x="305" y="1461"/>
                  <a:pt x="307" y="1471"/>
                </a:cubicBezTo>
                <a:close/>
                <a:moveTo>
                  <a:pt x="1128" y="1617"/>
                </a:moveTo>
                <a:lnTo>
                  <a:pt x="1128" y="1617"/>
                </a:lnTo>
                <a:cubicBezTo>
                  <a:pt x="1116" y="1633"/>
                  <a:pt x="1099" y="1646"/>
                  <a:pt x="1095" y="1665"/>
                </a:cubicBezTo>
                <a:cubicBezTo>
                  <a:pt x="1092" y="1674"/>
                  <a:pt x="1093" y="1683"/>
                  <a:pt x="1086" y="1690"/>
                </a:cubicBezTo>
                <a:cubicBezTo>
                  <a:pt x="1083" y="1692"/>
                  <a:pt x="1079" y="1693"/>
                  <a:pt x="1076" y="1694"/>
                </a:cubicBezTo>
                <a:cubicBezTo>
                  <a:pt x="1063" y="1699"/>
                  <a:pt x="1053" y="1708"/>
                  <a:pt x="1047" y="1720"/>
                </a:cubicBezTo>
                <a:cubicBezTo>
                  <a:pt x="1050" y="1708"/>
                  <a:pt x="1053" y="1696"/>
                  <a:pt x="1056" y="1684"/>
                </a:cubicBezTo>
                <a:cubicBezTo>
                  <a:pt x="1058" y="1677"/>
                  <a:pt x="1059" y="1671"/>
                  <a:pt x="1059" y="1664"/>
                </a:cubicBezTo>
                <a:cubicBezTo>
                  <a:pt x="1060" y="1645"/>
                  <a:pt x="1052" y="1628"/>
                  <a:pt x="1048" y="1610"/>
                </a:cubicBezTo>
                <a:cubicBezTo>
                  <a:pt x="1048" y="1609"/>
                  <a:pt x="1048" y="1606"/>
                  <a:pt x="1048" y="1604"/>
                </a:cubicBezTo>
                <a:cubicBezTo>
                  <a:pt x="1049" y="1603"/>
                  <a:pt x="1050" y="1602"/>
                  <a:pt x="1050" y="1600"/>
                </a:cubicBezTo>
                <a:cubicBezTo>
                  <a:pt x="1051" y="1599"/>
                  <a:pt x="1050" y="1598"/>
                  <a:pt x="1049" y="1596"/>
                </a:cubicBezTo>
                <a:cubicBezTo>
                  <a:pt x="1047" y="1587"/>
                  <a:pt x="1052" y="1577"/>
                  <a:pt x="1059" y="1570"/>
                </a:cubicBezTo>
                <a:cubicBezTo>
                  <a:pt x="1066" y="1562"/>
                  <a:pt x="1074" y="1556"/>
                  <a:pt x="1075" y="1546"/>
                </a:cubicBezTo>
                <a:cubicBezTo>
                  <a:pt x="1076" y="1540"/>
                  <a:pt x="1073" y="1534"/>
                  <a:pt x="1073" y="1529"/>
                </a:cubicBezTo>
                <a:cubicBezTo>
                  <a:pt x="1074" y="1518"/>
                  <a:pt x="1082" y="1508"/>
                  <a:pt x="1080" y="1498"/>
                </a:cubicBezTo>
                <a:cubicBezTo>
                  <a:pt x="1080" y="1493"/>
                  <a:pt x="1078" y="1489"/>
                  <a:pt x="1078" y="1483"/>
                </a:cubicBezTo>
                <a:cubicBezTo>
                  <a:pt x="1076" y="1478"/>
                  <a:pt x="1079" y="1471"/>
                  <a:pt x="1080" y="1466"/>
                </a:cubicBezTo>
                <a:cubicBezTo>
                  <a:pt x="1084" y="1455"/>
                  <a:pt x="1088" y="1444"/>
                  <a:pt x="1092" y="1433"/>
                </a:cubicBezTo>
                <a:cubicBezTo>
                  <a:pt x="1092" y="1431"/>
                  <a:pt x="1093" y="1429"/>
                  <a:pt x="1095" y="1429"/>
                </a:cubicBezTo>
                <a:cubicBezTo>
                  <a:pt x="1095" y="1429"/>
                  <a:pt x="1095" y="1429"/>
                  <a:pt x="1096" y="1429"/>
                </a:cubicBezTo>
                <a:cubicBezTo>
                  <a:pt x="1095" y="1437"/>
                  <a:pt x="1095" y="1445"/>
                  <a:pt x="1095" y="1453"/>
                </a:cubicBezTo>
                <a:cubicBezTo>
                  <a:pt x="1095" y="1459"/>
                  <a:pt x="1095" y="1465"/>
                  <a:pt x="1098" y="1469"/>
                </a:cubicBezTo>
                <a:cubicBezTo>
                  <a:pt x="1099" y="1473"/>
                  <a:pt x="1103" y="1476"/>
                  <a:pt x="1106" y="1479"/>
                </a:cubicBezTo>
                <a:cubicBezTo>
                  <a:pt x="1113" y="1488"/>
                  <a:pt x="1119" y="1498"/>
                  <a:pt x="1124" y="1508"/>
                </a:cubicBezTo>
                <a:cubicBezTo>
                  <a:pt x="1126" y="1511"/>
                  <a:pt x="1127" y="1514"/>
                  <a:pt x="1127" y="1519"/>
                </a:cubicBezTo>
                <a:cubicBezTo>
                  <a:pt x="1127" y="1522"/>
                  <a:pt x="1125" y="1526"/>
                  <a:pt x="1124" y="1529"/>
                </a:cubicBezTo>
                <a:cubicBezTo>
                  <a:pt x="1120" y="1541"/>
                  <a:pt x="1119" y="1554"/>
                  <a:pt x="1118" y="1566"/>
                </a:cubicBezTo>
                <a:cubicBezTo>
                  <a:pt x="1118" y="1579"/>
                  <a:pt x="1117" y="1592"/>
                  <a:pt x="1125" y="1602"/>
                </a:cubicBezTo>
                <a:cubicBezTo>
                  <a:pt x="1128" y="1605"/>
                  <a:pt x="1131" y="1609"/>
                  <a:pt x="1130" y="1612"/>
                </a:cubicBezTo>
                <a:cubicBezTo>
                  <a:pt x="1130" y="1614"/>
                  <a:pt x="1129" y="1615"/>
                  <a:pt x="1128" y="1617"/>
                </a:cubicBezTo>
                <a:close/>
                <a:moveTo>
                  <a:pt x="896" y="600"/>
                </a:moveTo>
                <a:lnTo>
                  <a:pt x="896" y="600"/>
                </a:lnTo>
                <a:lnTo>
                  <a:pt x="896" y="599"/>
                </a:lnTo>
                <a:lnTo>
                  <a:pt x="896" y="600"/>
                </a:lnTo>
                <a:close/>
                <a:moveTo>
                  <a:pt x="894" y="606"/>
                </a:moveTo>
                <a:lnTo>
                  <a:pt x="894" y="606"/>
                </a:lnTo>
                <a:cubicBezTo>
                  <a:pt x="894" y="605"/>
                  <a:pt x="895" y="605"/>
                  <a:pt x="895" y="604"/>
                </a:cubicBezTo>
                <a:cubicBezTo>
                  <a:pt x="895" y="605"/>
                  <a:pt x="894" y="605"/>
                  <a:pt x="894" y="606"/>
                </a:cubicBezTo>
                <a:close/>
                <a:moveTo>
                  <a:pt x="894" y="614"/>
                </a:moveTo>
                <a:lnTo>
                  <a:pt x="894" y="614"/>
                </a:lnTo>
                <a:cubicBezTo>
                  <a:pt x="894" y="612"/>
                  <a:pt x="894" y="611"/>
                  <a:pt x="894" y="610"/>
                </a:cubicBezTo>
                <a:cubicBezTo>
                  <a:pt x="894" y="611"/>
                  <a:pt x="894" y="612"/>
                  <a:pt x="894" y="614"/>
                </a:cubicBezTo>
                <a:close/>
                <a:moveTo>
                  <a:pt x="1373" y="1681"/>
                </a:moveTo>
                <a:lnTo>
                  <a:pt x="1373" y="1681"/>
                </a:lnTo>
                <a:cubicBezTo>
                  <a:pt x="1376" y="1678"/>
                  <a:pt x="1378" y="1676"/>
                  <a:pt x="1373" y="1665"/>
                </a:cubicBezTo>
                <a:cubicBezTo>
                  <a:pt x="1369" y="1654"/>
                  <a:pt x="1361" y="1649"/>
                  <a:pt x="1364" y="1640"/>
                </a:cubicBezTo>
                <a:cubicBezTo>
                  <a:pt x="1368" y="1630"/>
                  <a:pt x="1369" y="1602"/>
                  <a:pt x="1359" y="1559"/>
                </a:cubicBezTo>
                <a:cubicBezTo>
                  <a:pt x="1349" y="1515"/>
                  <a:pt x="1301" y="1203"/>
                  <a:pt x="1291" y="1077"/>
                </a:cubicBezTo>
                <a:cubicBezTo>
                  <a:pt x="1281" y="951"/>
                  <a:pt x="1259" y="905"/>
                  <a:pt x="1255" y="900"/>
                </a:cubicBezTo>
                <a:cubicBezTo>
                  <a:pt x="1252" y="895"/>
                  <a:pt x="1242" y="895"/>
                  <a:pt x="1239" y="891"/>
                </a:cubicBezTo>
                <a:cubicBezTo>
                  <a:pt x="1235" y="888"/>
                  <a:pt x="1210" y="872"/>
                  <a:pt x="1174" y="861"/>
                </a:cubicBezTo>
                <a:cubicBezTo>
                  <a:pt x="1159" y="857"/>
                  <a:pt x="1114" y="836"/>
                  <a:pt x="1065" y="812"/>
                </a:cubicBezTo>
                <a:cubicBezTo>
                  <a:pt x="1065" y="792"/>
                  <a:pt x="1062" y="774"/>
                  <a:pt x="1058" y="754"/>
                </a:cubicBezTo>
                <a:cubicBezTo>
                  <a:pt x="1053" y="728"/>
                  <a:pt x="1040" y="704"/>
                  <a:pt x="1022" y="684"/>
                </a:cubicBezTo>
                <a:cubicBezTo>
                  <a:pt x="996" y="654"/>
                  <a:pt x="955" y="636"/>
                  <a:pt x="918" y="621"/>
                </a:cubicBezTo>
                <a:cubicBezTo>
                  <a:pt x="913" y="619"/>
                  <a:pt x="909" y="612"/>
                  <a:pt x="906" y="610"/>
                </a:cubicBezTo>
                <a:cubicBezTo>
                  <a:pt x="942" y="584"/>
                  <a:pt x="995" y="580"/>
                  <a:pt x="1029" y="549"/>
                </a:cubicBezTo>
                <a:cubicBezTo>
                  <a:pt x="1046" y="534"/>
                  <a:pt x="1056" y="512"/>
                  <a:pt x="1059" y="489"/>
                </a:cubicBezTo>
                <a:cubicBezTo>
                  <a:pt x="1060" y="473"/>
                  <a:pt x="1058" y="456"/>
                  <a:pt x="1055" y="439"/>
                </a:cubicBezTo>
                <a:cubicBezTo>
                  <a:pt x="1050" y="403"/>
                  <a:pt x="1049" y="366"/>
                  <a:pt x="1051" y="330"/>
                </a:cubicBezTo>
                <a:cubicBezTo>
                  <a:pt x="1053" y="301"/>
                  <a:pt x="1056" y="271"/>
                  <a:pt x="1052" y="241"/>
                </a:cubicBezTo>
                <a:cubicBezTo>
                  <a:pt x="1048" y="222"/>
                  <a:pt x="1042" y="203"/>
                  <a:pt x="1034" y="186"/>
                </a:cubicBezTo>
                <a:cubicBezTo>
                  <a:pt x="1019" y="155"/>
                  <a:pt x="999" y="127"/>
                  <a:pt x="975" y="103"/>
                </a:cubicBezTo>
                <a:cubicBezTo>
                  <a:pt x="951" y="80"/>
                  <a:pt x="924" y="61"/>
                  <a:pt x="896" y="45"/>
                </a:cubicBezTo>
                <a:cubicBezTo>
                  <a:pt x="866" y="27"/>
                  <a:pt x="835" y="11"/>
                  <a:pt x="802" y="6"/>
                </a:cubicBezTo>
                <a:cubicBezTo>
                  <a:pt x="768" y="0"/>
                  <a:pt x="732" y="7"/>
                  <a:pt x="706" y="29"/>
                </a:cubicBezTo>
                <a:cubicBezTo>
                  <a:pt x="699" y="35"/>
                  <a:pt x="693" y="42"/>
                  <a:pt x="685" y="48"/>
                </a:cubicBezTo>
                <a:cubicBezTo>
                  <a:pt x="670" y="57"/>
                  <a:pt x="652" y="57"/>
                  <a:pt x="635" y="62"/>
                </a:cubicBezTo>
                <a:cubicBezTo>
                  <a:pt x="583" y="77"/>
                  <a:pt x="552" y="133"/>
                  <a:pt x="542" y="186"/>
                </a:cubicBezTo>
                <a:cubicBezTo>
                  <a:pt x="532" y="241"/>
                  <a:pt x="538" y="296"/>
                  <a:pt x="528" y="350"/>
                </a:cubicBezTo>
                <a:cubicBezTo>
                  <a:pt x="523" y="372"/>
                  <a:pt x="517" y="394"/>
                  <a:pt x="517" y="418"/>
                </a:cubicBezTo>
                <a:cubicBezTo>
                  <a:pt x="516" y="442"/>
                  <a:pt x="524" y="466"/>
                  <a:pt x="535" y="488"/>
                </a:cubicBezTo>
                <a:cubicBezTo>
                  <a:pt x="543" y="504"/>
                  <a:pt x="554" y="519"/>
                  <a:pt x="567" y="532"/>
                </a:cubicBezTo>
                <a:cubicBezTo>
                  <a:pt x="572" y="565"/>
                  <a:pt x="574" y="582"/>
                  <a:pt x="602" y="608"/>
                </a:cubicBezTo>
                <a:cubicBezTo>
                  <a:pt x="602" y="608"/>
                  <a:pt x="608" y="611"/>
                  <a:pt x="608" y="625"/>
                </a:cubicBezTo>
                <a:cubicBezTo>
                  <a:pt x="608" y="634"/>
                  <a:pt x="605" y="665"/>
                  <a:pt x="603" y="693"/>
                </a:cubicBezTo>
                <a:cubicBezTo>
                  <a:pt x="600" y="695"/>
                  <a:pt x="590" y="702"/>
                  <a:pt x="577" y="725"/>
                </a:cubicBezTo>
                <a:cubicBezTo>
                  <a:pt x="561" y="754"/>
                  <a:pt x="553" y="757"/>
                  <a:pt x="537" y="762"/>
                </a:cubicBezTo>
                <a:cubicBezTo>
                  <a:pt x="521" y="768"/>
                  <a:pt x="505" y="774"/>
                  <a:pt x="500" y="781"/>
                </a:cubicBezTo>
                <a:cubicBezTo>
                  <a:pt x="494" y="789"/>
                  <a:pt x="255" y="826"/>
                  <a:pt x="234" y="836"/>
                </a:cubicBezTo>
                <a:cubicBezTo>
                  <a:pt x="234" y="836"/>
                  <a:pt x="225" y="831"/>
                  <a:pt x="216" y="844"/>
                </a:cubicBezTo>
                <a:cubicBezTo>
                  <a:pt x="207" y="857"/>
                  <a:pt x="158" y="991"/>
                  <a:pt x="140" y="1086"/>
                </a:cubicBezTo>
                <a:cubicBezTo>
                  <a:pt x="123" y="1181"/>
                  <a:pt x="30" y="1494"/>
                  <a:pt x="23" y="1538"/>
                </a:cubicBezTo>
                <a:cubicBezTo>
                  <a:pt x="18" y="1563"/>
                  <a:pt x="6" y="1570"/>
                  <a:pt x="8" y="1583"/>
                </a:cubicBezTo>
                <a:cubicBezTo>
                  <a:pt x="9" y="1597"/>
                  <a:pt x="6" y="1597"/>
                  <a:pt x="4" y="1609"/>
                </a:cubicBezTo>
                <a:cubicBezTo>
                  <a:pt x="2" y="1620"/>
                  <a:pt x="0" y="1631"/>
                  <a:pt x="4" y="1634"/>
                </a:cubicBezTo>
                <a:cubicBezTo>
                  <a:pt x="8" y="1637"/>
                  <a:pt x="2" y="1646"/>
                  <a:pt x="6" y="1655"/>
                </a:cubicBezTo>
                <a:cubicBezTo>
                  <a:pt x="10" y="1665"/>
                  <a:pt x="5" y="1666"/>
                  <a:pt x="13" y="1671"/>
                </a:cubicBezTo>
                <a:cubicBezTo>
                  <a:pt x="22" y="1676"/>
                  <a:pt x="18" y="1695"/>
                  <a:pt x="36" y="1720"/>
                </a:cubicBezTo>
                <a:cubicBezTo>
                  <a:pt x="54" y="1742"/>
                  <a:pt x="186" y="1877"/>
                  <a:pt x="218" y="1917"/>
                </a:cubicBezTo>
                <a:cubicBezTo>
                  <a:pt x="233" y="1950"/>
                  <a:pt x="263" y="1958"/>
                  <a:pt x="274" y="1963"/>
                </a:cubicBezTo>
                <a:cubicBezTo>
                  <a:pt x="274" y="1963"/>
                  <a:pt x="234" y="2020"/>
                  <a:pt x="231" y="2115"/>
                </a:cubicBezTo>
                <a:cubicBezTo>
                  <a:pt x="231" y="2115"/>
                  <a:pt x="232" y="2114"/>
                  <a:pt x="238" y="2115"/>
                </a:cubicBezTo>
                <a:cubicBezTo>
                  <a:pt x="238" y="2115"/>
                  <a:pt x="235" y="2166"/>
                  <a:pt x="236" y="2182"/>
                </a:cubicBezTo>
                <a:cubicBezTo>
                  <a:pt x="236" y="2185"/>
                  <a:pt x="238" y="2186"/>
                  <a:pt x="239" y="2189"/>
                </a:cubicBezTo>
                <a:cubicBezTo>
                  <a:pt x="238" y="2188"/>
                  <a:pt x="238" y="2188"/>
                  <a:pt x="237" y="2188"/>
                </a:cubicBezTo>
                <a:cubicBezTo>
                  <a:pt x="241" y="2193"/>
                  <a:pt x="249" y="2198"/>
                  <a:pt x="260" y="2205"/>
                </a:cubicBezTo>
                <a:cubicBezTo>
                  <a:pt x="245" y="2287"/>
                  <a:pt x="239" y="2376"/>
                  <a:pt x="239" y="2449"/>
                </a:cubicBezTo>
                <a:cubicBezTo>
                  <a:pt x="239" y="2544"/>
                  <a:pt x="260" y="2740"/>
                  <a:pt x="271" y="2787"/>
                </a:cubicBezTo>
                <a:cubicBezTo>
                  <a:pt x="302" y="2913"/>
                  <a:pt x="347" y="3035"/>
                  <a:pt x="378" y="3160"/>
                </a:cubicBezTo>
                <a:cubicBezTo>
                  <a:pt x="393" y="3223"/>
                  <a:pt x="406" y="3287"/>
                  <a:pt x="411" y="3352"/>
                </a:cubicBezTo>
                <a:cubicBezTo>
                  <a:pt x="416" y="3416"/>
                  <a:pt x="403" y="3481"/>
                  <a:pt x="408" y="3543"/>
                </a:cubicBezTo>
                <a:cubicBezTo>
                  <a:pt x="410" y="3563"/>
                  <a:pt x="415" y="3582"/>
                  <a:pt x="415" y="3600"/>
                </a:cubicBezTo>
                <a:cubicBezTo>
                  <a:pt x="415" y="3611"/>
                  <a:pt x="413" y="3622"/>
                  <a:pt x="412" y="3633"/>
                </a:cubicBezTo>
                <a:cubicBezTo>
                  <a:pt x="410" y="3648"/>
                  <a:pt x="406" y="3663"/>
                  <a:pt x="405" y="3679"/>
                </a:cubicBezTo>
                <a:cubicBezTo>
                  <a:pt x="403" y="3730"/>
                  <a:pt x="397" y="3782"/>
                  <a:pt x="400" y="3833"/>
                </a:cubicBezTo>
                <a:cubicBezTo>
                  <a:pt x="404" y="3889"/>
                  <a:pt x="410" y="3944"/>
                  <a:pt x="418" y="4000"/>
                </a:cubicBezTo>
                <a:cubicBezTo>
                  <a:pt x="431" y="4111"/>
                  <a:pt x="451" y="4222"/>
                  <a:pt x="477" y="4331"/>
                </a:cubicBezTo>
                <a:cubicBezTo>
                  <a:pt x="482" y="4350"/>
                  <a:pt x="480" y="4363"/>
                  <a:pt x="501" y="4363"/>
                </a:cubicBezTo>
                <a:cubicBezTo>
                  <a:pt x="503" y="4363"/>
                  <a:pt x="505" y="4363"/>
                  <a:pt x="509" y="4363"/>
                </a:cubicBezTo>
                <a:lnTo>
                  <a:pt x="509" y="4364"/>
                </a:lnTo>
                <a:cubicBezTo>
                  <a:pt x="509" y="4372"/>
                  <a:pt x="512" y="4380"/>
                  <a:pt x="513" y="4388"/>
                </a:cubicBezTo>
                <a:cubicBezTo>
                  <a:pt x="515" y="4395"/>
                  <a:pt x="516" y="4403"/>
                  <a:pt x="517" y="4410"/>
                </a:cubicBezTo>
                <a:cubicBezTo>
                  <a:pt x="519" y="4418"/>
                  <a:pt x="521" y="4427"/>
                  <a:pt x="521" y="4435"/>
                </a:cubicBezTo>
                <a:cubicBezTo>
                  <a:pt x="522" y="4464"/>
                  <a:pt x="511" y="4483"/>
                  <a:pt x="506" y="4505"/>
                </a:cubicBezTo>
                <a:cubicBezTo>
                  <a:pt x="501" y="4526"/>
                  <a:pt x="521" y="4552"/>
                  <a:pt x="517" y="4574"/>
                </a:cubicBezTo>
                <a:cubicBezTo>
                  <a:pt x="513" y="4595"/>
                  <a:pt x="494" y="4650"/>
                  <a:pt x="493" y="4682"/>
                </a:cubicBezTo>
                <a:cubicBezTo>
                  <a:pt x="491" y="4700"/>
                  <a:pt x="487" y="4731"/>
                  <a:pt x="483" y="4764"/>
                </a:cubicBezTo>
                <a:cubicBezTo>
                  <a:pt x="483" y="4764"/>
                  <a:pt x="440" y="4895"/>
                  <a:pt x="463" y="4930"/>
                </a:cubicBezTo>
                <a:cubicBezTo>
                  <a:pt x="485" y="4965"/>
                  <a:pt x="531" y="4992"/>
                  <a:pt x="551" y="4997"/>
                </a:cubicBezTo>
                <a:cubicBezTo>
                  <a:pt x="571" y="5002"/>
                  <a:pt x="641" y="4959"/>
                  <a:pt x="660" y="4940"/>
                </a:cubicBezTo>
                <a:cubicBezTo>
                  <a:pt x="679" y="4921"/>
                  <a:pt x="679" y="4894"/>
                  <a:pt x="679" y="4875"/>
                </a:cubicBezTo>
                <a:cubicBezTo>
                  <a:pt x="680" y="4855"/>
                  <a:pt x="671" y="4815"/>
                  <a:pt x="671" y="4807"/>
                </a:cubicBezTo>
                <a:cubicBezTo>
                  <a:pt x="671" y="4807"/>
                  <a:pt x="671" y="4807"/>
                  <a:pt x="671" y="4806"/>
                </a:cubicBezTo>
                <a:cubicBezTo>
                  <a:pt x="671" y="4802"/>
                  <a:pt x="671" y="4798"/>
                  <a:pt x="671" y="4793"/>
                </a:cubicBezTo>
                <a:cubicBezTo>
                  <a:pt x="672" y="4769"/>
                  <a:pt x="675" y="4731"/>
                  <a:pt x="677" y="4696"/>
                </a:cubicBezTo>
                <a:cubicBezTo>
                  <a:pt x="679" y="4663"/>
                  <a:pt x="688" y="4583"/>
                  <a:pt x="689" y="4556"/>
                </a:cubicBezTo>
                <a:cubicBezTo>
                  <a:pt x="689" y="4529"/>
                  <a:pt x="675" y="4484"/>
                  <a:pt x="675" y="4484"/>
                </a:cubicBezTo>
                <a:cubicBezTo>
                  <a:pt x="674" y="4481"/>
                  <a:pt x="674" y="4479"/>
                  <a:pt x="673" y="4477"/>
                </a:cubicBezTo>
                <a:cubicBezTo>
                  <a:pt x="669" y="4458"/>
                  <a:pt x="661" y="4450"/>
                  <a:pt x="651" y="4412"/>
                </a:cubicBezTo>
                <a:cubicBezTo>
                  <a:pt x="648" y="4400"/>
                  <a:pt x="648" y="4387"/>
                  <a:pt x="648" y="4374"/>
                </a:cubicBezTo>
                <a:cubicBezTo>
                  <a:pt x="648" y="4370"/>
                  <a:pt x="648" y="4365"/>
                  <a:pt x="648" y="4361"/>
                </a:cubicBezTo>
                <a:cubicBezTo>
                  <a:pt x="648" y="4359"/>
                  <a:pt x="648" y="4358"/>
                  <a:pt x="648" y="4357"/>
                </a:cubicBezTo>
                <a:cubicBezTo>
                  <a:pt x="651" y="4357"/>
                  <a:pt x="654" y="4356"/>
                  <a:pt x="655" y="4356"/>
                </a:cubicBezTo>
                <a:cubicBezTo>
                  <a:pt x="665" y="4356"/>
                  <a:pt x="672" y="4348"/>
                  <a:pt x="673" y="4339"/>
                </a:cubicBezTo>
                <a:cubicBezTo>
                  <a:pt x="686" y="4141"/>
                  <a:pt x="695" y="3942"/>
                  <a:pt x="698" y="3744"/>
                </a:cubicBezTo>
                <a:cubicBezTo>
                  <a:pt x="699" y="3715"/>
                  <a:pt x="699" y="3687"/>
                  <a:pt x="695" y="3659"/>
                </a:cubicBezTo>
                <a:cubicBezTo>
                  <a:pt x="699" y="3615"/>
                  <a:pt x="704" y="3563"/>
                  <a:pt x="707" y="3537"/>
                </a:cubicBezTo>
                <a:cubicBezTo>
                  <a:pt x="711" y="3499"/>
                  <a:pt x="711" y="3385"/>
                  <a:pt x="712" y="3355"/>
                </a:cubicBezTo>
                <a:cubicBezTo>
                  <a:pt x="713" y="3327"/>
                  <a:pt x="713" y="3338"/>
                  <a:pt x="713" y="3286"/>
                </a:cubicBezTo>
                <a:cubicBezTo>
                  <a:pt x="713" y="3234"/>
                  <a:pt x="709" y="3102"/>
                  <a:pt x="709" y="3034"/>
                </a:cubicBezTo>
                <a:cubicBezTo>
                  <a:pt x="709" y="2984"/>
                  <a:pt x="707" y="2936"/>
                  <a:pt x="706" y="2894"/>
                </a:cubicBezTo>
                <a:lnTo>
                  <a:pt x="707" y="2894"/>
                </a:lnTo>
                <a:lnTo>
                  <a:pt x="706" y="2894"/>
                </a:lnTo>
                <a:cubicBezTo>
                  <a:pt x="706" y="2878"/>
                  <a:pt x="706" y="2863"/>
                  <a:pt x="707" y="2849"/>
                </a:cubicBezTo>
                <a:cubicBezTo>
                  <a:pt x="707" y="2846"/>
                  <a:pt x="707" y="2841"/>
                  <a:pt x="707" y="2837"/>
                </a:cubicBezTo>
                <a:cubicBezTo>
                  <a:pt x="707" y="2828"/>
                  <a:pt x="708" y="2821"/>
                  <a:pt x="708" y="2819"/>
                </a:cubicBezTo>
                <a:cubicBezTo>
                  <a:pt x="708" y="2815"/>
                  <a:pt x="709" y="2811"/>
                  <a:pt x="709" y="2807"/>
                </a:cubicBezTo>
                <a:cubicBezTo>
                  <a:pt x="711" y="2759"/>
                  <a:pt x="715" y="2697"/>
                  <a:pt x="715" y="2665"/>
                </a:cubicBezTo>
                <a:cubicBezTo>
                  <a:pt x="715" y="2653"/>
                  <a:pt x="715" y="2642"/>
                  <a:pt x="715" y="2630"/>
                </a:cubicBezTo>
                <a:cubicBezTo>
                  <a:pt x="717" y="2606"/>
                  <a:pt x="720" y="2581"/>
                  <a:pt x="724" y="2574"/>
                </a:cubicBezTo>
                <a:cubicBezTo>
                  <a:pt x="725" y="2574"/>
                  <a:pt x="725" y="2574"/>
                  <a:pt x="726" y="2574"/>
                </a:cubicBezTo>
                <a:cubicBezTo>
                  <a:pt x="727" y="2575"/>
                  <a:pt x="729" y="2578"/>
                  <a:pt x="729" y="2581"/>
                </a:cubicBezTo>
                <a:cubicBezTo>
                  <a:pt x="732" y="2597"/>
                  <a:pt x="733" y="2613"/>
                  <a:pt x="733" y="2630"/>
                </a:cubicBezTo>
                <a:cubicBezTo>
                  <a:pt x="733" y="2636"/>
                  <a:pt x="732" y="2643"/>
                  <a:pt x="732" y="2651"/>
                </a:cubicBezTo>
                <a:cubicBezTo>
                  <a:pt x="731" y="2686"/>
                  <a:pt x="733" y="3019"/>
                  <a:pt x="730" y="3066"/>
                </a:cubicBezTo>
                <a:cubicBezTo>
                  <a:pt x="727" y="3112"/>
                  <a:pt x="715" y="3411"/>
                  <a:pt x="715" y="3449"/>
                </a:cubicBezTo>
                <a:cubicBezTo>
                  <a:pt x="715" y="3487"/>
                  <a:pt x="726" y="3539"/>
                  <a:pt x="730" y="3572"/>
                </a:cubicBezTo>
                <a:cubicBezTo>
                  <a:pt x="731" y="3578"/>
                  <a:pt x="732" y="3586"/>
                  <a:pt x="734" y="3595"/>
                </a:cubicBezTo>
                <a:lnTo>
                  <a:pt x="733" y="3595"/>
                </a:lnTo>
                <a:cubicBezTo>
                  <a:pt x="737" y="3671"/>
                  <a:pt x="739" y="3747"/>
                  <a:pt x="740" y="3823"/>
                </a:cubicBezTo>
                <a:cubicBezTo>
                  <a:pt x="740" y="3865"/>
                  <a:pt x="740" y="3906"/>
                  <a:pt x="739" y="3947"/>
                </a:cubicBezTo>
                <a:lnTo>
                  <a:pt x="737" y="4342"/>
                </a:lnTo>
                <a:cubicBezTo>
                  <a:pt x="737" y="4349"/>
                  <a:pt x="740" y="4353"/>
                  <a:pt x="746" y="4355"/>
                </a:cubicBezTo>
                <a:lnTo>
                  <a:pt x="747" y="4356"/>
                </a:lnTo>
                <a:cubicBezTo>
                  <a:pt x="748" y="4356"/>
                  <a:pt x="748" y="4356"/>
                  <a:pt x="749" y="4356"/>
                </a:cubicBezTo>
                <a:cubicBezTo>
                  <a:pt x="748" y="4381"/>
                  <a:pt x="747" y="4400"/>
                  <a:pt x="747" y="4406"/>
                </a:cubicBezTo>
                <a:cubicBezTo>
                  <a:pt x="743" y="4437"/>
                  <a:pt x="727" y="4449"/>
                  <a:pt x="721" y="4468"/>
                </a:cubicBezTo>
                <a:cubicBezTo>
                  <a:pt x="717" y="4479"/>
                  <a:pt x="718" y="4493"/>
                  <a:pt x="719" y="4504"/>
                </a:cubicBezTo>
                <a:cubicBezTo>
                  <a:pt x="719" y="4505"/>
                  <a:pt x="705" y="4532"/>
                  <a:pt x="702" y="4558"/>
                </a:cubicBezTo>
                <a:cubicBezTo>
                  <a:pt x="701" y="4576"/>
                  <a:pt x="702" y="4606"/>
                  <a:pt x="703" y="4629"/>
                </a:cubicBezTo>
                <a:cubicBezTo>
                  <a:pt x="701" y="4677"/>
                  <a:pt x="694" y="4757"/>
                  <a:pt x="693" y="4801"/>
                </a:cubicBezTo>
                <a:cubicBezTo>
                  <a:pt x="691" y="4802"/>
                  <a:pt x="689" y="4807"/>
                  <a:pt x="685" y="4821"/>
                </a:cubicBezTo>
                <a:cubicBezTo>
                  <a:pt x="676" y="4849"/>
                  <a:pt x="681" y="4907"/>
                  <a:pt x="685" y="4919"/>
                </a:cubicBezTo>
                <a:cubicBezTo>
                  <a:pt x="688" y="4931"/>
                  <a:pt x="697" y="4940"/>
                  <a:pt x="729" y="4968"/>
                </a:cubicBezTo>
                <a:cubicBezTo>
                  <a:pt x="762" y="4997"/>
                  <a:pt x="784" y="5005"/>
                  <a:pt x="804" y="4995"/>
                </a:cubicBezTo>
                <a:cubicBezTo>
                  <a:pt x="851" y="4971"/>
                  <a:pt x="910" y="4927"/>
                  <a:pt x="911" y="4890"/>
                </a:cubicBezTo>
                <a:cubicBezTo>
                  <a:pt x="911" y="4852"/>
                  <a:pt x="896" y="4753"/>
                  <a:pt x="896" y="4753"/>
                </a:cubicBezTo>
                <a:cubicBezTo>
                  <a:pt x="895" y="4752"/>
                  <a:pt x="894" y="4753"/>
                  <a:pt x="894" y="4755"/>
                </a:cubicBezTo>
                <a:cubicBezTo>
                  <a:pt x="898" y="4703"/>
                  <a:pt x="894" y="4648"/>
                  <a:pt x="888" y="4620"/>
                </a:cubicBezTo>
                <a:cubicBezTo>
                  <a:pt x="882" y="4588"/>
                  <a:pt x="880" y="4560"/>
                  <a:pt x="888" y="4539"/>
                </a:cubicBezTo>
                <a:cubicBezTo>
                  <a:pt x="897" y="4518"/>
                  <a:pt x="890" y="4475"/>
                  <a:pt x="888" y="4437"/>
                </a:cubicBezTo>
                <a:cubicBezTo>
                  <a:pt x="888" y="4413"/>
                  <a:pt x="893" y="4395"/>
                  <a:pt x="901" y="4366"/>
                </a:cubicBezTo>
                <a:cubicBezTo>
                  <a:pt x="901" y="4366"/>
                  <a:pt x="901" y="4366"/>
                  <a:pt x="901" y="4365"/>
                </a:cubicBezTo>
                <a:cubicBezTo>
                  <a:pt x="905" y="4365"/>
                  <a:pt x="909" y="4365"/>
                  <a:pt x="914" y="4365"/>
                </a:cubicBezTo>
                <a:cubicBezTo>
                  <a:pt x="927" y="4364"/>
                  <a:pt x="937" y="4361"/>
                  <a:pt x="938" y="4348"/>
                </a:cubicBezTo>
                <a:cubicBezTo>
                  <a:pt x="949" y="4276"/>
                  <a:pt x="961" y="4203"/>
                  <a:pt x="978" y="4132"/>
                </a:cubicBezTo>
                <a:cubicBezTo>
                  <a:pt x="994" y="4067"/>
                  <a:pt x="1002" y="4002"/>
                  <a:pt x="1017" y="3937"/>
                </a:cubicBezTo>
                <a:cubicBezTo>
                  <a:pt x="1030" y="3870"/>
                  <a:pt x="1028" y="3809"/>
                  <a:pt x="1019" y="3737"/>
                </a:cubicBezTo>
                <a:cubicBezTo>
                  <a:pt x="1019" y="3717"/>
                  <a:pt x="1008" y="3699"/>
                  <a:pt x="1008" y="3682"/>
                </a:cubicBezTo>
                <a:cubicBezTo>
                  <a:pt x="1008" y="3665"/>
                  <a:pt x="1010" y="3649"/>
                  <a:pt x="1012" y="3633"/>
                </a:cubicBezTo>
                <a:cubicBezTo>
                  <a:pt x="1014" y="3623"/>
                  <a:pt x="1017" y="3613"/>
                  <a:pt x="1013" y="3604"/>
                </a:cubicBezTo>
                <a:cubicBezTo>
                  <a:pt x="1011" y="3599"/>
                  <a:pt x="1008" y="3596"/>
                  <a:pt x="1005" y="3590"/>
                </a:cubicBezTo>
                <a:cubicBezTo>
                  <a:pt x="1002" y="3583"/>
                  <a:pt x="1003" y="3576"/>
                  <a:pt x="1003" y="3568"/>
                </a:cubicBezTo>
                <a:cubicBezTo>
                  <a:pt x="1006" y="3509"/>
                  <a:pt x="1005" y="3447"/>
                  <a:pt x="1012" y="3388"/>
                </a:cubicBezTo>
                <a:cubicBezTo>
                  <a:pt x="1018" y="3328"/>
                  <a:pt x="1037" y="3271"/>
                  <a:pt x="1042" y="3211"/>
                </a:cubicBezTo>
                <a:cubicBezTo>
                  <a:pt x="1050" y="3094"/>
                  <a:pt x="1169" y="2758"/>
                  <a:pt x="1195" y="2529"/>
                </a:cubicBezTo>
                <a:cubicBezTo>
                  <a:pt x="1209" y="2405"/>
                  <a:pt x="1187" y="2273"/>
                  <a:pt x="1163" y="2178"/>
                </a:cubicBezTo>
                <a:cubicBezTo>
                  <a:pt x="1175" y="2172"/>
                  <a:pt x="1171" y="2168"/>
                  <a:pt x="1170" y="2155"/>
                </a:cubicBezTo>
                <a:cubicBezTo>
                  <a:pt x="1168" y="2142"/>
                  <a:pt x="1155" y="2096"/>
                  <a:pt x="1156" y="2097"/>
                </a:cubicBezTo>
                <a:cubicBezTo>
                  <a:pt x="1158" y="2097"/>
                  <a:pt x="1166" y="2090"/>
                  <a:pt x="1166" y="2090"/>
                </a:cubicBezTo>
                <a:cubicBezTo>
                  <a:pt x="1166" y="2090"/>
                  <a:pt x="1169" y="2089"/>
                  <a:pt x="1160" y="2050"/>
                </a:cubicBezTo>
                <a:cubicBezTo>
                  <a:pt x="1151" y="2011"/>
                  <a:pt x="1142" y="1991"/>
                  <a:pt x="1143" y="1981"/>
                </a:cubicBezTo>
                <a:cubicBezTo>
                  <a:pt x="1144" y="1971"/>
                  <a:pt x="1159" y="1965"/>
                  <a:pt x="1210" y="1916"/>
                </a:cubicBezTo>
                <a:cubicBezTo>
                  <a:pt x="1262" y="1866"/>
                  <a:pt x="1353" y="1736"/>
                  <a:pt x="1360" y="1726"/>
                </a:cubicBezTo>
                <a:cubicBezTo>
                  <a:pt x="1367" y="1717"/>
                  <a:pt x="1362" y="1721"/>
                  <a:pt x="1372" y="1713"/>
                </a:cubicBezTo>
                <a:cubicBezTo>
                  <a:pt x="1382" y="1706"/>
                  <a:pt x="1371" y="1685"/>
                  <a:pt x="1373" y="1681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1" name="Freeform 3">
            <a:extLst>
              <a:ext uri="{FF2B5EF4-FFF2-40B4-BE49-F238E27FC236}">
                <a16:creationId xmlns:a16="http://schemas.microsoft.com/office/drawing/2014/main" id="{A1122CDE-C088-5541-BD5C-069FF23541AC}"/>
              </a:ext>
            </a:extLst>
          </p:cNvPr>
          <p:cNvSpPr>
            <a:spLocks/>
          </p:cNvSpPr>
          <p:nvPr/>
        </p:nvSpPr>
        <p:spPr bwMode="auto">
          <a:xfrm>
            <a:off x="8885918" y="2600531"/>
            <a:ext cx="989843" cy="3426824"/>
          </a:xfrm>
          <a:custGeom>
            <a:avLst/>
            <a:gdLst>
              <a:gd name="T0" fmla="*/ 216594 w 1509"/>
              <a:gd name="T1" fmla="*/ 255703 h 5219"/>
              <a:gd name="T2" fmla="*/ 109736 w 1509"/>
              <a:gd name="T3" fmla="*/ 678154 h 5219"/>
              <a:gd name="T4" fmla="*/ 115493 w 1509"/>
              <a:gd name="T5" fmla="*/ 658706 h 5219"/>
              <a:gd name="T6" fmla="*/ 119451 w 1509"/>
              <a:gd name="T7" fmla="*/ 598922 h 5219"/>
              <a:gd name="T8" fmla="*/ 122329 w 1509"/>
              <a:gd name="T9" fmla="*/ 668430 h 5219"/>
              <a:gd name="T10" fmla="*/ 112615 w 1509"/>
              <a:gd name="T11" fmla="*/ 753064 h 5219"/>
              <a:gd name="T12" fmla="*/ 536089 w 1509"/>
              <a:gd name="T13" fmla="*/ 630255 h 5219"/>
              <a:gd name="T14" fmla="*/ 506226 w 1509"/>
              <a:gd name="T15" fmla="*/ 350782 h 5219"/>
              <a:gd name="T16" fmla="*/ 368426 w 1509"/>
              <a:gd name="T17" fmla="*/ 270830 h 5219"/>
              <a:gd name="T18" fmla="*/ 344680 w 1509"/>
              <a:gd name="T19" fmla="*/ 253182 h 5219"/>
              <a:gd name="T20" fmla="*/ 342161 w 1509"/>
              <a:gd name="T21" fmla="*/ 248140 h 5219"/>
              <a:gd name="T22" fmla="*/ 355114 w 1509"/>
              <a:gd name="T23" fmla="*/ 206003 h 5219"/>
              <a:gd name="T24" fmla="*/ 384977 w 1509"/>
              <a:gd name="T25" fmla="*/ 156663 h 5219"/>
              <a:gd name="T26" fmla="*/ 273441 w 1509"/>
              <a:gd name="T27" fmla="*/ 4322 h 5219"/>
              <a:gd name="T28" fmla="*/ 198965 w 1509"/>
              <a:gd name="T29" fmla="*/ 138656 h 5219"/>
              <a:gd name="T30" fmla="*/ 205801 w 1509"/>
              <a:gd name="T31" fmla="*/ 183314 h 5219"/>
              <a:gd name="T32" fmla="*/ 221631 w 1509"/>
              <a:gd name="T33" fmla="*/ 220049 h 5219"/>
              <a:gd name="T34" fmla="*/ 217314 w 1509"/>
              <a:gd name="T35" fmla="*/ 253182 h 5219"/>
              <a:gd name="T36" fmla="*/ 209399 w 1509"/>
              <a:gd name="T37" fmla="*/ 261106 h 5219"/>
              <a:gd name="T38" fmla="*/ 149313 w 1509"/>
              <a:gd name="T39" fmla="*/ 294599 h 5219"/>
              <a:gd name="T40" fmla="*/ 64043 w 1509"/>
              <a:gd name="T41" fmla="*/ 320890 h 5219"/>
              <a:gd name="T42" fmla="*/ 8275 w 1509"/>
              <a:gd name="T43" fmla="*/ 630255 h 5219"/>
              <a:gd name="T44" fmla="*/ 2519 w 1509"/>
              <a:gd name="T45" fmla="*/ 666269 h 5219"/>
              <a:gd name="T46" fmla="*/ 40656 w 1509"/>
              <a:gd name="T47" fmla="*/ 928455 h 5219"/>
              <a:gd name="T48" fmla="*/ 58286 w 1509"/>
              <a:gd name="T49" fmla="*/ 949704 h 5219"/>
              <a:gd name="T50" fmla="*/ 78794 w 1509"/>
              <a:gd name="T51" fmla="*/ 972033 h 5219"/>
              <a:gd name="T52" fmla="*/ 92107 w 1509"/>
              <a:gd name="T53" fmla="*/ 1077556 h 5219"/>
              <a:gd name="T54" fmla="*/ 116213 w 1509"/>
              <a:gd name="T55" fmla="*/ 1534941 h 5219"/>
              <a:gd name="T56" fmla="*/ 151112 w 1509"/>
              <a:gd name="T57" fmla="*/ 1727619 h 5219"/>
              <a:gd name="T58" fmla="*/ 146795 w 1509"/>
              <a:gd name="T59" fmla="*/ 1787763 h 5219"/>
              <a:gd name="T60" fmla="*/ 153991 w 1509"/>
              <a:gd name="T61" fmla="*/ 1791364 h 5219"/>
              <a:gd name="T62" fmla="*/ 71239 w 1509"/>
              <a:gd name="T63" fmla="*/ 1850068 h 5219"/>
              <a:gd name="T64" fmla="*/ 69440 w 1509"/>
              <a:gd name="T65" fmla="*/ 1872397 h 5219"/>
              <a:gd name="T66" fmla="*/ 205801 w 1509"/>
              <a:gd name="T67" fmla="*/ 1859432 h 5219"/>
              <a:gd name="T68" fmla="*/ 281357 w 1509"/>
              <a:gd name="T69" fmla="*/ 1850068 h 5219"/>
              <a:gd name="T70" fmla="*/ 277399 w 1509"/>
              <a:gd name="T71" fmla="*/ 1825578 h 5219"/>
              <a:gd name="T72" fmla="*/ 261208 w 1509"/>
              <a:gd name="T73" fmla="*/ 1771196 h 5219"/>
              <a:gd name="T74" fmla="*/ 259769 w 1509"/>
              <a:gd name="T75" fmla="*/ 1770476 h 5219"/>
              <a:gd name="T76" fmla="*/ 261928 w 1509"/>
              <a:gd name="T77" fmla="*/ 1721136 h 5219"/>
              <a:gd name="T78" fmla="*/ 239621 w 1509"/>
              <a:gd name="T79" fmla="*/ 1443104 h 5219"/>
              <a:gd name="T80" fmla="*/ 238542 w 1509"/>
              <a:gd name="T81" fmla="*/ 1303007 h 5219"/>
              <a:gd name="T82" fmla="*/ 287833 w 1509"/>
              <a:gd name="T83" fmla="*/ 1086199 h 5219"/>
              <a:gd name="T84" fmla="*/ 313378 w 1509"/>
              <a:gd name="T85" fmla="*/ 1456789 h 5219"/>
              <a:gd name="T86" fmla="*/ 292870 w 1509"/>
              <a:gd name="T87" fmla="*/ 1726538 h 5219"/>
              <a:gd name="T88" fmla="*/ 292150 w 1509"/>
              <a:gd name="T89" fmla="*/ 1786682 h 5219"/>
              <a:gd name="T90" fmla="*/ 305103 w 1509"/>
              <a:gd name="T91" fmla="*/ 1830260 h 5219"/>
              <a:gd name="T92" fmla="*/ 301145 w 1509"/>
              <a:gd name="T93" fmla="*/ 1855470 h 5219"/>
              <a:gd name="T94" fmla="*/ 305103 w 1509"/>
              <a:gd name="T95" fmla="*/ 1874918 h 5219"/>
              <a:gd name="T96" fmla="*/ 418797 w 1509"/>
              <a:gd name="T97" fmla="*/ 1868796 h 5219"/>
              <a:gd name="T98" fmla="*/ 407284 w 1509"/>
              <a:gd name="T99" fmla="*/ 1839264 h 5219"/>
              <a:gd name="T100" fmla="*/ 385696 w 1509"/>
              <a:gd name="T101" fmla="*/ 1789203 h 5219"/>
              <a:gd name="T102" fmla="*/ 413760 w 1509"/>
              <a:gd name="T103" fmla="*/ 1731220 h 5219"/>
              <a:gd name="T104" fmla="*/ 428871 w 1509"/>
              <a:gd name="T105" fmla="*/ 1671796 h 5219"/>
              <a:gd name="T106" fmla="*/ 442543 w 1509"/>
              <a:gd name="T107" fmla="*/ 1382599 h 5219"/>
              <a:gd name="T108" fmla="*/ 481041 w 1509"/>
              <a:gd name="T109" fmla="*/ 1006247 h 5219"/>
              <a:gd name="T110" fmla="*/ 495792 w 1509"/>
              <a:gd name="T111" fmla="*/ 945382 h 5219"/>
              <a:gd name="T112" fmla="*/ 507306 w 1509"/>
              <a:gd name="T113" fmla="*/ 946103 h 5219"/>
              <a:gd name="T114" fmla="*/ 512343 w 1509"/>
              <a:gd name="T115" fmla="*/ 920172 h 5219"/>
              <a:gd name="T116" fmla="*/ 537528 w 1509"/>
              <a:gd name="T117" fmla="*/ 664829 h 5219"/>
              <a:gd name="T118" fmla="*/ 536089 w 1509"/>
              <a:gd name="T119" fmla="*/ 630255 h 5219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1509" h="5219">
                <a:moveTo>
                  <a:pt x="603" y="705"/>
                </a:moveTo>
                <a:lnTo>
                  <a:pt x="603" y="705"/>
                </a:lnTo>
                <a:cubicBezTo>
                  <a:pt x="603" y="707"/>
                  <a:pt x="603" y="708"/>
                  <a:pt x="602" y="710"/>
                </a:cubicBezTo>
                <a:cubicBezTo>
                  <a:pt x="602" y="707"/>
                  <a:pt x="603" y="706"/>
                  <a:pt x="603" y="705"/>
                </a:cubicBezTo>
                <a:close/>
                <a:moveTo>
                  <a:pt x="305" y="1883"/>
                </a:moveTo>
                <a:lnTo>
                  <a:pt x="305" y="1883"/>
                </a:lnTo>
                <a:cubicBezTo>
                  <a:pt x="307" y="1872"/>
                  <a:pt x="302" y="1869"/>
                  <a:pt x="305" y="1858"/>
                </a:cubicBezTo>
                <a:cubicBezTo>
                  <a:pt x="308" y="1848"/>
                  <a:pt x="315" y="1841"/>
                  <a:pt x="321" y="1829"/>
                </a:cubicBezTo>
                <a:cubicBezTo>
                  <a:pt x="326" y="1817"/>
                  <a:pt x="318" y="1795"/>
                  <a:pt x="321" y="1774"/>
                </a:cubicBezTo>
                <a:cubicBezTo>
                  <a:pt x="323" y="1755"/>
                  <a:pt x="332" y="1661"/>
                  <a:pt x="332" y="1663"/>
                </a:cubicBezTo>
                <a:cubicBezTo>
                  <a:pt x="330" y="1683"/>
                  <a:pt x="353" y="1771"/>
                  <a:pt x="350" y="1790"/>
                </a:cubicBezTo>
                <a:cubicBezTo>
                  <a:pt x="346" y="1810"/>
                  <a:pt x="343" y="1816"/>
                  <a:pt x="340" y="1856"/>
                </a:cubicBezTo>
                <a:cubicBezTo>
                  <a:pt x="337" y="1897"/>
                  <a:pt x="337" y="1944"/>
                  <a:pt x="332" y="1970"/>
                </a:cubicBezTo>
                <a:cubicBezTo>
                  <a:pt x="326" y="1996"/>
                  <a:pt x="313" y="2091"/>
                  <a:pt x="313" y="2091"/>
                </a:cubicBezTo>
                <a:cubicBezTo>
                  <a:pt x="311" y="2064"/>
                  <a:pt x="297" y="1922"/>
                  <a:pt x="304" y="1911"/>
                </a:cubicBezTo>
                <a:cubicBezTo>
                  <a:pt x="312" y="1898"/>
                  <a:pt x="304" y="1894"/>
                  <a:pt x="305" y="1883"/>
                </a:cubicBezTo>
                <a:close/>
                <a:moveTo>
                  <a:pt x="1490" y="1750"/>
                </a:moveTo>
                <a:lnTo>
                  <a:pt x="1490" y="1750"/>
                </a:lnTo>
                <a:cubicBezTo>
                  <a:pt x="1494" y="1732"/>
                  <a:pt x="1497" y="1712"/>
                  <a:pt x="1494" y="1697"/>
                </a:cubicBezTo>
                <a:cubicBezTo>
                  <a:pt x="1492" y="1683"/>
                  <a:pt x="1439" y="1117"/>
                  <a:pt x="1407" y="974"/>
                </a:cubicBezTo>
                <a:cubicBezTo>
                  <a:pt x="1376" y="832"/>
                  <a:pt x="1353" y="867"/>
                  <a:pt x="1353" y="867"/>
                </a:cubicBezTo>
                <a:cubicBezTo>
                  <a:pt x="1353" y="867"/>
                  <a:pt x="1049" y="775"/>
                  <a:pt x="1024" y="752"/>
                </a:cubicBezTo>
                <a:cubicBezTo>
                  <a:pt x="999" y="730"/>
                  <a:pt x="962" y="694"/>
                  <a:pt x="958" y="703"/>
                </a:cubicBezTo>
                <a:cubicBezTo>
                  <a:pt x="956" y="693"/>
                  <a:pt x="953" y="687"/>
                  <a:pt x="952" y="685"/>
                </a:cubicBezTo>
                <a:cubicBezTo>
                  <a:pt x="952" y="684"/>
                  <a:pt x="952" y="686"/>
                  <a:pt x="951" y="689"/>
                </a:cubicBezTo>
                <a:cubicBezTo>
                  <a:pt x="949" y="664"/>
                  <a:pt x="952" y="646"/>
                  <a:pt x="952" y="646"/>
                </a:cubicBezTo>
                <a:cubicBezTo>
                  <a:pt x="964" y="628"/>
                  <a:pt x="987" y="572"/>
                  <a:pt x="987" y="572"/>
                </a:cubicBezTo>
                <a:cubicBezTo>
                  <a:pt x="1016" y="566"/>
                  <a:pt x="1016" y="531"/>
                  <a:pt x="1046" y="493"/>
                </a:cubicBezTo>
                <a:cubicBezTo>
                  <a:pt x="1076" y="456"/>
                  <a:pt x="1070" y="435"/>
                  <a:pt x="1070" y="435"/>
                </a:cubicBezTo>
                <a:cubicBezTo>
                  <a:pt x="1118" y="388"/>
                  <a:pt x="1115" y="314"/>
                  <a:pt x="1115" y="314"/>
                </a:cubicBezTo>
                <a:cubicBezTo>
                  <a:pt x="1090" y="86"/>
                  <a:pt x="889" y="24"/>
                  <a:pt x="760" y="12"/>
                </a:cubicBezTo>
                <a:cubicBezTo>
                  <a:pt x="630" y="0"/>
                  <a:pt x="584" y="137"/>
                  <a:pt x="565" y="192"/>
                </a:cubicBezTo>
                <a:cubicBezTo>
                  <a:pt x="545" y="246"/>
                  <a:pt x="553" y="385"/>
                  <a:pt x="553" y="385"/>
                </a:cubicBezTo>
                <a:cubicBezTo>
                  <a:pt x="524" y="392"/>
                  <a:pt x="557" y="459"/>
                  <a:pt x="564" y="475"/>
                </a:cubicBezTo>
                <a:cubicBezTo>
                  <a:pt x="571" y="491"/>
                  <a:pt x="570" y="488"/>
                  <a:pt x="572" y="509"/>
                </a:cubicBezTo>
                <a:cubicBezTo>
                  <a:pt x="574" y="529"/>
                  <a:pt x="603" y="543"/>
                  <a:pt x="603" y="543"/>
                </a:cubicBezTo>
                <a:cubicBezTo>
                  <a:pt x="602" y="558"/>
                  <a:pt x="613" y="599"/>
                  <a:pt x="616" y="611"/>
                </a:cubicBezTo>
                <a:cubicBezTo>
                  <a:pt x="619" y="623"/>
                  <a:pt x="616" y="682"/>
                  <a:pt x="616" y="682"/>
                </a:cubicBezTo>
                <a:cubicBezTo>
                  <a:pt x="612" y="680"/>
                  <a:pt x="607" y="691"/>
                  <a:pt x="604" y="703"/>
                </a:cubicBezTo>
                <a:cubicBezTo>
                  <a:pt x="603" y="703"/>
                  <a:pt x="602" y="703"/>
                  <a:pt x="601" y="703"/>
                </a:cubicBezTo>
                <a:cubicBezTo>
                  <a:pt x="601" y="703"/>
                  <a:pt x="596" y="705"/>
                  <a:pt x="582" y="725"/>
                </a:cubicBezTo>
                <a:cubicBezTo>
                  <a:pt x="567" y="745"/>
                  <a:pt x="550" y="765"/>
                  <a:pt x="537" y="771"/>
                </a:cubicBezTo>
                <a:cubicBezTo>
                  <a:pt x="524" y="778"/>
                  <a:pt x="453" y="804"/>
                  <a:pt x="415" y="818"/>
                </a:cubicBezTo>
                <a:cubicBezTo>
                  <a:pt x="378" y="832"/>
                  <a:pt x="199" y="890"/>
                  <a:pt x="194" y="889"/>
                </a:cubicBezTo>
                <a:cubicBezTo>
                  <a:pt x="189" y="888"/>
                  <a:pt x="184" y="887"/>
                  <a:pt x="178" y="891"/>
                </a:cubicBezTo>
                <a:cubicBezTo>
                  <a:pt x="172" y="895"/>
                  <a:pt x="156" y="902"/>
                  <a:pt x="129" y="988"/>
                </a:cubicBezTo>
                <a:cubicBezTo>
                  <a:pt x="101" y="1075"/>
                  <a:pt x="30" y="1733"/>
                  <a:pt x="23" y="1750"/>
                </a:cubicBezTo>
                <a:cubicBezTo>
                  <a:pt x="17" y="1766"/>
                  <a:pt x="5" y="1791"/>
                  <a:pt x="7" y="1807"/>
                </a:cubicBezTo>
                <a:cubicBezTo>
                  <a:pt x="10" y="1823"/>
                  <a:pt x="0" y="1837"/>
                  <a:pt x="7" y="1850"/>
                </a:cubicBezTo>
                <a:cubicBezTo>
                  <a:pt x="14" y="1864"/>
                  <a:pt x="7" y="1882"/>
                  <a:pt x="17" y="1914"/>
                </a:cubicBezTo>
                <a:cubicBezTo>
                  <a:pt x="25" y="1945"/>
                  <a:pt x="78" y="2447"/>
                  <a:pt x="113" y="2578"/>
                </a:cubicBezTo>
                <a:cubicBezTo>
                  <a:pt x="113" y="2578"/>
                  <a:pt x="123" y="2576"/>
                  <a:pt x="138" y="2572"/>
                </a:cubicBezTo>
                <a:cubicBezTo>
                  <a:pt x="143" y="2592"/>
                  <a:pt x="155" y="2638"/>
                  <a:pt x="162" y="2637"/>
                </a:cubicBezTo>
                <a:cubicBezTo>
                  <a:pt x="165" y="2637"/>
                  <a:pt x="178" y="2635"/>
                  <a:pt x="196" y="2630"/>
                </a:cubicBezTo>
                <a:cubicBezTo>
                  <a:pt x="199" y="2644"/>
                  <a:pt x="206" y="2676"/>
                  <a:pt x="219" y="2699"/>
                </a:cubicBezTo>
                <a:cubicBezTo>
                  <a:pt x="234" y="2726"/>
                  <a:pt x="253" y="2760"/>
                  <a:pt x="274" y="2782"/>
                </a:cubicBezTo>
                <a:cubicBezTo>
                  <a:pt x="266" y="2877"/>
                  <a:pt x="259" y="2959"/>
                  <a:pt x="256" y="2992"/>
                </a:cubicBezTo>
                <a:cubicBezTo>
                  <a:pt x="247" y="3089"/>
                  <a:pt x="250" y="3700"/>
                  <a:pt x="256" y="3743"/>
                </a:cubicBezTo>
                <a:cubicBezTo>
                  <a:pt x="262" y="3785"/>
                  <a:pt x="317" y="4217"/>
                  <a:pt x="323" y="4262"/>
                </a:cubicBezTo>
                <a:cubicBezTo>
                  <a:pt x="329" y="4308"/>
                  <a:pt x="408" y="4745"/>
                  <a:pt x="420" y="4761"/>
                </a:cubicBezTo>
                <a:cubicBezTo>
                  <a:pt x="433" y="4776"/>
                  <a:pt x="435" y="4781"/>
                  <a:pt x="420" y="4797"/>
                </a:cubicBezTo>
                <a:cubicBezTo>
                  <a:pt x="405" y="4813"/>
                  <a:pt x="394" y="4852"/>
                  <a:pt x="405" y="4895"/>
                </a:cubicBezTo>
                <a:cubicBezTo>
                  <a:pt x="415" y="4937"/>
                  <a:pt x="399" y="4968"/>
                  <a:pt x="408" y="4964"/>
                </a:cubicBezTo>
                <a:cubicBezTo>
                  <a:pt x="415" y="4963"/>
                  <a:pt x="422" y="4954"/>
                  <a:pt x="440" y="4948"/>
                </a:cubicBezTo>
                <a:cubicBezTo>
                  <a:pt x="438" y="4955"/>
                  <a:pt x="435" y="4963"/>
                  <a:pt x="428" y="4974"/>
                </a:cubicBezTo>
                <a:cubicBezTo>
                  <a:pt x="414" y="4998"/>
                  <a:pt x="358" y="5044"/>
                  <a:pt x="318" y="5075"/>
                </a:cubicBezTo>
                <a:cubicBezTo>
                  <a:pt x="277" y="5106"/>
                  <a:pt x="218" y="5122"/>
                  <a:pt x="198" y="5137"/>
                </a:cubicBezTo>
                <a:cubicBezTo>
                  <a:pt x="178" y="5152"/>
                  <a:pt x="184" y="5178"/>
                  <a:pt x="181" y="5182"/>
                </a:cubicBezTo>
                <a:cubicBezTo>
                  <a:pt x="177" y="5187"/>
                  <a:pt x="165" y="5196"/>
                  <a:pt x="193" y="5199"/>
                </a:cubicBezTo>
                <a:cubicBezTo>
                  <a:pt x="221" y="5203"/>
                  <a:pt x="373" y="5213"/>
                  <a:pt x="445" y="5212"/>
                </a:cubicBezTo>
                <a:cubicBezTo>
                  <a:pt x="518" y="5210"/>
                  <a:pt x="555" y="5180"/>
                  <a:pt x="572" y="5163"/>
                </a:cubicBezTo>
                <a:cubicBezTo>
                  <a:pt x="590" y="5147"/>
                  <a:pt x="617" y="5165"/>
                  <a:pt x="646" y="5169"/>
                </a:cubicBezTo>
                <a:cubicBezTo>
                  <a:pt x="675" y="5174"/>
                  <a:pt x="782" y="5137"/>
                  <a:pt x="782" y="5137"/>
                </a:cubicBezTo>
                <a:cubicBezTo>
                  <a:pt x="782" y="5137"/>
                  <a:pt x="778" y="5091"/>
                  <a:pt x="778" y="5079"/>
                </a:cubicBezTo>
                <a:cubicBezTo>
                  <a:pt x="778" y="5069"/>
                  <a:pt x="771" y="5069"/>
                  <a:pt x="771" y="5069"/>
                </a:cubicBezTo>
                <a:cubicBezTo>
                  <a:pt x="776" y="5044"/>
                  <a:pt x="771" y="5004"/>
                  <a:pt x="765" y="4981"/>
                </a:cubicBezTo>
                <a:cubicBezTo>
                  <a:pt x="758" y="4957"/>
                  <a:pt x="726" y="4918"/>
                  <a:pt x="726" y="4918"/>
                </a:cubicBezTo>
                <a:cubicBezTo>
                  <a:pt x="723" y="4920"/>
                  <a:pt x="718" y="4920"/>
                  <a:pt x="715" y="4921"/>
                </a:cubicBezTo>
                <a:cubicBezTo>
                  <a:pt x="718" y="4919"/>
                  <a:pt x="720" y="4917"/>
                  <a:pt x="722" y="4916"/>
                </a:cubicBezTo>
                <a:cubicBezTo>
                  <a:pt x="726" y="4913"/>
                  <a:pt x="729" y="4908"/>
                  <a:pt x="729" y="4903"/>
                </a:cubicBezTo>
                <a:cubicBezTo>
                  <a:pt x="730" y="4878"/>
                  <a:pt x="734" y="4804"/>
                  <a:pt x="728" y="4779"/>
                </a:cubicBezTo>
                <a:cubicBezTo>
                  <a:pt x="723" y="4748"/>
                  <a:pt x="689" y="4689"/>
                  <a:pt x="694" y="4663"/>
                </a:cubicBezTo>
                <a:cubicBezTo>
                  <a:pt x="698" y="4637"/>
                  <a:pt x="677" y="4107"/>
                  <a:pt x="666" y="4007"/>
                </a:cubicBezTo>
                <a:cubicBezTo>
                  <a:pt x="656" y="3907"/>
                  <a:pt x="616" y="3824"/>
                  <a:pt x="622" y="3801"/>
                </a:cubicBezTo>
                <a:cubicBezTo>
                  <a:pt x="628" y="3779"/>
                  <a:pt x="648" y="3663"/>
                  <a:pt x="663" y="3618"/>
                </a:cubicBezTo>
                <a:cubicBezTo>
                  <a:pt x="678" y="3572"/>
                  <a:pt x="673" y="3522"/>
                  <a:pt x="684" y="3457"/>
                </a:cubicBezTo>
                <a:cubicBezTo>
                  <a:pt x="697" y="3392"/>
                  <a:pt x="794" y="3024"/>
                  <a:pt x="800" y="3016"/>
                </a:cubicBezTo>
                <a:cubicBezTo>
                  <a:pt x="806" y="3009"/>
                  <a:pt x="849" y="3215"/>
                  <a:pt x="861" y="3387"/>
                </a:cubicBezTo>
                <a:cubicBezTo>
                  <a:pt x="873" y="3559"/>
                  <a:pt x="868" y="3952"/>
                  <a:pt x="871" y="4045"/>
                </a:cubicBezTo>
                <a:cubicBezTo>
                  <a:pt x="875" y="4137"/>
                  <a:pt x="863" y="4522"/>
                  <a:pt x="871" y="4567"/>
                </a:cubicBezTo>
                <a:cubicBezTo>
                  <a:pt x="871" y="4583"/>
                  <a:pt x="829" y="4720"/>
                  <a:pt x="814" y="4794"/>
                </a:cubicBezTo>
                <a:cubicBezTo>
                  <a:pt x="798" y="4869"/>
                  <a:pt x="794" y="4883"/>
                  <a:pt x="797" y="4903"/>
                </a:cubicBezTo>
                <a:cubicBezTo>
                  <a:pt x="800" y="4923"/>
                  <a:pt x="806" y="4963"/>
                  <a:pt x="812" y="4961"/>
                </a:cubicBezTo>
                <a:cubicBezTo>
                  <a:pt x="815" y="4960"/>
                  <a:pt x="825" y="4954"/>
                  <a:pt x="840" y="4948"/>
                </a:cubicBezTo>
                <a:cubicBezTo>
                  <a:pt x="835" y="4981"/>
                  <a:pt x="826" y="5056"/>
                  <a:pt x="848" y="5082"/>
                </a:cubicBezTo>
                <a:cubicBezTo>
                  <a:pt x="848" y="5082"/>
                  <a:pt x="843" y="5084"/>
                  <a:pt x="841" y="5089"/>
                </a:cubicBezTo>
                <a:cubicBezTo>
                  <a:pt x="839" y="5096"/>
                  <a:pt x="837" y="5148"/>
                  <a:pt x="837" y="5152"/>
                </a:cubicBezTo>
                <a:cubicBezTo>
                  <a:pt x="838" y="5156"/>
                  <a:pt x="841" y="5160"/>
                  <a:pt x="844" y="5168"/>
                </a:cubicBezTo>
                <a:cubicBezTo>
                  <a:pt x="847" y="5177"/>
                  <a:pt x="832" y="5198"/>
                  <a:pt x="848" y="5206"/>
                </a:cubicBezTo>
                <a:cubicBezTo>
                  <a:pt x="863" y="5215"/>
                  <a:pt x="1083" y="5218"/>
                  <a:pt x="1120" y="5210"/>
                </a:cubicBezTo>
                <a:cubicBezTo>
                  <a:pt x="1158" y="5202"/>
                  <a:pt x="1163" y="5194"/>
                  <a:pt x="1164" y="5189"/>
                </a:cubicBezTo>
                <a:cubicBezTo>
                  <a:pt x="1164" y="5185"/>
                  <a:pt x="1161" y="5166"/>
                  <a:pt x="1152" y="5163"/>
                </a:cubicBezTo>
                <a:cubicBezTo>
                  <a:pt x="1152" y="5163"/>
                  <a:pt x="1155" y="5138"/>
                  <a:pt x="1132" y="5107"/>
                </a:cubicBezTo>
                <a:cubicBezTo>
                  <a:pt x="1108" y="5077"/>
                  <a:pt x="1073" y="5017"/>
                  <a:pt x="1073" y="4980"/>
                </a:cubicBezTo>
                <a:cubicBezTo>
                  <a:pt x="1073" y="4975"/>
                  <a:pt x="1073" y="4971"/>
                  <a:pt x="1072" y="4968"/>
                </a:cubicBezTo>
                <a:cubicBezTo>
                  <a:pt x="1080" y="4959"/>
                  <a:pt x="1091" y="4944"/>
                  <a:pt x="1107" y="4922"/>
                </a:cubicBezTo>
                <a:cubicBezTo>
                  <a:pt x="1137" y="4877"/>
                  <a:pt x="1136" y="4838"/>
                  <a:pt x="1150" y="4807"/>
                </a:cubicBezTo>
                <a:cubicBezTo>
                  <a:pt x="1163" y="4777"/>
                  <a:pt x="1176" y="4774"/>
                  <a:pt x="1176" y="4732"/>
                </a:cubicBezTo>
                <a:cubicBezTo>
                  <a:pt x="1176" y="4689"/>
                  <a:pt x="1189" y="4672"/>
                  <a:pt x="1192" y="4642"/>
                </a:cubicBezTo>
                <a:cubicBezTo>
                  <a:pt x="1195" y="4611"/>
                  <a:pt x="1219" y="4372"/>
                  <a:pt x="1222" y="4276"/>
                </a:cubicBezTo>
                <a:cubicBezTo>
                  <a:pt x="1225" y="4180"/>
                  <a:pt x="1227" y="3914"/>
                  <a:pt x="1230" y="3839"/>
                </a:cubicBezTo>
                <a:cubicBezTo>
                  <a:pt x="1233" y="3762"/>
                  <a:pt x="1295" y="3178"/>
                  <a:pt x="1306" y="3067"/>
                </a:cubicBezTo>
                <a:cubicBezTo>
                  <a:pt x="1316" y="2956"/>
                  <a:pt x="1329" y="2888"/>
                  <a:pt x="1337" y="2794"/>
                </a:cubicBezTo>
                <a:cubicBezTo>
                  <a:pt x="1338" y="2784"/>
                  <a:pt x="1338" y="2771"/>
                  <a:pt x="1337" y="2758"/>
                </a:cubicBezTo>
                <a:cubicBezTo>
                  <a:pt x="1372" y="2699"/>
                  <a:pt x="1377" y="2643"/>
                  <a:pt x="1378" y="2625"/>
                </a:cubicBezTo>
                <a:cubicBezTo>
                  <a:pt x="1383" y="2625"/>
                  <a:pt x="1387" y="2626"/>
                  <a:pt x="1390" y="2627"/>
                </a:cubicBezTo>
                <a:cubicBezTo>
                  <a:pt x="1401" y="2628"/>
                  <a:pt x="1408" y="2628"/>
                  <a:pt x="1410" y="2627"/>
                </a:cubicBezTo>
                <a:cubicBezTo>
                  <a:pt x="1413" y="2622"/>
                  <a:pt x="1419" y="2576"/>
                  <a:pt x="1422" y="2555"/>
                </a:cubicBezTo>
                <a:cubicBezTo>
                  <a:pt x="1423" y="2555"/>
                  <a:pt x="1423" y="2555"/>
                  <a:pt x="1424" y="2555"/>
                </a:cubicBezTo>
                <a:cubicBezTo>
                  <a:pt x="1466" y="2548"/>
                  <a:pt x="1473" y="2538"/>
                  <a:pt x="1473" y="2538"/>
                </a:cubicBezTo>
                <a:cubicBezTo>
                  <a:pt x="1473" y="2538"/>
                  <a:pt x="1488" y="1884"/>
                  <a:pt x="1494" y="1846"/>
                </a:cubicBezTo>
                <a:cubicBezTo>
                  <a:pt x="1501" y="1807"/>
                  <a:pt x="1508" y="1798"/>
                  <a:pt x="1506" y="1784"/>
                </a:cubicBezTo>
                <a:cubicBezTo>
                  <a:pt x="1504" y="1771"/>
                  <a:pt x="1486" y="1767"/>
                  <a:pt x="1490" y="175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2" name="Freeform 6">
            <a:extLst>
              <a:ext uri="{FF2B5EF4-FFF2-40B4-BE49-F238E27FC236}">
                <a16:creationId xmlns:a16="http://schemas.microsoft.com/office/drawing/2014/main" id="{0932357D-4B22-5246-A7FD-77BFD9CADEBA}"/>
              </a:ext>
            </a:extLst>
          </p:cNvPr>
          <p:cNvSpPr>
            <a:spLocks/>
          </p:cNvSpPr>
          <p:nvPr/>
        </p:nvSpPr>
        <p:spPr bwMode="auto">
          <a:xfrm>
            <a:off x="20165614" y="2800235"/>
            <a:ext cx="894332" cy="3235802"/>
          </a:xfrm>
          <a:custGeom>
            <a:avLst/>
            <a:gdLst>
              <a:gd name="T0" fmla="*/ 390340 w 1361"/>
              <a:gd name="T1" fmla="*/ 1040924 h 4931"/>
              <a:gd name="T2" fmla="*/ 178771 w 1361"/>
              <a:gd name="T3" fmla="*/ 145053 h 4931"/>
              <a:gd name="T4" fmla="*/ 178050 w 1361"/>
              <a:gd name="T5" fmla="*/ 126336 h 4931"/>
              <a:gd name="T6" fmla="*/ 222022 w 1361"/>
              <a:gd name="T7" fmla="*/ 11158 h 4931"/>
              <a:gd name="T8" fmla="*/ 222022 w 1361"/>
              <a:gd name="T9" fmla="*/ 11158 h 4931"/>
              <a:gd name="T10" fmla="*/ 315372 w 1361"/>
              <a:gd name="T11" fmla="*/ 25915 h 4931"/>
              <a:gd name="T12" fmla="*/ 265993 w 1361"/>
              <a:gd name="T13" fmla="*/ 1694920 h 4931"/>
              <a:gd name="T14" fmla="*/ 358623 w 1361"/>
              <a:gd name="T15" fmla="*/ 505705 h 4931"/>
              <a:gd name="T16" fmla="*/ 364389 w 1361"/>
              <a:gd name="T17" fmla="*/ 535219 h 4931"/>
              <a:gd name="T18" fmla="*/ 368714 w 1361"/>
              <a:gd name="T19" fmla="*/ 553576 h 4931"/>
              <a:gd name="T20" fmla="*/ 350693 w 1361"/>
              <a:gd name="T21" fmla="*/ 541338 h 4931"/>
              <a:gd name="T22" fmla="*/ 356100 w 1361"/>
              <a:gd name="T23" fmla="*/ 528380 h 4931"/>
              <a:gd name="T24" fmla="*/ 473598 w 1361"/>
              <a:gd name="T25" fmla="*/ 946261 h 4931"/>
              <a:gd name="T26" fmla="*/ 396828 w 1361"/>
              <a:gd name="T27" fmla="*/ 668034 h 4931"/>
              <a:gd name="T28" fmla="*/ 411605 w 1361"/>
              <a:gd name="T29" fmla="*/ 659396 h 4931"/>
              <a:gd name="T30" fmla="*/ 440079 w 1361"/>
              <a:gd name="T31" fmla="*/ 651837 h 4931"/>
              <a:gd name="T32" fmla="*/ 455937 w 1361"/>
              <a:gd name="T33" fmla="*/ 627002 h 4931"/>
              <a:gd name="T34" fmla="*/ 456658 w 1361"/>
              <a:gd name="T35" fmla="*/ 592808 h 4931"/>
              <a:gd name="T36" fmla="*/ 467831 w 1361"/>
              <a:gd name="T37" fmla="*/ 576251 h 4931"/>
              <a:gd name="T38" fmla="*/ 453054 w 1361"/>
              <a:gd name="T39" fmla="*/ 522981 h 4931"/>
              <a:gd name="T40" fmla="*/ 450531 w 1361"/>
              <a:gd name="T41" fmla="*/ 497786 h 4931"/>
              <a:gd name="T42" fmla="*/ 428545 w 1361"/>
              <a:gd name="T43" fmla="*/ 356693 h 4931"/>
              <a:gd name="T44" fmla="*/ 423139 w 1361"/>
              <a:gd name="T45" fmla="*/ 344815 h 4931"/>
              <a:gd name="T46" fmla="*/ 418813 w 1361"/>
              <a:gd name="T47" fmla="*/ 332937 h 4931"/>
              <a:gd name="T48" fmla="*/ 391061 w 1361"/>
              <a:gd name="T49" fmla="*/ 304503 h 4931"/>
              <a:gd name="T50" fmla="*/ 324743 w 1361"/>
              <a:gd name="T51" fmla="*/ 268509 h 4931"/>
              <a:gd name="T52" fmla="*/ 329789 w 1361"/>
              <a:gd name="T53" fmla="*/ 190044 h 4931"/>
              <a:gd name="T54" fmla="*/ 331951 w 1361"/>
              <a:gd name="T55" fmla="*/ 146132 h 4931"/>
              <a:gd name="T56" fmla="*/ 334114 w 1361"/>
              <a:gd name="T57" fmla="*/ 110139 h 4931"/>
              <a:gd name="T58" fmla="*/ 289061 w 1361"/>
              <a:gd name="T59" fmla="*/ 5759 h 4931"/>
              <a:gd name="T60" fmla="*/ 264552 w 1361"/>
              <a:gd name="T61" fmla="*/ 5759 h 4931"/>
              <a:gd name="T62" fmla="*/ 210488 w 1361"/>
              <a:gd name="T63" fmla="*/ 16557 h 4931"/>
              <a:gd name="T64" fmla="*/ 172283 w 1361"/>
              <a:gd name="T65" fmla="*/ 116618 h 4931"/>
              <a:gd name="T66" fmla="*/ 165075 w 1361"/>
              <a:gd name="T67" fmla="*/ 139654 h 4931"/>
              <a:gd name="T68" fmla="*/ 206523 w 1361"/>
              <a:gd name="T69" fmla="*/ 218119 h 4931"/>
              <a:gd name="T70" fmla="*/ 205442 w 1361"/>
              <a:gd name="T71" fmla="*/ 223878 h 4931"/>
              <a:gd name="T72" fmla="*/ 170120 w 1361"/>
              <a:gd name="T73" fmla="*/ 243674 h 4931"/>
              <a:gd name="T74" fmla="*/ 87944 w 1361"/>
              <a:gd name="T75" fmla="*/ 253752 h 4931"/>
              <a:gd name="T76" fmla="*/ 42530 w 1361"/>
              <a:gd name="T77" fmla="*/ 365331 h 4931"/>
              <a:gd name="T78" fmla="*/ 24509 w 1361"/>
              <a:gd name="T79" fmla="*/ 488788 h 4931"/>
              <a:gd name="T80" fmla="*/ 28834 w 1361"/>
              <a:gd name="T81" fmla="*/ 501025 h 4931"/>
              <a:gd name="T82" fmla="*/ 27032 w 1361"/>
              <a:gd name="T83" fmla="*/ 507504 h 4931"/>
              <a:gd name="T84" fmla="*/ 35682 w 1361"/>
              <a:gd name="T85" fmla="*/ 555375 h 4931"/>
              <a:gd name="T86" fmla="*/ 54785 w 1361"/>
              <a:gd name="T87" fmla="*/ 720584 h 4931"/>
              <a:gd name="T88" fmla="*/ 62714 w 1361"/>
              <a:gd name="T89" fmla="*/ 749738 h 4931"/>
              <a:gd name="T90" fmla="*/ 65597 w 1361"/>
              <a:gd name="T91" fmla="*/ 1036604 h 4931"/>
              <a:gd name="T92" fmla="*/ 185258 w 1361"/>
              <a:gd name="T93" fmla="*/ 1204693 h 4931"/>
              <a:gd name="T94" fmla="*/ 220940 w 1361"/>
              <a:gd name="T95" fmla="*/ 1541589 h 4931"/>
              <a:gd name="T96" fmla="*/ 210128 w 1361"/>
              <a:gd name="T97" fmla="*/ 1658927 h 4931"/>
              <a:gd name="T98" fmla="*/ 210488 w 1361"/>
              <a:gd name="T99" fmla="*/ 1709317 h 4931"/>
              <a:gd name="T100" fmla="*/ 271760 w 1361"/>
              <a:gd name="T101" fmla="*/ 1766906 h 4931"/>
              <a:gd name="T102" fmla="*/ 334114 w 1361"/>
              <a:gd name="T103" fmla="*/ 1675844 h 4931"/>
              <a:gd name="T104" fmla="*/ 316453 w 1361"/>
              <a:gd name="T105" fmla="*/ 1572543 h 4931"/>
              <a:gd name="T106" fmla="*/ 304198 w 1361"/>
              <a:gd name="T107" fmla="*/ 1472482 h 4931"/>
              <a:gd name="T108" fmla="*/ 303838 w 1361"/>
              <a:gd name="T109" fmla="*/ 1449806 h 4931"/>
              <a:gd name="T110" fmla="*/ 365110 w 1361"/>
              <a:gd name="T111" fmla="*/ 1063599 h 4931"/>
              <a:gd name="T112" fmla="*/ 401874 w 1361"/>
              <a:gd name="T113" fmla="*/ 1040564 h 4931"/>
              <a:gd name="T114" fmla="*/ 483690 w 1361"/>
              <a:gd name="T115" fmla="*/ 993412 h 4931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1361" h="4931">
                <a:moveTo>
                  <a:pt x="1083" y="2892"/>
                </a:moveTo>
                <a:lnTo>
                  <a:pt x="1083" y="2892"/>
                </a:lnTo>
                <a:cubicBezTo>
                  <a:pt x="1083" y="2892"/>
                  <a:pt x="1083" y="2892"/>
                  <a:pt x="1085" y="2893"/>
                </a:cubicBezTo>
                <a:lnTo>
                  <a:pt x="1084" y="2906"/>
                </a:lnTo>
                <a:cubicBezTo>
                  <a:pt x="1084" y="2901"/>
                  <a:pt x="1083" y="2896"/>
                  <a:pt x="1083" y="2892"/>
                </a:cubicBezTo>
                <a:close/>
                <a:moveTo>
                  <a:pt x="486" y="410"/>
                </a:moveTo>
                <a:lnTo>
                  <a:pt x="486" y="410"/>
                </a:lnTo>
                <a:cubicBezTo>
                  <a:pt x="485" y="393"/>
                  <a:pt x="482" y="376"/>
                  <a:pt x="495" y="377"/>
                </a:cubicBezTo>
                <a:cubicBezTo>
                  <a:pt x="495" y="377"/>
                  <a:pt x="496" y="387"/>
                  <a:pt x="496" y="403"/>
                </a:cubicBezTo>
                <a:cubicBezTo>
                  <a:pt x="496" y="418"/>
                  <a:pt x="504" y="437"/>
                  <a:pt x="504" y="442"/>
                </a:cubicBezTo>
                <a:cubicBezTo>
                  <a:pt x="503" y="446"/>
                  <a:pt x="487" y="432"/>
                  <a:pt x="486" y="410"/>
                </a:cubicBezTo>
                <a:close/>
                <a:moveTo>
                  <a:pt x="491" y="330"/>
                </a:moveTo>
                <a:lnTo>
                  <a:pt x="491" y="330"/>
                </a:lnTo>
                <a:cubicBezTo>
                  <a:pt x="491" y="333"/>
                  <a:pt x="496" y="350"/>
                  <a:pt x="494" y="351"/>
                </a:cubicBezTo>
                <a:cubicBezTo>
                  <a:pt x="492" y="352"/>
                  <a:pt x="487" y="358"/>
                  <a:pt x="487" y="358"/>
                </a:cubicBezTo>
                <a:lnTo>
                  <a:pt x="474" y="358"/>
                </a:lnTo>
                <a:cubicBezTo>
                  <a:pt x="472" y="358"/>
                  <a:pt x="491" y="330"/>
                  <a:pt x="491" y="330"/>
                </a:cubicBezTo>
                <a:close/>
                <a:moveTo>
                  <a:pt x="616" y="31"/>
                </a:moveTo>
                <a:lnTo>
                  <a:pt x="616" y="31"/>
                </a:lnTo>
                <a:cubicBezTo>
                  <a:pt x="664" y="0"/>
                  <a:pt x="707" y="13"/>
                  <a:pt x="707" y="13"/>
                </a:cubicBezTo>
                <a:cubicBezTo>
                  <a:pt x="678" y="12"/>
                  <a:pt x="644" y="20"/>
                  <a:pt x="616" y="31"/>
                </a:cubicBezTo>
                <a:close/>
                <a:moveTo>
                  <a:pt x="876" y="71"/>
                </a:moveTo>
                <a:lnTo>
                  <a:pt x="876" y="71"/>
                </a:lnTo>
                <a:cubicBezTo>
                  <a:pt x="878" y="74"/>
                  <a:pt x="879" y="76"/>
                  <a:pt x="879" y="79"/>
                </a:cubicBezTo>
                <a:cubicBezTo>
                  <a:pt x="878" y="76"/>
                  <a:pt x="876" y="74"/>
                  <a:pt x="875" y="72"/>
                </a:cubicBezTo>
                <a:cubicBezTo>
                  <a:pt x="856" y="46"/>
                  <a:pt x="832" y="32"/>
                  <a:pt x="811" y="24"/>
                </a:cubicBezTo>
                <a:cubicBezTo>
                  <a:pt x="848" y="28"/>
                  <a:pt x="872" y="62"/>
                  <a:pt x="876" y="71"/>
                </a:cubicBezTo>
                <a:close/>
                <a:moveTo>
                  <a:pt x="737" y="4718"/>
                </a:moveTo>
                <a:lnTo>
                  <a:pt x="737" y="4718"/>
                </a:lnTo>
                <a:cubicBezTo>
                  <a:pt x="737" y="4715"/>
                  <a:pt x="738" y="4712"/>
                  <a:pt x="738" y="4709"/>
                </a:cubicBezTo>
                <a:cubicBezTo>
                  <a:pt x="738" y="4713"/>
                  <a:pt x="737" y="4716"/>
                  <a:pt x="737" y="4719"/>
                </a:cubicBezTo>
                <a:lnTo>
                  <a:pt x="737" y="4718"/>
                </a:lnTo>
                <a:close/>
                <a:moveTo>
                  <a:pt x="995" y="1405"/>
                </a:moveTo>
                <a:lnTo>
                  <a:pt x="995" y="1405"/>
                </a:lnTo>
                <a:cubicBezTo>
                  <a:pt x="997" y="1404"/>
                  <a:pt x="1000" y="1408"/>
                  <a:pt x="1001" y="1410"/>
                </a:cubicBezTo>
                <a:cubicBezTo>
                  <a:pt x="1005" y="1421"/>
                  <a:pt x="1010" y="1432"/>
                  <a:pt x="1010" y="1444"/>
                </a:cubicBezTo>
                <a:cubicBezTo>
                  <a:pt x="1011" y="1458"/>
                  <a:pt x="1004" y="1474"/>
                  <a:pt x="1011" y="1487"/>
                </a:cubicBezTo>
                <a:cubicBezTo>
                  <a:pt x="1014" y="1493"/>
                  <a:pt x="1020" y="1498"/>
                  <a:pt x="1023" y="1505"/>
                </a:cubicBezTo>
                <a:cubicBezTo>
                  <a:pt x="1024" y="1509"/>
                  <a:pt x="1024" y="1514"/>
                  <a:pt x="1024" y="1518"/>
                </a:cubicBezTo>
                <a:cubicBezTo>
                  <a:pt x="1023" y="1525"/>
                  <a:pt x="1023" y="1531"/>
                  <a:pt x="1023" y="1538"/>
                </a:cubicBezTo>
                <a:cubicBezTo>
                  <a:pt x="1013" y="1540"/>
                  <a:pt x="1002" y="1541"/>
                  <a:pt x="990" y="1541"/>
                </a:cubicBezTo>
                <a:cubicBezTo>
                  <a:pt x="991" y="1531"/>
                  <a:pt x="987" y="1521"/>
                  <a:pt x="980" y="1513"/>
                </a:cubicBezTo>
                <a:cubicBezTo>
                  <a:pt x="978" y="1510"/>
                  <a:pt x="975" y="1508"/>
                  <a:pt x="973" y="1504"/>
                </a:cubicBezTo>
                <a:cubicBezTo>
                  <a:pt x="971" y="1501"/>
                  <a:pt x="971" y="1496"/>
                  <a:pt x="973" y="1494"/>
                </a:cubicBezTo>
                <a:cubicBezTo>
                  <a:pt x="975" y="1492"/>
                  <a:pt x="977" y="1491"/>
                  <a:pt x="979" y="1490"/>
                </a:cubicBezTo>
                <a:cubicBezTo>
                  <a:pt x="986" y="1486"/>
                  <a:pt x="987" y="1476"/>
                  <a:pt x="988" y="1468"/>
                </a:cubicBezTo>
                <a:cubicBezTo>
                  <a:pt x="989" y="1458"/>
                  <a:pt x="990" y="1448"/>
                  <a:pt x="993" y="1439"/>
                </a:cubicBezTo>
                <a:cubicBezTo>
                  <a:pt x="995" y="1433"/>
                  <a:pt x="997" y="1427"/>
                  <a:pt x="997" y="1422"/>
                </a:cubicBezTo>
                <a:cubicBezTo>
                  <a:pt x="997" y="1416"/>
                  <a:pt x="994" y="1410"/>
                  <a:pt x="995" y="1405"/>
                </a:cubicBezTo>
                <a:close/>
                <a:moveTo>
                  <a:pt x="1314" y="2629"/>
                </a:moveTo>
                <a:lnTo>
                  <a:pt x="1314" y="2629"/>
                </a:lnTo>
                <a:cubicBezTo>
                  <a:pt x="1269" y="2384"/>
                  <a:pt x="1222" y="2215"/>
                  <a:pt x="1162" y="2039"/>
                </a:cubicBezTo>
                <a:cubicBezTo>
                  <a:pt x="1170" y="2025"/>
                  <a:pt x="1170" y="2015"/>
                  <a:pt x="1162" y="2005"/>
                </a:cubicBezTo>
                <a:cubicBezTo>
                  <a:pt x="1151" y="1989"/>
                  <a:pt x="1108" y="1867"/>
                  <a:pt x="1101" y="1856"/>
                </a:cubicBezTo>
                <a:cubicBezTo>
                  <a:pt x="1094" y="1843"/>
                  <a:pt x="1087" y="1835"/>
                  <a:pt x="1093" y="1831"/>
                </a:cubicBezTo>
                <a:cubicBezTo>
                  <a:pt x="1096" y="1828"/>
                  <a:pt x="1123" y="1830"/>
                  <a:pt x="1138" y="1830"/>
                </a:cubicBezTo>
                <a:cubicBezTo>
                  <a:pt x="1140" y="1831"/>
                  <a:pt x="1141" y="1832"/>
                  <a:pt x="1142" y="1832"/>
                </a:cubicBezTo>
                <a:cubicBezTo>
                  <a:pt x="1150" y="1833"/>
                  <a:pt x="1154" y="1832"/>
                  <a:pt x="1155" y="1830"/>
                </a:cubicBezTo>
                <a:cubicBezTo>
                  <a:pt x="1172" y="1828"/>
                  <a:pt x="1186" y="1823"/>
                  <a:pt x="1198" y="1817"/>
                </a:cubicBezTo>
                <a:cubicBezTo>
                  <a:pt x="1204" y="1822"/>
                  <a:pt x="1217" y="1822"/>
                  <a:pt x="1221" y="1811"/>
                </a:cubicBezTo>
                <a:cubicBezTo>
                  <a:pt x="1222" y="1808"/>
                  <a:pt x="1222" y="1804"/>
                  <a:pt x="1224" y="1799"/>
                </a:cubicBezTo>
                <a:cubicBezTo>
                  <a:pt x="1242" y="1781"/>
                  <a:pt x="1252" y="1761"/>
                  <a:pt x="1260" y="1753"/>
                </a:cubicBezTo>
                <a:cubicBezTo>
                  <a:pt x="1262" y="1752"/>
                  <a:pt x="1264" y="1747"/>
                  <a:pt x="1265" y="1742"/>
                </a:cubicBezTo>
                <a:cubicBezTo>
                  <a:pt x="1272" y="1744"/>
                  <a:pt x="1277" y="1741"/>
                  <a:pt x="1277" y="1723"/>
                </a:cubicBezTo>
                <a:cubicBezTo>
                  <a:pt x="1277" y="1702"/>
                  <a:pt x="1275" y="1663"/>
                  <a:pt x="1272" y="1655"/>
                </a:cubicBezTo>
                <a:cubicBezTo>
                  <a:pt x="1270" y="1654"/>
                  <a:pt x="1269" y="1650"/>
                  <a:pt x="1267" y="1647"/>
                </a:cubicBezTo>
                <a:cubicBezTo>
                  <a:pt x="1267" y="1631"/>
                  <a:pt x="1266" y="1615"/>
                  <a:pt x="1266" y="1598"/>
                </a:cubicBezTo>
                <a:cubicBezTo>
                  <a:pt x="1269" y="1602"/>
                  <a:pt x="1272" y="1606"/>
                  <a:pt x="1277" y="1607"/>
                </a:cubicBezTo>
                <a:cubicBezTo>
                  <a:pt x="1290" y="1609"/>
                  <a:pt x="1299" y="1606"/>
                  <a:pt x="1298" y="1601"/>
                </a:cubicBezTo>
                <a:cubicBezTo>
                  <a:pt x="1297" y="1595"/>
                  <a:pt x="1285" y="1563"/>
                  <a:pt x="1283" y="1555"/>
                </a:cubicBezTo>
                <a:cubicBezTo>
                  <a:pt x="1283" y="1551"/>
                  <a:pt x="1273" y="1543"/>
                  <a:pt x="1262" y="1534"/>
                </a:cubicBezTo>
                <a:cubicBezTo>
                  <a:pt x="1260" y="1490"/>
                  <a:pt x="1257" y="1456"/>
                  <a:pt x="1257" y="1453"/>
                </a:cubicBezTo>
                <a:cubicBezTo>
                  <a:pt x="1255" y="1445"/>
                  <a:pt x="1263" y="1422"/>
                  <a:pt x="1260" y="1416"/>
                </a:cubicBezTo>
                <a:cubicBezTo>
                  <a:pt x="1256" y="1410"/>
                  <a:pt x="1260" y="1405"/>
                  <a:pt x="1260" y="1399"/>
                </a:cubicBezTo>
                <a:cubicBezTo>
                  <a:pt x="1260" y="1392"/>
                  <a:pt x="1258" y="1390"/>
                  <a:pt x="1250" y="1383"/>
                </a:cubicBezTo>
                <a:cubicBezTo>
                  <a:pt x="1242" y="1377"/>
                  <a:pt x="1239" y="1370"/>
                  <a:pt x="1239" y="1370"/>
                </a:cubicBezTo>
                <a:cubicBezTo>
                  <a:pt x="1234" y="1321"/>
                  <a:pt x="1220" y="1155"/>
                  <a:pt x="1217" y="1127"/>
                </a:cubicBezTo>
                <a:cubicBezTo>
                  <a:pt x="1214" y="1099"/>
                  <a:pt x="1188" y="998"/>
                  <a:pt x="1189" y="991"/>
                </a:cubicBezTo>
                <a:cubicBezTo>
                  <a:pt x="1190" y="985"/>
                  <a:pt x="1186" y="991"/>
                  <a:pt x="1183" y="985"/>
                </a:cubicBezTo>
                <a:cubicBezTo>
                  <a:pt x="1179" y="980"/>
                  <a:pt x="1183" y="976"/>
                  <a:pt x="1183" y="969"/>
                </a:cubicBezTo>
                <a:cubicBezTo>
                  <a:pt x="1184" y="961"/>
                  <a:pt x="1179" y="958"/>
                  <a:pt x="1174" y="958"/>
                </a:cubicBezTo>
                <a:cubicBezTo>
                  <a:pt x="1169" y="958"/>
                  <a:pt x="1174" y="945"/>
                  <a:pt x="1174" y="942"/>
                </a:cubicBezTo>
                <a:cubicBezTo>
                  <a:pt x="1174" y="938"/>
                  <a:pt x="1169" y="939"/>
                  <a:pt x="1166" y="939"/>
                </a:cubicBezTo>
                <a:cubicBezTo>
                  <a:pt x="1162" y="939"/>
                  <a:pt x="1165" y="935"/>
                  <a:pt x="1162" y="925"/>
                </a:cubicBezTo>
                <a:cubicBezTo>
                  <a:pt x="1159" y="916"/>
                  <a:pt x="1148" y="877"/>
                  <a:pt x="1144" y="871"/>
                </a:cubicBezTo>
                <a:cubicBezTo>
                  <a:pt x="1139" y="865"/>
                  <a:pt x="1127" y="863"/>
                  <a:pt x="1120" y="862"/>
                </a:cubicBezTo>
                <a:cubicBezTo>
                  <a:pt x="1111" y="861"/>
                  <a:pt x="1111" y="862"/>
                  <a:pt x="1085" y="846"/>
                </a:cubicBezTo>
                <a:cubicBezTo>
                  <a:pt x="1060" y="830"/>
                  <a:pt x="1038" y="818"/>
                  <a:pt x="1024" y="815"/>
                </a:cubicBezTo>
                <a:cubicBezTo>
                  <a:pt x="1010" y="812"/>
                  <a:pt x="1002" y="796"/>
                  <a:pt x="980" y="784"/>
                </a:cubicBezTo>
                <a:cubicBezTo>
                  <a:pt x="958" y="773"/>
                  <a:pt x="913" y="753"/>
                  <a:pt x="901" y="746"/>
                </a:cubicBezTo>
                <a:cubicBezTo>
                  <a:pt x="895" y="743"/>
                  <a:pt x="886" y="736"/>
                  <a:pt x="879" y="729"/>
                </a:cubicBezTo>
                <a:cubicBezTo>
                  <a:pt x="896" y="701"/>
                  <a:pt x="907" y="666"/>
                  <a:pt x="894" y="631"/>
                </a:cubicBezTo>
                <a:cubicBezTo>
                  <a:pt x="880" y="590"/>
                  <a:pt x="909" y="569"/>
                  <a:pt x="915" y="528"/>
                </a:cubicBezTo>
                <a:cubicBezTo>
                  <a:pt x="919" y="503"/>
                  <a:pt x="910" y="475"/>
                  <a:pt x="902" y="455"/>
                </a:cubicBezTo>
                <a:cubicBezTo>
                  <a:pt x="904" y="453"/>
                  <a:pt x="908" y="448"/>
                  <a:pt x="909" y="439"/>
                </a:cubicBezTo>
                <a:cubicBezTo>
                  <a:pt x="913" y="421"/>
                  <a:pt x="916" y="412"/>
                  <a:pt x="921" y="406"/>
                </a:cubicBezTo>
                <a:cubicBezTo>
                  <a:pt x="926" y="399"/>
                  <a:pt x="930" y="378"/>
                  <a:pt x="932" y="368"/>
                </a:cubicBezTo>
                <a:cubicBezTo>
                  <a:pt x="934" y="358"/>
                  <a:pt x="950" y="322"/>
                  <a:pt x="936" y="311"/>
                </a:cubicBezTo>
                <a:cubicBezTo>
                  <a:pt x="932" y="308"/>
                  <a:pt x="929" y="307"/>
                  <a:pt x="927" y="306"/>
                </a:cubicBezTo>
                <a:cubicBezTo>
                  <a:pt x="933" y="306"/>
                  <a:pt x="936" y="311"/>
                  <a:pt x="936" y="311"/>
                </a:cubicBezTo>
                <a:cubicBezTo>
                  <a:pt x="954" y="239"/>
                  <a:pt x="915" y="139"/>
                  <a:pt x="885" y="88"/>
                </a:cubicBezTo>
                <a:cubicBezTo>
                  <a:pt x="872" y="38"/>
                  <a:pt x="827" y="19"/>
                  <a:pt x="802" y="16"/>
                </a:cubicBezTo>
                <a:cubicBezTo>
                  <a:pt x="791" y="15"/>
                  <a:pt x="782" y="16"/>
                  <a:pt x="775" y="18"/>
                </a:cubicBezTo>
                <a:cubicBezTo>
                  <a:pt x="759" y="19"/>
                  <a:pt x="750" y="25"/>
                  <a:pt x="739" y="18"/>
                </a:cubicBezTo>
                <a:cubicBezTo>
                  <a:pt x="738" y="18"/>
                  <a:pt x="735" y="17"/>
                  <a:pt x="734" y="16"/>
                </a:cubicBezTo>
                <a:cubicBezTo>
                  <a:pt x="717" y="9"/>
                  <a:pt x="698" y="0"/>
                  <a:pt x="658" y="9"/>
                </a:cubicBezTo>
                <a:cubicBezTo>
                  <a:pt x="633" y="15"/>
                  <a:pt x="615" y="27"/>
                  <a:pt x="601" y="38"/>
                </a:cubicBezTo>
                <a:cubicBezTo>
                  <a:pt x="595" y="41"/>
                  <a:pt x="589" y="44"/>
                  <a:pt x="584" y="46"/>
                </a:cubicBezTo>
                <a:cubicBezTo>
                  <a:pt x="545" y="69"/>
                  <a:pt x="512" y="115"/>
                  <a:pt x="500" y="134"/>
                </a:cubicBezTo>
                <a:cubicBezTo>
                  <a:pt x="488" y="153"/>
                  <a:pt x="479" y="160"/>
                  <a:pt x="466" y="213"/>
                </a:cubicBezTo>
                <a:cubicBezTo>
                  <a:pt x="454" y="266"/>
                  <a:pt x="478" y="324"/>
                  <a:pt x="478" y="324"/>
                </a:cubicBezTo>
                <a:cubicBezTo>
                  <a:pt x="479" y="323"/>
                  <a:pt x="480" y="322"/>
                  <a:pt x="480" y="322"/>
                </a:cubicBezTo>
                <a:cubicBezTo>
                  <a:pt x="476" y="330"/>
                  <a:pt x="456" y="361"/>
                  <a:pt x="456" y="367"/>
                </a:cubicBezTo>
                <a:cubicBezTo>
                  <a:pt x="455" y="374"/>
                  <a:pt x="455" y="384"/>
                  <a:pt x="458" y="388"/>
                </a:cubicBezTo>
                <a:cubicBezTo>
                  <a:pt x="461" y="391"/>
                  <a:pt x="465" y="388"/>
                  <a:pt x="471" y="398"/>
                </a:cubicBezTo>
                <a:cubicBezTo>
                  <a:pt x="477" y="409"/>
                  <a:pt x="478" y="451"/>
                  <a:pt x="516" y="469"/>
                </a:cubicBezTo>
                <a:cubicBezTo>
                  <a:pt x="516" y="469"/>
                  <a:pt x="532" y="563"/>
                  <a:pt x="573" y="606"/>
                </a:cubicBezTo>
                <a:cubicBezTo>
                  <a:pt x="573" y="606"/>
                  <a:pt x="575" y="613"/>
                  <a:pt x="573" y="617"/>
                </a:cubicBezTo>
                <a:cubicBezTo>
                  <a:pt x="573" y="619"/>
                  <a:pt x="573" y="620"/>
                  <a:pt x="571" y="622"/>
                </a:cubicBezTo>
                <a:cubicBezTo>
                  <a:pt x="571" y="622"/>
                  <a:pt x="571" y="622"/>
                  <a:pt x="570" y="622"/>
                </a:cubicBezTo>
                <a:cubicBezTo>
                  <a:pt x="559" y="623"/>
                  <a:pt x="556" y="643"/>
                  <a:pt x="552" y="649"/>
                </a:cubicBezTo>
                <a:cubicBezTo>
                  <a:pt x="547" y="654"/>
                  <a:pt x="544" y="655"/>
                  <a:pt x="535" y="658"/>
                </a:cubicBezTo>
                <a:cubicBezTo>
                  <a:pt x="526" y="661"/>
                  <a:pt x="533" y="672"/>
                  <a:pt x="472" y="677"/>
                </a:cubicBezTo>
                <a:cubicBezTo>
                  <a:pt x="411" y="683"/>
                  <a:pt x="384" y="685"/>
                  <a:pt x="372" y="692"/>
                </a:cubicBezTo>
                <a:cubicBezTo>
                  <a:pt x="360" y="697"/>
                  <a:pt x="347" y="699"/>
                  <a:pt x="324" y="695"/>
                </a:cubicBezTo>
                <a:cubicBezTo>
                  <a:pt x="302" y="693"/>
                  <a:pt x="245" y="705"/>
                  <a:pt x="244" y="705"/>
                </a:cubicBezTo>
                <a:cubicBezTo>
                  <a:pt x="239" y="707"/>
                  <a:pt x="236" y="695"/>
                  <a:pt x="229" y="698"/>
                </a:cubicBezTo>
                <a:cubicBezTo>
                  <a:pt x="221" y="700"/>
                  <a:pt x="182" y="736"/>
                  <a:pt x="169" y="770"/>
                </a:cubicBezTo>
                <a:cubicBezTo>
                  <a:pt x="155" y="805"/>
                  <a:pt x="121" y="950"/>
                  <a:pt x="118" y="1015"/>
                </a:cubicBezTo>
                <a:cubicBezTo>
                  <a:pt x="116" y="1056"/>
                  <a:pt x="101" y="1198"/>
                  <a:pt x="91" y="1297"/>
                </a:cubicBezTo>
                <a:cubicBezTo>
                  <a:pt x="88" y="1312"/>
                  <a:pt x="81" y="1328"/>
                  <a:pt x="74" y="1341"/>
                </a:cubicBezTo>
                <a:cubicBezTo>
                  <a:pt x="72" y="1347"/>
                  <a:pt x="69" y="1352"/>
                  <a:pt x="68" y="1358"/>
                </a:cubicBezTo>
                <a:cubicBezTo>
                  <a:pt x="66" y="1364"/>
                  <a:pt x="66" y="1370"/>
                  <a:pt x="69" y="1375"/>
                </a:cubicBezTo>
                <a:cubicBezTo>
                  <a:pt x="73" y="1381"/>
                  <a:pt x="79" y="1385"/>
                  <a:pt x="80" y="1392"/>
                </a:cubicBezTo>
                <a:cubicBezTo>
                  <a:pt x="80" y="1394"/>
                  <a:pt x="79" y="1396"/>
                  <a:pt x="79" y="1397"/>
                </a:cubicBezTo>
                <a:cubicBezTo>
                  <a:pt x="78" y="1402"/>
                  <a:pt x="75" y="1405"/>
                  <a:pt x="75" y="1410"/>
                </a:cubicBezTo>
                <a:cubicBezTo>
                  <a:pt x="73" y="1419"/>
                  <a:pt x="79" y="1426"/>
                  <a:pt x="83" y="1433"/>
                </a:cubicBezTo>
                <a:cubicBezTo>
                  <a:pt x="87" y="1439"/>
                  <a:pt x="91" y="1444"/>
                  <a:pt x="94" y="1450"/>
                </a:cubicBezTo>
                <a:cubicBezTo>
                  <a:pt x="101" y="1468"/>
                  <a:pt x="92" y="1499"/>
                  <a:pt x="99" y="1543"/>
                </a:cubicBezTo>
                <a:cubicBezTo>
                  <a:pt x="107" y="1590"/>
                  <a:pt x="249" y="1632"/>
                  <a:pt x="249" y="1632"/>
                </a:cubicBezTo>
                <a:cubicBezTo>
                  <a:pt x="249" y="1632"/>
                  <a:pt x="235" y="1687"/>
                  <a:pt x="228" y="1735"/>
                </a:cubicBezTo>
                <a:cubicBezTo>
                  <a:pt x="220" y="1784"/>
                  <a:pt x="161" y="1973"/>
                  <a:pt x="152" y="2002"/>
                </a:cubicBezTo>
                <a:cubicBezTo>
                  <a:pt x="143" y="2030"/>
                  <a:pt x="137" y="2051"/>
                  <a:pt x="137" y="2051"/>
                </a:cubicBezTo>
                <a:cubicBezTo>
                  <a:pt x="137" y="2051"/>
                  <a:pt x="129" y="2053"/>
                  <a:pt x="174" y="2083"/>
                </a:cubicBezTo>
                <a:cubicBezTo>
                  <a:pt x="154" y="2139"/>
                  <a:pt x="133" y="2197"/>
                  <a:pt x="109" y="2258"/>
                </a:cubicBezTo>
                <a:cubicBezTo>
                  <a:pt x="49" y="2416"/>
                  <a:pt x="19" y="2540"/>
                  <a:pt x="0" y="2803"/>
                </a:cubicBezTo>
                <a:cubicBezTo>
                  <a:pt x="90" y="2840"/>
                  <a:pt x="138" y="2857"/>
                  <a:pt x="162" y="2864"/>
                </a:cubicBezTo>
                <a:lnTo>
                  <a:pt x="182" y="2880"/>
                </a:lnTo>
                <a:cubicBezTo>
                  <a:pt x="182" y="2893"/>
                  <a:pt x="182" y="2904"/>
                  <a:pt x="180" y="2911"/>
                </a:cubicBezTo>
                <a:cubicBezTo>
                  <a:pt x="233" y="2917"/>
                  <a:pt x="295" y="2922"/>
                  <a:pt x="359" y="2926"/>
                </a:cubicBezTo>
                <a:cubicBezTo>
                  <a:pt x="430" y="3107"/>
                  <a:pt x="497" y="3272"/>
                  <a:pt x="514" y="3347"/>
                </a:cubicBezTo>
                <a:cubicBezTo>
                  <a:pt x="539" y="3460"/>
                  <a:pt x="529" y="3688"/>
                  <a:pt x="579" y="3878"/>
                </a:cubicBezTo>
                <a:cubicBezTo>
                  <a:pt x="609" y="3993"/>
                  <a:pt x="641" y="4087"/>
                  <a:pt x="665" y="4159"/>
                </a:cubicBezTo>
                <a:cubicBezTo>
                  <a:pt x="651" y="4193"/>
                  <a:pt x="617" y="4261"/>
                  <a:pt x="613" y="4283"/>
                </a:cubicBezTo>
                <a:cubicBezTo>
                  <a:pt x="607" y="4311"/>
                  <a:pt x="613" y="4367"/>
                  <a:pt x="610" y="4397"/>
                </a:cubicBezTo>
                <a:cubicBezTo>
                  <a:pt x="606" y="4427"/>
                  <a:pt x="592" y="4466"/>
                  <a:pt x="596" y="4502"/>
                </a:cubicBezTo>
                <a:cubicBezTo>
                  <a:pt x="597" y="4521"/>
                  <a:pt x="588" y="4567"/>
                  <a:pt x="583" y="4609"/>
                </a:cubicBezTo>
                <a:cubicBezTo>
                  <a:pt x="581" y="4604"/>
                  <a:pt x="578" y="4609"/>
                  <a:pt x="576" y="4615"/>
                </a:cubicBezTo>
                <a:cubicBezTo>
                  <a:pt x="576" y="4615"/>
                  <a:pt x="572" y="4637"/>
                  <a:pt x="567" y="4668"/>
                </a:cubicBezTo>
                <a:cubicBezTo>
                  <a:pt x="562" y="4700"/>
                  <a:pt x="559" y="4720"/>
                  <a:pt x="584" y="4749"/>
                </a:cubicBezTo>
                <a:cubicBezTo>
                  <a:pt x="609" y="4778"/>
                  <a:pt x="663" y="4805"/>
                  <a:pt x="680" y="4813"/>
                </a:cubicBezTo>
                <a:cubicBezTo>
                  <a:pt x="689" y="4817"/>
                  <a:pt x="696" y="4819"/>
                  <a:pt x="702" y="4818"/>
                </a:cubicBezTo>
                <a:cubicBezTo>
                  <a:pt x="704" y="4847"/>
                  <a:pt x="724" y="4871"/>
                  <a:pt x="754" y="4909"/>
                </a:cubicBezTo>
                <a:cubicBezTo>
                  <a:pt x="767" y="4926"/>
                  <a:pt x="791" y="4930"/>
                  <a:pt x="844" y="4909"/>
                </a:cubicBezTo>
                <a:cubicBezTo>
                  <a:pt x="910" y="4881"/>
                  <a:pt x="932" y="4890"/>
                  <a:pt x="939" y="4855"/>
                </a:cubicBezTo>
                <a:cubicBezTo>
                  <a:pt x="946" y="4821"/>
                  <a:pt x="929" y="4693"/>
                  <a:pt x="927" y="4656"/>
                </a:cubicBezTo>
                <a:cubicBezTo>
                  <a:pt x="924" y="4619"/>
                  <a:pt x="929" y="4600"/>
                  <a:pt x="944" y="4539"/>
                </a:cubicBezTo>
                <a:cubicBezTo>
                  <a:pt x="960" y="4478"/>
                  <a:pt x="933" y="4432"/>
                  <a:pt x="916" y="4409"/>
                </a:cubicBezTo>
                <a:cubicBezTo>
                  <a:pt x="900" y="4388"/>
                  <a:pt x="879" y="4370"/>
                  <a:pt x="878" y="4369"/>
                </a:cubicBezTo>
                <a:cubicBezTo>
                  <a:pt x="878" y="4369"/>
                  <a:pt x="877" y="4369"/>
                  <a:pt x="876" y="4369"/>
                </a:cubicBezTo>
                <a:cubicBezTo>
                  <a:pt x="868" y="4354"/>
                  <a:pt x="862" y="4340"/>
                  <a:pt x="860" y="4330"/>
                </a:cubicBezTo>
                <a:cubicBezTo>
                  <a:pt x="856" y="4307"/>
                  <a:pt x="845" y="4147"/>
                  <a:pt x="844" y="4091"/>
                </a:cubicBezTo>
                <a:cubicBezTo>
                  <a:pt x="843" y="4078"/>
                  <a:pt x="843" y="4057"/>
                  <a:pt x="842" y="4032"/>
                </a:cubicBezTo>
                <a:cubicBezTo>
                  <a:pt x="842" y="4031"/>
                  <a:pt x="842" y="4029"/>
                  <a:pt x="843" y="4028"/>
                </a:cubicBezTo>
                <a:cubicBezTo>
                  <a:pt x="868" y="3961"/>
                  <a:pt x="894" y="3887"/>
                  <a:pt x="910" y="3817"/>
                </a:cubicBezTo>
                <a:cubicBezTo>
                  <a:pt x="942" y="3674"/>
                  <a:pt x="939" y="3455"/>
                  <a:pt x="940" y="3342"/>
                </a:cubicBezTo>
                <a:cubicBezTo>
                  <a:pt x="942" y="3269"/>
                  <a:pt x="968" y="3130"/>
                  <a:pt x="1013" y="2955"/>
                </a:cubicBezTo>
                <a:cubicBezTo>
                  <a:pt x="1047" y="2952"/>
                  <a:pt x="1074" y="2949"/>
                  <a:pt x="1090" y="2944"/>
                </a:cubicBezTo>
                <a:cubicBezTo>
                  <a:pt x="1088" y="2932"/>
                  <a:pt x="1086" y="2919"/>
                  <a:pt x="1084" y="2906"/>
                </a:cubicBezTo>
                <a:cubicBezTo>
                  <a:pt x="1084" y="2906"/>
                  <a:pt x="1095" y="2897"/>
                  <a:pt x="1115" y="2891"/>
                </a:cubicBezTo>
                <a:cubicBezTo>
                  <a:pt x="1159" y="2886"/>
                  <a:pt x="1232" y="2872"/>
                  <a:pt x="1240" y="2871"/>
                </a:cubicBezTo>
                <a:cubicBezTo>
                  <a:pt x="1273" y="2864"/>
                  <a:pt x="1350" y="2855"/>
                  <a:pt x="1355" y="2851"/>
                </a:cubicBezTo>
                <a:cubicBezTo>
                  <a:pt x="1360" y="2847"/>
                  <a:pt x="1345" y="2793"/>
                  <a:pt x="1342" y="2760"/>
                </a:cubicBezTo>
                <a:cubicBezTo>
                  <a:pt x="1340" y="2744"/>
                  <a:pt x="1316" y="2645"/>
                  <a:pt x="1314" y="262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3" name="Freeform 8">
            <a:extLst>
              <a:ext uri="{FF2B5EF4-FFF2-40B4-BE49-F238E27FC236}">
                <a16:creationId xmlns:a16="http://schemas.microsoft.com/office/drawing/2014/main" id="{D9E403EF-D58D-0243-8A65-C16414029226}"/>
              </a:ext>
            </a:extLst>
          </p:cNvPr>
          <p:cNvSpPr>
            <a:spLocks/>
          </p:cNvSpPr>
          <p:nvPr/>
        </p:nvSpPr>
        <p:spPr bwMode="auto">
          <a:xfrm>
            <a:off x="14432426" y="2493442"/>
            <a:ext cx="1128768" cy="3542595"/>
          </a:xfrm>
          <a:custGeom>
            <a:avLst/>
            <a:gdLst>
              <a:gd name="T0" fmla="*/ 458758 w 1718"/>
              <a:gd name="T1" fmla="*/ 899723 h 5397"/>
              <a:gd name="T2" fmla="*/ 108833 w 1718"/>
              <a:gd name="T3" fmla="*/ 679383 h 5397"/>
              <a:gd name="T4" fmla="*/ 101265 w 1718"/>
              <a:gd name="T5" fmla="*/ 736268 h 5397"/>
              <a:gd name="T6" fmla="*/ 98022 w 1718"/>
              <a:gd name="T7" fmla="*/ 680463 h 5397"/>
              <a:gd name="T8" fmla="*/ 101986 w 1718"/>
              <a:gd name="T9" fmla="*/ 621418 h 5397"/>
              <a:gd name="T10" fmla="*/ 203612 w 1718"/>
              <a:gd name="T11" fmla="*/ 253824 h 5397"/>
              <a:gd name="T12" fmla="*/ 464524 w 1718"/>
              <a:gd name="T13" fmla="*/ 923126 h 5397"/>
              <a:gd name="T14" fmla="*/ 464524 w 1718"/>
              <a:gd name="T15" fmla="*/ 923126 h 5397"/>
              <a:gd name="T16" fmla="*/ 442181 w 1718"/>
              <a:gd name="T17" fmla="*/ 693064 h 5397"/>
              <a:gd name="T18" fmla="*/ 445064 w 1718"/>
              <a:gd name="T19" fmla="*/ 610977 h 5397"/>
              <a:gd name="T20" fmla="*/ 454433 w 1718"/>
              <a:gd name="T21" fmla="*/ 650580 h 5397"/>
              <a:gd name="T22" fmla="*/ 562186 w 1718"/>
              <a:gd name="T23" fmla="*/ 1795126 h 5397"/>
              <a:gd name="T24" fmla="*/ 557140 w 1718"/>
              <a:gd name="T25" fmla="*/ 1774964 h 5397"/>
              <a:gd name="T26" fmla="*/ 560384 w 1718"/>
              <a:gd name="T27" fmla="*/ 1749402 h 5397"/>
              <a:gd name="T28" fmla="*/ 554978 w 1718"/>
              <a:gd name="T29" fmla="*/ 1728160 h 5397"/>
              <a:gd name="T30" fmla="*/ 473894 w 1718"/>
              <a:gd name="T31" fmla="*/ 1051657 h 5397"/>
              <a:gd name="T32" fmla="*/ 469569 w 1718"/>
              <a:gd name="T33" fmla="*/ 951208 h 5397"/>
              <a:gd name="T34" fmla="*/ 501282 w 1718"/>
              <a:gd name="T35" fmla="*/ 897923 h 5397"/>
              <a:gd name="T36" fmla="*/ 504886 w 1718"/>
              <a:gd name="T37" fmla="*/ 896483 h 5397"/>
              <a:gd name="T38" fmla="*/ 558582 w 1718"/>
              <a:gd name="T39" fmla="*/ 611697 h 5397"/>
              <a:gd name="T40" fmla="*/ 482543 w 1718"/>
              <a:gd name="T41" fmla="*/ 300988 h 5397"/>
              <a:gd name="T42" fmla="*/ 329383 w 1718"/>
              <a:gd name="T43" fmla="*/ 248063 h 5397"/>
              <a:gd name="T44" fmla="*/ 323257 w 1718"/>
              <a:gd name="T45" fmla="*/ 212060 h 5397"/>
              <a:gd name="T46" fmla="*/ 339834 w 1718"/>
              <a:gd name="T47" fmla="*/ 162375 h 5397"/>
              <a:gd name="T48" fmla="*/ 329383 w 1718"/>
              <a:gd name="T49" fmla="*/ 119171 h 5397"/>
              <a:gd name="T50" fmla="*/ 216946 w 1718"/>
              <a:gd name="T51" fmla="*/ 7201 h 5397"/>
              <a:gd name="T52" fmla="*/ 172259 w 1718"/>
              <a:gd name="T53" fmla="*/ 124212 h 5397"/>
              <a:gd name="T54" fmla="*/ 169376 w 1718"/>
              <a:gd name="T55" fmla="*/ 168856 h 5397"/>
              <a:gd name="T56" fmla="*/ 201089 w 1718"/>
              <a:gd name="T57" fmla="*/ 219620 h 5397"/>
              <a:gd name="T58" fmla="*/ 188837 w 1718"/>
              <a:gd name="T59" fmla="*/ 270385 h 5397"/>
              <a:gd name="T60" fmla="*/ 68111 w 1718"/>
              <a:gd name="T61" fmla="*/ 314309 h 5397"/>
              <a:gd name="T62" fmla="*/ 38200 w 1718"/>
              <a:gd name="T63" fmla="*/ 900083 h 5397"/>
              <a:gd name="T64" fmla="*/ 54777 w 1718"/>
              <a:gd name="T65" fmla="*/ 902244 h 5397"/>
              <a:gd name="T66" fmla="*/ 77841 w 1718"/>
              <a:gd name="T67" fmla="*/ 973890 h 5397"/>
              <a:gd name="T68" fmla="*/ 135501 w 1718"/>
              <a:gd name="T69" fmla="*/ 1522221 h 5397"/>
              <a:gd name="T70" fmla="*/ 154601 w 1718"/>
              <a:gd name="T71" fmla="*/ 1753362 h 5397"/>
              <a:gd name="T72" fmla="*/ 158205 w 1718"/>
              <a:gd name="T73" fmla="*/ 1770284 h 5397"/>
              <a:gd name="T74" fmla="*/ 159646 w 1718"/>
              <a:gd name="T75" fmla="*/ 1809168 h 5397"/>
              <a:gd name="T76" fmla="*/ 131897 w 1718"/>
              <a:gd name="T77" fmla="*/ 1873974 h 5397"/>
              <a:gd name="T78" fmla="*/ 233884 w 1718"/>
              <a:gd name="T79" fmla="*/ 1890895 h 5397"/>
              <a:gd name="T80" fmla="*/ 272804 w 1718"/>
              <a:gd name="T81" fmla="*/ 1848771 h 5397"/>
              <a:gd name="T82" fmla="*/ 270282 w 1718"/>
              <a:gd name="T83" fmla="*/ 1810608 h 5397"/>
              <a:gd name="T84" fmla="*/ 274246 w 1718"/>
              <a:gd name="T85" fmla="*/ 1732120 h 5397"/>
              <a:gd name="T86" fmla="*/ 274246 w 1718"/>
              <a:gd name="T87" fmla="*/ 1577306 h 5397"/>
              <a:gd name="T88" fmla="*/ 255146 w 1718"/>
              <a:gd name="T89" fmla="*/ 1289639 h 5397"/>
              <a:gd name="T90" fmla="*/ 264155 w 1718"/>
              <a:gd name="T91" fmla="*/ 1208272 h 5397"/>
              <a:gd name="T92" fmla="*/ 267759 w 1718"/>
              <a:gd name="T93" fmla="*/ 1148866 h 5397"/>
              <a:gd name="T94" fmla="*/ 280372 w 1718"/>
              <a:gd name="T95" fmla="*/ 1051657 h 5397"/>
              <a:gd name="T96" fmla="*/ 397854 w 1718"/>
              <a:gd name="T97" fmla="*/ 1494498 h 5397"/>
              <a:gd name="T98" fmla="*/ 442901 w 1718"/>
              <a:gd name="T99" fmla="*/ 1776765 h 5397"/>
              <a:gd name="T100" fmla="*/ 459839 w 1718"/>
              <a:gd name="T101" fmla="*/ 1825729 h 5397"/>
              <a:gd name="T102" fmla="*/ 467767 w 1718"/>
              <a:gd name="T103" fmla="*/ 1852372 h 5397"/>
              <a:gd name="T104" fmla="*/ 489750 w 1718"/>
              <a:gd name="T105" fmla="*/ 1895576 h 5397"/>
              <a:gd name="T106" fmla="*/ 592097 w 1718"/>
              <a:gd name="T107" fmla="*/ 1941660 h 5397"/>
              <a:gd name="T108" fmla="*/ 563627 w 1718"/>
              <a:gd name="T109" fmla="*/ 1844091 h 5397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1718" h="5397">
                <a:moveTo>
                  <a:pt x="1273" y="2499"/>
                </a:moveTo>
                <a:lnTo>
                  <a:pt x="1273" y="2499"/>
                </a:lnTo>
                <a:cubicBezTo>
                  <a:pt x="1273" y="2499"/>
                  <a:pt x="1273" y="2499"/>
                  <a:pt x="1273" y="2498"/>
                </a:cubicBezTo>
                <a:cubicBezTo>
                  <a:pt x="1273" y="2499"/>
                  <a:pt x="1273" y="2499"/>
                  <a:pt x="1273" y="2499"/>
                </a:cubicBezTo>
                <a:cubicBezTo>
                  <a:pt x="1273" y="2499"/>
                  <a:pt x="1275" y="2507"/>
                  <a:pt x="1277" y="2517"/>
                </a:cubicBezTo>
                <a:cubicBezTo>
                  <a:pt x="1276" y="2511"/>
                  <a:pt x="1274" y="2505"/>
                  <a:pt x="1273" y="2499"/>
                </a:cubicBezTo>
                <a:close/>
                <a:moveTo>
                  <a:pt x="302" y="1887"/>
                </a:moveTo>
                <a:lnTo>
                  <a:pt x="302" y="1887"/>
                </a:lnTo>
                <a:cubicBezTo>
                  <a:pt x="300" y="1905"/>
                  <a:pt x="293" y="1922"/>
                  <a:pt x="290" y="1941"/>
                </a:cubicBezTo>
                <a:cubicBezTo>
                  <a:pt x="283" y="1975"/>
                  <a:pt x="288" y="2011"/>
                  <a:pt x="281" y="2045"/>
                </a:cubicBezTo>
                <a:cubicBezTo>
                  <a:pt x="280" y="2049"/>
                  <a:pt x="277" y="2054"/>
                  <a:pt x="274" y="2052"/>
                </a:cubicBezTo>
                <a:cubicBezTo>
                  <a:pt x="273" y="2016"/>
                  <a:pt x="272" y="1981"/>
                  <a:pt x="272" y="1945"/>
                </a:cubicBezTo>
                <a:cubicBezTo>
                  <a:pt x="271" y="1926"/>
                  <a:pt x="271" y="1908"/>
                  <a:pt x="272" y="1890"/>
                </a:cubicBezTo>
                <a:cubicBezTo>
                  <a:pt x="274" y="1864"/>
                  <a:pt x="281" y="1840"/>
                  <a:pt x="281" y="1814"/>
                </a:cubicBezTo>
                <a:cubicBezTo>
                  <a:pt x="281" y="1784"/>
                  <a:pt x="272" y="1753"/>
                  <a:pt x="283" y="1726"/>
                </a:cubicBezTo>
                <a:cubicBezTo>
                  <a:pt x="291" y="1766"/>
                  <a:pt x="297" y="1806"/>
                  <a:pt x="300" y="1846"/>
                </a:cubicBezTo>
                <a:cubicBezTo>
                  <a:pt x="302" y="1860"/>
                  <a:pt x="303" y="1873"/>
                  <a:pt x="302" y="1887"/>
                </a:cubicBezTo>
                <a:close/>
                <a:moveTo>
                  <a:pt x="565" y="705"/>
                </a:moveTo>
                <a:lnTo>
                  <a:pt x="565" y="705"/>
                </a:lnTo>
                <a:cubicBezTo>
                  <a:pt x="565" y="714"/>
                  <a:pt x="565" y="722"/>
                  <a:pt x="565" y="730"/>
                </a:cubicBezTo>
                <a:cubicBezTo>
                  <a:pt x="563" y="719"/>
                  <a:pt x="564" y="711"/>
                  <a:pt x="565" y="705"/>
                </a:cubicBezTo>
                <a:close/>
                <a:moveTo>
                  <a:pt x="1289" y="2564"/>
                </a:moveTo>
                <a:lnTo>
                  <a:pt x="1289" y="2564"/>
                </a:lnTo>
                <a:cubicBezTo>
                  <a:pt x="1286" y="2554"/>
                  <a:pt x="1284" y="2544"/>
                  <a:pt x="1282" y="2534"/>
                </a:cubicBezTo>
                <a:cubicBezTo>
                  <a:pt x="1283" y="2539"/>
                  <a:pt x="1284" y="2544"/>
                  <a:pt x="1285" y="2548"/>
                </a:cubicBezTo>
                <a:cubicBezTo>
                  <a:pt x="1286" y="2552"/>
                  <a:pt x="1288" y="2558"/>
                  <a:pt x="1289" y="2564"/>
                </a:cubicBezTo>
                <a:close/>
                <a:moveTo>
                  <a:pt x="1261" y="1807"/>
                </a:moveTo>
                <a:lnTo>
                  <a:pt x="1261" y="1807"/>
                </a:lnTo>
                <a:cubicBezTo>
                  <a:pt x="1254" y="1838"/>
                  <a:pt x="1248" y="1868"/>
                  <a:pt x="1241" y="1898"/>
                </a:cubicBezTo>
                <a:cubicBezTo>
                  <a:pt x="1239" y="1908"/>
                  <a:pt x="1236" y="1920"/>
                  <a:pt x="1227" y="1925"/>
                </a:cubicBezTo>
                <a:cubicBezTo>
                  <a:pt x="1228" y="1846"/>
                  <a:pt x="1225" y="1767"/>
                  <a:pt x="1220" y="1688"/>
                </a:cubicBezTo>
                <a:cubicBezTo>
                  <a:pt x="1224" y="1683"/>
                  <a:pt x="1232" y="1690"/>
                  <a:pt x="1235" y="1697"/>
                </a:cubicBezTo>
                <a:cubicBezTo>
                  <a:pt x="1242" y="1712"/>
                  <a:pt x="1249" y="1727"/>
                  <a:pt x="1256" y="1743"/>
                </a:cubicBezTo>
                <a:cubicBezTo>
                  <a:pt x="1259" y="1749"/>
                  <a:pt x="1262" y="1756"/>
                  <a:pt x="1264" y="1762"/>
                </a:cubicBezTo>
                <a:cubicBezTo>
                  <a:pt x="1267" y="1777"/>
                  <a:pt x="1264" y="1792"/>
                  <a:pt x="1261" y="1807"/>
                </a:cubicBezTo>
                <a:close/>
                <a:moveTo>
                  <a:pt x="1529" y="5040"/>
                </a:moveTo>
                <a:lnTo>
                  <a:pt x="1529" y="5040"/>
                </a:lnTo>
                <a:cubicBezTo>
                  <a:pt x="1544" y="5034"/>
                  <a:pt x="1555" y="5029"/>
                  <a:pt x="1558" y="5029"/>
                </a:cubicBezTo>
                <a:cubicBezTo>
                  <a:pt x="1569" y="5029"/>
                  <a:pt x="1560" y="4991"/>
                  <a:pt x="1560" y="4986"/>
                </a:cubicBezTo>
                <a:cubicBezTo>
                  <a:pt x="1560" y="4977"/>
                  <a:pt x="1562" y="4969"/>
                  <a:pt x="1560" y="4960"/>
                </a:cubicBezTo>
                <a:cubicBezTo>
                  <a:pt x="1557" y="4950"/>
                  <a:pt x="1548" y="4942"/>
                  <a:pt x="1546" y="4930"/>
                </a:cubicBezTo>
                <a:cubicBezTo>
                  <a:pt x="1546" y="4924"/>
                  <a:pt x="1547" y="4918"/>
                  <a:pt x="1548" y="4911"/>
                </a:cubicBezTo>
                <a:cubicBezTo>
                  <a:pt x="1550" y="4902"/>
                  <a:pt x="1551" y="4892"/>
                  <a:pt x="1553" y="4882"/>
                </a:cubicBezTo>
                <a:cubicBezTo>
                  <a:pt x="1555" y="4875"/>
                  <a:pt x="1556" y="4866"/>
                  <a:pt x="1555" y="4859"/>
                </a:cubicBezTo>
                <a:cubicBezTo>
                  <a:pt x="1553" y="4849"/>
                  <a:pt x="1545" y="4844"/>
                  <a:pt x="1542" y="4835"/>
                </a:cubicBezTo>
                <a:cubicBezTo>
                  <a:pt x="1538" y="4826"/>
                  <a:pt x="1540" y="4810"/>
                  <a:pt x="1540" y="4800"/>
                </a:cubicBezTo>
                <a:cubicBezTo>
                  <a:pt x="1538" y="4776"/>
                  <a:pt x="1538" y="4750"/>
                  <a:pt x="1537" y="4725"/>
                </a:cubicBezTo>
                <a:cubicBezTo>
                  <a:pt x="1534" y="4504"/>
                  <a:pt x="1417" y="3746"/>
                  <a:pt x="1393" y="3625"/>
                </a:cubicBezTo>
                <a:cubicBezTo>
                  <a:pt x="1368" y="3504"/>
                  <a:pt x="1336" y="3218"/>
                  <a:pt x="1315" y="2921"/>
                </a:cubicBezTo>
                <a:cubicBezTo>
                  <a:pt x="1310" y="2838"/>
                  <a:pt x="1317" y="2738"/>
                  <a:pt x="1302" y="2635"/>
                </a:cubicBezTo>
                <a:cubicBezTo>
                  <a:pt x="1303" y="2640"/>
                  <a:pt x="1303" y="2642"/>
                  <a:pt x="1303" y="2642"/>
                </a:cubicBezTo>
                <a:cubicBezTo>
                  <a:pt x="1303" y="2642"/>
                  <a:pt x="1311" y="2622"/>
                  <a:pt x="1319" y="2596"/>
                </a:cubicBezTo>
                <a:cubicBezTo>
                  <a:pt x="1325" y="2577"/>
                  <a:pt x="1333" y="2513"/>
                  <a:pt x="1336" y="2483"/>
                </a:cubicBezTo>
                <a:cubicBezTo>
                  <a:pt x="1359" y="2491"/>
                  <a:pt x="1380" y="2493"/>
                  <a:pt x="1391" y="2494"/>
                </a:cubicBezTo>
                <a:cubicBezTo>
                  <a:pt x="1395" y="2494"/>
                  <a:pt x="1398" y="2493"/>
                  <a:pt x="1400" y="2490"/>
                </a:cubicBezTo>
                <a:cubicBezTo>
                  <a:pt x="1400" y="2490"/>
                  <a:pt x="1400" y="2490"/>
                  <a:pt x="1401" y="2490"/>
                </a:cubicBezTo>
                <a:cubicBezTo>
                  <a:pt x="1400" y="2490"/>
                  <a:pt x="1400" y="2490"/>
                  <a:pt x="1400" y="2490"/>
                </a:cubicBezTo>
                <a:cubicBezTo>
                  <a:pt x="1401" y="2489"/>
                  <a:pt x="1402" y="2488"/>
                  <a:pt x="1402" y="2486"/>
                </a:cubicBezTo>
                <a:cubicBezTo>
                  <a:pt x="1437" y="2376"/>
                  <a:pt x="1556" y="1719"/>
                  <a:pt x="1550" y="1699"/>
                </a:cubicBezTo>
                <a:cubicBezTo>
                  <a:pt x="1541" y="1634"/>
                  <a:pt x="1381" y="915"/>
                  <a:pt x="1369" y="870"/>
                </a:cubicBezTo>
                <a:cubicBezTo>
                  <a:pt x="1357" y="826"/>
                  <a:pt x="1339" y="836"/>
                  <a:pt x="1339" y="836"/>
                </a:cubicBezTo>
                <a:cubicBezTo>
                  <a:pt x="1306" y="814"/>
                  <a:pt x="1074" y="760"/>
                  <a:pt x="1041" y="754"/>
                </a:cubicBezTo>
                <a:cubicBezTo>
                  <a:pt x="1008" y="748"/>
                  <a:pt x="973" y="718"/>
                  <a:pt x="948" y="699"/>
                </a:cubicBezTo>
                <a:cubicBezTo>
                  <a:pt x="924" y="681"/>
                  <a:pt x="914" y="689"/>
                  <a:pt x="914" y="689"/>
                </a:cubicBezTo>
                <a:cubicBezTo>
                  <a:pt x="906" y="681"/>
                  <a:pt x="905" y="679"/>
                  <a:pt x="901" y="685"/>
                </a:cubicBezTo>
                <a:cubicBezTo>
                  <a:pt x="898" y="664"/>
                  <a:pt x="895" y="592"/>
                  <a:pt x="897" y="589"/>
                </a:cubicBezTo>
                <a:cubicBezTo>
                  <a:pt x="897" y="589"/>
                  <a:pt x="906" y="568"/>
                  <a:pt x="909" y="557"/>
                </a:cubicBezTo>
                <a:cubicBezTo>
                  <a:pt x="912" y="546"/>
                  <a:pt x="914" y="485"/>
                  <a:pt x="914" y="485"/>
                </a:cubicBezTo>
                <a:cubicBezTo>
                  <a:pt x="914" y="485"/>
                  <a:pt x="933" y="486"/>
                  <a:pt x="943" y="451"/>
                </a:cubicBezTo>
                <a:cubicBezTo>
                  <a:pt x="953" y="416"/>
                  <a:pt x="947" y="422"/>
                  <a:pt x="952" y="383"/>
                </a:cubicBezTo>
                <a:cubicBezTo>
                  <a:pt x="957" y="345"/>
                  <a:pt x="950" y="295"/>
                  <a:pt x="914" y="331"/>
                </a:cubicBezTo>
                <a:cubicBezTo>
                  <a:pt x="915" y="320"/>
                  <a:pt x="917" y="301"/>
                  <a:pt x="922" y="250"/>
                </a:cubicBezTo>
                <a:cubicBezTo>
                  <a:pt x="930" y="161"/>
                  <a:pt x="903" y="126"/>
                  <a:pt x="847" y="71"/>
                </a:cubicBezTo>
                <a:cubicBezTo>
                  <a:pt x="789" y="16"/>
                  <a:pt x="670" y="0"/>
                  <a:pt x="602" y="20"/>
                </a:cubicBezTo>
                <a:cubicBezTo>
                  <a:pt x="534" y="41"/>
                  <a:pt x="445" y="135"/>
                  <a:pt x="440" y="186"/>
                </a:cubicBezTo>
                <a:cubicBezTo>
                  <a:pt x="434" y="238"/>
                  <a:pt x="470" y="330"/>
                  <a:pt x="478" y="345"/>
                </a:cubicBezTo>
                <a:cubicBezTo>
                  <a:pt x="479" y="349"/>
                  <a:pt x="483" y="355"/>
                  <a:pt x="487" y="361"/>
                </a:cubicBezTo>
                <a:cubicBezTo>
                  <a:pt x="475" y="353"/>
                  <a:pt x="461" y="351"/>
                  <a:pt x="451" y="366"/>
                </a:cubicBezTo>
                <a:cubicBezTo>
                  <a:pt x="432" y="398"/>
                  <a:pt x="461" y="432"/>
                  <a:pt x="470" y="469"/>
                </a:cubicBezTo>
                <a:cubicBezTo>
                  <a:pt x="479" y="506"/>
                  <a:pt x="508" y="526"/>
                  <a:pt x="531" y="513"/>
                </a:cubicBezTo>
                <a:cubicBezTo>
                  <a:pt x="531" y="513"/>
                  <a:pt x="532" y="583"/>
                  <a:pt x="558" y="610"/>
                </a:cubicBezTo>
                <a:cubicBezTo>
                  <a:pt x="558" y="610"/>
                  <a:pt x="564" y="653"/>
                  <a:pt x="565" y="699"/>
                </a:cubicBezTo>
                <a:cubicBezTo>
                  <a:pt x="565" y="699"/>
                  <a:pt x="549" y="711"/>
                  <a:pt x="536" y="738"/>
                </a:cubicBezTo>
                <a:cubicBezTo>
                  <a:pt x="536" y="735"/>
                  <a:pt x="532" y="738"/>
                  <a:pt x="524" y="751"/>
                </a:cubicBezTo>
                <a:cubicBezTo>
                  <a:pt x="524" y="751"/>
                  <a:pt x="514" y="756"/>
                  <a:pt x="493" y="763"/>
                </a:cubicBezTo>
                <a:cubicBezTo>
                  <a:pt x="472" y="769"/>
                  <a:pt x="210" y="859"/>
                  <a:pt x="189" y="873"/>
                </a:cubicBezTo>
                <a:cubicBezTo>
                  <a:pt x="189" y="873"/>
                  <a:pt x="165" y="865"/>
                  <a:pt x="157" y="903"/>
                </a:cubicBezTo>
                <a:cubicBezTo>
                  <a:pt x="148" y="941"/>
                  <a:pt x="9" y="1665"/>
                  <a:pt x="0" y="1743"/>
                </a:cubicBezTo>
                <a:cubicBezTo>
                  <a:pt x="0" y="1743"/>
                  <a:pt x="62" y="2433"/>
                  <a:pt x="106" y="2500"/>
                </a:cubicBezTo>
                <a:cubicBezTo>
                  <a:pt x="111" y="2513"/>
                  <a:pt x="137" y="2513"/>
                  <a:pt x="151" y="2507"/>
                </a:cubicBezTo>
                <a:cubicBezTo>
                  <a:pt x="151" y="2507"/>
                  <a:pt x="151" y="2506"/>
                  <a:pt x="152" y="2506"/>
                </a:cubicBezTo>
                <a:cubicBezTo>
                  <a:pt x="164" y="2535"/>
                  <a:pt x="188" y="2588"/>
                  <a:pt x="199" y="2601"/>
                </a:cubicBezTo>
                <a:cubicBezTo>
                  <a:pt x="207" y="2609"/>
                  <a:pt x="211" y="2613"/>
                  <a:pt x="213" y="2615"/>
                </a:cubicBezTo>
                <a:cubicBezTo>
                  <a:pt x="214" y="2652"/>
                  <a:pt x="216" y="2686"/>
                  <a:pt x="216" y="2705"/>
                </a:cubicBezTo>
                <a:cubicBezTo>
                  <a:pt x="212" y="2839"/>
                  <a:pt x="309" y="3370"/>
                  <a:pt x="323" y="3518"/>
                </a:cubicBezTo>
                <a:cubicBezTo>
                  <a:pt x="337" y="3666"/>
                  <a:pt x="365" y="4073"/>
                  <a:pt x="376" y="4228"/>
                </a:cubicBezTo>
                <a:cubicBezTo>
                  <a:pt x="388" y="4404"/>
                  <a:pt x="417" y="4580"/>
                  <a:pt x="434" y="4755"/>
                </a:cubicBezTo>
                <a:cubicBezTo>
                  <a:pt x="435" y="4778"/>
                  <a:pt x="446" y="4812"/>
                  <a:pt x="441" y="4834"/>
                </a:cubicBezTo>
                <a:cubicBezTo>
                  <a:pt x="437" y="4849"/>
                  <a:pt x="423" y="4853"/>
                  <a:pt x="429" y="4870"/>
                </a:cubicBezTo>
                <a:cubicBezTo>
                  <a:pt x="433" y="4881"/>
                  <a:pt x="448" y="4887"/>
                  <a:pt x="446" y="4901"/>
                </a:cubicBezTo>
                <a:cubicBezTo>
                  <a:pt x="446" y="4907"/>
                  <a:pt x="442" y="4912"/>
                  <a:pt x="439" y="4917"/>
                </a:cubicBezTo>
                <a:cubicBezTo>
                  <a:pt x="436" y="4923"/>
                  <a:pt x="434" y="4929"/>
                  <a:pt x="437" y="4934"/>
                </a:cubicBezTo>
                <a:cubicBezTo>
                  <a:pt x="438" y="4937"/>
                  <a:pt x="443" y="4937"/>
                  <a:pt x="443" y="4940"/>
                </a:cubicBezTo>
                <a:cubicBezTo>
                  <a:pt x="438" y="4976"/>
                  <a:pt x="441" y="5000"/>
                  <a:pt x="443" y="5025"/>
                </a:cubicBezTo>
                <a:cubicBezTo>
                  <a:pt x="452" y="5031"/>
                  <a:pt x="472" y="5035"/>
                  <a:pt x="498" y="5037"/>
                </a:cubicBezTo>
                <a:cubicBezTo>
                  <a:pt x="485" y="5084"/>
                  <a:pt x="433" y="5143"/>
                  <a:pt x="366" y="5205"/>
                </a:cubicBezTo>
                <a:cubicBezTo>
                  <a:pt x="333" y="5236"/>
                  <a:pt x="272" y="5333"/>
                  <a:pt x="350" y="5367"/>
                </a:cubicBezTo>
                <a:cubicBezTo>
                  <a:pt x="419" y="5382"/>
                  <a:pt x="548" y="5365"/>
                  <a:pt x="599" y="5332"/>
                </a:cubicBezTo>
                <a:cubicBezTo>
                  <a:pt x="649" y="5299"/>
                  <a:pt x="635" y="5260"/>
                  <a:pt x="649" y="5252"/>
                </a:cubicBezTo>
                <a:cubicBezTo>
                  <a:pt x="661" y="5244"/>
                  <a:pt x="757" y="5226"/>
                  <a:pt x="757" y="5202"/>
                </a:cubicBezTo>
                <a:cubicBezTo>
                  <a:pt x="757" y="5179"/>
                  <a:pt x="765" y="5148"/>
                  <a:pt x="757" y="5135"/>
                </a:cubicBezTo>
                <a:cubicBezTo>
                  <a:pt x="749" y="5122"/>
                  <a:pt x="758" y="5107"/>
                  <a:pt x="760" y="5082"/>
                </a:cubicBezTo>
                <a:cubicBezTo>
                  <a:pt x="761" y="5070"/>
                  <a:pt x="756" y="5050"/>
                  <a:pt x="748" y="5031"/>
                </a:cubicBezTo>
                <a:cubicBezTo>
                  <a:pt x="748" y="5030"/>
                  <a:pt x="749" y="5030"/>
                  <a:pt x="750" y="5029"/>
                </a:cubicBezTo>
                <a:cubicBezTo>
                  <a:pt x="762" y="4977"/>
                  <a:pt x="752" y="4923"/>
                  <a:pt x="767" y="4870"/>
                </a:cubicBezTo>
                <a:cubicBezTo>
                  <a:pt x="773" y="4846"/>
                  <a:pt x="764" y="4833"/>
                  <a:pt x="761" y="4811"/>
                </a:cubicBezTo>
                <a:cubicBezTo>
                  <a:pt x="758" y="4791"/>
                  <a:pt x="763" y="4766"/>
                  <a:pt x="764" y="4746"/>
                </a:cubicBezTo>
                <a:cubicBezTo>
                  <a:pt x="766" y="4700"/>
                  <a:pt x="767" y="4653"/>
                  <a:pt x="768" y="4607"/>
                </a:cubicBezTo>
                <a:cubicBezTo>
                  <a:pt x="770" y="4532"/>
                  <a:pt x="766" y="4456"/>
                  <a:pt x="761" y="4381"/>
                </a:cubicBezTo>
                <a:cubicBezTo>
                  <a:pt x="751" y="4226"/>
                  <a:pt x="705" y="3956"/>
                  <a:pt x="708" y="3870"/>
                </a:cubicBezTo>
                <a:cubicBezTo>
                  <a:pt x="712" y="3784"/>
                  <a:pt x="698" y="3694"/>
                  <a:pt x="708" y="3582"/>
                </a:cubicBezTo>
                <a:cubicBezTo>
                  <a:pt x="711" y="3554"/>
                  <a:pt x="716" y="3500"/>
                  <a:pt x="721" y="3434"/>
                </a:cubicBezTo>
                <a:cubicBezTo>
                  <a:pt x="721" y="3434"/>
                  <a:pt x="721" y="3435"/>
                  <a:pt x="722" y="3436"/>
                </a:cubicBezTo>
                <a:cubicBezTo>
                  <a:pt x="735" y="3431"/>
                  <a:pt x="732" y="3370"/>
                  <a:pt x="733" y="3356"/>
                </a:cubicBezTo>
                <a:cubicBezTo>
                  <a:pt x="736" y="3323"/>
                  <a:pt x="738" y="3290"/>
                  <a:pt x="741" y="3258"/>
                </a:cubicBezTo>
                <a:cubicBezTo>
                  <a:pt x="741" y="3235"/>
                  <a:pt x="742" y="3214"/>
                  <a:pt x="743" y="3191"/>
                </a:cubicBezTo>
                <a:cubicBezTo>
                  <a:pt x="755" y="3073"/>
                  <a:pt x="766" y="2966"/>
                  <a:pt x="774" y="2931"/>
                </a:cubicBezTo>
                <a:cubicBezTo>
                  <a:pt x="775" y="2930"/>
                  <a:pt x="776" y="2929"/>
                  <a:pt x="776" y="2927"/>
                </a:cubicBezTo>
                <a:cubicBezTo>
                  <a:pt x="777" y="2925"/>
                  <a:pt x="778" y="2923"/>
                  <a:pt x="778" y="2921"/>
                </a:cubicBezTo>
                <a:cubicBezTo>
                  <a:pt x="800" y="2902"/>
                  <a:pt x="927" y="3359"/>
                  <a:pt x="958" y="3521"/>
                </a:cubicBezTo>
                <a:cubicBezTo>
                  <a:pt x="989" y="3687"/>
                  <a:pt x="1076" y="3944"/>
                  <a:pt x="1104" y="4151"/>
                </a:cubicBezTo>
                <a:cubicBezTo>
                  <a:pt x="1132" y="4358"/>
                  <a:pt x="1192" y="4732"/>
                  <a:pt x="1220" y="4867"/>
                </a:cubicBezTo>
                <a:cubicBezTo>
                  <a:pt x="1223" y="4879"/>
                  <a:pt x="1227" y="4892"/>
                  <a:pt x="1228" y="4904"/>
                </a:cubicBezTo>
                <a:cubicBezTo>
                  <a:pt x="1230" y="4914"/>
                  <a:pt x="1227" y="4925"/>
                  <a:pt x="1229" y="4935"/>
                </a:cubicBezTo>
                <a:cubicBezTo>
                  <a:pt x="1231" y="4943"/>
                  <a:pt x="1238" y="4949"/>
                  <a:pt x="1240" y="4957"/>
                </a:cubicBezTo>
                <a:cubicBezTo>
                  <a:pt x="1245" y="4993"/>
                  <a:pt x="1262" y="5034"/>
                  <a:pt x="1276" y="5071"/>
                </a:cubicBezTo>
                <a:cubicBezTo>
                  <a:pt x="1282" y="5072"/>
                  <a:pt x="1288" y="5073"/>
                  <a:pt x="1293" y="5075"/>
                </a:cubicBezTo>
                <a:cubicBezTo>
                  <a:pt x="1288" y="5096"/>
                  <a:pt x="1291" y="5118"/>
                  <a:pt x="1292" y="5129"/>
                </a:cubicBezTo>
                <a:cubicBezTo>
                  <a:pt x="1293" y="5145"/>
                  <a:pt x="1306" y="5138"/>
                  <a:pt x="1298" y="5145"/>
                </a:cubicBezTo>
                <a:cubicBezTo>
                  <a:pt x="1289" y="5152"/>
                  <a:pt x="1291" y="5219"/>
                  <a:pt x="1298" y="5229"/>
                </a:cubicBezTo>
                <a:cubicBezTo>
                  <a:pt x="1305" y="5239"/>
                  <a:pt x="1336" y="5257"/>
                  <a:pt x="1359" y="5265"/>
                </a:cubicBezTo>
                <a:cubicBezTo>
                  <a:pt x="1382" y="5274"/>
                  <a:pt x="1388" y="5288"/>
                  <a:pt x="1389" y="5309"/>
                </a:cubicBezTo>
                <a:cubicBezTo>
                  <a:pt x="1391" y="5329"/>
                  <a:pt x="1396" y="5334"/>
                  <a:pt x="1447" y="5365"/>
                </a:cubicBezTo>
                <a:cubicBezTo>
                  <a:pt x="1499" y="5396"/>
                  <a:pt x="1624" y="5396"/>
                  <a:pt x="1643" y="5393"/>
                </a:cubicBezTo>
                <a:cubicBezTo>
                  <a:pt x="1662" y="5390"/>
                  <a:pt x="1696" y="5394"/>
                  <a:pt x="1705" y="5340"/>
                </a:cubicBezTo>
                <a:cubicBezTo>
                  <a:pt x="1717" y="5269"/>
                  <a:pt x="1599" y="5161"/>
                  <a:pt x="1564" y="5122"/>
                </a:cubicBezTo>
                <a:cubicBezTo>
                  <a:pt x="1543" y="5101"/>
                  <a:pt x="1533" y="5065"/>
                  <a:pt x="1529" y="504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0925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5B72C3D-F78E-AA48-AAF8-F8ABB09F9A3F}"/>
              </a:ext>
            </a:extLst>
          </p:cNvPr>
          <p:cNvSpPr txBox="1"/>
          <p:nvPr/>
        </p:nvSpPr>
        <p:spPr>
          <a:xfrm>
            <a:off x="1520825" y="612372"/>
            <a:ext cx="10161564" cy="10156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cs typeface="Poppins" pitchFamily="2" charset="77"/>
              </a:rPr>
              <a:t>HR MANAGEMENT – TASKS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2352FB-4A08-C745-9B69-ECE6D722545E}"/>
              </a:ext>
            </a:extLst>
          </p:cNvPr>
          <p:cNvSpPr txBox="1"/>
          <p:nvPr/>
        </p:nvSpPr>
        <p:spPr>
          <a:xfrm>
            <a:off x="1520825" y="1678835"/>
            <a:ext cx="4681090" cy="505459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Main areas plus overall tasks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674A03E-7B97-A84E-97EF-3080379A68CF}"/>
              </a:ext>
            </a:extLst>
          </p:cNvPr>
          <p:cNvSpPr/>
          <p:nvPr/>
        </p:nvSpPr>
        <p:spPr>
          <a:xfrm>
            <a:off x="7529513" y="3124200"/>
            <a:ext cx="3733800" cy="3733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6A43AEE-8E72-7748-B7AC-84983B8FB847}"/>
              </a:ext>
            </a:extLst>
          </p:cNvPr>
          <p:cNvSpPr/>
          <p:nvPr/>
        </p:nvSpPr>
        <p:spPr>
          <a:xfrm>
            <a:off x="13114338" y="3124200"/>
            <a:ext cx="3733800" cy="373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213DA4F-D244-B54B-B9D0-BEB79D6EC2F5}"/>
              </a:ext>
            </a:extLst>
          </p:cNvPr>
          <p:cNvSpPr/>
          <p:nvPr/>
        </p:nvSpPr>
        <p:spPr>
          <a:xfrm>
            <a:off x="18699163" y="3124200"/>
            <a:ext cx="3733800" cy="3733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3592756-433C-4F46-9613-9DC8FF87BCB5}"/>
              </a:ext>
            </a:extLst>
          </p:cNvPr>
          <p:cNvSpPr/>
          <p:nvPr/>
        </p:nvSpPr>
        <p:spPr>
          <a:xfrm>
            <a:off x="1899859" y="3124200"/>
            <a:ext cx="3733800" cy="3733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8F50770-D484-7E48-9A6D-7AD6D62D382C}"/>
              </a:ext>
            </a:extLst>
          </p:cNvPr>
          <p:cNvGrpSpPr/>
          <p:nvPr/>
        </p:nvGrpSpPr>
        <p:grpSpPr>
          <a:xfrm>
            <a:off x="2425790" y="3863974"/>
            <a:ext cx="2667282" cy="2251076"/>
            <a:chOff x="1930389" y="2784475"/>
            <a:chExt cx="2332463" cy="1968500"/>
          </a:xfrm>
          <a:solidFill>
            <a:schemeClr val="bg1"/>
          </a:solidFill>
        </p:grpSpPr>
        <p:sp>
          <p:nvSpPr>
            <p:cNvPr id="11" name="Freeform 1">
              <a:extLst>
                <a:ext uri="{FF2B5EF4-FFF2-40B4-BE49-F238E27FC236}">
                  <a16:creationId xmlns:a16="http://schemas.microsoft.com/office/drawing/2014/main" id="{2E5D0E33-042F-C343-BC60-13F3A36AA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0389" y="2959100"/>
              <a:ext cx="536575" cy="1768475"/>
            </a:xfrm>
            <a:custGeom>
              <a:avLst/>
              <a:gdLst>
                <a:gd name="T0" fmla="*/ 520370 w 1490"/>
                <a:gd name="T1" fmla="*/ 1697563 h 4913"/>
                <a:gd name="T2" fmla="*/ 520010 w 1490"/>
                <a:gd name="T3" fmla="*/ 1708362 h 4913"/>
                <a:gd name="T4" fmla="*/ 518209 w 1490"/>
                <a:gd name="T5" fmla="*/ 1713401 h 4913"/>
                <a:gd name="T6" fmla="*/ 133243 w 1490"/>
                <a:gd name="T7" fmla="*/ 307764 h 4913"/>
                <a:gd name="T8" fmla="*/ 133964 w 1490"/>
                <a:gd name="T9" fmla="*/ 308124 h 4913"/>
                <a:gd name="T10" fmla="*/ 518569 w 1490"/>
                <a:gd name="T11" fmla="*/ 1681725 h 4913"/>
                <a:gd name="T12" fmla="*/ 490120 w 1490"/>
                <a:gd name="T13" fmla="*/ 1553580 h 4913"/>
                <a:gd name="T14" fmla="*/ 436822 w 1490"/>
                <a:gd name="T15" fmla="*/ 1228178 h 4913"/>
                <a:gd name="T16" fmla="*/ 413415 w 1490"/>
                <a:gd name="T17" fmla="*/ 1077715 h 4913"/>
                <a:gd name="T18" fmla="*/ 385686 w 1490"/>
                <a:gd name="T19" fmla="*/ 814946 h 4913"/>
                <a:gd name="T20" fmla="*/ 383165 w 1490"/>
                <a:gd name="T21" fmla="*/ 805587 h 4913"/>
                <a:gd name="T22" fmla="*/ 381004 w 1490"/>
                <a:gd name="T23" fmla="*/ 797668 h 4913"/>
                <a:gd name="T24" fmla="*/ 363719 w 1490"/>
                <a:gd name="T25" fmla="*/ 737914 h 4913"/>
                <a:gd name="T26" fmla="*/ 375242 w 1490"/>
                <a:gd name="T27" fmla="*/ 753753 h 4913"/>
                <a:gd name="T28" fmla="*/ 383165 w 1490"/>
                <a:gd name="T29" fmla="*/ 688240 h 4913"/>
                <a:gd name="T30" fmla="*/ 377043 w 1490"/>
                <a:gd name="T31" fmla="*/ 611929 h 4913"/>
                <a:gd name="T32" fmla="*/ 406212 w 1490"/>
                <a:gd name="T33" fmla="*/ 362838 h 4913"/>
                <a:gd name="T34" fmla="*/ 375603 w 1490"/>
                <a:gd name="T35" fmla="*/ 261330 h 4913"/>
                <a:gd name="T36" fmla="*/ 326266 w 1490"/>
                <a:gd name="T37" fmla="*/ 158742 h 4913"/>
                <a:gd name="T38" fmla="*/ 292775 w 1490"/>
                <a:gd name="T39" fmla="*/ 63713 h 4913"/>
                <a:gd name="T40" fmla="*/ 204187 w 1490"/>
                <a:gd name="T41" fmla="*/ 1800 h 4913"/>
                <a:gd name="T42" fmla="*/ 148008 w 1490"/>
                <a:gd name="T43" fmla="*/ 9719 h 4913"/>
                <a:gd name="T44" fmla="*/ 102273 w 1490"/>
                <a:gd name="T45" fmla="*/ 43915 h 4913"/>
                <a:gd name="T46" fmla="*/ 94711 w 1490"/>
                <a:gd name="T47" fmla="*/ 91069 h 4913"/>
                <a:gd name="T48" fmla="*/ 100473 w 1490"/>
                <a:gd name="T49" fmla="*/ 124906 h 4913"/>
                <a:gd name="T50" fmla="*/ 101553 w 1490"/>
                <a:gd name="T51" fmla="*/ 153702 h 4913"/>
                <a:gd name="T52" fmla="*/ 113437 w 1490"/>
                <a:gd name="T53" fmla="*/ 217775 h 4913"/>
                <a:gd name="T54" fmla="*/ 99032 w 1490"/>
                <a:gd name="T55" fmla="*/ 246211 h 4913"/>
                <a:gd name="T56" fmla="*/ 94351 w 1490"/>
                <a:gd name="T57" fmla="*/ 273928 h 4913"/>
                <a:gd name="T58" fmla="*/ 18366 w 1490"/>
                <a:gd name="T59" fmla="*/ 300925 h 4913"/>
                <a:gd name="T60" fmla="*/ 8643 w 1490"/>
                <a:gd name="T61" fmla="*/ 451388 h 4913"/>
                <a:gd name="T62" fmla="*/ 7202 w 1490"/>
                <a:gd name="T63" fmla="*/ 487384 h 4913"/>
                <a:gd name="T64" fmla="*/ 3241 w 1490"/>
                <a:gd name="T65" fmla="*/ 510781 h 4913"/>
                <a:gd name="T66" fmla="*/ 28449 w 1490"/>
                <a:gd name="T67" fmla="*/ 597891 h 4913"/>
                <a:gd name="T68" fmla="*/ 46095 w 1490"/>
                <a:gd name="T69" fmla="*/ 605810 h 4913"/>
                <a:gd name="T70" fmla="*/ 39253 w 1490"/>
                <a:gd name="T71" fmla="*/ 629567 h 4913"/>
                <a:gd name="T72" fmla="*/ 24488 w 1490"/>
                <a:gd name="T73" fmla="*/ 652244 h 4913"/>
                <a:gd name="T74" fmla="*/ 2521 w 1490"/>
                <a:gd name="T75" fmla="*/ 708398 h 4913"/>
                <a:gd name="T76" fmla="*/ 1801 w 1490"/>
                <a:gd name="T77" fmla="*/ 718117 h 4913"/>
                <a:gd name="T78" fmla="*/ 19446 w 1490"/>
                <a:gd name="T79" fmla="*/ 740434 h 4913"/>
                <a:gd name="T80" fmla="*/ 43934 w 1490"/>
                <a:gd name="T81" fmla="*/ 701919 h 4913"/>
                <a:gd name="T82" fmla="*/ 26649 w 1490"/>
                <a:gd name="T83" fmla="*/ 742594 h 4913"/>
                <a:gd name="T84" fmla="*/ 24128 w 1490"/>
                <a:gd name="T85" fmla="*/ 750873 h 4913"/>
                <a:gd name="T86" fmla="*/ 82467 w 1490"/>
                <a:gd name="T87" fmla="*/ 1102912 h 4913"/>
                <a:gd name="T88" fmla="*/ 108395 w 1490"/>
                <a:gd name="T89" fmla="*/ 1237537 h 4913"/>
                <a:gd name="T90" fmla="*/ 148008 w 1490"/>
                <a:gd name="T91" fmla="*/ 1581657 h 4913"/>
                <a:gd name="T92" fmla="*/ 150169 w 1490"/>
                <a:gd name="T93" fmla="*/ 1626651 h 4913"/>
                <a:gd name="T94" fmla="*/ 141526 w 1490"/>
                <a:gd name="T95" fmla="*/ 1701163 h 4913"/>
                <a:gd name="T96" fmla="*/ 133604 w 1490"/>
                <a:gd name="T97" fmla="*/ 1735719 h 4913"/>
                <a:gd name="T98" fmla="*/ 209588 w 1490"/>
                <a:gd name="T99" fmla="*/ 1745078 h 4913"/>
                <a:gd name="T100" fmla="*/ 209588 w 1490"/>
                <a:gd name="T101" fmla="*/ 1687484 h 4913"/>
                <a:gd name="T102" fmla="*/ 210309 w 1490"/>
                <a:gd name="T103" fmla="*/ 1668407 h 4913"/>
                <a:gd name="T104" fmla="*/ 210669 w 1490"/>
                <a:gd name="T105" fmla="*/ 1666607 h 4913"/>
                <a:gd name="T106" fmla="*/ 219312 w 1490"/>
                <a:gd name="T107" fmla="*/ 1602534 h 4913"/>
                <a:gd name="T108" fmla="*/ 200946 w 1490"/>
                <a:gd name="T109" fmla="*/ 1562219 h 4913"/>
                <a:gd name="T110" fmla="*/ 207788 w 1490"/>
                <a:gd name="T111" fmla="*/ 1340125 h 4913"/>
                <a:gd name="T112" fmla="*/ 281252 w 1490"/>
                <a:gd name="T113" fmla="*/ 1096073 h 4913"/>
                <a:gd name="T114" fmla="*/ 338510 w 1490"/>
                <a:gd name="T115" fmla="*/ 1251935 h 4913"/>
                <a:gd name="T116" fmla="*/ 440064 w 1490"/>
                <a:gd name="T117" fmla="*/ 1550700 h 4913"/>
                <a:gd name="T118" fmla="*/ 439343 w 1490"/>
                <a:gd name="T119" fmla="*/ 1583456 h 4913"/>
                <a:gd name="T120" fmla="*/ 454108 w 1490"/>
                <a:gd name="T121" fmla="*/ 1737159 h 4913"/>
                <a:gd name="T122" fmla="*/ 531173 w 1490"/>
                <a:gd name="T123" fmla="*/ 1760556 h 4913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490" h="4913">
                  <a:moveTo>
                    <a:pt x="1445" y="4716"/>
                  </a:moveTo>
                  <a:lnTo>
                    <a:pt x="1445" y="4716"/>
                  </a:lnTo>
                  <a:cubicBezTo>
                    <a:pt x="1445" y="4711"/>
                    <a:pt x="1445" y="4708"/>
                    <a:pt x="1446" y="4709"/>
                  </a:cubicBezTo>
                  <a:cubicBezTo>
                    <a:pt x="1445" y="4708"/>
                    <a:pt x="1445" y="4711"/>
                    <a:pt x="1445" y="4716"/>
                  </a:cubicBezTo>
                  <a:close/>
                  <a:moveTo>
                    <a:pt x="1444" y="4746"/>
                  </a:moveTo>
                  <a:lnTo>
                    <a:pt x="1444" y="4746"/>
                  </a:lnTo>
                  <a:cubicBezTo>
                    <a:pt x="1445" y="4743"/>
                    <a:pt x="1445" y="4739"/>
                    <a:pt x="1445" y="4736"/>
                  </a:cubicBezTo>
                  <a:cubicBezTo>
                    <a:pt x="1445" y="4739"/>
                    <a:pt x="1445" y="4743"/>
                    <a:pt x="1444" y="4746"/>
                  </a:cubicBezTo>
                  <a:close/>
                  <a:moveTo>
                    <a:pt x="1439" y="4760"/>
                  </a:moveTo>
                  <a:lnTo>
                    <a:pt x="1439" y="4760"/>
                  </a:lnTo>
                  <a:cubicBezTo>
                    <a:pt x="1441" y="4758"/>
                    <a:pt x="1442" y="4755"/>
                    <a:pt x="1443" y="4752"/>
                  </a:cubicBezTo>
                  <a:cubicBezTo>
                    <a:pt x="1442" y="4755"/>
                    <a:pt x="1441" y="4758"/>
                    <a:pt x="1439" y="4760"/>
                  </a:cubicBezTo>
                  <a:close/>
                  <a:moveTo>
                    <a:pt x="370" y="855"/>
                  </a:moveTo>
                  <a:lnTo>
                    <a:pt x="369" y="854"/>
                  </a:lnTo>
                  <a:lnTo>
                    <a:pt x="370" y="855"/>
                  </a:lnTo>
                  <a:close/>
                  <a:moveTo>
                    <a:pt x="371" y="855"/>
                  </a:moveTo>
                  <a:lnTo>
                    <a:pt x="371" y="855"/>
                  </a:lnTo>
                  <a:cubicBezTo>
                    <a:pt x="371" y="855"/>
                    <a:pt x="372" y="854"/>
                    <a:pt x="372" y="853"/>
                  </a:cubicBezTo>
                  <a:cubicBezTo>
                    <a:pt x="372" y="854"/>
                    <a:pt x="372" y="855"/>
                    <a:pt x="372" y="856"/>
                  </a:cubicBezTo>
                  <a:lnTo>
                    <a:pt x="371" y="855"/>
                  </a:lnTo>
                  <a:close/>
                  <a:moveTo>
                    <a:pt x="1446" y="4709"/>
                  </a:moveTo>
                  <a:lnTo>
                    <a:pt x="1446" y="4709"/>
                  </a:lnTo>
                  <a:cubicBezTo>
                    <a:pt x="1445" y="4695"/>
                    <a:pt x="1442" y="4682"/>
                    <a:pt x="1440" y="4672"/>
                  </a:cubicBezTo>
                  <a:cubicBezTo>
                    <a:pt x="1433" y="4642"/>
                    <a:pt x="1413" y="4539"/>
                    <a:pt x="1405" y="4511"/>
                  </a:cubicBezTo>
                  <a:cubicBezTo>
                    <a:pt x="1398" y="4483"/>
                    <a:pt x="1385" y="4475"/>
                    <a:pt x="1385" y="4440"/>
                  </a:cubicBezTo>
                  <a:cubicBezTo>
                    <a:pt x="1382" y="4366"/>
                    <a:pt x="1365" y="4329"/>
                    <a:pt x="1361" y="4316"/>
                  </a:cubicBezTo>
                  <a:cubicBezTo>
                    <a:pt x="1355" y="4303"/>
                    <a:pt x="1357" y="4229"/>
                    <a:pt x="1357" y="4229"/>
                  </a:cubicBezTo>
                  <a:cubicBezTo>
                    <a:pt x="1353" y="3689"/>
                    <a:pt x="1230" y="3460"/>
                    <a:pt x="1213" y="3412"/>
                  </a:cubicBezTo>
                  <a:cubicBezTo>
                    <a:pt x="1200" y="3375"/>
                    <a:pt x="1193" y="3305"/>
                    <a:pt x="1171" y="3194"/>
                  </a:cubicBezTo>
                  <a:cubicBezTo>
                    <a:pt x="1162" y="3155"/>
                    <a:pt x="1154" y="3084"/>
                    <a:pt x="1144" y="2994"/>
                  </a:cubicBezTo>
                  <a:cubicBezTo>
                    <a:pt x="1145" y="2994"/>
                    <a:pt x="1146" y="2994"/>
                    <a:pt x="1148" y="2994"/>
                  </a:cubicBezTo>
                  <a:cubicBezTo>
                    <a:pt x="1164" y="2991"/>
                    <a:pt x="1176" y="2976"/>
                    <a:pt x="1175" y="2959"/>
                  </a:cubicBezTo>
                  <a:cubicBezTo>
                    <a:pt x="1168" y="2864"/>
                    <a:pt x="1142" y="2561"/>
                    <a:pt x="1071" y="2264"/>
                  </a:cubicBezTo>
                  <a:cubicBezTo>
                    <a:pt x="1071" y="2264"/>
                    <a:pt x="1070" y="2264"/>
                    <a:pt x="1070" y="2263"/>
                  </a:cubicBezTo>
                  <a:cubicBezTo>
                    <a:pt x="1068" y="2255"/>
                    <a:pt x="1066" y="2246"/>
                    <a:pt x="1064" y="2238"/>
                  </a:cubicBezTo>
                  <a:cubicBezTo>
                    <a:pt x="1062" y="2231"/>
                    <a:pt x="1061" y="2224"/>
                    <a:pt x="1059" y="2214"/>
                  </a:cubicBezTo>
                  <a:lnTo>
                    <a:pt x="1060" y="2221"/>
                  </a:lnTo>
                  <a:cubicBezTo>
                    <a:pt x="1059" y="2219"/>
                    <a:pt x="1059" y="2218"/>
                    <a:pt x="1058" y="2216"/>
                  </a:cubicBezTo>
                  <a:cubicBezTo>
                    <a:pt x="1058" y="2215"/>
                    <a:pt x="1059" y="2215"/>
                    <a:pt x="1059" y="2214"/>
                  </a:cubicBezTo>
                  <a:cubicBezTo>
                    <a:pt x="1059" y="2215"/>
                    <a:pt x="1058" y="2215"/>
                    <a:pt x="1058" y="2215"/>
                  </a:cubicBezTo>
                  <a:cubicBezTo>
                    <a:pt x="1044" y="2159"/>
                    <a:pt x="1028" y="2104"/>
                    <a:pt x="1010" y="2050"/>
                  </a:cubicBezTo>
                  <a:cubicBezTo>
                    <a:pt x="1010" y="2051"/>
                    <a:pt x="1010" y="2051"/>
                    <a:pt x="1010" y="2051"/>
                  </a:cubicBezTo>
                  <a:cubicBezTo>
                    <a:pt x="1034" y="2075"/>
                    <a:pt x="1039" y="2089"/>
                    <a:pt x="1042" y="2094"/>
                  </a:cubicBezTo>
                  <a:cubicBezTo>
                    <a:pt x="1046" y="2101"/>
                    <a:pt x="1060" y="2097"/>
                    <a:pt x="1070" y="2097"/>
                  </a:cubicBezTo>
                  <a:cubicBezTo>
                    <a:pt x="1080" y="2097"/>
                    <a:pt x="1072" y="2081"/>
                    <a:pt x="1069" y="2041"/>
                  </a:cubicBezTo>
                  <a:cubicBezTo>
                    <a:pt x="1065" y="2000"/>
                    <a:pt x="1052" y="1923"/>
                    <a:pt x="1064" y="1912"/>
                  </a:cubicBezTo>
                  <a:cubicBezTo>
                    <a:pt x="1075" y="1900"/>
                    <a:pt x="1092" y="1896"/>
                    <a:pt x="1078" y="1842"/>
                  </a:cubicBezTo>
                  <a:cubicBezTo>
                    <a:pt x="1064" y="1787"/>
                    <a:pt x="1045" y="1703"/>
                    <a:pt x="1047" y="1700"/>
                  </a:cubicBezTo>
                  <a:cubicBezTo>
                    <a:pt x="1048" y="1698"/>
                    <a:pt x="1041" y="1698"/>
                    <a:pt x="1072" y="1692"/>
                  </a:cubicBezTo>
                  <a:cubicBezTo>
                    <a:pt x="1104" y="1686"/>
                    <a:pt x="1111" y="1667"/>
                    <a:pt x="1111" y="1667"/>
                  </a:cubicBezTo>
                  <a:cubicBezTo>
                    <a:pt x="1186" y="1497"/>
                    <a:pt x="1151" y="1202"/>
                    <a:pt x="1128" y="1008"/>
                  </a:cubicBezTo>
                  <a:cubicBezTo>
                    <a:pt x="1104" y="815"/>
                    <a:pt x="1072" y="753"/>
                    <a:pt x="1055" y="733"/>
                  </a:cubicBezTo>
                  <a:cubicBezTo>
                    <a:pt x="1054" y="731"/>
                    <a:pt x="1049" y="729"/>
                    <a:pt x="1043" y="726"/>
                  </a:cubicBezTo>
                  <a:cubicBezTo>
                    <a:pt x="1029" y="689"/>
                    <a:pt x="984" y="666"/>
                    <a:pt x="967" y="629"/>
                  </a:cubicBezTo>
                  <a:cubicBezTo>
                    <a:pt x="951" y="593"/>
                    <a:pt x="964" y="550"/>
                    <a:pt x="950" y="512"/>
                  </a:cubicBezTo>
                  <a:cubicBezTo>
                    <a:pt x="940" y="486"/>
                    <a:pt x="919" y="466"/>
                    <a:pt x="906" y="441"/>
                  </a:cubicBezTo>
                  <a:cubicBezTo>
                    <a:pt x="889" y="406"/>
                    <a:pt x="891" y="366"/>
                    <a:pt x="884" y="328"/>
                  </a:cubicBezTo>
                  <a:cubicBezTo>
                    <a:pt x="873" y="273"/>
                    <a:pt x="843" y="224"/>
                    <a:pt x="813" y="177"/>
                  </a:cubicBezTo>
                  <a:cubicBezTo>
                    <a:pt x="785" y="132"/>
                    <a:pt x="778" y="105"/>
                    <a:pt x="737" y="73"/>
                  </a:cubicBezTo>
                  <a:cubicBezTo>
                    <a:pt x="709" y="57"/>
                    <a:pt x="688" y="26"/>
                    <a:pt x="672" y="17"/>
                  </a:cubicBezTo>
                  <a:cubicBezTo>
                    <a:pt x="641" y="0"/>
                    <a:pt x="603" y="2"/>
                    <a:pt x="567" y="5"/>
                  </a:cubicBezTo>
                  <a:cubicBezTo>
                    <a:pt x="538" y="7"/>
                    <a:pt x="510" y="9"/>
                    <a:pt x="482" y="11"/>
                  </a:cubicBezTo>
                  <a:cubicBezTo>
                    <a:pt x="458" y="13"/>
                    <a:pt x="432" y="15"/>
                    <a:pt x="411" y="27"/>
                  </a:cubicBezTo>
                  <a:cubicBezTo>
                    <a:pt x="401" y="33"/>
                    <a:pt x="392" y="40"/>
                    <a:pt x="382" y="47"/>
                  </a:cubicBezTo>
                  <a:cubicBezTo>
                    <a:pt x="365" y="59"/>
                    <a:pt x="345" y="67"/>
                    <a:pt x="327" y="77"/>
                  </a:cubicBezTo>
                  <a:cubicBezTo>
                    <a:pt x="309" y="88"/>
                    <a:pt x="291" y="102"/>
                    <a:pt x="284" y="122"/>
                  </a:cubicBezTo>
                  <a:cubicBezTo>
                    <a:pt x="276" y="140"/>
                    <a:pt x="278" y="161"/>
                    <a:pt x="277" y="181"/>
                  </a:cubicBezTo>
                  <a:cubicBezTo>
                    <a:pt x="269" y="205"/>
                    <a:pt x="263" y="228"/>
                    <a:pt x="263" y="253"/>
                  </a:cubicBezTo>
                  <a:cubicBezTo>
                    <a:pt x="263" y="272"/>
                    <a:pt x="270" y="317"/>
                    <a:pt x="277" y="323"/>
                  </a:cubicBezTo>
                  <a:cubicBezTo>
                    <a:pt x="278" y="324"/>
                    <a:pt x="280" y="325"/>
                    <a:pt x="281" y="325"/>
                  </a:cubicBezTo>
                  <a:cubicBezTo>
                    <a:pt x="279" y="330"/>
                    <a:pt x="278" y="337"/>
                    <a:pt x="279" y="347"/>
                  </a:cubicBezTo>
                  <a:cubicBezTo>
                    <a:pt x="282" y="366"/>
                    <a:pt x="288" y="378"/>
                    <a:pt x="295" y="393"/>
                  </a:cubicBezTo>
                  <a:cubicBezTo>
                    <a:pt x="292" y="404"/>
                    <a:pt x="285" y="416"/>
                    <a:pt x="282" y="427"/>
                  </a:cubicBezTo>
                  <a:cubicBezTo>
                    <a:pt x="272" y="457"/>
                    <a:pt x="285" y="490"/>
                    <a:pt x="301" y="518"/>
                  </a:cubicBezTo>
                  <a:cubicBezTo>
                    <a:pt x="308" y="529"/>
                    <a:pt x="315" y="540"/>
                    <a:pt x="318" y="553"/>
                  </a:cubicBezTo>
                  <a:cubicBezTo>
                    <a:pt x="322" y="570"/>
                    <a:pt x="318" y="588"/>
                    <a:pt x="315" y="605"/>
                  </a:cubicBezTo>
                  <a:cubicBezTo>
                    <a:pt x="313" y="614"/>
                    <a:pt x="311" y="621"/>
                    <a:pt x="309" y="625"/>
                  </a:cubicBezTo>
                  <a:cubicBezTo>
                    <a:pt x="303" y="638"/>
                    <a:pt x="278" y="679"/>
                    <a:pt x="275" y="684"/>
                  </a:cubicBezTo>
                  <a:cubicBezTo>
                    <a:pt x="274" y="688"/>
                    <a:pt x="275" y="689"/>
                    <a:pt x="273" y="709"/>
                  </a:cubicBezTo>
                  <a:cubicBezTo>
                    <a:pt x="271" y="723"/>
                    <a:pt x="268" y="744"/>
                    <a:pt x="265" y="761"/>
                  </a:cubicBezTo>
                  <a:cubicBezTo>
                    <a:pt x="264" y="761"/>
                    <a:pt x="262" y="761"/>
                    <a:pt x="262" y="761"/>
                  </a:cubicBezTo>
                  <a:cubicBezTo>
                    <a:pt x="262" y="761"/>
                    <a:pt x="229" y="764"/>
                    <a:pt x="201" y="771"/>
                  </a:cubicBezTo>
                  <a:cubicBezTo>
                    <a:pt x="174" y="777"/>
                    <a:pt x="63" y="830"/>
                    <a:pt x="51" y="836"/>
                  </a:cubicBezTo>
                  <a:cubicBezTo>
                    <a:pt x="40" y="842"/>
                    <a:pt x="39" y="853"/>
                    <a:pt x="38" y="869"/>
                  </a:cubicBezTo>
                  <a:cubicBezTo>
                    <a:pt x="37" y="885"/>
                    <a:pt x="31" y="1213"/>
                    <a:pt x="30" y="1222"/>
                  </a:cubicBezTo>
                  <a:cubicBezTo>
                    <a:pt x="30" y="1231"/>
                    <a:pt x="32" y="1236"/>
                    <a:pt x="24" y="1254"/>
                  </a:cubicBezTo>
                  <a:cubicBezTo>
                    <a:pt x="16" y="1272"/>
                    <a:pt x="21" y="1314"/>
                    <a:pt x="16" y="1322"/>
                  </a:cubicBezTo>
                  <a:cubicBezTo>
                    <a:pt x="10" y="1330"/>
                    <a:pt x="19" y="1344"/>
                    <a:pt x="20" y="1354"/>
                  </a:cubicBezTo>
                  <a:cubicBezTo>
                    <a:pt x="22" y="1364"/>
                    <a:pt x="19" y="1364"/>
                    <a:pt x="16" y="1370"/>
                  </a:cubicBezTo>
                  <a:cubicBezTo>
                    <a:pt x="12" y="1375"/>
                    <a:pt x="18" y="1380"/>
                    <a:pt x="18" y="1385"/>
                  </a:cubicBezTo>
                  <a:cubicBezTo>
                    <a:pt x="18" y="1390"/>
                    <a:pt x="14" y="1397"/>
                    <a:pt x="9" y="1419"/>
                  </a:cubicBezTo>
                  <a:cubicBezTo>
                    <a:pt x="3" y="1441"/>
                    <a:pt x="5" y="1512"/>
                    <a:pt x="9" y="1539"/>
                  </a:cubicBezTo>
                  <a:cubicBezTo>
                    <a:pt x="12" y="1566"/>
                    <a:pt x="59" y="1645"/>
                    <a:pt x="79" y="1661"/>
                  </a:cubicBezTo>
                  <a:cubicBezTo>
                    <a:pt x="99" y="1677"/>
                    <a:pt x="130" y="1684"/>
                    <a:pt x="130" y="1684"/>
                  </a:cubicBezTo>
                  <a:cubicBezTo>
                    <a:pt x="130" y="1685"/>
                    <a:pt x="130" y="1685"/>
                    <a:pt x="130" y="1685"/>
                  </a:cubicBezTo>
                  <a:cubicBezTo>
                    <a:pt x="129" y="1684"/>
                    <a:pt x="128" y="1683"/>
                    <a:pt x="128" y="1683"/>
                  </a:cubicBezTo>
                  <a:cubicBezTo>
                    <a:pt x="100" y="1691"/>
                    <a:pt x="120" y="1723"/>
                    <a:pt x="120" y="1723"/>
                  </a:cubicBezTo>
                  <a:cubicBezTo>
                    <a:pt x="108" y="1727"/>
                    <a:pt x="107" y="1741"/>
                    <a:pt x="109" y="1749"/>
                  </a:cubicBezTo>
                  <a:cubicBezTo>
                    <a:pt x="111" y="1755"/>
                    <a:pt x="117" y="1759"/>
                    <a:pt x="126" y="1764"/>
                  </a:cubicBezTo>
                  <a:cubicBezTo>
                    <a:pt x="125" y="1767"/>
                    <a:pt x="124" y="1769"/>
                    <a:pt x="123" y="1770"/>
                  </a:cubicBezTo>
                  <a:cubicBezTo>
                    <a:pt x="117" y="1778"/>
                    <a:pt x="98" y="1795"/>
                    <a:pt x="68" y="1812"/>
                  </a:cubicBezTo>
                  <a:cubicBezTo>
                    <a:pt x="19" y="1839"/>
                    <a:pt x="29" y="1842"/>
                    <a:pt x="18" y="1884"/>
                  </a:cubicBezTo>
                  <a:cubicBezTo>
                    <a:pt x="8" y="1920"/>
                    <a:pt x="9" y="1926"/>
                    <a:pt x="7" y="1968"/>
                  </a:cubicBezTo>
                  <a:lnTo>
                    <a:pt x="7" y="1969"/>
                  </a:lnTo>
                  <a:cubicBezTo>
                    <a:pt x="7" y="1976"/>
                    <a:pt x="6" y="1984"/>
                    <a:pt x="5" y="1995"/>
                  </a:cubicBezTo>
                  <a:cubicBezTo>
                    <a:pt x="0" y="2064"/>
                    <a:pt x="37" y="2074"/>
                    <a:pt x="45" y="2080"/>
                  </a:cubicBezTo>
                  <a:cubicBezTo>
                    <a:pt x="53" y="2085"/>
                    <a:pt x="50" y="2080"/>
                    <a:pt x="54" y="2057"/>
                  </a:cubicBezTo>
                  <a:cubicBezTo>
                    <a:pt x="56" y="2046"/>
                    <a:pt x="66" y="2030"/>
                    <a:pt x="80" y="2010"/>
                  </a:cubicBezTo>
                  <a:cubicBezTo>
                    <a:pt x="90" y="1999"/>
                    <a:pt x="99" y="1987"/>
                    <a:pt x="106" y="1974"/>
                  </a:cubicBezTo>
                  <a:cubicBezTo>
                    <a:pt x="111" y="1967"/>
                    <a:pt x="117" y="1959"/>
                    <a:pt x="122" y="1950"/>
                  </a:cubicBezTo>
                  <a:cubicBezTo>
                    <a:pt x="121" y="1951"/>
                    <a:pt x="121" y="1952"/>
                    <a:pt x="121" y="1953"/>
                  </a:cubicBezTo>
                  <a:cubicBezTo>
                    <a:pt x="109" y="1972"/>
                    <a:pt x="90" y="2010"/>
                    <a:pt x="74" y="2063"/>
                  </a:cubicBezTo>
                  <a:lnTo>
                    <a:pt x="74" y="2062"/>
                  </a:lnTo>
                  <a:cubicBezTo>
                    <a:pt x="74" y="2062"/>
                    <a:pt x="68" y="2078"/>
                    <a:pt x="67" y="2085"/>
                  </a:cubicBezTo>
                  <a:cubicBezTo>
                    <a:pt x="67" y="2085"/>
                    <a:pt x="67" y="2085"/>
                    <a:pt x="67" y="2086"/>
                  </a:cubicBezTo>
                  <a:cubicBezTo>
                    <a:pt x="38" y="2190"/>
                    <a:pt x="22" y="2344"/>
                    <a:pt x="75" y="2543"/>
                  </a:cubicBezTo>
                  <a:cubicBezTo>
                    <a:pt x="173" y="2903"/>
                    <a:pt x="215" y="2978"/>
                    <a:pt x="229" y="3064"/>
                  </a:cubicBezTo>
                  <a:cubicBezTo>
                    <a:pt x="230" y="3074"/>
                    <a:pt x="239" y="3083"/>
                    <a:pt x="250" y="3083"/>
                  </a:cubicBezTo>
                  <a:lnTo>
                    <a:pt x="258" y="3083"/>
                  </a:lnTo>
                  <a:cubicBezTo>
                    <a:pt x="269" y="3171"/>
                    <a:pt x="301" y="3388"/>
                    <a:pt x="301" y="3438"/>
                  </a:cubicBezTo>
                  <a:cubicBezTo>
                    <a:pt x="279" y="3682"/>
                    <a:pt x="311" y="3878"/>
                    <a:pt x="318" y="3915"/>
                  </a:cubicBezTo>
                  <a:cubicBezTo>
                    <a:pt x="325" y="3952"/>
                    <a:pt x="388" y="4238"/>
                    <a:pt x="398" y="4281"/>
                  </a:cubicBezTo>
                  <a:cubicBezTo>
                    <a:pt x="409" y="4323"/>
                    <a:pt x="415" y="4378"/>
                    <a:pt x="411" y="4394"/>
                  </a:cubicBezTo>
                  <a:cubicBezTo>
                    <a:pt x="406" y="4411"/>
                    <a:pt x="415" y="4452"/>
                    <a:pt x="421" y="4470"/>
                  </a:cubicBezTo>
                  <a:cubicBezTo>
                    <a:pt x="428" y="4490"/>
                    <a:pt x="425" y="4494"/>
                    <a:pt x="417" y="4519"/>
                  </a:cubicBezTo>
                  <a:cubicBezTo>
                    <a:pt x="410" y="4541"/>
                    <a:pt x="403" y="4678"/>
                    <a:pt x="395" y="4719"/>
                  </a:cubicBezTo>
                  <a:cubicBezTo>
                    <a:pt x="395" y="4721"/>
                    <a:pt x="394" y="4724"/>
                    <a:pt x="393" y="4725"/>
                  </a:cubicBezTo>
                  <a:cubicBezTo>
                    <a:pt x="393" y="4726"/>
                    <a:pt x="393" y="4726"/>
                    <a:pt x="393" y="4726"/>
                  </a:cubicBezTo>
                  <a:cubicBezTo>
                    <a:pt x="393" y="4717"/>
                    <a:pt x="393" y="4713"/>
                    <a:pt x="389" y="4721"/>
                  </a:cubicBezTo>
                  <a:cubicBezTo>
                    <a:pt x="389" y="4721"/>
                    <a:pt x="359" y="4795"/>
                    <a:pt x="371" y="4822"/>
                  </a:cubicBezTo>
                  <a:cubicBezTo>
                    <a:pt x="383" y="4849"/>
                    <a:pt x="404" y="4900"/>
                    <a:pt x="407" y="4902"/>
                  </a:cubicBezTo>
                  <a:cubicBezTo>
                    <a:pt x="411" y="4904"/>
                    <a:pt x="420" y="4910"/>
                    <a:pt x="467" y="4900"/>
                  </a:cubicBezTo>
                  <a:cubicBezTo>
                    <a:pt x="527" y="4888"/>
                    <a:pt x="574" y="4862"/>
                    <a:pt x="582" y="4848"/>
                  </a:cubicBezTo>
                  <a:cubicBezTo>
                    <a:pt x="591" y="4834"/>
                    <a:pt x="586" y="4748"/>
                    <a:pt x="585" y="4725"/>
                  </a:cubicBezTo>
                  <a:cubicBezTo>
                    <a:pt x="584" y="4702"/>
                    <a:pt x="582" y="4691"/>
                    <a:pt x="582" y="4688"/>
                  </a:cubicBezTo>
                  <a:cubicBezTo>
                    <a:pt x="581" y="4690"/>
                    <a:pt x="580" y="4699"/>
                    <a:pt x="577" y="4712"/>
                  </a:cubicBezTo>
                  <a:cubicBezTo>
                    <a:pt x="581" y="4684"/>
                    <a:pt x="583" y="4654"/>
                    <a:pt x="584" y="4637"/>
                  </a:cubicBezTo>
                  <a:cubicBezTo>
                    <a:pt x="584" y="4636"/>
                    <a:pt x="584" y="4635"/>
                    <a:pt x="584" y="4635"/>
                  </a:cubicBezTo>
                  <a:cubicBezTo>
                    <a:pt x="584" y="4635"/>
                    <a:pt x="584" y="4635"/>
                    <a:pt x="584" y="4634"/>
                  </a:cubicBezTo>
                  <a:cubicBezTo>
                    <a:pt x="584" y="4633"/>
                    <a:pt x="584" y="4631"/>
                    <a:pt x="585" y="4630"/>
                  </a:cubicBezTo>
                  <a:cubicBezTo>
                    <a:pt x="586" y="4621"/>
                    <a:pt x="588" y="4611"/>
                    <a:pt x="602" y="4561"/>
                  </a:cubicBezTo>
                  <a:cubicBezTo>
                    <a:pt x="618" y="4503"/>
                    <a:pt x="618" y="4481"/>
                    <a:pt x="609" y="4452"/>
                  </a:cubicBezTo>
                  <a:cubicBezTo>
                    <a:pt x="600" y="4424"/>
                    <a:pt x="583" y="4393"/>
                    <a:pt x="583" y="4393"/>
                  </a:cubicBezTo>
                  <a:cubicBezTo>
                    <a:pt x="581" y="4391"/>
                    <a:pt x="580" y="4390"/>
                    <a:pt x="578" y="4390"/>
                  </a:cubicBezTo>
                  <a:cubicBezTo>
                    <a:pt x="576" y="4376"/>
                    <a:pt x="566" y="4358"/>
                    <a:pt x="558" y="4340"/>
                  </a:cubicBezTo>
                  <a:cubicBezTo>
                    <a:pt x="550" y="4320"/>
                    <a:pt x="544" y="4295"/>
                    <a:pt x="544" y="4218"/>
                  </a:cubicBezTo>
                  <a:cubicBezTo>
                    <a:pt x="544" y="4141"/>
                    <a:pt x="576" y="3802"/>
                    <a:pt x="577" y="3723"/>
                  </a:cubicBezTo>
                  <a:cubicBezTo>
                    <a:pt x="579" y="3644"/>
                    <a:pt x="564" y="3459"/>
                    <a:pt x="574" y="3421"/>
                  </a:cubicBezTo>
                  <a:cubicBezTo>
                    <a:pt x="582" y="3391"/>
                    <a:pt x="593" y="3197"/>
                    <a:pt x="591" y="3066"/>
                  </a:cubicBezTo>
                  <a:cubicBezTo>
                    <a:pt x="651" y="3061"/>
                    <a:pt x="717" y="3054"/>
                    <a:pt x="781" y="3045"/>
                  </a:cubicBezTo>
                  <a:cubicBezTo>
                    <a:pt x="795" y="3092"/>
                    <a:pt x="806" y="3132"/>
                    <a:pt x="814" y="3158"/>
                  </a:cubicBezTo>
                  <a:cubicBezTo>
                    <a:pt x="840" y="3250"/>
                    <a:pt x="912" y="3416"/>
                    <a:pt x="940" y="3478"/>
                  </a:cubicBezTo>
                  <a:cubicBezTo>
                    <a:pt x="968" y="3539"/>
                    <a:pt x="986" y="3564"/>
                    <a:pt x="994" y="3603"/>
                  </a:cubicBezTo>
                  <a:cubicBezTo>
                    <a:pt x="1019" y="3760"/>
                    <a:pt x="1077" y="3888"/>
                    <a:pt x="1127" y="4027"/>
                  </a:cubicBezTo>
                  <a:cubicBezTo>
                    <a:pt x="1177" y="4166"/>
                    <a:pt x="1221" y="4298"/>
                    <a:pt x="1222" y="4308"/>
                  </a:cubicBezTo>
                  <a:cubicBezTo>
                    <a:pt x="1223" y="4319"/>
                    <a:pt x="1221" y="4333"/>
                    <a:pt x="1221" y="4360"/>
                  </a:cubicBezTo>
                  <a:cubicBezTo>
                    <a:pt x="1221" y="4370"/>
                    <a:pt x="1221" y="4384"/>
                    <a:pt x="1220" y="4399"/>
                  </a:cubicBezTo>
                  <a:cubicBezTo>
                    <a:pt x="1220" y="4399"/>
                    <a:pt x="1191" y="4437"/>
                    <a:pt x="1195" y="4473"/>
                  </a:cubicBezTo>
                  <a:cubicBezTo>
                    <a:pt x="1198" y="4508"/>
                    <a:pt x="1232" y="4560"/>
                    <a:pt x="1240" y="4622"/>
                  </a:cubicBezTo>
                  <a:cubicBezTo>
                    <a:pt x="1249" y="4685"/>
                    <a:pt x="1251" y="4768"/>
                    <a:pt x="1261" y="4826"/>
                  </a:cubicBezTo>
                  <a:cubicBezTo>
                    <a:pt x="1270" y="4884"/>
                    <a:pt x="1374" y="4891"/>
                    <a:pt x="1432" y="4907"/>
                  </a:cubicBezTo>
                  <a:cubicBezTo>
                    <a:pt x="1448" y="4912"/>
                    <a:pt x="1468" y="4906"/>
                    <a:pt x="1475" y="4891"/>
                  </a:cubicBezTo>
                  <a:cubicBezTo>
                    <a:pt x="1488" y="4863"/>
                    <a:pt x="1489" y="4800"/>
                    <a:pt x="1478" y="4777"/>
                  </a:cubicBezTo>
                  <a:cubicBezTo>
                    <a:pt x="1465" y="4748"/>
                    <a:pt x="1449" y="4711"/>
                    <a:pt x="1446" y="47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12" name="Freeform 2">
              <a:extLst>
                <a:ext uri="{FF2B5EF4-FFF2-40B4-BE49-F238E27FC236}">
                  <a16:creationId xmlns:a16="http://schemas.microsoft.com/office/drawing/2014/main" id="{F514D2ED-6ACE-914A-AB65-8C31BB14AF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5718" y="2940050"/>
              <a:ext cx="498475" cy="1801813"/>
            </a:xfrm>
            <a:custGeom>
              <a:avLst/>
              <a:gdLst>
                <a:gd name="T0" fmla="*/ 216979 w 1383"/>
                <a:gd name="T1" fmla="*/ 255911 h 5006"/>
                <a:gd name="T2" fmla="*/ 110652 w 1383"/>
                <a:gd name="T3" fmla="*/ 529818 h 5006"/>
                <a:gd name="T4" fmla="*/ 114977 w 1383"/>
                <a:gd name="T5" fmla="*/ 558612 h 5006"/>
                <a:gd name="T6" fmla="*/ 100920 w 1383"/>
                <a:gd name="T7" fmla="*/ 591726 h 5006"/>
                <a:gd name="T8" fmla="*/ 102723 w 1383"/>
                <a:gd name="T9" fmla="*/ 569410 h 5006"/>
                <a:gd name="T10" fmla="*/ 104885 w 1383"/>
                <a:gd name="T11" fmla="*/ 537017 h 5006"/>
                <a:gd name="T12" fmla="*/ 391427 w 1383"/>
                <a:gd name="T13" fmla="*/ 608283 h 5006"/>
                <a:gd name="T14" fmla="*/ 381696 w 1383"/>
                <a:gd name="T15" fmla="*/ 598925 h 5006"/>
                <a:gd name="T16" fmla="*/ 378091 w 1383"/>
                <a:gd name="T17" fmla="*/ 574449 h 5006"/>
                <a:gd name="T18" fmla="*/ 389265 w 1383"/>
                <a:gd name="T19" fmla="*/ 539176 h 5006"/>
                <a:gd name="T20" fmla="*/ 394671 w 1383"/>
                <a:gd name="T21" fmla="*/ 514341 h 5006"/>
                <a:gd name="T22" fmla="*/ 398636 w 1383"/>
                <a:gd name="T23" fmla="*/ 532337 h 5006"/>
                <a:gd name="T24" fmla="*/ 402961 w 1383"/>
                <a:gd name="T25" fmla="*/ 563651 h 5006"/>
                <a:gd name="T26" fmla="*/ 322945 w 1383"/>
                <a:gd name="T27" fmla="*/ 215958 h 5006"/>
                <a:gd name="T28" fmla="*/ 322225 w 1383"/>
                <a:gd name="T29" fmla="*/ 218118 h 5006"/>
                <a:gd name="T30" fmla="*/ 494871 w 1383"/>
                <a:gd name="T31" fmla="*/ 599285 h 5006"/>
                <a:gd name="T32" fmla="*/ 452340 w 1383"/>
                <a:gd name="T33" fmla="*/ 323938 h 5006"/>
                <a:gd name="T34" fmla="*/ 381335 w 1383"/>
                <a:gd name="T35" fmla="*/ 271388 h 5006"/>
                <a:gd name="T36" fmla="*/ 370883 w 1383"/>
                <a:gd name="T37" fmla="*/ 197602 h 5006"/>
                <a:gd name="T38" fmla="*/ 379173 w 1383"/>
                <a:gd name="T39" fmla="*/ 86743 h 5006"/>
                <a:gd name="T40" fmla="*/ 289065 w 1383"/>
                <a:gd name="T41" fmla="*/ 2160 h 5006"/>
                <a:gd name="T42" fmla="*/ 195353 w 1383"/>
                <a:gd name="T43" fmla="*/ 66947 h 5006"/>
                <a:gd name="T44" fmla="*/ 204364 w 1383"/>
                <a:gd name="T45" fmla="*/ 191483 h 5006"/>
                <a:gd name="T46" fmla="*/ 207968 w 1383"/>
                <a:gd name="T47" fmla="*/ 260950 h 5006"/>
                <a:gd name="T48" fmla="*/ 77853 w 1383"/>
                <a:gd name="T49" fmla="*/ 303781 h 5006"/>
                <a:gd name="T50" fmla="*/ 1442 w 1383"/>
                <a:gd name="T51" fmla="*/ 579128 h 5006"/>
                <a:gd name="T52" fmla="*/ 12975 w 1383"/>
                <a:gd name="T53" fmla="*/ 619081 h 5006"/>
                <a:gd name="T54" fmla="*/ 85782 w 1383"/>
                <a:gd name="T55" fmla="*/ 761253 h 5006"/>
                <a:gd name="T56" fmla="*/ 93712 w 1383"/>
                <a:gd name="T57" fmla="*/ 793647 h 5006"/>
                <a:gd name="T58" fmla="*/ 148137 w 1383"/>
                <a:gd name="T59" fmla="*/ 1206488 h 5006"/>
                <a:gd name="T60" fmla="*/ 145974 w 1383"/>
                <a:gd name="T61" fmla="*/ 1324185 h 5006"/>
                <a:gd name="T62" fmla="*/ 180576 w 1383"/>
                <a:gd name="T63" fmla="*/ 1570378 h 5006"/>
                <a:gd name="T64" fmla="*/ 184901 w 1383"/>
                <a:gd name="T65" fmla="*/ 1579376 h 5006"/>
                <a:gd name="T66" fmla="*/ 186342 w 1383"/>
                <a:gd name="T67" fmla="*/ 1646323 h 5006"/>
                <a:gd name="T68" fmla="*/ 166879 w 1383"/>
                <a:gd name="T69" fmla="*/ 1774458 h 5006"/>
                <a:gd name="T70" fmla="*/ 241849 w 1383"/>
                <a:gd name="T71" fmla="*/ 1730187 h 5006"/>
                <a:gd name="T72" fmla="*/ 244011 w 1383"/>
                <a:gd name="T73" fmla="*/ 1690234 h 5006"/>
                <a:gd name="T74" fmla="*/ 234640 w 1383"/>
                <a:gd name="T75" fmla="*/ 1588014 h 5006"/>
                <a:gd name="T76" fmla="*/ 233559 w 1383"/>
                <a:gd name="T77" fmla="*/ 1568218 h 5006"/>
                <a:gd name="T78" fmla="*/ 251580 w 1383"/>
                <a:gd name="T79" fmla="*/ 1347580 h 5006"/>
                <a:gd name="T80" fmla="*/ 256987 w 1383"/>
                <a:gd name="T81" fmla="*/ 1182732 h 5006"/>
                <a:gd name="T82" fmla="*/ 254464 w 1383"/>
                <a:gd name="T83" fmla="*/ 1041639 h 5006"/>
                <a:gd name="T84" fmla="*/ 255545 w 1383"/>
                <a:gd name="T85" fmla="*/ 1010325 h 5006"/>
                <a:gd name="T86" fmla="*/ 261672 w 1383"/>
                <a:gd name="T87" fmla="*/ 926462 h 5006"/>
                <a:gd name="T88" fmla="*/ 263114 w 1383"/>
                <a:gd name="T89" fmla="*/ 1103547 h 5006"/>
                <a:gd name="T90" fmla="*/ 266718 w 1383"/>
                <a:gd name="T91" fmla="*/ 1376015 h 5006"/>
                <a:gd name="T92" fmla="*/ 269241 w 1383"/>
                <a:gd name="T93" fmla="*/ 1567858 h 5006"/>
                <a:gd name="T94" fmla="*/ 259149 w 1383"/>
                <a:gd name="T95" fmla="*/ 1621128 h 5006"/>
                <a:gd name="T96" fmla="*/ 246895 w 1383"/>
                <a:gd name="T97" fmla="*/ 1735226 h 5006"/>
                <a:gd name="T98" fmla="*/ 328352 w 1383"/>
                <a:gd name="T99" fmla="*/ 1760061 h 5006"/>
                <a:gd name="T100" fmla="*/ 320062 w 1383"/>
                <a:gd name="T101" fmla="*/ 1633725 h 5006"/>
                <a:gd name="T102" fmla="*/ 329433 w 1383"/>
                <a:gd name="T103" fmla="*/ 1571097 h 5006"/>
                <a:gd name="T104" fmla="*/ 367278 w 1383"/>
                <a:gd name="T105" fmla="*/ 1345061 h 5006"/>
                <a:gd name="T106" fmla="*/ 362232 w 1383"/>
                <a:gd name="T107" fmla="*/ 1292151 h 5006"/>
                <a:gd name="T108" fmla="*/ 430714 w 1383"/>
                <a:gd name="T109" fmla="*/ 910265 h 5006"/>
                <a:gd name="T110" fmla="*/ 416657 w 1383"/>
                <a:gd name="T111" fmla="*/ 754775 h 5006"/>
                <a:gd name="T112" fmla="*/ 436121 w 1383"/>
                <a:gd name="T113" fmla="*/ 689627 h 500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383" h="5006">
                  <a:moveTo>
                    <a:pt x="763" y="4355"/>
                  </a:moveTo>
                  <a:lnTo>
                    <a:pt x="763" y="4355"/>
                  </a:lnTo>
                  <a:cubicBezTo>
                    <a:pt x="759" y="4355"/>
                    <a:pt x="755" y="4355"/>
                    <a:pt x="750" y="4356"/>
                  </a:cubicBezTo>
                  <a:cubicBezTo>
                    <a:pt x="755" y="4355"/>
                    <a:pt x="759" y="4355"/>
                    <a:pt x="763" y="4355"/>
                  </a:cubicBezTo>
                  <a:close/>
                  <a:moveTo>
                    <a:pt x="602" y="716"/>
                  </a:moveTo>
                  <a:lnTo>
                    <a:pt x="602" y="716"/>
                  </a:lnTo>
                  <a:cubicBezTo>
                    <a:pt x="602" y="715"/>
                    <a:pt x="602" y="713"/>
                    <a:pt x="602" y="711"/>
                  </a:cubicBezTo>
                  <a:cubicBezTo>
                    <a:pt x="602" y="713"/>
                    <a:pt x="602" y="714"/>
                    <a:pt x="602" y="716"/>
                  </a:cubicBezTo>
                  <a:close/>
                  <a:moveTo>
                    <a:pt x="307" y="1471"/>
                  </a:moveTo>
                  <a:lnTo>
                    <a:pt x="307" y="1471"/>
                  </a:lnTo>
                  <a:cubicBezTo>
                    <a:pt x="307" y="1471"/>
                    <a:pt x="307" y="1471"/>
                    <a:pt x="307" y="1472"/>
                  </a:cubicBezTo>
                  <a:cubicBezTo>
                    <a:pt x="307" y="1473"/>
                    <a:pt x="308" y="1473"/>
                    <a:pt x="308" y="1474"/>
                  </a:cubicBezTo>
                  <a:cubicBezTo>
                    <a:pt x="309" y="1480"/>
                    <a:pt x="312" y="1488"/>
                    <a:pt x="317" y="1500"/>
                  </a:cubicBezTo>
                  <a:cubicBezTo>
                    <a:pt x="317" y="1500"/>
                    <a:pt x="317" y="1500"/>
                    <a:pt x="317" y="1501"/>
                  </a:cubicBezTo>
                  <a:cubicBezTo>
                    <a:pt x="322" y="1517"/>
                    <a:pt x="320" y="1535"/>
                    <a:pt x="319" y="1552"/>
                  </a:cubicBezTo>
                  <a:cubicBezTo>
                    <a:pt x="317" y="1582"/>
                    <a:pt x="318" y="1613"/>
                    <a:pt x="319" y="1644"/>
                  </a:cubicBezTo>
                  <a:cubicBezTo>
                    <a:pt x="320" y="1648"/>
                    <a:pt x="320" y="1652"/>
                    <a:pt x="321" y="1657"/>
                  </a:cubicBezTo>
                  <a:cubicBezTo>
                    <a:pt x="323" y="1665"/>
                    <a:pt x="328" y="1673"/>
                    <a:pt x="327" y="1682"/>
                  </a:cubicBezTo>
                  <a:cubicBezTo>
                    <a:pt x="309" y="1672"/>
                    <a:pt x="296" y="1657"/>
                    <a:pt x="280" y="1644"/>
                  </a:cubicBezTo>
                  <a:cubicBezTo>
                    <a:pt x="277" y="1642"/>
                    <a:pt x="272" y="1641"/>
                    <a:pt x="272" y="1637"/>
                  </a:cubicBezTo>
                  <a:cubicBezTo>
                    <a:pt x="272" y="1632"/>
                    <a:pt x="274" y="1630"/>
                    <a:pt x="278" y="1627"/>
                  </a:cubicBezTo>
                  <a:cubicBezTo>
                    <a:pt x="284" y="1622"/>
                    <a:pt x="288" y="1614"/>
                    <a:pt x="289" y="1606"/>
                  </a:cubicBezTo>
                  <a:cubicBezTo>
                    <a:pt x="290" y="1598"/>
                    <a:pt x="288" y="1590"/>
                    <a:pt x="285" y="1582"/>
                  </a:cubicBezTo>
                  <a:cubicBezTo>
                    <a:pt x="283" y="1578"/>
                    <a:pt x="282" y="1574"/>
                    <a:pt x="280" y="1570"/>
                  </a:cubicBezTo>
                  <a:cubicBezTo>
                    <a:pt x="278" y="1559"/>
                    <a:pt x="283" y="1548"/>
                    <a:pt x="282" y="1537"/>
                  </a:cubicBezTo>
                  <a:cubicBezTo>
                    <a:pt x="280" y="1532"/>
                    <a:pt x="279" y="1528"/>
                    <a:pt x="278" y="1523"/>
                  </a:cubicBezTo>
                  <a:cubicBezTo>
                    <a:pt x="277" y="1511"/>
                    <a:pt x="285" y="1501"/>
                    <a:pt x="291" y="1492"/>
                  </a:cubicBezTo>
                  <a:cubicBezTo>
                    <a:pt x="299" y="1479"/>
                    <a:pt x="299" y="1453"/>
                    <a:pt x="302" y="1443"/>
                  </a:cubicBezTo>
                  <a:cubicBezTo>
                    <a:pt x="303" y="1451"/>
                    <a:pt x="305" y="1461"/>
                    <a:pt x="307" y="1471"/>
                  </a:cubicBezTo>
                  <a:close/>
                  <a:moveTo>
                    <a:pt x="1128" y="1617"/>
                  </a:moveTo>
                  <a:lnTo>
                    <a:pt x="1128" y="1617"/>
                  </a:lnTo>
                  <a:cubicBezTo>
                    <a:pt x="1116" y="1633"/>
                    <a:pt x="1099" y="1646"/>
                    <a:pt x="1095" y="1665"/>
                  </a:cubicBezTo>
                  <a:cubicBezTo>
                    <a:pt x="1092" y="1674"/>
                    <a:pt x="1093" y="1683"/>
                    <a:pt x="1086" y="1690"/>
                  </a:cubicBezTo>
                  <a:cubicBezTo>
                    <a:pt x="1083" y="1692"/>
                    <a:pt x="1079" y="1693"/>
                    <a:pt x="1076" y="1694"/>
                  </a:cubicBezTo>
                  <a:cubicBezTo>
                    <a:pt x="1063" y="1699"/>
                    <a:pt x="1053" y="1708"/>
                    <a:pt x="1047" y="1720"/>
                  </a:cubicBezTo>
                  <a:cubicBezTo>
                    <a:pt x="1050" y="1708"/>
                    <a:pt x="1053" y="1696"/>
                    <a:pt x="1056" y="1684"/>
                  </a:cubicBezTo>
                  <a:cubicBezTo>
                    <a:pt x="1058" y="1677"/>
                    <a:pt x="1059" y="1671"/>
                    <a:pt x="1059" y="1664"/>
                  </a:cubicBezTo>
                  <a:cubicBezTo>
                    <a:pt x="1060" y="1645"/>
                    <a:pt x="1052" y="1628"/>
                    <a:pt x="1048" y="1610"/>
                  </a:cubicBezTo>
                  <a:cubicBezTo>
                    <a:pt x="1048" y="1609"/>
                    <a:pt x="1048" y="1606"/>
                    <a:pt x="1048" y="1604"/>
                  </a:cubicBezTo>
                  <a:cubicBezTo>
                    <a:pt x="1049" y="1603"/>
                    <a:pt x="1050" y="1602"/>
                    <a:pt x="1050" y="1600"/>
                  </a:cubicBezTo>
                  <a:cubicBezTo>
                    <a:pt x="1051" y="1599"/>
                    <a:pt x="1050" y="1598"/>
                    <a:pt x="1049" y="1596"/>
                  </a:cubicBezTo>
                  <a:cubicBezTo>
                    <a:pt x="1047" y="1587"/>
                    <a:pt x="1052" y="1577"/>
                    <a:pt x="1059" y="1570"/>
                  </a:cubicBezTo>
                  <a:cubicBezTo>
                    <a:pt x="1066" y="1562"/>
                    <a:pt x="1074" y="1556"/>
                    <a:pt x="1075" y="1546"/>
                  </a:cubicBezTo>
                  <a:cubicBezTo>
                    <a:pt x="1076" y="1540"/>
                    <a:pt x="1073" y="1534"/>
                    <a:pt x="1073" y="1529"/>
                  </a:cubicBezTo>
                  <a:cubicBezTo>
                    <a:pt x="1074" y="1518"/>
                    <a:pt x="1082" y="1508"/>
                    <a:pt x="1080" y="1498"/>
                  </a:cubicBezTo>
                  <a:cubicBezTo>
                    <a:pt x="1080" y="1493"/>
                    <a:pt x="1078" y="1489"/>
                    <a:pt x="1078" y="1483"/>
                  </a:cubicBezTo>
                  <a:cubicBezTo>
                    <a:pt x="1076" y="1478"/>
                    <a:pt x="1079" y="1471"/>
                    <a:pt x="1080" y="1466"/>
                  </a:cubicBezTo>
                  <a:cubicBezTo>
                    <a:pt x="1084" y="1455"/>
                    <a:pt x="1088" y="1444"/>
                    <a:pt x="1092" y="1433"/>
                  </a:cubicBezTo>
                  <a:cubicBezTo>
                    <a:pt x="1092" y="1431"/>
                    <a:pt x="1093" y="1429"/>
                    <a:pt x="1095" y="1429"/>
                  </a:cubicBezTo>
                  <a:cubicBezTo>
                    <a:pt x="1095" y="1429"/>
                    <a:pt x="1095" y="1429"/>
                    <a:pt x="1096" y="1429"/>
                  </a:cubicBezTo>
                  <a:cubicBezTo>
                    <a:pt x="1095" y="1437"/>
                    <a:pt x="1095" y="1445"/>
                    <a:pt x="1095" y="1453"/>
                  </a:cubicBezTo>
                  <a:cubicBezTo>
                    <a:pt x="1095" y="1459"/>
                    <a:pt x="1095" y="1465"/>
                    <a:pt x="1098" y="1469"/>
                  </a:cubicBezTo>
                  <a:cubicBezTo>
                    <a:pt x="1099" y="1473"/>
                    <a:pt x="1103" y="1476"/>
                    <a:pt x="1106" y="1479"/>
                  </a:cubicBezTo>
                  <a:cubicBezTo>
                    <a:pt x="1113" y="1488"/>
                    <a:pt x="1119" y="1498"/>
                    <a:pt x="1124" y="1508"/>
                  </a:cubicBezTo>
                  <a:cubicBezTo>
                    <a:pt x="1126" y="1511"/>
                    <a:pt x="1127" y="1514"/>
                    <a:pt x="1127" y="1519"/>
                  </a:cubicBezTo>
                  <a:cubicBezTo>
                    <a:pt x="1127" y="1522"/>
                    <a:pt x="1125" y="1526"/>
                    <a:pt x="1124" y="1529"/>
                  </a:cubicBezTo>
                  <a:cubicBezTo>
                    <a:pt x="1120" y="1541"/>
                    <a:pt x="1119" y="1554"/>
                    <a:pt x="1118" y="1566"/>
                  </a:cubicBezTo>
                  <a:cubicBezTo>
                    <a:pt x="1118" y="1579"/>
                    <a:pt x="1117" y="1592"/>
                    <a:pt x="1125" y="1602"/>
                  </a:cubicBezTo>
                  <a:cubicBezTo>
                    <a:pt x="1128" y="1605"/>
                    <a:pt x="1131" y="1609"/>
                    <a:pt x="1130" y="1612"/>
                  </a:cubicBezTo>
                  <a:cubicBezTo>
                    <a:pt x="1130" y="1614"/>
                    <a:pt x="1129" y="1615"/>
                    <a:pt x="1128" y="1617"/>
                  </a:cubicBezTo>
                  <a:close/>
                  <a:moveTo>
                    <a:pt x="896" y="600"/>
                  </a:moveTo>
                  <a:lnTo>
                    <a:pt x="896" y="600"/>
                  </a:lnTo>
                  <a:lnTo>
                    <a:pt x="896" y="599"/>
                  </a:lnTo>
                  <a:lnTo>
                    <a:pt x="896" y="600"/>
                  </a:lnTo>
                  <a:close/>
                  <a:moveTo>
                    <a:pt x="894" y="606"/>
                  </a:moveTo>
                  <a:lnTo>
                    <a:pt x="894" y="606"/>
                  </a:lnTo>
                  <a:cubicBezTo>
                    <a:pt x="894" y="605"/>
                    <a:pt x="895" y="605"/>
                    <a:pt x="895" y="604"/>
                  </a:cubicBezTo>
                  <a:cubicBezTo>
                    <a:pt x="895" y="605"/>
                    <a:pt x="894" y="605"/>
                    <a:pt x="894" y="606"/>
                  </a:cubicBezTo>
                  <a:close/>
                  <a:moveTo>
                    <a:pt x="894" y="614"/>
                  </a:moveTo>
                  <a:lnTo>
                    <a:pt x="894" y="614"/>
                  </a:lnTo>
                  <a:cubicBezTo>
                    <a:pt x="894" y="612"/>
                    <a:pt x="894" y="611"/>
                    <a:pt x="894" y="610"/>
                  </a:cubicBezTo>
                  <a:cubicBezTo>
                    <a:pt x="894" y="611"/>
                    <a:pt x="894" y="612"/>
                    <a:pt x="894" y="614"/>
                  </a:cubicBezTo>
                  <a:close/>
                  <a:moveTo>
                    <a:pt x="1373" y="1681"/>
                  </a:moveTo>
                  <a:lnTo>
                    <a:pt x="1373" y="1681"/>
                  </a:lnTo>
                  <a:cubicBezTo>
                    <a:pt x="1376" y="1678"/>
                    <a:pt x="1378" y="1676"/>
                    <a:pt x="1373" y="1665"/>
                  </a:cubicBezTo>
                  <a:cubicBezTo>
                    <a:pt x="1369" y="1654"/>
                    <a:pt x="1361" y="1649"/>
                    <a:pt x="1364" y="1640"/>
                  </a:cubicBezTo>
                  <a:cubicBezTo>
                    <a:pt x="1368" y="1630"/>
                    <a:pt x="1369" y="1602"/>
                    <a:pt x="1359" y="1559"/>
                  </a:cubicBezTo>
                  <a:cubicBezTo>
                    <a:pt x="1349" y="1515"/>
                    <a:pt x="1301" y="1203"/>
                    <a:pt x="1291" y="1077"/>
                  </a:cubicBezTo>
                  <a:cubicBezTo>
                    <a:pt x="1281" y="951"/>
                    <a:pt x="1259" y="905"/>
                    <a:pt x="1255" y="900"/>
                  </a:cubicBezTo>
                  <a:cubicBezTo>
                    <a:pt x="1252" y="895"/>
                    <a:pt x="1242" y="895"/>
                    <a:pt x="1239" y="891"/>
                  </a:cubicBezTo>
                  <a:cubicBezTo>
                    <a:pt x="1235" y="888"/>
                    <a:pt x="1210" y="872"/>
                    <a:pt x="1174" y="861"/>
                  </a:cubicBezTo>
                  <a:cubicBezTo>
                    <a:pt x="1159" y="857"/>
                    <a:pt x="1114" y="836"/>
                    <a:pt x="1065" y="812"/>
                  </a:cubicBezTo>
                  <a:cubicBezTo>
                    <a:pt x="1065" y="792"/>
                    <a:pt x="1062" y="774"/>
                    <a:pt x="1058" y="754"/>
                  </a:cubicBezTo>
                  <a:cubicBezTo>
                    <a:pt x="1053" y="728"/>
                    <a:pt x="1040" y="704"/>
                    <a:pt x="1022" y="684"/>
                  </a:cubicBezTo>
                  <a:cubicBezTo>
                    <a:pt x="996" y="654"/>
                    <a:pt x="955" y="636"/>
                    <a:pt x="918" y="621"/>
                  </a:cubicBezTo>
                  <a:cubicBezTo>
                    <a:pt x="913" y="619"/>
                    <a:pt x="909" y="612"/>
                    <a:pt x="906" y="610"/>
                  </a:cubicBezTo>
                  <a:cubicBezTo>
                    <a:pt x="942" y="584"/>
                    <a:pt x="995" y="580"/>
                    <a:pt x="1029" y="549"/>
                  </a:cubicBezTo>
                  <a:cubicBezTo>
                    <a:pt x="1046" y="534"/>
                    <a:pt x="1056" y="512"/>
                    <a:pt x="1059" y="489"/>
                  </a:cubicBezTo>
                  <a:cubicBezTo>
                    <a:pt x="1060" y="473"/>
                    <a:pt x="1058" y="456"/>
                    <a:pt x="1055" y="439"/>
                  </a:cubicBezTo>
                  <a:cubicBezTo>
                    <a:pt x="1050" y="403"/>
                    <a:pt x="1049" y="366"/>
                    <a:pt x="1051" y="330"/>
                  </a:cubicBezTo>
                  <a:cubicBezTo>
                    <a:pt x="1053" y="301"/>
                    <a:pt x="1056" y="271"/>
                    <a:pt x="1052" y="241"/>
                  </a:cubicBezTo>
                  <a:cubicBezTo>
                    <a:pt x="1048" y="222"/>
                    <a:pt x="1042" y="203"/>
                    <a:pt x="1034" y="186"/>
                  </a:cubicBezTo>
                  <a:cubicBezTo>
                    <a:pt x="1019" y="155"/>
                    <a:pt x="999" y="127"/>
                    <a:pt x="975" y="103"/>
                  </a:cubicBezTo>
                  <a:cubicBezTo>
                    <a:pt x="951" y="80"/>
                    <a:pt x="924" y="61"/>
                    <a:pt x="896" y="45"/>
                  </a:cubicBezTo>
                  <a:cubicBezTo>
                    <a:pt x="866" y="27"/>
                    <a:pt x="835" y="11"/>
                    <a:pt x="802" y="6"/>
                  </a:cubicBezTo>
                  <a:cubicBezTo>
                    <a:pt x="768" y="0"/>
                    <a:pt x="732" y="7"/>
                    <a:pt x="706" y="29"/>
                  </a:cubicBezTo>
                  <a:cubicBezTo>
                    <a:pt x="699" y="35"/>
                    <a:pt x="693" y="42"/>
                    <a:pt x="685" y="48"/>
                  </a:cubicBezTo>
                  <a:cubicBezTo>
                    <a:pt x="670" y="57"/>
                    <a:pt x="652" y="57"/>
                    <a:pt x="635" y="62"/>
                  </a:cubicBezTo>
                  <a:cubicBezTo>
                    <a:pt x="583" y="77"/>
                    <a:pt x="552" y="133"/>
                    <a:pt x="542" y="186"/>
                  </a:cubicBezTo>
                  <a:cubicBezTo>
                    <a:pt x="532" y="241"/>
                    <a:pt x="538" y="296"/>
                    <a:pt x="528" y="350"/>
                  </a:cubicBezTo>
                  <a:cubicBezTo>
                    <a:pt x="523" y="372"/>
                    <a:pt x="517" y="394"/>
                    <a:pt x="517" y="418"/>
                  </a:cubicBezTo>
                  <a:cubicBezTo>
                    <a:pt x="516" y="442"/>
                    <a:pt x="524" y="466"/>
                    <a:pt x="535" y="488"/>
                  </a:cubicBezTo>
                  <a:cubicBezTo>
                    <a:pt x="543" y="504"/>
                    <a:pt x="554" y="519"/>
                    <a:pt x="567" y="532"/>
                  </a:cubicBezTo>
                  <a:cubicBezTo>
                    <a:pt x="572" y="565"/>
                    <a:pt x="574" y="582"/>
                    <a:pt x="602" y="608"/>
                  </a:cubicBezTo>
                  <a:cubicBezTo>
                    <a:pt x="602" y="608"/>
                    <a:pt x="608" y="611"/>
                    <a:pt x="608" y="625"/>
                  </a:cubicBezTo>
                  <a:cubicBezTo>
                    <a:pt x="608" y="634"/>
                    <a:pt x="605" y="665"/>
                    <a:pt x="603" y="693"/>
                  </a:cubicBezTo>
                  <a:cubicBezTo>
                    <a:pt x="600" y="695"/>
                    <a:pt x="590" y="702"/>
                    <a:pt x="577" y="725"/>
                  </a:cubicBezTo>
                  <a:cubicBezTo>
                    <a:pt x="561" y="754"/>
                    <a:pt x="553" y="757"/>
                    <a:pt x="537" y="762"/>
                  </a:cubicBezTo>
                  <a:cubicBezTo>
                    <a:pt x="521" y="768"/>
                    <a:pt x="505" y="774"/>
                    <a:pt x="500" y="781"/>
                  </a:cubicBezTo>
                  <a:cubicBezTo>
                    <a:pt x="494" y="789"/>
                    <a:pt x="255" y="826"/>
                    <a:pt x="234" y="836"/>
                  </a:cubicBezTo>
                  <a:cubicBezTo>
                    <a:pt x="234" y="836"/>
                    <a:pt x="225" y="831"/>
                    <a:pt x="216" y="844"/>
                  </a:cubicBezTo>
                  <a:cubicBezTo>
                    <a:pt x="207" y="857"/>
                    <a:pt x="158" y="991"/>
                    <a:pt x="140" y="1086"/>
                  </a:cubicBezTo>
                  <a:cubicBezTo>
                    <a:pt x="123" y="1181"/>
                    <a:pt x="30" y="1494"/>
                    <a:pt x="23" y="1538"/>
                  </a:cubicBezTo>
                  <a:cubicBezTo>
                    <a:pt x="18" y="1563"/>
                    <a:pt x="6" y="1570"/>
                    <a:pt x="8" y="1583"/>
                  </a:cubicBezTo>
                  <a:cubicBezTo>
                    <a:pt x="9" y="1597"/>
                    <a:pt x="6" y="1597"/>
                    <a:pt x="4" y="1609"/>
                  </a:cubicBezTo>
                  <a:cubicBezTo>
                    <a:pt x="2" y="1620"/>
                    <a:pt x="0" y="1631"/>
                    <a:pt x="4" y="1634"/>
                  </a:cubicBezTo>
                  <a:cubicBezTo>
                    <a:pt x="8" y="1637"/>
                    <a:pt x="2" y="1646"/>
                    <a:pt x="6" y="1655"/>
                  </a:cubicBezTo>
                  <a:cubicBezTo>
                    <a:pt x="10" y="1665"/>
                    <a:pt x="5" y="1666"/>
                    <a:pt x="13" y="1671"/>
                  </a:cubicBezTo>
                  <a:cubicBezTo>
                    <a:pt x="22" y="1676"/>
                    <a:pt x="18" y="1695"/>
                    <a:pt x="36" y="1720"/>
                  </a:cubicBezTo>
                  <a:cubicBezTo>
                    <a:pt x="54" y="1742"/>
                    <a:pt x="186" y="1877"/>
                    <a:pt x="218" y="1917"/>
                  </a:cubicBezTo>
                  <a:cubicBezTo>
                    <a:pt x="233" y="1950"/>
                    <a:pt x="263" y="1958"/>
                    <a:pt x="274" y="1963"/>
                  </a:cubicBezTo>
                  <a:cubicBezTo>
                    <a:pt x="274" y="1963"/>
                    <a:pt x="234" y="2020"/>
                    <a:pt x="231" y="2115"/>
                  </a:cubicBezTo>
                  <a:cubicBezTo>
                    <a:pt x="231" y="2115"/>
                    <a:pt x="232" y="2114"/>
                    <a:pt x="238" y="2115"/>
                  </a:cubicBezTo>
                  <a:cubicBezTo>
                    <a:pt x="238" y="2115"/>
                    <a:pt x="235" y="2166"/>
                    <a:pt x="236" y="2182"/>
                  </a:cubicBezTo>
                  <a:cubicBezTo>
                    <a:pt x="236" y="2185"/>
                    <a:pt x="238" y="2186"/>
                    <a:pt x="239" y="2189"/>
                  </a:cubicBezTo>
                  <a:cubicBezTo>
                    <a:pt x="238" y="2188"/>
                    <a:pt x="238" y="2188"/>
                    <a:pt x="237" y="2188"/>
                  </a:cubicBezTo>
                  <a:cubicBezTo>
                    <a:pt x="241" y="2193"/>
                    <a:pt x="249" y="2198"/>
                    <a:pt x="260" y="2205"/>
                  </a:cubicBezTo>
                  <a:cubicBezTo>
                    <a:pt x="245" y="2287"/>
                    <a:pt x="239" y="2376"/>
                    <a:pt x="239" y="2449"/>
                  </a:cubicBezTo>
                  <a:cubicBezTo>
                    <a:pt x="239" y="2544"/>
                    <a:pt x="260" y="2740"/>
                    <a:pt x="271" y="2787"/>
                  </a:cubicBezTo>
                  <a:cubicBezTo>
                    <a:pt x="302" y="2913"/>
                    <a:pt x="347" y="3035"/>
                    <a:pt x="378" y="3160"/>
                  </a:cubicBezTo>
                  <a:cubicBezTo>
                    <a:pt x="393" y="3223"/>
                    <a:pt x="406" y="3287"/>
                    <a:pt x="411" y="3352"/>
                  </a:cubicBezTo>
                  <a:cubicBezTo>
                    <a:pt x="416" y="3416"/>
                    <a:pt x="403" y="3481"/>
                    <a:pt x="408" y="3543"/>
                  </a:cubicBezTo>
                  <a:cubicBezTo>
                    <a:pt x="410" y="3563"/>
                    <a:pt x="415" y="3582"/>
                    <a:pt x="415" y="3600"/>
                  </a:cubicBezTo>
                  <a:cubicBezTo>
                    <a:pt x="415" y="3611"/>
                    <a:pt x="413" y="3622"/>
                    <a:pt x="412" y="3633"/>
                  </a:cubicBezTo>
                  <a:cubicBezTo>
                    <a:pt x="410" y="3648"/>
                    <a:pt x="406" y="3663"/>
                    <a:pt x="405" y="3679"/>
                  </a:cubicBezTo>
                  <a:cubicBezTo>
                    <a:pt x="403" y="3730"/>
                    <a:pt x="397" y="3782"/>
                    <a:pt x="400" y="3833"/>
                  </a:cubicBezTo>
                  <a:cubicBezTo>
                    <a:pt x="404" y="3889"/>
                    <a:pt x="410" y="3944"/>
                    <a:pt x="418" y="4000"/>
                  </a:cubicBezTo>
                  <a:cubicBezTo>
                    <a:pt x="431" y="4111"/>
                    <a:pt x="451" y="4222"/>
                    <a:pt x="477" y="4331"/>
                  </a:cubicBezTo>
                  <a:cubicBezTo>
                    <a:pt x="482" y="4350"/>
                    <a:pt x="480" y="4363"/>
                    <a:pt x="501" y="4363"/>
                  </a:cubicBezTo>
                  <a:cubicBezTo>
                    <a:pt x="503" y="4363"/>
                    <a:pt x="505" y="4363"/>
                    <a:pt x="509" y="4363"/>
                  </a:cubicBezTo>
                  <a:lnTo>
                    <a:pt x="509" y="4364"/>
                  </a:lnTo>
                  <a:cubicBezTo>
                    <a:pt x="509" y="4372"/>
                    <a:pt x="512" y="4380"/>
                    <a:pt x="513" y="4388"/>
                  </a:cubicBezTo>
                  <a:cubicBezTo>
                    <a:pt x="515" y="4395"/>
                    <a:pt x="516" y="4403"/>
                    <a:pt x="517" y="4410"/>
                  </a:cubicBezTo>
                  <a:cubicBezTo>
                    <a:pt x="519" y="4418"/>
                    <a:pt x="521" y="4427"/>
                    <a:pt x="521" y="4435"/>
                  </a:cubicBezTo>
                  <a:cubicBezTo>
                    <a:pt x="522" y="4464"/>
                    <a:pt x="511" y="4483"/>
                    <a:pt x="506" y="4505"/>
                  </a:cubicBezTo>
                  <a:cubicBezTo>
                    <a:pt x="501" y="4526"/>
                    <a:pt x="521" y="4552"/>
                    <a:pt x="517" y="4574"/>
                  </a:cubicBezTo>
                  <a:cubicBezTo>
                    <a:pt x="513" y="4595"/>
                    <a:pt x="494" y="4650"/>
                    <a:pt x="493" y="4682"/>
                  </a:cubicBezTo>
                  <a:cubicBezTo>
                    <a:pt x="491" y="4700"/>
                    <a:pt x="487" y="4731"/>
                    <a:pt x="483" y="4764"/>
                  </a:cubicBezTo>
                  <a:cubicBezTo>
                    <a:pt x="483" y="4764"/>
                    <a:pt x="440" y="4895"/>
                    <a:pt x="463" y="4930"/>
                  </a:cubicBezTo>
                  <a:cubicBezTo>
                    <a:pt x="485" y="4965"/>
                    <a:pt x="531" y="4992"/>
                    <a:pt x="551" y="4997"/>
                  </a:cubicBezTo>
                  <a:cubicBezTo>
                    <a:pt x="571" y="5002"/>
                    <a:pt x="641" y="4959"/>
                    <a:pt x="660" y="4940"/>
                  </a:cubicBezTo>
                  <a:cubicBezTo>
                    <a:pt x="679" y="4921"/>
                    <a:pt x="679" y="4894"/>
                    <a:pt x="679" y="4875"/>
                  </a:cubicBezTo>
                  <a:cubicBezTo>
                    <a:pt x="680" y="4855"/>
                    <a:pt x="671" y="4815"/>
                    <a:pt x="671" y="4807"/>
                  </a:cubicBezTo>
                  <a:cubicBezTo>
                    <a:pt x="671" y="4807"/>
                    <a:pt x="671" y="4807"/>
                    <a:pt x="671" y="4806"/>
                  </a:cubicBezTo>
                  <a:cubicBezTo>
                    <a:pt x="671" y="4802"/>
                    <a:pt x="671" y="4798"/>
                    <a:pt x="671" y="4793"/>
                  </a:cubicBezTo>
                  <a:cubicBezTo>
                    <a:pt x="672" y="4769"/>
                    <a:pt x="675" y="4731"/>
                    <a:pt x="677" y="4696"/>
                  </a:cubicBezTo>
                  <a:cubicBezTo>
                    <a:pt x="679" y="4663"/>
                    <a:pt x="688" y="4583"/>
                    <a:pt x="689" y="4556"/>
                  </a:cubicBezTo>
                  <a:cubicBezTo>
                    <a:pt x="689" y="4529"/>
                    <a:pt x="675" y="4484"/>
                    <a:pt x="675" y="4484"/>
                  </a:cubicBezTo>
                  <a:cubicBezTo>
                    <a:pt x="674" y="4481"/>
                    <a:pt x="674" y="4479"/>
                    <a:pt x="673" y="4477"/>
                  </a:cubicBezTo>
                  <a:cubicBezTo>
                    <a:pt x="669" y="4458"/>
                    <a:pt x="661" y="4450"/>
                    <a:pt x="651" y="4412"/>
                  </a:cubicBezTo>
                  <a:cubicBezTo>
                    <a:pt x="648" y="4400"/>
                    <a:pt x="648" y="4387"/>
                    <a:pt x="648" y="4374"/>
                  </a:cubicBezTo>
                  <a:cubicBezTo>
                    <a:pt x="648" y="4370"/>
                    <a:pt x="648" y="4365"/>
                    <a:pt x="648" y="4361"/>
                  </a:cubicBezTo>
                  <a:cubicBezTo>
                    <a:pt x="648" y="4359"/>
                    <a:pt x="648" y="4358"/>
                    <a:pt x="648" y="4357"/>
                  </a:cubicBezTo>
                  <a:cubicBezTo>
                    <a:pt x="651" y="4357"/>
                    <a:pt x="654" y="4356"/>
                    <a:pt x="655" y="4356"/>
                  </a:cubicBezTo>
                  <a:cubicBezTo>
                    <a:pt x="665" y="4356"/>
                    <a:pt x="672" y="4348"/>
                    <a:pt x="673" y="4339"/>
                  </a:cubicBezTo>
                  <a:cubicBezTo>
                    <a:pt x="686" y="4141"/>
                    <a:pt x="695" y="3942"/>
                    <a:pt x="698" y="3744"/>
                  </a:cubicBezTo>
                  <a:cubicBezTo>
                    <a:pt x="699" y="3715"/>
                    <a:pt x="699" y="3687"/>
                    <a:pt x="695" y="3659"/>
                  </a:cubicBezTo>
                  <a:cubicBezTo>
                    <a:pt x="699" y="3615"/>
                    <a:pt x="704" y="3563"/>
                    <a:pt x="707" y="3537"/>
                  </a:cubicBezTo>
                  <a:cubicBezTo>
                    <a:pt x="711" y="3499"/>
                    <a:pt x="711" y="3385"/>
                    <a:pt x="712" y="3355"/>
                  </a:cubicBezTo>
                  <a:cubicBezTo>
                    <a:pt x="713" y="3327"/>
                    <a:pt x="713" y="3338"/>
                    <a:pt x="713" y="3286"/>
                  </a:cubicBezTo>
                  <a:cubicBezTo>
                    <a:pt x="713" y="3234"/>
                    <a:pt x="709" y="3102"/>
                    <a:pt x="709" y="3034"/>
                  </a:cubicBezTo>
                  <a:cubicBezTo>
                    <a:pt x="709" y="2984"/>
                    <a:pt x="707" y="2936"/>
                    <a:pt x="706" y="2894"/>
                  </a:cubicBezTo>
                  <a:lnTo>
                    <a:pt x="707" y="2894"/>
                  </a:lnTo>
                  <a:lnTo>
                    <a:pt x="706" y="2894"/>
                  </a:lnTo>
                  <a:cubicBezTo>
                    <a:pt x="706" y="2878"/>
                    <a:pt x="706" y="2863"/>
                    <a:pt x="707" y="2849"/>
                  </a:cubicBezTo>
                  <a:cubicBezTo>
                    <a:pt x="707" y="2846"/>
                    <a:pt x="707" y="2841"/>
                    <a:pt x="707" y="2837"/>
                  </a:cubicBezTo>
                  <a:cubicBezTo>
                    <a:pt x="707" y="2828"/>
                    <a:pt x="708" y="2821"/>
                    <a:pt x="708" y="2819"/>
                  </a:cubicBezTo>
                  <a:cubicBezTo>
                    <a:pt x="708" y="2815"/>
                    <a:pt x="709" y="2811"/>
                    <a:pt x="709" y="2807"/>
                  </a:cubicBezTo>
                  <a:cubicBezTo>
                    <a:pt x="711" y="2759"/>
                    <a:pt x="715" y="2697"/>
                    <a:pt x="715" y="2665"/>
                  </a:cubicBezTo>
                  <a:cubicBezTo>
                    <a:pt x="715" y="2653"/>
                    <a:pt x="715" y="2642"/>
                    <a:pt x="715" y="2630"/>
                  </a:cubicBezTo>
                  <a:cubicBezTo>
                    <a:pt x="717" y="2606"/>
                    <a:pt x="720" y="2581"/>
                    <a:pt x="724" y="2574"/>
                  </a:cubicBezTo>
                  <a:cubicBezTo>
                    <a:pt x="725" y="2574"/>
                    <a:pt x="725" y="2574"/>
                    <a:pt x="726" y="2574"/>
                  </a:cubicBezTo>
                  <a:cubicBezTo>
                    <a:pt x="727" y="2575"/>
                    <a:pt x="729" y="2578"/>
                    <a:pt x="729" y="2581"/>
                  </a:cubicBezTo>
                  <a:cubicBezTo>
                    <a:pt x="732" y="2597"/>
                    <a:pt x="733" y="2613"/>
                    <a:pt x="733" y="2630"/>
                  </a:cubicBezTo>
                  <a:cubicBezTo>
                    <a:pt x="733" y="2636"/>
                    <a:pt x="732" y="2643"/>
                    <a:pt x="732" y="2651"/>
                  </a:cubicBezTo>
                  <a:cubicBezTo>
                    <a:pt x="731" y="2686"/>
                    <a:pt x="733" y="3019"/>
                    <a:pt x="730" y="3066"/>
                  </a:cubicBezTo>
                  <a:cubicBezTo>
                    <a:pt x="727" y="3112"/>
                    <a:pt x="715" y="3411"/>
                    <a:pt x="715" y="3449"/>
                  </a:cubicBezTo>
                  <a:cubicBezTo>
                    <a:pt x="715" y="3487"/>
                    <a:pt x="726" y="3539"/>
                    <a:pt x="730" y="3572"/>
                  </a:cubicBezTo>
                  <a:cubicBezTo>
                    <a:pt x="731" y="3578"/>
                    <a:pt x="732" y="3586"/>
                    <a:pt x="734" y="3595"/>
                  </a:cubicBezTo>
                  <a:lnTo>
                    <a:pt x="733" y="3595"/>
                  </a:lnTo>
                  <a:cubicBezTo>
                    <a:pt x="737" y="3671"/>
                    <a:pt x="739" y="3747"/>
                    <a:pt x="740" y="3823"/>
                  </a:cubicBezTo>
                  <a:cubicBezTo>
                    <a:pt x="740" y="3865"/>
                    <a:pt x="740" y="3906"/>
                    <a:pt x="739" y="3947"/>
                  </a:cubicBezTo>
                  <a:lnTo>
                    <a:pt x="737" y="4342"/>
                  </a:lnTo>
                  <a:cubicBezTo>
                    <a:pt x="737" y="4349"/>
                    <a:pt x="740" y="4353"/>
                    <a:pt x="746" y="4355"/>
                  </a:cubicBezTo>
                  <a:lnTo>
                    <a:pt x="747" y="4356"/>
                  </a:lnTo>
                  <a:cubicBezTo>
                    <a:pt x="748" y="4356"/>
                    <a:pt x="748" y="4356"/>
                    <a:pt x="749" y="4356"/>
                  </a:cubicBezTo>
                  <a:cubicBezTo>
                    <a:pt x="748" y="4381"/>
                    <a:pt x="747" y="4400"/>
                    <a:pt x="747" y="4406"/>
                  </a:cubicBezTo>
                  <a:cubicBezTo>
                    <a:pt x="743" y="4437"/>
                    <a:pt x="727" y="4449"/>
                    <a:pt x="721" y="4468"/>
                  </a:cubicBezTo>
                  <a:cubicBezTo>
                    <a:pt x="717" y="4479"/>
                    <a:pt x="718" y="4493"/>
                    <a:pt x="719" y="4504"/>
                  </a:cubicBezTo>
                  <a:cubicBezTo>
                    <a:pt x="719" y="4505"/>
                    <a:pt x="705" y="4532"/>
                    <a:pt x="702" y="4558"/>
                  </a:cubicBezTo>
                  <a:cubicBezTo>
                    <a:pt x="701" y="4576"/>
                    <a:pt x="702" y="4606"/>
                    <a:pt x="703" y="4629"/>
                  </a:cubicBezTo>
                  <a:cubicBezTo>
                    <a:pt x="701" y="4677"/>
                    <a:pt x="694" y="4757"/>
                    <a:pt x="693" y="4801"/>
                  </a:cubicBezTo>
                  <a:cubicBezTo>
                    <a:pt x="691" y="4802"/>
                    <a:pt x="689" y="4807"/>
                    <a:pt x="685" y="4821"/>
                  </a:cubicBezTo>
                  <a:cubicBezTo>
                    <a:pt x="676" y="4849"/>
                    <a:pt x="681" y="4907"/>
                    <a:pt x="685" y="4919"/>
                  </a:cubicBezTo>
                  <a:cubicBezTo>
                    <a:pt x="688" y="4931"/>
                    <a:pt x="697" y="4940"/>
                    <a:pt x="729" y="4968"/>
                  </a:cubicBezTo>
                  <a:cubicBezTo>
                    <a:pt x="762" y="4997"/>
                    <a:pt x="784" y="5005"/>
                    <a:pt x="804" y="4995"/>
                  </a:cubicBezTo>
                  <a:cubicBezTo>
                    <a:pt x="851" y="4971"/>
                    <a:pt x="910" y="4927"/>
                    <a:pt x="911" y="4890"/>
                  </a:cubicBezTo>
                  <a:cubicBezTo>
                    <a:pt x="911" y="4852"/>
                    <a:pt x="896" y="4753"/>
                    <a:pt x="896" y="4753"/>
                  </a:cubicBezTo>
                  <a:cubicBezTo>
                    <a:pt x="895" y="4752"/>
                    <a:pt x="894" y="4753"/>
                    <a:pt x="894" y="4755"/>
                  </a:cubicBezTo>
                  <a:cubicBezTo>
                    <a:pt x="898" y="4703"/>
                    <a:pt x="894" y="4648"/>
                    <a:pt x="888" y="4620"/>
                  </a:cubicBezTo>
                  <a:cubicBezTo>
                    <a:pt x="882" y="4588"/>
                    <a:pt x="880" y="4560"/>
                    <a:pt x="888" y="4539"/>
                  </a:cubicBezTo>
                  <a:cubicBezTo>
                    <a:pt x="897" y="4518"/>
                    <a:pt x="890" y="4475"/>
                    <a:pt x="888" y="4437"/>
                  </a:cubicBezTo>
                  <a:cubicBezTo>
                    <a:pt x="888" y="4413"/>
                    <a:pt x="893" y="4395"/>
                    <a:pt x="901" y="4366"/>
                  </a:cubicBezTo>
                  <a:cubicBezTo>
                    <a:pt x="901" y="4366"/>
                    <a:pt x="901" y="4366"/>
                    <a:pt x="901" y="4365"/>
                  </a:cubicBezTo>
                  <a:cubicBezTo>
                    <a:pt x="905" y="4365"/>
                    <a:pt x="909" y="4365"/>
                    <a:pt x="914" y="4365"/>
                  </a:cubicBezTo>
                  <a:cubicBezTo>
                    <a:pt x="927" y="4364"/>
                    <a:pt x="937" y="4361"/>
                    <a:pt x="938" y="4348"/>
                  </a:cubicBezTo>
                  <a:cubicBezTo>
                    <a:pt x="949" y="4276"/>
                    <a:pt x="961" y="4203"/>
                    <a:pt x="978" y="4132"/>
                  </a:cubicBezTo>
                  <a:cubicBezTo>
                    <a:pt x="994" y="4067"/>
                    <a:pt x="1002" y="4002"/>
                    <a:pt x="1017" y="3937"/>
                  </a:cubicBezTo>
                  <a:cubicBezTo>
                    <a:pt x="1030" y="3870"/>
                    <a:pt x="1028" y="3809"/>
                    <a:pt x="1019" y="3737"/>
                  </a:cubicBezTo>
                  <a:cubicBezTo>
                    <a:pt x="1019" y="3717"/>
                    <a:pt x="1008" y="3699"/>
                    <a:pt x="1008" y="3682"/>
                  </a:cubicBezTo>
                  <a:cubicBezTo>
                    <a:pt x="1008" y="3665"/>
                    <a:pt x="1010" y="3649"/>
                    <a:pt x="1012" y="3633"/>
                  </a:cubicBezTo>
                  <a:cubicBezTo>
                    <a:pt x="1014" y="3623"/>
                    <a:pt x="1017" y="3613"/>
                    <a:pt x="1013" y="3604"/>
                  </a:cubicBezTo>
                  <a:cubicBezTo>
                    <a:pt x="1011" y="3599"/>
                    <a:pt x="1008" y="3596"/>
                    <a:pt x="1005" y="3590"/>
                  </a:cubicBezTo>
                  <a:cubicBezTo>
                    <a:pt x="1002" y="3583"/>
                    <a:pt x="1003" y="3576"/>
                    <a:pt x="1003" y="3568"/>
                  </a:cubicBezTo>
                  <a:cubicBezTo>
                    <a:pt x="1006" y="3509"/>
                    <a:pt x="1005" y="3447"/>
                    <a:pt x="1012" y="3388"/>
                  </a:cubicBezTo>
                  <a:cubicBezTo>
                    <a:pt x="1018" y="3328"/>
                    <a:pt x="1037" y="3271"/>
                    <a:pt x="1042" y="3211"/>
                  </a:cubicBezTo>
                  <a:cubicBezTo>
                    <a:pt x="1050" y="3094"/>
                    <a:pt x="1169" y="2758"/>
                    <a:pt x="1195" y="2529"/>
                  </a:cubicBezTo>
                  <a:cubicBezTo>
                    <a:pt x="1209" y="2405"/>
                    <a:pt x="1187" y="2273"/>
                    <a:pt x="1163" y="2178"/>
                  </a:cubicBezTo>
                  <a:cubicBezTo>
                    <a:pt x="1175" y="2172"/>
                    <a:pt x="1171" y="2168"/>
                    <a:pt x="1170" y="2155"/>
                  </a:cubicBezTo>
                  <a:cubicBezTo>
                    <a:pt x="1168" y="2142"/>
                    <a:pt x="1155" y="2096"/>
                    <a:pt x="1156" y="2097"/>
                  </a:cubicBezTo>
                  <a:cubicBezTo>
                    <a:pt x="1158" y="2097"/>
                    <a:pt x="1166" y="2090"/>
                    <a:pt x="1166" y="2090"/>
                  </a:cubicBezTo>
                  <a:cubicBezTo>
                    <a:pt x="1166" y="2090"/>
                    <a:pt x="1169" y="2089"/>
                    <a:pt x="1160" y="2050"/>
                  </a:cubicBezTo>
                  <a:cubicBezTo>
                    <a:pt x="1151" y="2011"/>
                    <a:pt x="1142" y="1991"/>
                    <a:pt x="1143" y="1981"/>
                  </a:cubicBezTo>
                  <a:cubicBezTo>
                    <a:pt x="1144" y="1971"/>
                    <a:pt x="1159" y="1965"/>
                    <a:pt x="1210" y="1916"/>
                  </a:cubicBezTo>
                  <a:cubicBezTo>
                    <a:pt x="1262" y="1866"/>
                    <a:pt x="1353" y="1736"/>
                    <a:pt x="1360" y="1726"/>
                  </a:cubicBezTo>
                  <a:cubicBezTo>
                    <a:pt x="1367" y="1717"/>
                    <a:pt x="1362" y="1721"/>
                    <a:pt x="1372" y="1713"/>
                  </a:cubicBezTo>
                  <a:cubicBezTo>
                    <a:pt x="1382" y="1706"/>
                    <a:pt x="1371" y="1685"/>
                    <a:pt x="1373" y="16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13" name="Freeform 3">
              <a:extLst>
                <a:ext uri="{FF2B5EF4-FFF2-40B4-BE49-F238E27FC236}">
                  <a16:creationId xmlns:a16="http://schemas.microsoft.com/office/drawing/2014/main" id="{6E222FB6-9658-F043-9056-A001CED55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9927" y="2846388"/>
              <a:ext cx="542925" cy="1879600"/>
            </a:xfrm>
            <a:custGeom>
              <a:avLst/>
              <a:gdLst>
                <a:gd name="T0" fmla="*/ 216594 w 1509"/>
                <a:gd name="T1" fmla="*/ 255703 h 5219"/>
                <a:gd name="T2" fmla="*/ 109736 w 1509"/>
                <a:gd name="T3" fmla="*/ 678154 h 5219"/>
                <a:gd name="T4" fmla="*/ 115493 w 1509"/>
                <a:gd name="T5" fmla="*/ 658706 h 5219"/>
                <a:gd name="T6" fmla="*/ 119451 w 1509"/>
                <a:gd name="T7" fmla="*/ 598922 h 5219"/>
                <a:gd name="T8" fmla="*/ 122329 w 1509"/>
                <a:gd name="T9" fmla="*/ 668430 h 5219"/>
                <a:gd name="T10" fmla="*/ 112615 w 1509"/>
                <a:gd name="T11" fmla="*/ 753064 h 5219"/>
                <a:gd name="T12" fmla="*/ 536089 w 1509"/>
                <a:gd name="T13" fmla="*/ 630255 h 5219"/>
                <a:gd name="T14" fmla="*/ 506226 w 1509"/>
                <a:gd name="T15" fmla="*/ 350782 h 5219"/>
                <a:gd name="T16" fmla="*/ 368426 w 1509"/>
                <a:gd name="T17" fmla="*/ 270830 h 5219"/>
                <a:gd name="T18" fmla="*/ 344680 w 1509"/>
                <a:gd name="T19" fmla="*/ 253182 h 5219"/>
                <a:gd name="T20" fmla="*/ 342161 w 1509"/>
                <a:gd name="T21" fmla="*/ 248140 h 5219"/>
                <a:gd name="T22" fmla="*/ 355114 w 1509"/>
                <a:gd name="T23" fmla="*/ 206003 h 5219"/>
                <a:gd name="T24" fmla="*/ 384977 w 1509"/>
                <a:gd name="T25" fmla="*/ 156663 h 5219"/>
                <a:gd name="T26" fmla="*/ 273441 w 1509"/>
                <a:gd name="T27" fmla="*/ 4322 h 5219"/>
                <a:gd name="T28" fmla="*/ 198965 w 1509"/>
                <a:gd name="T29" fmla="*/ 138656 h 5219"/>
                <a:gd name="T30" fmla="*/ 205801 w 1509"/>
                <a:gd name="T31" fmla="*/ 183314 h 5219"/>
                <a:gd name="T32" fmla="*/ 221631 w 1509"/>
                <a:gd name="T33" fmla="*/ 220049 h 5219"/>
                <a:gd name="T34" fmla="*/ 217314 w 1509"/>
                <a:gd name="T35" fmla="*/ 253182 h 5219"/>
                <a:gd name="T36" fmla="*/ 209399 w 1509"/>
                <a:gd name="T37" fmla="*/ 261106 h 5219"/>
                <a:gd name="T38" fmla="*/ 149313 w 1509"/>
                <a:gd name="T39" fmla="*/ 294599 h 5219"/>
                <a:gd name="T40" fmla="*/ 64043 w 1509"/>
                <a:gd name="T41" fmla="*/ 320890 h 5219"/>
                <a:gd name="T42" fmla="*/ 8275 w 1509"/>
                <a:gd name="T43" fmla="*/ 630255 h 5219"/>
                <a:gd name="T44" fmla="*/ 2519 w 1509"/>
                <a:gd name="T45" fmla="*/ 666269 h 5219"/>
                <a:gd name="T46" fmla="*/ 40656 w 1509"/>
                <a:gd name="T47" fmla="*/ 928455 h 5219"/>
                <a:gd name="T48" fmla="*/ 58286 w 1509"/>
                <a:gd name="T49" fmla="*/ 949704 h 5219"/>
                <a:gd name="T50" fmla="*/ 78794 w 1509"/>
                <a:gd name="T51" fmla="*/ 972033 h 5219"/>
                <a:gd name="T52" fmla="*/ 92107 w 1509"/>
                <a:gd name="T53" fmla="*/ 1077556 h 5219"/>
                <a:gd name="T54" fmla="*/ 116213 w 1509"/>
                <a:gd name="T55" fmla="*/ 1534941 h 5219"/>
                <a:gd name="T56" fmla="*/ 151112 w 1509"/>
                <a:gd name="T57" fmla="*/ 1727619 h 5219"/>
                <a:gd name="T58" fmla="*/ 146795 w 1509"/>
                <a:gd name="T59" fmla="*/ 1787763 h 5219"/>
                <a:gd name="T60" fmla="*/ 153991 w 1509"/>
                <a:gd name="T61" fmla="*/ 1791364 h 5219"/>
                <a:gd name="T62" fmla="*/ 71239 w 1509"/>
                <a:gd name="T63" fmla="*/ 1850068 h 5219"/>
                <a:gd name="T64" fmla="*/ 69440 w 1509"/>
                <a:gd name="T65" fmla="*/ 1872397 h 5219"/>
                <a:gd name="T66" fmla="*/ 205801 w 1509"/>
                <a:gd name="T67" fmla="*/ 1859432 h 5219"/>
                <a:gd name="T68" fmla="*/ 281357 w 1509"/>
                <a:gd name="T69" fmla="*/ 1850068 h 5219"/>
                <a:gd name="T70" fmla="*/ 277399 w 1509"/>
                <a:gd name="T71" fmla="*/ 1825578 h 5219"/>
                <a:gd name="T72" fmla="*/ 261208 w 1509"/>
                <a:gd name="T73" fmla="*/ 1771196 h 5219"/>
                <a:gd name="T74" fmla="*/ 259769 w 1509"/>
                <a:gd name="T75" fmla="*/ 1770476 h 5219"/>
                <a:gd name="T76" fmla="*/ 261928 w 1509"/>
                <a:gd name="T77" fmla="*/ 1721136 h 5219"/>
                <a:gd name="T78" fmla="*/ 239621 w 1509"/>
                <a:gd name="T79" fmla="*/ 1443104 h 5219"/>
                <a:gd name="T80" fmla="*/ 238542 w 1509"/>
                <a:gd name="T81" fmla="*/ 1303007 h 5219"/>
                <a:gd name="T82" fmla="*/ 287833 w 1509"/>
                <a:gd name="T83" fmla="*/ 1086199 h 5219"/>
                <a:gd name="T84" fmla="*/ 313378 w 1509"/>
                <a:gd name="T85" fmla="*/ 1456789 h 5219"/>
                <a:gd name="T86" fmla="*/ 292870 w 1509"/>
                <a:gd name="T87" fmla="*/ 1726538 h 5219"/>
                <a:gd name="T88" fmla="*/ 292150 w 1509"/>
                <a:gd name="T89" fmla="*/ 1786682 h 5219"/>
                <a:gd name="T90" fmla="*/ 305103 w 1509"/>
                <a:gd name="T91" fmla="*/ 1830260 h 5219"/>
                <a:gd name="T92" fmla="*/ 301145 w 1509"/>
                <a:gd name="T93" fmla="*/ 1855470 h 5219"/>
                <a:gd name="T94" fmla="*/ 305103 w 1509"/>
                <a:gd name="T95" fmla="*/ 1874918 h 5219"/>
                <a:gd name="T96" fmla="*/ 418797 w 1509"/>
                <a:gd name="T97" fmla="*/ 1868796 h 5219"/>
                <a:gd name="T98" fmla="*/ 407284 w 1509"/>
                <a:gd name="T99" fmla="*/ 1839264 h 5219"/>
                <a:gd name="T100" fmla="*/ 385696 w 1509"/>
                <a:gd name="T101" fmla="*/ 1789203 h 5219"/>
                <a:gd name="T102" fmla="*/ 413760 w 1509"/>
                <a:gd name="T103" fmla="*/ 1731220 h 5219"/>
                <a:gd name="T104" fmla="*/ 428871 w 1509"/>
                <a:gd name="T105" fmla="*/ 1671796 h 5219"/>
                <a:gd name="T106" fmla="*/ 442543 w 1509"/>
                <a:gd name="T107" fmla="*/ 1382599 h 5219"/>
                <a:gd name="T108" fmla="*/ 481041 w 1509"/>
                <a:gd name="T109" fmla="*/ 1006247 h 5219"/>
                <a:gd name="T110" fmla="*/ 495792 w 1509"/>
                <a:gd name="T111" fmla="*/ 945382 h 5219"/>
                <a:gd name="T112" fmla="*/ 507306 w 1509"/>
                <a:gd name="T113" fmla="*/ 946103 h 5219"/>
                <a:gd name="T114" fmla="*/ 512343 w 1509"/>
                <a:gd name="T115" fmla="*/ 920172 h 5219"/>
                <a:gd name="T116" fmla="*/ 537528 w 1509"/>
                <a:gd name="T117" fmla="*/ 664829 h 5219"/>
                <a:gd name="T118" fmla="*/ 536089 w 1509"/>
                <a:gd name="T119" fmla="*/ 630255 h 521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509" h="5219">
                  <a:moveTo>
                    <a:pt x="603" y="705"/>
                  </a:moveTo>
                  <a:lnTo>
                    <a:pt x="603" y="705"/>
                  </a:lnTo>
                  <a:cubicBezTo>
                    <a:pt x="603" y="707"/>
                    <a:pt x="603" y="708"/>
                    <a:pt x="602" y="710"/>
                  </a:cubicBezTo>
                  <a:cubicBezTo>
                    <a:pt x="602" y="707"/>
                    <a:pt x="603" y="706"/>
                    <a:pt x="603" y="705"/>
                  </a:cubicBezTo>
                  <a:close/>
                  <a:moveTo>
                    <a:pt x="305" y="1883"/>
                  </a:moveTo>
                  <a:lnTo>
                    <a:pt x="305" y="1883"/>
                  </a:lnTo>
                  <a:cubicBezTo>
                    <a:pt x="307" y="1872"/>
                    <a:pt x="302" y="1869"/>
                    <a:pt x="305" y="1858"/>
                  </a:cubicBezTo>
                  <a:cubicBezTo>
                    <a:pt x="308" y="1848"/>
                    <a:pt x="315" y="1841"/>
                    <a:pt x="321" y="1829"/>
                  </a:cubicBezTo>
                  <a:cubicBezTo>
                    <a:pt x="326" y="1817"/>
                    <a:pt x="318" y="1795"/>
                    <a:pt x="321" y="1774"/>
                  </a:cubicBezTo>
                  <a:cubicBezTo>
                    <a:pt x="323" y="1755"/>
                    <a:pt x="332" y="1661"/>
                    <a:pt x="332" y="1663"/>
                  </a:cubicBezTo>
                  <a:cubicBezTo>
                    <a:pt x="330" y="1683"/>
                    <a:pt x="353" y="1771"/>
                    <a:pt x="350" y="1790"/>
                  </a:cubicBezTo>
                  <a:cubicBezTo>
                    <a:pt x="346" y="1810"/>
                    <a:pt x="343" y="1816"/>
                    <a:pt x="340" y="1856"/>
                  </a:cubicBezTo>
                  <a:cubicBezTo>
                    <a:pt x="337" y="1897"/>
                    <a:pt x="337" y="1944"/>
                    <a:pt x="332" y="1970"/>
                  </a:cubicBezTo>
                  <a:cubicBezTo>
                    <a:pt x="326" y="1996"/>
                    <a:pt x="313" y="2091"/>
                    <a:pt x="313" y="2091"/>
                  </a:cubicBezTo>
                  <a:cubicBezTo>
                    <a:pt x="311" y="2064"/>
                    <a:pt x="297" y="1922"/>
                    <a:pt x="304" y="1911"/>
                  </a:cubicBezTo>
                  <a:cubicBezTo>
                    <a:pt x="312" y="1898"/>
                    <a:pt x="304" y="1894"/>
                    <a:pt x="305" y="1883"/>
                  </a:cubicBezTo>
                  <a:close/>
                  <a:moveTo>
                    <a:pt x="1490" y="1750"/>
                  </a:moveTo>
                  <a:lnTo>
                    <a:pt x="1490" y="1750"/>
                  </a:lnTo>
                  <a:cubicBezTo>
                    <a:pt x="1494" y="1732"/>
                    <a:pt x="1497" y="1712"/>
                    <a:pt x="1494" y="1697"/>
                  </a:cubicBezTo>
                  <a:cubicBezTo>
                    <a:pt x="1492" y="1683"/>
                    <a:pt x="1439" y="1117"/>
                    <a:pt x="1407" y="974"/>
                  </a:cubicBezTo>
                  <a:cubicBezTo>
                    <a:pt x="1376" y="832"/>
                    <a:pt x="1353" y="867"/>
                    <a:pt x="1353" y="867"/>
                  </a:cubicBezTo>
                  <a:cubicBezTo>
                    <a:pt x="1353" y="867"/>
                    <a:pt x="1049" y="775"/>
                    <a:pt x="1024" y="752"/>
                  </a:cubicBezTo>
                  <a:cubicBezTo>
                    <a:pt x="999" y="730"/>
                    <a:pt x="962" y="694"/>
                    <a:pt x="958" y="703"/>
                  </a:cubicBezTo>
                  <a:cubicBezTo>
                    <a:pt x="956" y="693"/>
                    <a:pt x="953" y="687"/>
                    <a:pt x="952" y="685"/>
                  </a:cubicBezTo>
                  <a:cubicBezTo>
                    <a:pt x="952" y="684"/>
                    <a:pt x="952" y="686"/>
                    <a:pt x="951" y="689"/>
                  </a:cubicBezTo>
                  <a:cubicBezTo>
                    <a:pt x="949" y="664"/>
                    <a:pt x="952" y="646"/>
                    <a:pt x="952" y="646"/>
                  </a:cubicBezTo>
                  <a:cubicBezTo>
                    <a:pt x="964" y="628"/>
                    <a:pt x="987" y="572"/>
                    <a:pt x="987" y="572"/>
                  </a:cubicBezTo>
                  <a:cubicBezTo>
                    <a:pt x="1016" y="566"/>
                    <a:pt x="1016" y="531"/>
                    <a:pt x="1046" y="493"/>
                  </a:cubicBezTo>
                  <a:cubicBezTo>
                    <a:pt x="1076" y="456"/>
                    <a:pt x="1070" y="435"/>
                    <a:pt x="1070" y="435"/>
                  </a:cubicBezTo>
                  <a:cubicBezTo>
                    <a:pt x="1118" y="388"/>
                    <a:pt x="1115" y="314"/>
                    <a:pt x="1115" y="314"/>
                  </a:cubicBezTo>
                  <a:cubicBezTo>
                    <a:pt x="1090" y="86"/>
                    <a:pt x="889" y="24"/>
                    <a:pt x="760" y="12"/>
                  </a:cubicBezTo>
                  <a:cubicBezTo>
                    <a:pt x="630" y="0"/>
                    <a:pt x="584" y="137"/>
                    <a:pt x="565" y="192"/>
                  </a:cubicBezTo>
                  <a:cubicBezTo>
                    <a:pt x="545" y="246"/>
                    <a:pt x="553" y="385"/>
                    <a:pt x="553" y="385"/>
                  </a:cubicBezTo>
                  <a:cubicBezTo>
                    <a:pt x="524" y="392"/>
                    <a:pt x="557" y="459"/>
                    <a:pt x="564" y="475"/>
                  </a:cubicBezTo>
                  <a:cubicBezTo>
                    <a:pt x="571" y="491"/>
                    <a:pt x="570" y="488"/>
                    <a:pt x="572" y="509"/>
                  </a:cubicBezTo>
                  <a:cubicBezTo>
                    <a:pt x="574" y="529"/>
                    <a:pt x="603" y="543"/>
                    <a:pt x="603" y="543"/>
                  </a:cubicBezTo>
                  <a:cubicBezTo>
                    <a:pt x="602" y="558"/>
                    <a:pt x="613" y="599"/>
                    <a:pt x="616" y="611"/>
                  </a:cubicBezTo>
                  <a:cubicBezTo>
                    <a:pt x="619" y="623"/>
                    <a:pt x="616" y="682"/>
                    <a:pt x="616" y="682"/>
                  </a:cubicBezTo>
                  <a:cubicBezTo>
                    <a:pt x="612" y="680"/>
                    <a:pt x="607" y="691"/>
                    <a:pt x="604" y="703"/>
                  </a:cubicBezTo>
                  <a:cubicBezTo>
                    <a:pt x="603" y="703"/>
                    <a:pt x="602" y="703"/>
                    <a:pt x="601" y="703"/>
                  </a:cubicBezTo>
                  <a:cubicBezTo>
                    <a:pt x="601" y="703"/>
                    <a:pt x="596" y="705"/>
                    <a:pt x="582" y="725"/>
                  </a:cubicBezTo>
                  <a:cubicBezTo>
                    <a:pt x="567" y="745"/>
                    <a:pt x="550" y="765"/>
                    <a:pt x="537" y="771"/>
                  </a:cubicBezTo>
                  <a:cubicBezTo>
                    <a:pt x="524" y="778"/>
                    <a:pt x="453" y="804"/>
                    <a:pt x="415" y="818"/>
                  </a:cubicBezTo>
                  <a:cubicBezTo>
                    <a:pt x="378" y="832"/>
                    <a:pt x="199" y="890"/>
                    <a:pt x="194" y="889"/>
                  </a:cubicBezTo>
                  <a:cubicBezTo>
                    <a:pt x="189" y="888"/>
                    <a:pt x="184" y="887"/>
                    <a:pt x="178" y="891"/>
                  </a:cubicBezTo>
                  <a:cubicBezTo>
                    <a:pt x="172" y="895"/>
                    <a:pt x="156" y="902"/>
                    <a:pt x="129" y="988"/>
                  </a:cubicBezTo>
                  <a:cubicBezTo>
                    <a:pt x="101" y="1075"/>
                    <a:pt x="30" y="1733"/>
                    <a:pt x="23" y="1750"/>
                  </a:cubicBezTo>
                  <a:cubicBezTo>
                    <a:pt x="17" y="1766"/>
                    <a:pt x="5" y="1791"/>
                    <a:pt x="7" y="1807"/>
                  </a:cubicBezTo>
                  <a:cubicBezTo>
                    <a:pt x="10" y="1823"/>
                    <a:pt x="0" y="1837"/>
                    <a:pt x="7" y="1850"/>
                  </a:cubicBezTo>
                  <a:cubicBezTo>
                    <a:pt x="14" y="1864"/>
                    <a:pt x="7" y="1882"/>
                    <a:pt x="17" y="1914"/>
                  </a:cubicBezTo>
                  <a:cubicBezTo>
                    <a:pt x="25" y="1945"/>
                    <a:pt x="78" y="2447"/>
                    <a:pt x="113" y="2578"/>
                  </a:cubicBezTo>
                  <a:cubicBezTo>
                    <a:pt x="113" y="2578"/>
                    <a:pt x="123" y="2576"/>
                    <a:pt x="138" y="2572"/>
                  </a:cubicBezTo>
                  <a:cubicBezTo>
                    <a:pt x="143" y="2592"/>
                    <a:pt x="155" y="2638"/>
                    <a:pt x="162" y="2637"/>
                  </a:cubicBezTo>
                  <a:cubicBezTo>
                    <a:pt x="165" y="2637"/>
                    <a:pt x="178" y="2635"/>
                    <a:pt x="196" y="2630"/>
                  </a:cubicBezTo>
                  <a:cubicBezTo>
                    <a:pt x="199" y="2644"/>
                    <a:pt x="206" y="2676"/>
                    <a:pt x="219" y="2699"/>
                  </a:cubicBezTo>
                  <a:cubicBezTo>
                    <a:pt x="234" y="2726"/>
                    <a:pt x="253" y="2760"/>
                    <a:pt x="274" y="2782"/>
                  </a:cubicBezTo>
                  <a:cubicBezTo>
                    <a:pt x="266" y="2877"/>
                    <a:pt x="259" y="2959"/>
                    <a:pt x="256" y="2992"/>
                  </a:cubicBezTo>
                  <a:cubicBezTo>
                    <a:pt x="247" y="3089"/>
                    <a:pt x="250" y="3700"/>
                    <a:pt x="256" y="3743"/>
                  </a:cubicBezTo>
                  <a:cubicBezTo>
                    <a:pt x="262" y="3785"/>
                    <a:pt x="317" y="4217"/>
                    <a:pt x="323" y="4262"/>
                  </a:cubicBezTo>
                  <a:cubicBezTo>
                    <a:pt x="329" y="4308"/>
                    <a:pt x="408" y="4745"/>
                    <a:pt x="420" y="4761"/>
                  </a:cubicBezTo>
                  <a:cubicBezTo>
                    <a:pt x="433" y="4776"/>
                    <a:pt x="435" y="4781"/>
                    <a:pt x="420" y="4797"/>
                  </a:cubicBezTo>
                  <a:cubicBezTo>
                    <a:pt x="405" y="4813"/>
                    <a:pt x="394" y="4852"/>
                    <a:pt x="405" y="4895"/>
                  </a:cubicBezTo>
                  <a:cubicBezTo>
                    <a:pt x="415" y="4937"/>
                    <a:pt x="399" y="4968"/>
                    <a:pt x="408" y="4964"/>
                  </a:cubicBezTo>
                  <a:cubicBezTo>
                    <a:pt x="415" y="4963"/>
                    <a:pt x="422" y="4954"/>
                    <a:pt x="440" y="4948"/>
                  </a:cubicBezTo>
                  <a:cubicBezTo>
                    <a:pt x="438" y="4955"/>
                    <a:pt x="435" y="4963"/>
                    <a:pt x="428" y="4974"/>
                  </a:cubicBezTo>
                  <a:cubicBezTo>
                    <a:pt x="414" y="4998"/>
                    <a:pt x="358" y="5044"/>
                    <a:pt x="318" y="5075"/>
                  </a:cubicBezTo>
                  <a:cubicBezTo>
                    <a:pt x="277" y="5106"/>
                    <a:pt x="218" y="5122"/>
                    <a:pt x="198" y="5137"/>
                  </a:cubicBezTo>
                  <a:cubicBezTo>
                    <a:pt x="178" y="5152"/>
                    <a:pt x="184" y="5178"/>
                    <a:pt x="181" y="5182"/>
                  </a:cubicBezTo>
                  <a:cubicBezTo>
                    <a:pt x="177" y="5187"/>
                    <a:pt x="165" y="5196"/>
                    <a:pt x="193" y="5199"/>
                  </a:cubicBezTo>
                  <a:cubicBezTo>
                    <a:pt x="221" y="5203"/>
                    <a:pt x="373" y="5213"/>
                    <a:pt x="445" y="5212"/>
                  </a:cubicBezTo>
                  <a:cubicBezTo>
                    <a:pt x="518" y="5210"/>
                    <a:pt x="555" y="5180"/>
                    <a:pt x="572" y="5163"/>
                  </a:cubicBezTo>
                  <a:cubicBezTo>
                    <a:pt x="590" y="5147"/>
                    <a:pt x="617" y="5165"/>
                    <a:pt x="646" y="5169"/>
                  </a:cubicBezTo>
                  <a:cubicBezTo>
                    <a:pt x="675" y="5174"/>
                    <a:pt x="782" y="5137"/>
                    <a:pt x="782" y="5137"/>
                  </a:cubicBezTo>
                  <a:cubicBezTo>
                    <a:pt x="782" y="5137"/>
                    <a:pt x="778" y="5091"/>
                    <a:pt x="778" y="5079"/>
                  </a:cubicBezTo>
                  <a:cubicBezTo>
                    <a:pt x="778" y="5069"/>
                    <a:pt x="771" y="5069"/>
                    <a:pt x="771" y="5069"/>
                  </a:cubicBezTo>
                  <a:cubicBezTo>
                    <a:pt x="776" y="5044"/>
                    <a:pt x="771" y="5004"/>
                    <a:pt x="765" y="4981"/>
                  </a:cubicBezTo>
                  <a:cubicBezTo>
                    <a:pt x="758" y="4957"/>
                    <a:pt x="726" y="4918"/>
                    <a:pt x="726" y="4918"/>
                  </a:cubicBezTo>
                  <a:cubicBezTo>
                    <a:pt x="723" y="4920"/>
                    <a:pt x="718" y="4920"/>
                    <a:pt x="715" y="4921"/>
                  </a:cubicBezTo>
                  <a:cubicBezTo>
                    <a:pt x="718" y="4919"/>
                    <a:pt x="720" y="4917"/>
                    <a:pt x="722" y="4916"/>
                  </a:cubicBezTo>
                  <a:cubicBezTo>
                    <a:pt x="726" y="4913"/>
                    <a:pt x="729" y="4908"/>
                    <a:pt x="729" y="4903"/>
                  </a:cubicBezTo>
                  <a:cubicBezTo>
                    <a:pt x="730" y="4878"/>
                    <a:pt x="734" y="4804"/>
                    <a:pt x="728" y="4779"/>
                  </a:cubicBezTo>
                  <a:cubicBezTo>
                    <a:pt x="723" y="4748"/>
                    <a:pt x="689" y="4689"/>
                    <a:pt x="694" y="4663"/>
                  </a:cubicBezTo>
                  <a:cubicBezTo>
                    <a:pt x="698" y="4637"/>
                    <a:pt x="677" y="4107"/>
                    <a:pt x="666" y="4007"/>
                  </a:cubicBezTo>
                  <a:cubicBezTo>
                    <a:pt x="656" y="3907"/>
                    <a:pt x="616" y="3824"/>
                    <a:pt x="622" y="3801"/>
                  </a:cubicBezTo>
                  <a:cubicBezTo>
                    <a:pt x="628" y="3779"/>
                    <a:pt x="648" y="3663"/>
                    <a:pt x="663" y="3618"/>
                  </a:cubicBezTo>
                  <a:cubicBezTo>
                    <a:pt x="678" y="3572"/>
                    <a:pt x="673" y="3522"/>
                    <a:pt x="684" y="3457"/>
                  </a:cubicBezTo>
                  <a:cubicBezTo>
                    <a:pt x="697" y="3392"/>
                    <a:pt x="794" y="3024"/>
                    <a:pt x="800" y="3016"/>
                  </a:cubicBezTo>
                  <a:cubicBezTo>
                    <a:pt x="806" y="3009"/>
                    <a:pt x="849" y="3215"/>
                    <a:pt x="861" y="3387"/>
                  </a:cubicBezTo>
                  <a:cubicBezTo>
                    <a:pt x="873" y="3559"/>
                    <a:pt x="868" y="3952"/>
                    <a:pt x="871" y="4045"/>
                  </a:cubicBezTo>
                  <a:cubicBezTo>
                    <a:pt x="875" y="4137"/>
                    <a:pt x="863" y="4522"/>
                    <a:pt x="871" y="4567"/>
                  </a:cubicBezTo>
                  <a:cubicBezTo>
                    <a:pt x="871" y="4583"/>
                    <a:pt x="829" y="4720"/>
                    <a:pt x="814" y="4794"/>
                  </a:cubicBezTo>
                  <a:cubicBezTo>
                    <a:pt x="798" y="4869"/>
                    <a:pt x="794" y="4883"/>
                    <a:pt x="797" y="4903"/>
                  </a:cubicBezTo>
                  <a:cubicBezTo>
                    <a:pt x="800" y="4923"/>
                    <a:pt x="806" y="4963"/>
                    <a:pt x="812" y="4961"/>
                  </a:cubicBezTo>
                  <a:cubicBezTo>
                    <a:pt x="815" y="4960"/>
                    <a:pt x="825" y="4954"/>
                    <a:pt x="840" y="4948"/>
                  </a:cubicBezTo>
                  <a:cubicBezTo>
                    <a:pt x="835" y="4981"/>
                    <a:pt x="826" y="5056"/>
                    <a:pt x="848" y="5082"/>
                  </a:cubicBezTo>
                  <a:cubicBezTo>
                    <a:pt x="848" y="5082"/>
                    <a:pt x="843" y="5084"/>
                    <a:pt x="841" y="5089"/>
                  </a:cubicBezTo>
                  <a:cubicBezTo>
                    <a:pt x="839" y="5096"/>
                    <a:pt x="837" y="5148"/>
                    <a:pt x="837" y="5152"/>
                  </a:cubicBezTo>
                  <a:cubicBezTo>
                    <a:pt x="838" y="5156"/>
                    <a:pt x="841" y="5160"/>
                    <a:pt x="844" y="5168"/>
                  </a:cubicBezTo>
                  <a:cubicBezTo>
                    <a:pt x="847" y="5177"/>
                    <a:pt x="832" y="5198"/>
                    <a:pt x="848" y="5206"/>
                  </a:cubicBezTo>
                  <a:cubicBezTo>
                    <a:pt x="863" y="5215"/>
                    <a:pt x="1083" y="5218"/>
                    <a:pt x="1120" y="5210"/>
                  </a:cubicBezTo>
                  <a:cubicBezTo>
                    <a:pt x="1158" y="5202"/>
                    <a:pt x="1163" y="5194"/>
                    <a:pt x="1164" y="5189"/>
                  </a:cubicBezTo>
                  <a:cubicBezTo>
                    <a:pt x="1164" y="5185"/>
                    <a:pt x="1161" y="5166"/>
                    <a:pt x="1152" y="5163"/>
                  </a:cubicBezTo>
                  <a:cubicBezTo>
                    <a:pt x="1152" y="5163"/>
                    <a:pt x="1155" y="5138"/>
                    <a:pt x="1132" y="5107"/>
                  </a:cubicBezTo>
                  <a:cubicBezTo>
                    <a:pt x="1108" y="5077"/>
                    <a:pt x="1073" y="5017"/>
                    <a:pt x="1073" y="4980"/>
                  </a:cubicBezTo>
                  <a:cubicBezTo>
                    <a:pt x="1073" y="4975"/>
                    <a:pt x="1073" y="4971"/>
                    <a:pt x="1072" y="4968"/>
                  </a:cubicBezTo>
                  <a:cubicBezTo>
                    <a:pt x="1080" y="4959"/>
                    <a:pt x="1091" y="4944"/>
                    <a:pt x="1107" y="4922"/>
                  </a:cubicBezTo>
                  <a:cubicBezTo>
                    <a:pt x="1137" y="4877"/>
                    <a:pt x="1136" y="4838"/>
                    <a:pt x="1150" y="4807"/>
                  </a:cubicBezTo>
                  <a:cubicBezTo>
                    <a:pt x="1163" y="4777"/>
                    <a:pt x="1176" y="4774"/>
                    <a:pt x="1176" y="4732"/>
                  </a:cubicBezTo>
                  <a:cubicBezTo>
                    <a:pt x="1176" y="4689"/>
                    <a:pt x="1189" y="4672"/>
                    <a:pt x="1192" y="4642"/>
                  </a:cubicBezTo>
                  <a:cubicBezTo>
                    <a:pt x="1195" y="4611"/>
                    <a:pt x="1219" y="4372"/>
                    <a:pt x="1222" y="4276"/>
                  </a:cubicBezTo>
                  <a:cubicBezTo>
                    <a:pt x="1225" y="4180"/>
                    <a:pt x="1227" y="3914"/>
                    <a:pt x="1230" y="3839"/>
                  </a:cubicBezTo>
                  <a:cubicBezTo>
                    <a:pt x="1233" y="3762"/>
                    <a:pt x="1295" y="3178"/>
                    <a:pt x="1306" y="3067"/>
                  </a:cubicBezTo>
                  <a:cubicBezTo>
                    <a:pt x="1316" y="2956"/>
                    <a:pt x="1329" y="2888"/>
                    <a:pt x="1337" y="2794"/>
                  </a:cubicBezTo>
                  <a:cubicBezTo>
                    <a:pt x="1338" y="2784"/>
                    <a:pt x="1338" y="2771"/>
                    <a:pt x="1337" y="2758"/>
                  </a:cubicBezTo>
                  <a:cubicBezTo>
                    <a:pt x="1372" y="2699"/>
                    <a:pt x="1377" y="2643"/>
                    <a:pt x="1378" y="2625"/>
                  </a:cubicBezTo>
                  <a:cubicBezTo>
                    <a:pt x="1383" y="2625"/>
                    <a:pt x="1387" y="2626"/>
                    <a:pt x="1390" y="2627"/>
                  </a:cubicBezTo>
                  <a:cubicBezTo>
                    <a:pt x="1401" y="2628"/>
                    <a:pt x="1408" y="2628"/>
                    <a:pt x="1410" y="2627"/>
                  </a:cubicBezTo>
                  <a:cubicBezTo>
                    <a:pt x="1413" y="2622"/>
                    <a:pt x="1419" y="2576"/>
                    <a:pt x="1422" y="2555"/>
                  </a:cubicBezTo>
                  <a:cubicBezTo>
                    <a:pt x="1423" y="2555"/>
                    <a:pt x="1423" y="2555"/>
                    <a:pt x="1424" y="2555"/>
                  </a:cubicBezTo>
                  <a:cubicBezTo>
                    <a:pt x="1466" y="2548"/>
                    <a:pt x="1473" y="2538"/>
                    <a:pt x="1473" y="2538"/>
                  </a:cubicBezTo>
                  <a:cubicBezTo>
                    <a:pt x="1473" y="2538"/>
                    <a:pt x="1488" y="1884"/>
                    <a:pt x="1494" y="1846"/>
                  </a:cubicBezTo>
                  <a:cubicBezTo>
                    <a:pt x="1501" y="1807"/>
                    <a:pt x="1508" y="1798"/>
                    <a:pt x="1506" y="1784"/>
                  </a:cubicBezTo>
                  <a:cubicBezTo>
                    <a:pt x="1504" y="1771"/>
                    <a:pt x="1486" y="1767"/>
                    <a:pt x="1490" y="17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BCE443B6-BAC8-2D4A-9D8A-4777B59BC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5388" y="2784475"/>
              <a:ext cx="588962" cy="1968500"/>
            </a:xfrm>
            <a:custGeom>
              <a:avLst/>
              <a:gdLst>
                <a:gd name="T0" fmla="*/ 518719 w 1635"/>
                <a:gd name="T1" fmla="*/ 899680 h 5470"/>
                <a:gd name="T2" fmla="*/ 50431 w 1635"/>
                <a:gd name="T3" fmla="*/ 916954 h 5470"/>
                <a:gd name="T4" fmla="*/ 92577 w 1635"/>
                <a:gd name="T5" fmla="*/ 900040 h 5470"/>
                <a:gd name="T6" fmla="*/ 126438 w 1635"/>
                <a:gd name="T7" fmla="*/ 653528 h 5470"/>
                <a:gd name="T8" fmla="*/ 123196 w 1635"/>
                <a:gd name="T9" fmla="*/ 719024 h 5470"/>
                <a:gd name="T10" fmla="*/ 112029 w 1635"/>
                <a:gd name="T11" fmla="*/ 692754 h 5470"/>
                <a:gd name="T12" fmla="*/ 114190 w 1635"/>
                <a:gd name="T13" fmla="*/ 611063 h 5470"/>
                <a:gd name="T14" fmla="*/ 126438 w 1635"/>
                <a:gd name="T15" fmla="*/ 653528 h 5470"/>
                <a:gd name="T16" fmla="*/ 472971 w 1635"/>
                <a:gd name="T17" fmla="*/ 566079 h 5470"/>
                <a:gd name="T18" fmla="*/ 485218 w 1635"/>
                <a:gd name="T19" fmla="*/ 598107 h 5470"/>
                <a:gd name="T20" fmla="*/ 492062 w 1635"/>
                <a:gd name="T21" fmla="*/ 669002 h 5470"/>
                <a:gd name="T22" fmla="*/ 494584 w 1635"/>
                <a:gd name="T23" fmla="*/ 695273 h 5470"/>
                <a:gd name="T24" fmla="*/ 493143 w 1635"/>
                <a:gd name="T25" fmla="*/ 734859 h 5470"/>
                <a:gd name="T26" fmla="*/ 483417 w 1635"/>
                <a:gd name="T27" fmla="*/ 786320 h 5470"/>
                <a:gd name="T28" fmla="*/ 472250 w 1635"/>
                <a:gd name="T29" fmla="*/ 658206 h 5470"/>
                <a:gd name="T30" fmla="*/ 503950 w 1635"/>
                <a:gd name="T31" fmla="*/ 896081 h 5470"/>
                <a:gd name="T32" fmla="*/ 508633 w 1635"/>
                <a:gd name="T33" fmla="*/ 896441 h 5470"/>
                <a:gd name="T34" fmla="*/ 495665 w 1635"/>
                <a:gd name="T35" fmla="*/ 896441 h 5470"/>
                <a:gd name="T36" fmla="*/ 491342 w 1635"/>
                <a:gd name="T37" fmla="*/ 915874 h 5470"/>
                <a:gd name="T38" fmla="*/ 488820 w 1635"/>
                <a:gd name="T39" fmla="*/ 919113 h 5470"/>
                <a:gd name="T40" fmla="*/ 355539 w 1635"/>
                <a:gd name="T41" fmla="*/ 261267 h 5470"/>
                <a:gd name="T42" fmla="*/ 340049 w 1635"/>
                <a:gd name="T43" fmla="*/ 252270 h 5470"/>
                <a:gd name="T44" fmla="*/ 338608 w 1635"/>
                <a:gd name="T45" fmla="*/ 167700 h 5470"/>
                <a:gd name="T46" fmla="*/ 340049 w 1635"/>
                <a:gd name="T47" fmla="*/ 116958 h 5470"/>
                <a:gd name="T48" fmla="*/ 179750 w 1635"/>
                <a:gd name="T49" fmla="*/ 32029 h 5470"/>
                <a:gd name="T50" fmla="*/ 185514 w 1635"/>
                <a:gd name="T51" fmla="*/ 136391 h 5470"/>
                <a:gd name="T52" fmla="*/ 201724 w 1635"/>
                <a:gd name="T53" fmla="*/ 195770 h 5470"/>
                <a:gd name="T54" fmla="*/ 213972 w 1635"/>
                <a:gd name="T55" fmla="*/ 265945 h 5470"/>
                <a:gd name="T56" fmla="*/ 65921 w 1635"/>
                <a:gd name="T57" fmla="*/ 324245 h 5470"/>
                <a:gd name="T58" fmla="*/ 0 w 1635"/>
                <a:gd name="T59" fmla="*/ 704629 h 5470"/>
                <a:gd name="T60" fmla="*/ 46108 w 1635"/>
                <a:gd name="T61" fmla="*/ 921272 h 5470"/>
                <a:gd name="T62" fmla="*/ 59076 w 1635"/>
                <a:gd name="T63" fmla="*/ 938186 h 5470"/>
                <a:gd name="T64" fmla="*/ 101943 w 1635"/>
                <a:gd name="T65" fmla="*/ 1177501 h 5470"/>
                <a:gd name="T66" fmla="*/ 81050 w 1635"/>
                <a:gd name="T67" fmla="*/ 1764453 h 5470"/>
                <a:gd name="T68" fmla="*/ 95098 w 1635"/>
                <a:gd name="T69" fmla="*/ 1861258 h 5470"/>
                <a:gd name="T70" fmla="*/ 75286 w 1635"/>
                <a:gd name="T71" fmla="*/ 1922436 h 5470"/>
                <a:gd name="T72" fmla="*/ 88614 w 1635"/>
                <a:gd name="T73" fmla="*/ 1956264 h 5470"/>
                <a:gd name="T74" fmla="*/ 178310 w 1635"/>
                <a:gd name="T75" fmla="*/ 1935392 h 5470"/>
                <a:gd name="T76" fmla="*/ 187675 w 1635"/>
                <a:gd name="T77" fmla="*/ 1897965 h 5470"/>
                <a:gd name="T78" fmla="*/ 197041 w 1635"/>
                <a:gd name="T79" fmla="*/ 1854421 h 5470"/>
                <a:gd name="T80" fmla="*/ 217574 w 1635"/>
                <a:gd name="T81" fmla="*/ 1556087 h 5470"/>
                <a:gd name="T82" fmla="*/ 258999 w 1635"/>
                <a:gd name="T83" fmla="*/ 1199453 h 5470"/>
                <a:gd name="T84" fmla="*/ 362743 w 1635"/>
                <a:gd name="T85" fmla="*/ 1496348 h 5470"/>
                <a:gd name="T86" fmla="*/ 360221 w 1635"/>
                <a:gd name="T87" fmla="*/ 1787484 h 5470"/>
                <a:gd name="T88" fmla="*/ 379313 w 1635"/>
                <a:gd name="T89" fmla="*/ 1855140 h 5470"/>
                <a:gd name="T90" fmla="*/ 377872 w 1635"/>
                <a:gd name="T91" fmla="*/ 1904083 h 5470"/>
                <a:gd name="T92" fmla="*/ 394082 w 1635"/>
                <a:gd name="T93" fmla="*/ 1949787 h 5470"/>
                <a:gd name="T94" fmla="*/ 496025 w 1635"/>
                <a:gd name="T95" fmla="*/ 1953385 h 5470"/>
                <a:gd name="T96" fmla="*/ 468288 w 1635"/>
                <a:gd name="T97" fmla="*/ 1883210 h 5470"/>
                <a:gd name="T98" fmla="*/ 470809 w 1635"/>
                <a:gd name="T99" fmla="*/ 1840026 h 5470"/>
                <a:gd name="T100" fmla="*/ 496745 w 1635"/>
                <a:gd name="T101" fmla="*/ 1616545 h 5470"/>
                <a:gd name="T102" fmla="*/ 494224 w 1635"/>
                <a:gd name="T103" fmla="*/ 997205 h 5470"/>
                <a:gd name="T104" fmla="*/ 537450 w 1635"/>
                <a:gd name="T105" fmla="*/ 943225 h 5470"/>
                <a:gd name="T106" fmla="*/ 543574 w 1635"/>
                <a:gd name="T107" fmla="*/ 937467 h 5470"/>
                <a:gd name="T108" fmla="*/ 557263 w 1635"/>
                <a:gd name="T109" fmla="*/ 921632 h 5470"/>
                <a:gd name="T110" fmla="*/ 521240 w 1635"/>
                <a:gd name="T111" fmla="*/ 304452 h 5470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1635" h="5470">
                  <a:moveTo>
                    <a:pt x="1485" y="2538"/>
                  </a:moveTo>
                  <a:lnTo>
                    <a:pt x="1485" y="2538"/>
                  </a:lnTo>
                  <a:cubicBezTo>
                    <a:pt x="1447" y="2506"/>
                    <a:pt x="1423" y="2494"/>
                    <a:pt x="1421" y="2493"/>
                  </a:cubicBezTo>
                  <a:cubicBezTo>
                    <a:pt x="1428" y="2494"/>
                    <a:pt x="1434" y="2497"/>
                    <a:pt x="1440" y="2500"/>
                  </a:cubicBezTo>
                  <a:cubicBezTo>
                    <a:pt x="1450" y="2507"/>
                    <a:pt x="1478" y="2531"/>
                    <a:pt x="1503" y="2552"/>
                  </a:cubicBezTo>
                  <a:cubicBezTo>
                    <a:pt x="1498" y="2548"/>
                    <a:pt x="1493" y="2544"/>
                    <a:pt x="1485" y="2538"/>
                  </a:cubicBezTo>
                  <a:close/>
                  <a:moveTo>
                    <a:pt x="129" y="2557"/>
                  </a:moveTo>
                  <a:lnTo>
                    <a:pt x="129" y="2557"/>
                  </a:lnTo>
                  <a:cubicBezTo>
                    <a:pt x="132" y="2555"/>
                    <a:pt x="136" y="2552"/>
                    <a:pt x="140" y="2548"/>
                  </a:cubicBezTo>
                  <a:cubicBezTo>
                    <a:pt x="136" y="2552"/>
                    <a:pt x="133" y="2555"/>
                    <a:pt x="130" y="2558"/>
                  </a:cubicBezTo>
                  <a:cubicBezTo>
                    <a:pt x="129" y="2558"/>
                    <a:pt x="129" y="2557"/>
                    <a:pt x="129" y="2557"/>
                  </a:cubicBezTo>
                  <a:close/>
                  <a:moveTo>
                    <a:pt x="257" y="2501"/>
                  </a:moveTo>
                  <a:lnTo>
                    <a:pt x="257" y="2501"/>
                  </a:lnTo>
                  <a:cubicBezTo>
                    <a:pt x="240" y="2503"/>
                    <a:pt x="216" y="2508"/>
                    <a:pt x="199" y="2516"/>
                  </a:cubicBezTo>
                  <a:cubicBezTo>
                    <a:pt x="182" y="2523"/>
                    <a:pt x="168" y="2530"/>
                    <a:pt x="156" y="2538"/>
                  </a:cubicBezTo>
                  <a:cubicBezTo>
                    <a:pt x="183" y="2520"/>
                    <a:pt x="218" y="2502"/>
                    <a:pt x="257" y="2501"/>
                  </a:cubicBezTo>
                  <a:close/>
                  <a:moveTo>
                    <a:pt x="351" y="1816"/>
                  </a:moveTo>
                  <a:lnTo>
                    <a:pt x="351" y="1816"/>
                  </a:lnTo>
                  <a:cubicBezTo>
                    <a:pt x="354" y="1834"/>
                    <a:pt x="356" y="1853"/>
                    <a:pt x="355" y="1871"/>
                  </a:cubicBezTo>
                  <a:cubicBezTo>
                    <a:pt x="355" y="1890"/>
                    <a:pt x="351" y="1909"/>
                    <a:pt x="348" y="1928"/>
                  </a:cubicBezTo>
                  <a:cubicBezTo>
                    <a:pt x="343" y="1951"/>
                    <a:pt x="348" y="1975"/>
                    <a:pt x="342" y="1998"/>
                  </a:cubicBezTo>
                  <a:cubicBezTo>
                    <a:pt x="336" y="2024"/>
                    <a:pt x="327" y="2051"/>
                    <a:pt x="319" y="2077"/>
                  </a:cubicBezTo>
                  <a:cubicBezTo>
                    <a:pt x="317" y="2084"/>
                    <a:pt x="314" y="2092"/>
                    <a:pt x="307" y="2093"/>
                  </a:cubicBezTo>
                  <a:cubicBezTo>
                    <a:pt x="296" y="2038"/>
                    <a:pt x="298" y="1980"/>
                    <a:pt x="311" y="1925"/>
                  </a:cubicBezTo>
                  <a:cubicBezTo>
                    <a:pt x="317" y="1904"/>
                    <a:pt x="324" y="1882"/>
                    <a:pt x="321" y="1859"/>
                  </a:cubicBezTo>
                  <a:cubicBezTo>
                    <a:pt x="320" y="1846"/>
                    <a:pt x="315" y="1832"/>
                    <a:pt x="312" y="1819"/>
                  </a:cubicBezTo>
                  <a:cubicBezTo>
                    <a:pt x="302" y="1779"/>
                    <a:pt x="310" y="1738"/>
                    <a:pt x="317" y="1698"/>
                  </a:cubicBezTo>
                  <a:cubicBezTo>
                    <a:pt x="322" y="1672"/>
                    <a:pt x="327" y="1644"/>
                    <a:pt x="332" y="1617"/>
                  </a:cubicBezTo>
                  <a:cubicBezTo>
                    <a:pt x="341" y="1640"/>
                    <a:pt x="344" y="1666"/>
                    <a:pt x="347" y="1690"/>
                  </a:cubicBezTo>
                  <a:cubicBezTo>
                    <a:pt x="352" y="1732"/>
                    <a:pt x="347" y="1774"/>
                    <a:pt x="351" y="1816"/>
                  </a:cubicBezTo>
                  <a:close/>
                  <a:moveTo>
                    <a:pt x="617" y="738"/>
                  </a:moveTo>
                  <a:lnTo>
                    <a:pt x="617" y="738"/>
                  </a:lnTo>
                  <a:cubicBezTo>
                    <a:pt x="617" y="735"/>
                    <a:pt x="617" y="732"/>
                    <a:pt x="617" y="730"/>
                  </a:cubicBezTo>
                  <a:cubicBezTo>
                    <a:pt x="617" y="734"/>
                    <a:pt x="617" y="736"/>
                    <a:pt x="617" y="738"/>
                  </a:cubicBezTo>
                  <a:close/>
                  <a:moveTo>
                    <a:pt x="1313" y="1573"/>
                  </a:moveTo>
                  <a:lnTo>
                    <a:pt x="1313" y="1573"/>
                  </a:lnTo>
                  <a:cubicBezTo>
                    <a:pt x="1314" y="1567"/>
                    <a:pt x="1316" y="1561"/>
                    <a:pt x="1322" y="1561"/>
                  </a:cubicBezTo>
                  <a:cubicBezTo>
                    <a:pt x="1324" y="1560"/>
                    <a:pt x="1337" y="1599"/>
                    <a:pt x="1337" y="1602"/>
                  </a:cubicBezTo>
                  <a:cubicBezTo>
                    <a:pt x="1346" y="1634"/>
                    <a:pt x="1349" y="1644"/>
                    <a:pt x="1347" y="1662"/>
                  </a:cubicBezTo>
                  <a:cubicBezTo>
                    <a:pt x="1345" y="1705"/>
                    <a:pt x="1344" y="1729"/>
                    <a:pt x="1342" y="1773"/>
                  </a:cubicBezTo>
                  <a:cubicBezTo>
                    <a:pt x="1340" y="1795"/>
                    <a:pt x="1339" y="1819"/>
                    <a:pt x="1353" y="1837"/>
                  </a:cubicBezTo>
                  <a:cubicBezTo>
                    <a:pt x="1358" y="1844"/>
                    <a:pt x="1366" y="1851"/>
                    <a:pt x="1366" y="1859"/>
                  </a:cubicBezTo>
                  <a:cubicBezTo>
                    <a:pt x="1365" y="1867"/>
                    <a:pt x="1359" y="1873"/>
                    <a:pt x="1359" y="1881"/>
                  </a:cubicBezTo>
                  <a:cubicBezTo>
                    <a:pt x="1359" y="1887"/>
                    <a:pt x="1362" y="1891"/>
                    <a:pt x="1365" y="1896"/>
                  </a:cubicBezTo>
                  <a:cubicBezTo>
                    <a:pt x="1371" y="1907"/>
                    <a:pt x="1372" y="1919"/>
                    <a:pt x="1373" y="1932"/>
                  </a:cubicBezTo>
                  <a:cubicBezTo>
                    <a:pt x="1374" y="1950"/>
                    <a:pt x="1375" y="1969"/>
                    <a:pt x="1377" y="1988"/>
                  </a:cubicBezTo>
                  <a:cubicBezTo>
                    <a:pt x="1377" y="1997"/>
                    <a:pt x="1378" y="2007"/>
                    <a:pt x="1376" y="2016"/>
                  </a:cubicBezTo>
                  <a:cubicBezTo>
                    <a:pt x="1375" y="2025"/>
                    <a:pt x="1372" y="2033"/>
                    <a:pt x="1369" y="2042"/>
                  </a:cubicBezTo>
                  <a:cubicBezTo>
                    <a:pt x="1363" y="2061"/>
                    <a:pt x="1350" y="2160"/>
                    <a:pt x="1350" y="2181"/>
                  </a:cubicBezTo>
                  <a:cubicBezTo>
                    <a:pt x="1350" y="2185"/>
                    <a:pt x="1347" y="2191"/>
                    <a:pt x="1344" y="2188"/>
                  </a:cubicBezTo>
                  <a:cubicBezTo>
                    <a:pt x="1343" y="2188"/>
                    <a:pt x="1343" y="2186"/>
                    <a:pt x="1342" y="2185"/>
                  </a:cubicBezTo>
                  <a:cubicBezTo>
                    <a:pt x="1329" y="2111"/>
                    <a:pt x="1340" y="1959"/>
                    <a:pt x="1318" y="1887"/>
                  </a:cubicBezTo>
                  <a:cubicBezTo>
                    <a:pt x="1315" y="1879"/>
                    <a:pt x="1312" y="1870"/>
                    <a:pt x="1311" y="1861"/>
                  </a:cubicBezTo>
                  <a:cubicBezTo>
                    <a:pt x="1310" y="1851"/>
                    <a:pt x="1311" y="1839"/>
                    <a:pt x="1311" y="1829"/>
                  </a:cubicBezTo>
                  <a:cubicBezTo>
                    <a:pt x="1317" y="1753"/>
                    <a:pt x="1299" y="1648"/>
                    <a:pt x="1313" y="1573"/>
                  </a:cubicBezTo>
                  <a:close/>
                  <a:moveTo>
                    <a:pt x="1402" y="2490"/>
                  </a:moveTo>
                  <a:lnTo>
                    <a:pt x="1402" y="2490"/>
                  </a:lnTo>
                  <a:cubicBezTo>
                    <a:pt x="1402" y="2490"/>
                    <a:pt x="1400" y="2490"/>
                    <a:pt x="1399" y="2490"/>
                  </a:cubicBezTo>
                  <a:cubicBezTo>
                    <a:pt x="1400" y="2490"/>
                    <a:pt x="1402" y="2490"/>
                    <a:pt x="1402" y="2490"/>
                  </a:cubicBezTo>
                  <a:close/>
                  <a:moveTo>
                    <a:pt x="1412" y="2491"/>
                  </a:moveTo>
                  <a:lnTo>
                    <a:pt x="1412" y="2491"/>
                  </a:lnTo>
                  <a:cubicBezTo>
                    <a:pt x="1410" y="2491"/>
                    <a:pt x="1409" y="2490"/>
                    <a:pt x="1408" y="2490"/>
                  </a:cubicBezTo>
                  <a:cubicBezTo>
                    <a:pt x="1409" y="2490"/>
                    <a:pt x="1410" y="2491"/>
                    <a:pt x="1412" y="2491"/>
                  </a:cubicBezTo>
                  <a:close/>
                  <a:moveTo>
                    <a:pt x="1421" y="2493"/>
                  </a:moveTo>
                  <a:lnTo>
                    <a:pt x="1421" y="2493"/>
                  </a:lnTo>
                  <a:cubicBezTo>
                    <a:pt x="1420" y="2493"/>
                    <a:pt x="1419" y="2492"/>
                    <a:pt x="1418" y="2492"/>
                  </a:cubicBezTo>
                  <a:cubicBezTo>
                    <a:pt x="1419" y="2492"/>
                    <a:pt x="1420" y="2493"/>
                    <a:pt x="1421" y="2493"/>
                  </a:cubicBezTo>
                  <a:close/>
                  <a:moveTo>
                    <a:pt x="1376" y="2491"/>
                  </a:moveTo>
                  <a:lnTo>
                    <a:pt x="1376" y="2491"/>
                  </a:lnTo>
                  <a:cubicBezTo>
                    <a:pt x="1377" y="2490"/>
                    <a:pt x="1385" y="2489"/>
                    <a:pt x="1395" y="2490"/>
                  </a:cubicBezTo>
                  <a:cubicBezTo>
                    <a:pt x="1385" y="2490"/>
                    <a:pt x="1378" y="2490"/>
                    <a:pt x="1376" y="2491"/>
                  </a:cubicBezTo>
                  <a:close/>
                  <a:moveTo>
                    <a:pt x="1364" y="2545"/>
                  </a:moveTo>
                  <a:lnTo>
                    <a:pt x="1364" y="2545"/>
                  </a:lnTo>
                  <a:lnTo>
                    <a:pt x="1364" y="2547"/>
                  </a:lnTo>
                  <a:cubicBezTo>
                    <a:pt x="1366" y="2547"/>
                    <a:pt x="1367" y="2547"/>
                    <a:pt x="1368" y="2547"/>
                  </a:cubicBezTo>
                  <a:cubicBezTo>
                    <a:pt x="1366" y="2548"/>
                    <a:pt x="1362" y="2550"/>
                    <a:pt x="1357" y="2554"/>
                  </a:cubicBezTo>
                  <a:cubicBezTo>
                    <a:pt x="1360" y="2550"/>
                    <a:pt x="1362" y="2547"/>
                    <a:pt x="1364" y="2545"/>
                  </a:cubicBezTo>
                  <a:close/>
                  <a:moveTo>
                    <a:pt x="1447" y="846"/>
                  </a:moveTo>
                  <a:lnTo>
                    <a:pt x="1447" y="846"/>
                  </a:lnTo>
                  <a:cubicBezTo>
                    <a:pt x="1447" y="846"/>
                    <a:pt x="1085" y="773"/>
                    <a:pt x="1044" y="756"/>
                  </a:cubicBezTo>
                  <a:cubicBezTo>
                    <a:pt x="1004" y="739"/>
                    <a:pt x="999" y="718"/>
                    <a:pt x="987" y="726"/>
                  </a:cubicBezTo>
                  <a:cubicBezTo>
                    <a:pt x="977" y="716"/>
                    <a:pt x="962" y="709"/>
                    <a:pt x="957" y="706"/>
                  </a:cubicBezTo>
                  <a:cubicBezTo>
                    <a:pt x="951" y="703"/>
                    <a:pt x="939" y="694"/>
                    <a:pt x="944" y="701"/>
                  </a:cubicBezTo>
                  <a:cubicBezTo>
                    <a:pt x="940" y="698"/>
                    <a:pt x="937" y="694"/>
                    <a:pt x="936" y="690"/>
                  </a:cubicBezTo>
                  <a:cubicBezTo>
                    <a:pt x="928" y="673"/>
                    <a:pt x="927" y="587"/>
                    <a:pt x="927" y="587"/>
                  </a:cubicBezTo>
                  <a:cubicBezTo>
                    <a:pt x="945" y="549"/>
                    <a:pt x="940" y="466"/>
                    <a:pt x="940" y="466"/>
                  </a:cubicBezTo>
                  <a:cubicBezTo>
                    <a:pt x="961" y="471"/>
                    <a:pt x="975" y="427"/>
                    <a:pt x="984" y="398"/>
                  </a:cubicBezTo>
                  <a:cubicBezTo>
                    <a:pt x="994" y="368"/>
                    <a:pt x="1008" y="358"/>
                    <a:pt x="993" y="329"/>
                  </a:cubicBezTo>
                  <a:cubicBezTo>
                    <a:pt x="979" y="301"/>
                    <a:pt x="944" y="325"/>
                    <a:pt x="944" y="325"/>
                  </a:cubicBezTo>
                  <a:cubicBezTo>
                    <a:pt x="947" y="286"/>
                    <a:pt x="937" y="181"/>
                    <a:pt x="918" y="118"/>
                  </a:cubicBezTo>
                  <a:cubicBezTo>
                    <a:pt x="899" y="56"/>
                    <a:pt x="743" y="2"/>
                    <a:pt x="677" y="1"/>
                  </a:cubicBezTo>
                  <a:cubicBezTo>
                    <a:pt x="612" y="0"/>
                    <a:pt x="532" y="47"/>
                    <a:pt x="499" y="89"/>
                  </a:cubicBezTo>
                  <a:cubicBezTo>
                    <a:pt x="467" y="130"/>
                    <a:pt x="466" y="140"/>
                    <a:pt x="471" y="216"/>
                  </a:cubicBezTo>
                  <a:cubicBezTo>
                    <a:pt x="476" y="287"/>
                    <a:pt x="510" y="368"/>
                    <a:pt x="515" y="379"/>
                  </a:cubicBezTo>
                  <a:cubicBezTo>
                    <a:pt x="509" y="374"/>
                    <a:pt x="485" y="365"/>
                    <a:pt x="475" y="387"/>
                  </a:cubicBezTo>
                  <a:cubicBezTo>
                    <a:pt x="448" y="458"/>
                    <a:pt x="560" y="544"/>
                    <a:pt x="560" y="544"/>
                  </a:cubicBezTo>
                  <a:cubicBezTo>
                    <a:pt x="569" y="605"/>
                    <a:pt x="604" y="619"/>
                    <a:pt x="607" y="635"/>
                  </a:cubicBezTo>
                  <a:cubicBezTo>
                    <a:pt x="609" y="648"/>
                    <a:pt x="615" y="700"/>
                    <a:pt x="616" y="725"/>
                  </a:cubicBezTo>
                  <a:cubicBezTo>
                    <a:pt x="613" y="722"/>
                    <a:pt x="605" y="728"/>
                    <a:pt x="594" y="739"/>
                  </a:cubicBezTo>
                  <a:cubicBezTo>
                    <a:pt x="590" y="738"/>
                    <a:pt x="583" y="740"/>
                    <a:pt x="574" y="748"/>
                  </a:cubicBezTo>
                  <a:cubicBezTo>
                    <a:pt x="561" y="761"/>
                    <a:pt x="542" y="768"/>
                    <a:pt x="490" y="790"/>
                  </a:cubicBezTo>
                  <a:cubicBezTo>
                    <a:pt x="438" y="813"/>
                    <a:pt x="212" y="891"/>
                    <a:pt x="183" y="901"/>
                  </a:cubicBezTo>
                  <a:cubicBezTo>
                    <a:pt x="152" y="912"/>
                    <a:pt x="154" y="886"/>
                    <a:pt x="143" y="943"/>
                  </a:cubicBezTo>
                  <a:cubicBezTo>
                    <a:pt x="133" y="1002"/>
                    <a:pt x="19" y="1774"/>
                    <a:pt x="0" y="1956"/>
                  </a:cubicBezTo>
                  <a:cubicBezTo>
                    <a:pt x="0" y="1956"/>
                    <a:pt x="0" y="1957"/>
                    <a:pt x="0" y="1958"/>
                  </a:cubicBezTo>
                  <a:cubicBezTo>
                    <a:pt x="4" y="1978"/>
                    <a:pt x="92" y="2567"/>
                    <a:pt x="100" y="2574"/>
                  </a:cubicBezTo>
                  <a:cubicBezTo>
                    <a:pt x="103" y="2577"/>
                    <a:pt x="113" y="2569"/>
                    <a:pt x="128" y="2558"/>
                  </a:cubicBezTo>
                  <a:cubicBezTo>
                    <a:pt x="128" y="2559"/>
                    <a:pt x="128" y="2559"/>
                    <a:pt x="128" y="2560"/>
                  </a:cubicBezTo>
                  <a:cubicBezTo>
                    <a:pt x="128" y="2561"/>
                    <a:pt x="126" y="2561"/>
                    <a:pt x="126" y="2562"/>
                  </a:cubicBezTo>
                  <a:cubicBezTo>
                    <a:pt x="126" y="2562"/>
                    <a:pt x="142" y="2620"/>
                    <a:pt x="150" y="2617"/>
                  </a:cubicBezTo>
                  <a:cubicBezTo>
                    <a:pt x="151" y="2617"/>
                    <a:pt x="156" y="2612"/>
                    <a:pt x="164" y="2607"/>
                  </a:cubicBezTo>
                  <a:cubicBezTo>
                    <a:pt x="169" y="2625"/>
                    <a:pt x="201" y="2735"/>
                    <a:pt x="267" y="2764"/>
                  </a:cubicBezTo>
                  <a:cubicBezTo>
                    <a:pt x="267" y="2773"/>
                    <a:pt x="266" y="2782"/>
                    <a:pt x="266" y="2791"/>
                  </a:cubicBezTo>
                  <a:cubicBezTo>
                    <a:pt x="257" y="2962"/>
                    <a:pt x="270" y="3042"/>
                    <a:pt x="283" y="3272"/>
                  </a:cubicBezTo>
                  <a:cubicBezTo>
                    <a:pt x="302" y="3608"/>
                    <a:pt x="274" y="3852"/>
                    <a:pt x="262" y="3900"/>
                  </a:cubicBezTo>
                  <a:cubicBezTo>
                    <a:pt x="250" y="3946"/>
                    <a:pt x="229" y="4439"/>
                    <a:pt x="229" y="4536"/>
                  </a:cubicBezTo>
                  <a:cubicBezTo>
                    <a:pt x="228" y="4600"/>
                    <a:pt x="231" y="4878"/>
                    <a:pt x="225" y="4903"/>
                  </a:cubicBezTo>
                  <a:cubicBezTo>
                    <a:pt x="219" y="4928"/>
                    <a:pt x="237" y="4985"/>
                    <a:pt x="247" y="5004"/>
                  </a:cubicBezTo>
                  <a:cubicBezTo>
                    <a:pt x="256" y="5022"/>
                    <a:pt x="246" y="5054"/>
                    <a:pt x="249" y="5085"/>
                  </a:cubicBezTo>
                  <a:cubicBezTo>
                    <a:pt x="252" y="5116"/>
                    <a:pt x="255" y="5178"/>
                    <a:pt x="264" y="5172"/>
                  </a:cubicBezTo>
                  <a:cubicBezTo>
                    <a:pt x="266" y="5171"/>
                    <a:pt x="274" y="5168"/>
                    <a:pt x="285" y="5165"/>
                  </a:cubicBezTo>
                  <a:cubicBezTo>
                    <a:pt x="285" y="5181"/>
                    <a:pt x="285" y="5204"/>
                    <a:pt x="278" y="5223"/>
                  </a:cubicBezTo>
                  <a:cubicBezTo>
                    <a:pt x="266" y="5260"/>
                    <a:pt x="216" y="5304"/>
                    <a:pt x="209" y="5342"/>
                  </a:cubicBezTo>
                  <a:cubicBezTo>
                    <a:pt x="203" y="5380"/>
                    <a:pt x="209" y="5387"/>
                    <a:pt x="209" y="5387"/>
                  </a:cubicBezTo>
                  <a:cubicBezTo>
                    <a:pt x="209" y="5387"/>
                    <a:pt x="206" y="5403"/>
                    <a:pt x="207" y="5416"/>
                  </a:cubicBezTo>
                  <a:cubicBezTo>
                    <a:pt x="208" y="5428"/>
                    <a:pt x="219" y="5430"/>
                    <a:pt x="246" y="5436"/>
                  </a:cubicBezTo>
                  <a:cubicBezTo>
                    <a:pt x="272" y="5443"/>
                    <a:pt x="406" y="5456"/>
                    <a:pt x="476" y="5421"/>
                  </a:cubicBezTo>
                  <a:cubicBezTo>
                    <a:pt x="476" y="5421"/>
                    <a:pt x="492" y="5410"/>
                    <a:pt x="495" y="5402"/>
                  </a:cubicBezTo>
                  <a:cubicBezTo>
                    <a:pt x="498" y="5395"/>
                    <a:pt x="495" y="5378"/>
                    <a:pt x="495" y="5378"/>
                  </a:cubicBezTo>
                  <a:cubicBezTo>
                    <a:pt x="495" y="5378"/>
                    <a:pt x="483" y="5367"/>
                    <a:pt x="496" y="5360"/>
                  </a:cubicBezTo>
                  <a:cubicBezTo>
                    <a:pt x="509" y="5352"/>
                    <a:pt x="525" y="5349"/>
                    <a:pt x="526" y="5341"/>
                  </a:cubicBezTo>
                  <a:cubicBezTo>
                    <a:pt x="527" y="5332"/>
                    <a:pt x="521" y="5274"/>
                    <a:pt x="521" y="5274"/>
                  </a:cubicBezTo>
                  <a:cubicBezTo>
                    <a:pt x="521" y="5274"/>
                    <a:pt x="525" y="5257"/>
                    <a:pt x="526" y="5242"/>
                  </a:cubicBezTo>
                  <a:cubicBezTo>
                    <a:pt x="528" y="5228"/>
                    <a:pt x="536" y="5180"/>
                    <a:pt x="517" y="5143"/>
                  </a:cubicBezTo>
                  <a:cubicBezTo>
                    <a:pt x="529" y="5145"/>
                    <a:pt x="539" y="5149"/>
                    <a:pt x="547" y="5153"/>
                  </a:cubicBezTo>
                  <a:cubicBezTo>
                    <a:pt x="547" y="5153"/>
                    <a:pt x="554" y="5156"/>
                    <a:pt x="563" y="5094"/>
                  </a:cubicBezTo>
                  <a:cubicBezTo>
                    <a:pt x="573" y="5032"/>
                    <a:pt x="592" y="4856"/>
                    <a:pt x="579" y="4785"/>
                  </a:cubicBezTo>
                  <a:cubicBezTo>
                    <a:pt x="566" y="4713"/>
                    <a:pt x="601" y="4495"/>
                    <a:pt x="604" y="4324"/>
                  </a:cubicBezTo>
                  <a:cubicBezTo>
                    <a:pt x="607" y="4153"/>
                    <a:pt x="650" y="3733"/>
                    <a:pt x="678" y="3562"/>
                  </a:cubicBezTo>
                  <a:cubicBezTo>
                    <a:pt x="684" y="3529"/>
                    <a:pt x="694" y="3469"/>
                    <a:pt x="707" y="3399"/>
                  </a:cubicBezTo>
                  <a:cubicBezTo>
                    <a:pt x="710" y="3383"/>
                    <a:pt x="716" y="3350"/>
                    <a:pt x="719" y="3333"/>
                  </a:cubicBezTo>
                  <a:cubicBezTo>
                    <a:pt x="758" y="3126"/>
                    <a:pt x="807" y="2875"/>
                    <a:pt x="816" y="2904"/>
                  </a:cubicBezTo>
                  <a:cubicBezTo>
                    <a:pt x="828" y="2950"/>
                    <a:pt x="982" y="3791"/>
                    <a:pt x="993" y="3897"/>
                  </a:cubicBezTo>
                  <a:cubicBezTo>
                    <a:pt x="1005" y="4009"/>
                    <a:pt x="997" y="4090"/>
                    <a:pt x="1007" y="4158"/>
                  </a:cubicBezTo>
                  <a:cubicBezTo>
                    <a:pt x="1016" y="4227"/>
                    <a:pt x="1007" y="4517"/>
                    <a:pt x="1007" y="4517"/>
                  </a:cubicBezTo>
                  <a:cubicBezTo>
                    <a:pt x="1012" y="4607"/>
                    <a:pt x="1015" y="4707"/>
                    <a:pt x="1011" y="4766"/>
                  </a:cubicBezTo>
                  <a:cubicBezTo>
                    <a:pt x="1007" y="4825"/>
                    <a:pt x="1003" y="4936"/>
                    <a:pt x="1000" y="4967"/>
                  </a:cubicBezTo>
                  <a:cubicBezTo>
                    <a:pt x="997" y="4998"/>
                    <a:pt x="991" y="5001"/>
                    <a:pt x="1000" y="5022"/>
                  </a:cubicBezTo>
                  <a:cubicBezTo>
                    <a:pt x="1010" y="5044"/>
                    <a:pt x="991" y="5128"/>
                    <a:pt x="1013" y="5153"/>
                  </a:cubicBezTo>
                  <a:cubicBezTo>
                    <a:pt x="1019" y="5160"/>
                    <a:pt x="1033" y="5159"/>
                    <a:pt x="1053" y="5155"/>
                  </a:cubicBezTo>
                  <a:cubicBezTo>
                    <a:pt x="1054" y="5159"/>
                    <a:pt x="1054" y="5163"/>
                    <a:pt x="1054" y="5165"/>
                  </a:cubicBezTo>
                  <a:cubicBezTo>
                    <a:pt x="1051" y="5175"/>
                    <a:pt x="1031" y="5242"/>
                    <a:pt x="1054" y="5272"/>
                  </a:cubicBezTo>
                  <a:cubicBezTo>
                    <a:pt x="1054" y="5272"/>
                    <a:pt x="1048" y="5279"/>
                    <a:pt x="1049" y="5291"/>
                  </a:cubicBezTo>
                  <a:cubicBezTo>
                    <a:pt x="1050" y="5304"/>
                    <a:pt x="1049" y="5351"/>
                    <a:pt x="1049" y="5351"/>
                  </a:cubicBezTo>
                  <a:cubicBezTo>
                    <a:pt x="1049" y="5351"/>
                    <a:pt x="1070" y="5361"/>
                    <a:pt x="1087" y="5371"/>
                  </a:cubicBezTo>
                  <a:cubicBezTo>
                    <a:pt x="1104" y="5381"/>
                    <a:pt x="1089" y="5399"/>
                    <a:pt x="1094" y="5418"/>
                  </a:cubicBezTo>
                  <a:cubicBezTo>
                    <a:pt x="1100" y="5436"/>
                    <a:pt x="1113" y="5438"/>
                    <a:pt x="1138" y="5444"/>
                  </a:cubicBezTo>
                  <a:cubicBezTo>
                    <a:pt x="1162" y="5451"/>
                    <a:pt x="1267" y="5469"/>
                    <a:pt x="1327" y="5453"/>
                  </a:cubicBezTo>
                  <a:cubicBezTo>
                    <a:pt x="1327" y="5453"/>
                    <a:pt x="1365" y="5442"/>
                    <a:pt x="1377" y="5428"/>
                  </a:cubicBezTo>
                  <a:cubicBezTo>
                    <a:pt x="1377" y="5428"/>
                    <a:pt x="1380" y="5398"/>
                    <a:pt x="1377" y="5394"/>
                  </a:cubicBezTo>
                  <a:cubicBezTo>
                    <a:pt x="1373" y="5390"/>
                    <a:pt x="1382" y="5372"/>
                    <a:pt x="1373" y="5349"/>
                  </a:cubicBezTo>
                  <a:cubicBezTo>
                    <a:pt x="1365" y="5326"/>
                    <a:pt x="1308" y="5261"/>
                    <a:pt x="1300" y="5233"/>
                  </a:cubicBezTo>
                  <a:cubicBezTo>
                    <a:pt x="1292" y="5208"/>
                    <a:pt x="1279" y="5205"/>
                    <a:pt x="1281" y="5171"/>
                  </a:cubicBezTo>
                  <a:cubicBezTo>
                    <a:pt x="1282" y="5171"/>
                    <a:pt x="1282" y="5172"/>
                    <a:pt x="1283" y="5172"/>
                  </a:cubicBezTo>
                  <a:cubicBezTo>
                    <a:pt x="1283" y="5172"/>
                    <a:pt x="1289" y="5172"/>
                    <a:pt x="1307" y="5113"/>
                  </a:cubicBezTo>
                  <a:cubicBezTo>
                    <a:pt x="1326" y="5054"/>
                    <a:pt x="1348" y="5025"/>
                    <a:pt x="1345" y="4991"/>
                  </a:cubicBezTo>
                  <a:cubicBezTo>
                    <a:pt x="1342" y="4957"/>
                    <a:pt x="1336" y="4844"/>
                    <a:pt x="1346" y="4813"/>
                  </a:cubicBezTo>
                  <a:cubicBezTo>
                    <a:pt x="1354" y="4782"/>
                    <a:pt x="1370" y="4567"/>
                    <a:pt x="1379" y="4492"/>
                  </a:cubicBezTo>
                  <a:cubicBezTo>
                    <a:pt x="1388" y="4417"/>
                    <a:pt x="1364" y="3890"/>
                    <a:pt x="1352" y="3730"/>
                  </a:cubicBezTo>
                  <a:cubicBezTo>
                    <a:pt x="1348" y="3674"/>
                    <a:pt x="1359" y="3042"/>
                    <a:pt x="1371" y="2902"/>
                  </a:cubicBezTo>
                  <a:cubicBezTo>
                    <a:pt x="1374" y="2870"/>
                    <a:pt x="1373" y="2823"/>
                    <a:pt x="1372" y="2771"/>
                  </a:cubicBezTo>
                  <a:cubicBezTo>
                    <a:pt x="1397" y="2752"/>
                    <a:pt x="1437" y="2722"/>
                    <a:pt x="1443" y="2716"/>
                  </a:cubicBezTo>
                  <a:cubicBezTo>
                    <a:pt x="1449" y="2709"/>
                    <a:pt x="1478" y="2627"/>
                    <a:pt x="1483" y="2615"/>
                  </a:cubicBezTo>
                  <a:cubicBezTo>
                    <a:pt x="1485" y="2617"/>
                    <a:pt x="1489" y="2619"/>
                    <a:pt x="1492" y="2621"/>
                  </a:cubicBezTo>
                  <a:cubicBezTo>
                    <a:pt x="1494" y="2622"/>
                    <a:pt x="1495" y="2624"/>
                    <a:pt x="1497" y="2624"/>
                  </a:cubicBezTo>
                  <a:cubicBezTo>
                    <a:pt x="1502" y="2624"/>
                    <a:pt x="1504" y="2619"/>
                    <a:pt x="1506" y="2615"/>
                  </a:cubicBezTo>
                  <a:cubicBezTo>
                    <a:pt x="1507" y="2612"/>
                    <a:pt x="1508" y="2609"/>
                    <a:pt x="1509" y="2605"/>
                  </a:cubicBezTo>
                  <a:cubicBezTo>
                    <a:pt x="1515" y="2590"/>
                    <a:pt x="1521" y="2571"/>
                    <a:pt x="1522" y="2569"/>
                  </a:cubicBezTo>
                  <a:cubicBezTo>
                    <a:pt x="1528" y="2574"/>
                    <a:pt x="1534" y="2579"/>
                    <a:pt x="1537" y="2582"/>
                  </a:cubicBezTo>
                  <a:cubicBezTo>
                    <a:pt x="1544" y="2587"/>
                    <a:pt x="1544" y="2569"/>
                    <a:pt x="1547" y="2561"/>
                  </a:cubicBezTo>
                  <a:cubicBezTo>
                    <a:pt x="1560" y="2528"/>
                    <a:pt x="1634" y="1926"/>
                    <a:pt x="1634" y="1903"/>
                  </a:cubicBezTo>
                  <a:cubicBezTo>
                    <a:pt x="1633" y="1859"/>
                    <a:pt x="1546" y="1203"/>
                    <a:pt x="1535" y="1139"/>
                  </a:cubicBezTo>
                  <a:cubicBezTo>
                    <a:pt x="1524" y="1077"/>
                    <a:pt x="1503" y="837"/>
                    <a:pt x="1447" y="8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558F876-5678-4F4B-A756-9B012CC39874}"/>
              </a:ext>
            </a:extLst>
          </p:cNvPr>
          <p:cNvGrpSpPr/>
          <p:nvPr/>
        </p:nvGrpSpPr>
        <p:grpSpPr>
          <a:xfrm>
            <a:off x="8368670" y="3863974"/>
            <a:ext cx="2055485" cy="2251076"/>
            <a:chOff x="2465388" y="2784475"/>
            <a:chExt cx="1797464" cy="1968500"/>
          </a:xfrm>
          <a:solidFill>
            <a:schemeClr val="bg1"/>
          </a:solidFill>
        </p:grpSpPr>
        <p:sp>
          <p:nvSpPr>
            <p:cNvPr id="23" name="Freeform 2">
              <a:extLst>
                <a:ext uri="{FF2B5EF4-FFF2-40B4-BE49-F238E27FC236}">
                  <a16:creationId xmlns:a16="http://schemas.microsoft.com/office/drawing/2014/main" id="{5E8A120A-7B7A-7247-9E6E-8A229909C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5718" y="2940050"/>
              <a:ext cx="498475" cy="1801813"/>
            </a:xfrm>
            <a:custGeom>
              <a:avLst/>
              <a:gdLst>
                <a:gd name="T0" fmla="*/ 216979 w 1383"/>
                <a:gd name="T1" fmla="*/ 255911 h 5006"/>
                <a:gd name="T2" fmla="*/ 110652 w 1383"/>
                <a:gd name="T3" fmla="*/ 529818 h 5006"/>
                <a:gd name="T4" fmla="*/ 114977 w 1383"/>
                <a:gd name="T5" fmla="*/ 558612 h 5006"/>
                <a:gd name="T6" fmla="*/ 100920 w 1383"/>
                <a:gd name="T7" fmla="*/ 591726 h 5006"/>
                <a:gd name="T8" fmla="*/ 102723 w 1383"/>
                <a:gd name="T9" fmla="*/ 569410 h 5006"/>
                <a:gd name="T10" fmla="*/ 104885 w 1383"/>
                <a:gd name="T11" fmla="*/ 537017 h 5006"/>
                <a:gd name="T12" fmla="*/ 391427 w 1383"/>
                <a:gd name="T13" fmla="*/ 608283 h 5006"/>
                <a:gd name="T14" fmla="*/ 381696 w 1383"/>
                <a:gd name="T15" fmla="*/ 598925 h 5006"/>
                <a:gd name="T16" fmla="*/ 378091 w 1383"/>
                <a:gd name="T17" fmla="*/ 574449 h 5006"/>
                <a:gd name="T18" fmla="*/ 389265 w 1383"/>
                <a:gd name="T19" fmla="*/ 539176 h 5006"/>
                <a:gd name="T20" fmla="*/ 394671 w 1383"/>
                <a:gd name="T21" fmla="*/ 514341 h 5006"/>
                <a:gd name="T22" fmla="*/ 398636 w 1383"/>
                <a:gd name="T23" fmla="*/ 532337 h 5006"/>
                <a:gd name="T24" fmla="*/ 402961 w 1383"/>
                <a:gd name="T25" fmla="*/ 563651 h 5006"/>
                <a:gd name="T26" fmla="*/ 322945 w 1383"/>
                <a:gd name="T27" fmla="*/ 215958 h 5006"/>
                <a:gd name="T28" fmla="*/ 322225 w 1383"/>
                <a:gd name="T29" fmla="*/ 218118 h 5006"/>
                <a:gd name="T30" fmla="*/ 494871 w 1383"/>
                <a:gd name="T31" fmla="*/ 599285 h 5006"/>
                <a:gd name="T32" fmla="*/ 452340 w 1383"/>
                <a:gd name="T33" fmla="*/ 323938 h 5006"/>
                <a:gd name="T34" fmla="*/ 381335 w 1383"/>
                <a:gd name="T35" fmla="*/ 271388 h 5006"/>
                <a:gd name="T36" fmla="*/ 370883 w 1383"/>
                <a:gd name="T37" fmla="*/ 197602 h 5006"/>
                <a:gd name="T38" fmla="*/ 379173 w 1383"/>
                <a:gd name="T39" fmla="*/ 86743 h 5006"/>
                <a:gd name="T40" fmla="*/ 289065 w 1383"/>
                <a:gd name="T41" fmla="*/ 2160 h 5006"/>
                <a:gd name="T42" fmla="*/ 195353 w 1383"/>
                <a:gd name="T43" fmla="*/ 66947 h 5006"/>
                <a:gd name="T44" fmla="*/ 204364 w 1383"/>
                <a:gd name="T45" fmla="*/ 191483 h 5006"/>
                <a:gd name="T46" fmla="*/ 207968 w 1383"/>
                <a:gd name="T47" fmla="*/ 260950 h 5006"/>
                <a:gd name="T48" fmla="*/ 77853 w 1383"/>
                <a:gd name="T49" fmla="*/ 303781 h 5006"/>
                <a:gd name="T50" fmla="*/ 1442 w 1383"/>
                <a:gd name="T51" fmla="*/ 579128 h 5006"/>
                <a:gd name="T52" fmla="*/ 12975 w 1383"/>
                <a:gd name="T53" fmla="*/ 619081 h 5006"/>
                <a:gd name="T54" fmla="*/ 85782 w 1383"/>
                <a:gd name="T55" fmla="*/ 761253 h 5006"/>
                <a:gd name="T56" fmla="*/ 93712 w 1383"/>
                <a:gd name="T57" fmla="*/ 793647 h 5006"/>
                <a:gd name="T58" fmla="*/ 148137 w 1383"/>
                <a:gd name="T59" fmla="*/ 1206488 h 5006"/>
                <a:gd name="T60" fmla="*/ 145974 w 1383"/>
                <a:gd name="T61" fmla="*/ 1324185 h 5006"/>
                <a:gd name="T62" fmla="*/ 180576 w 1383"/>
                <a:gd name="T63" fmla="*/ 1570378 h 5006"/>
                <a:gd name="T64" fmla="*/ 184901 w 1383"/>
                <a:gd name="T65" fmla="*/ 1579376 h 5006"/>
                <a:gd name="T66" fmla="*/ 186342 w 1383"/>
                <a:gd name="T67" fmla="*/ 1646323 h 5006"/>
                <a:gd name="T68" fmla="*/ 166879 w 1383"/>
                <a:gd name="T69" fmla="*/ 1774458 h 5006"/>
                <a:gd name="T70" fmla="*/ 241849 w 1383"/>
                <a:gd name="T71" fmla="*/ 1730187 h 5006"/>
                <a:gd name="T72" fmla="*/ 244011 w 1383"/>
                <a:gd name="T73" fmla="*/ 1690234 h 5006"/>
                <a:gd name="T74" fmla="*/ 234640 w 1383"/>
                <a:gd name="T75" fmla="*/ 1588014 h 5006"/>
                <a:gd name="T76" fmla="*/ 233559 w 1383"/>
                <a:gd name="T77" fmla="*/ 1568218 h 5006"/>
                <a:gd name="T78" fmla="*/ 251580 w 1383"/>
                <a:gd name="T79" fmla="*/ 1347580 h 5006"/>
                <a:gd name="T80" fmla="*/ 256987 w 1383"/>
                <a:gd name="T81" fmla="*/ 1182732 h 5006"/>
                <a:gd name="T82" fmla="*/ 254464 w 1383"/>
                <a:gd name="T83" fmla="*/ 1041639 h 5006"/>
                <a:gd name="T84" fmla="*/ 255545 w 1383"/>
                <a:gd name="T85" fmla="*/ 1010325 h 5006"/>
                <a:gd name="T86" fmla="*/ 261672 w 1383"/>
                <a:gd name="T87" fmla="*/ 926462 h 5006"/>
                <a:gd name="T88" fmla="*/ 263114 w 1383"/>
                <a:gd name="T89" fmla="*/ 1103547 h 5006"/>
                <a:gd name="T90" fmla="*/ 266718 w 1383"/>
                <a:gd name="T91" fmla="*/ 1376015 h 5006"/>
                <a:gd name="T92" fmla="*/ 269241 w 1383"/>
                <a:gd name="T93" fmla="*/ 1567858 h 5006"/>
                <a:gd name="T94" fmla="*/ 259149 w 1383"/>
                <a:gd name="T95" fmla="*/ 1621128 h 5006"/>
                <a:gd name="T96" fmla="*/ 246895 w 1383"/>
                <a:gd name="T97" fmla="*/ 1735226 h 5006"/>
                <a:gd name="T98" fmla="*/ 328352 w 1383"/>
                <a:gd name="T99" fmla="*/ 1760061 h 5006"/>
                <a:gd name="T100" fmla="*/ 320062 w 1383"/>
                <a:gd name="T101" fmla="*/ 1633725 h 5006"/>
                <a:gd name="T102" fmla="*/ 329433 w 1383"/>
                <a:gd name="T103" fmla="*/ 1571097 h 5006"/>
                <a:gd name="T104" fmla="*/ 367278 w 1383"/>
                <a:gd name="T105" fmla="*/ 1345061 h 5006"/>
                <a:gd name="T106" fmla="*/ 362232 w 1383"/>
                <a:gd name="T107" fmla="*/ 1292151 h 5006"/>
                <a:gd name="T108" fmla="*/ 430714 w 1383"/>
                <a:gd name="T109" fmla="*/ 910265 h 5006"/>
                <a:gd name="T110" fmla="*/ 416657 w 1383"/>
                <a:gd name="T111" fmla="*/ 754775 h 5006"/>
                <a:gd name="T112" fmla="*/ 436121 w 1383"/>
                <a:gd name="T113" fmla="*/ 689627 h 500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383" h="5006">
                  <a:moveTo>
                    <a:pt x="763" y="4355"/>
                  </a:moveTo>
                  <a:lnTo>
                    <a:pt x="763" y="4355"/>
                  </a:lnTo>
                  <a:cubicBezTo>
                    <a:pt x="759" y="4355"/>
                    <a:pt x="755" y="4355"/>
                    <a:pt x="750" y="4356"/>
                  </a:cubicBezTo>
                  <a:cubicBezTo>
                    <a:pt x="755" y="4355"/>
                    <a:pt x="759" y="4355"/>
                    <a:pt x="763" y="4355"/>
                  </a:cubicBezTo>
                  <a:close/>
                  <a:moveTo>
                    <a:pt x="602" y="716"/>
                  </a:moveTo>
                  <a:lnTo>
                    <a:pt x="602" y="716"/>
                  </a:lnTo>
                  <a:cubicBezTo>
                    <a:pt x="602" y="715"/>
                    <a:pt x="602" y="713"/>
                    <a:pt x="602" y="711"/>
                  </a:cubicBezTo>
                  <a:cubicBezTo>
                    <a:pt x="602" y="713"/>
                    <a:pt x="602" y="714"/>
                    <a:pt x="602" y="716"/>
                  </a:cubicBezTo>
                  <a:close/>
                  <a:moveTo>
                    <a:pt x="307" y="1471"/>
                  </a:moveTo>
                  <a:lnTo>
                    <a:pt x="307" y="1471"/>
                  </a:lnTo>
                  <a:cubicBezTo>
                    <a:pt x="307" y="1471"/>
                    <a:pt x="307" y="1471"/>
                    <a:pt x="307" y="1472"/>
                  </a:cubicBezTo>
                  <a:cubicBezTo>
                    <a:pt x="307" y="1473"/>
                    <a:pt x="308" y="1473"/>
                    <a:pt x="308" y="1474"/>
                  </a:cubicBezTo>
                  <a:cubicBezTo>
                    <a:pt x="309" y="1480"/>
                    <a:pt x="312" y="1488"/>
                    <a:pt x="317" y="1500"/>
                  </a:cubicBezTo>
                  <a:cubicBezTo>
                    <a:pt x="317" y="1500"/>
                    <a:pt x="317" y="1500"/>
                    <a:pt x="317" y="1501"/>
                  </a:cubicBezTo>
                  <a:cubicBezTo>
                    <a:pt x="322" y="1517"/>
                    <a:pt x="320" y="1535"/>
                    <a:pt x="319" y="1552"/>
                  </a:cubicBezTo>
                  <a:cubicBezTo>
                    <a:pt x="317" y="1582"/>
                    <a:pt x="318" y="1613"/>
                    <a:pt x="319" y="1644"/>
                  </a:cubicBezTo>
                  <a:cubicBezTo>
                    <a:pt x="320" y="1648"/>
                    <a:pt x="320" y="1652"/>
                    <a:pt x="321" y="1657"/>
                  </a:cubicBezTo>
                  <a:cubicBezTo>
                    <a:pt x="323" y="1665"/>
                    <a:pt x="328" y="1673"/>
                    <a:pt x="327" y="1682"/>
                  </a:cubicBezTo>
                  <a:cubicBezTo>
                    <a:pt x="309" y="1672"/>
                    <a:pt x="296" y="1657"/>
                    <a:pt x="280" y="1644"/>
                  </a:cubicBezTo>
                  <a:cubicBezTo>
                    <a:pt x="277" y="1642"/>
                    <a:pt x="272" y="1641"/>
                    <a:pt x="272" y="1637"/>
                  </a:cubicBezTo>
                  <a:cubicBezTo>
                    <a:pt x="272" y="1632"/>
                    <a:pt x="274" y="1630"/>
                    <a:pt x="278" y="1627"/>
                  </a:cubicBezTo>
                  <a:cubicBezTo>
                    <a:pt x="284" y="1622"/>
                    <a:pt x="288" y="1614"/>
                    <a:pt x="289" y="1606"/>
                  </a:cubicBezTo>
                  <a:cubicBezTo>
                    <a:pt x="290" y="1598"/>
                    <a:pt x="288" y="1590"/>
                    <a:pt x="285" y="1582"/>
                  </a:cubicBezTo>
                  <a:cubicBezTo>
                    <a:pt x="283" y="1578"/>
                    <a:pt x="282" y="1574"/>
                    <a:pt x="280" y="1570"/>
                  </a:cubicBezTo>
                  <a:cubicBezTo>
                    <a:pt x="278" y="1559"/>
                    <a:pt x="283" y="1548"/>
                    <a:pt x="282" y="1537"/>
                  </a:cubicBezTo>
                  <a:cubicBezTo>
                    <a:pt x="280" y="1532"/>
                    <a:pt x="279" y="1528"/>
                    <a:pt x="278" y="1523"/>
                  </a:cubicBezTo>
                  <a:cubicBezTo>
                    <a:pt x="277" y="1511"/>
                    <a:pt x="285" y="1501"/>
                    <a:pt x="291" y="1492"/>
                  </a:cubicBezTo>
                  <a:cubicBezTo>
                    <a:pt x="299" y="1479"/>
                    <a:pt x="299" y="1453"/>
                    <a:pt x="302" y="1443"/>
                  </a:cubicBezTo>
                  <a:cubicBezTo>
                    <a:pt x="303" y="1451"/>
                    <a:pt x="305" y="1461"/>
                    <a:pt x="307" y="1471"/>
                  </a:cubicBezTo>
                  <a:close/>
                  <a:moveTo>
                    <a:pt x="1128" y="1617"/>
                  </a:moveTo>
                  <a:lnTo>
                    <a:pt x="1128" y="1617"/>
                  </a:lnTo>
                  <a:cubicBezTo>
                    <a:pt x="1116" y="1633"/>
                    <a:pt x="1099" y="1646"/>
                    <a:pt x="1095" y="1665"/>
                  </a:cubicBezTo>
                  <a:cubicBezTo>
                    <a:pt x="1092" y="1674"/>
                    <a:pt x="1093" y="1683"/>
                    <a:pt x="1086" y="1690"/>
                  </a:cubicBezTo>
                  <a:cubicBezTo>
                    <a:pt x="1083" y="1692"/>
                    <a:pt x="1079" y="1693"/>
                    <a:pt x="1076" y="1694"/>
                  </a:cubicBezTo>
                  <a:cubicBezTo>
                    <a:pt x="1063" y="1699"/>
                    <a:pt x="1053" y="1708"/>
                    <a:pt x="1047" y="1720"/>
                  </a:cubicBezTo>
                  <a:cubicBezTo>
                    <a:pt x="1050" y="1708"/>
                    <a:pt x="1053" y="1696"/>
                    <a:pt x="1056" y="1684"/>
                  </a:cubicBezTo>
                  <a:cubicBezTo>
                    <a:pt x="1058" y="1677"/>
                    <a:pt x="1059" y="1671"/>
                    <a:pt x="1059" y="1664"/>
                  </a:cubicBezTo>
                  <a:cubicBezTo>
                    <a:pt x="1060" y="1645"/>
                    <a:pt x="1052" y="1628"/>
                    <a:pt x="1048" y="1610"/>
                  </a:cubicBezTo>
                  <a:cubicBezTo>
                    <a:pt x="1048" y="1609"/>
                    <a:pt x="1048" y="1606"/>
                    <a:pt x="1048" y="1604"/>
                  </a:cubicBezTo>
                  <a:cubicBezTo>
                    <a:pt x="1049" y="1603"/>
                    <a:pt x="1050" y="1602"/>
                    <a:pt x="1050" y="1600"/>
                  </a:cubicBezTo>
                  <a:cubicBezTo>
                    <a:pt x="1051" y="1599"/>
                    <a:pt x="1050" y="1598"/>
                    <a:pt x="1049" y="1596"/>
                  </a:cubicBezTo>
                  <a:cubicBezTo>
                    <a:pt x="1047" y="1587"/>
                    <a:pt x="1052" y="1577"/>
                    <a:pt x="1059" y="1570"/>
                  </a:cubicBezTo>
                  <a:cubicBezTo>
                    <a:pt x="1066" y="1562"/>
                    <a:pt x="1074" y="1556"/>
                    <a:pt x="1075" y="1546"/>
                  </a:cubicBezTo>
                  <a:cubicBezTo>
                    <a:pt x="1076" y="1540"/>
                    <a:pt x="1073" y="1534"/>
                    <a:pt x="1073" y="1529"/>
                  </a:cubicBezTo>
                  <a:cubicBezTo>
                    <a:pt x="1074" y="1518"/>
                    <a:pt x="1082" y="1508"/>
                    <a:pt x="1080" y="1498"/>
                  </a:cubicBezTo>
                  <a:cubicBezTo>
                    <a:pt x="1080" y="1493"/>
                    <a:pt x="1078" y="1489"/>
                    <a:pt x="1078" y="1483"/>
                  </a:cubicBezTo>
                  <a:cubicBezTo>
                    <a:pt x="1076" y="1478"/>
                    <a:pt x="1079" y="1471"/>
                    <a:pt x="1080" y="1466"/>
                  </a:cubicBezTo>
                  <a:cubicBezTo>
                    <a:pt x="1084" y="1455"/>
                    <a:pt x="1088" y="1444"/>
                    <a:pt x="1092" y="1433"/>
                  </a:cubicBezTo>
                  <a:cubicBezTo>
                    <a:pt x="1092" y="1431"/>
                    <a:pt x="1093" y="1429"/>
                    <a:pt x="1095" y="1429"/>
                  </a:cubicBezTo>
                  <a:cubicBezTo>
                    <a:pt x="1095" y="1429"/>
                    <a:pt x="1095" y="1429"/>
                    <a:pt x="1096" y="1429"/>
                  </a:cubicBezTo>
                  <a:cubicBezTo>
                    <a:pt x="1095" y="1437"/>
                    <a:pt x="1095" y="1445"/>
                    <a:pt x="1095" y="1453"/>
                  </a:cubicBezTo>
                  <a:cubicBezTo>
                    <a:pt x="1095" y="1459"/>
                    <a:pt x="1095" y="1465"/>
                    <a:pt x="1098" y="1469"/>
                  </a:cubicBezTo>
                  <a:cubicBezTo>
                    <a:pt x="1099" y="1473"/>
                    <a:pt x="1103" y="1476"/>
                    <a:pt x="1106" y="1479"/>
                  </a:cubicBezTo>
                  <a:cubicBezTo>
                    <a:pt x="1113" y="1488"/>
                    <a:pt x="1119" y="1498"/>
                    <a:pt x="1124" y="1508"/>
                  </a:cubicBezTo>
                  <a:cubicBezTo>
                    <a:pt x="1126" y="1511"/>
                    <a:pt x="1127" y="1514"/>
                    <a:pt x="1127" y="1519"/>
                  </a:cubicBezTo>
                  <a:cubicBezTo>
                    <a:pt x="1127" y="1522"/>
                    <a:pt x="1125" y="1526"/>
                    <a:pt x="1124" y="1529"/>
                  </a:cubicBezTo>
                  <a:cubicBezTo>
                    <a:pt x="1120" y="1541"/>
                    <a:pt x="1119" y="1554"/>
                    <a:pt x="1118" y="1566"/>
                  </a:cubicBezTo>
                  <a:cubicBezTo>
                    <a:pt x="1118" y="1579"/>
                    <a:pt x="1117" y="1592"/>
                    <a:pt x="1125" y="1602"/>
                  </a:cubicBezTo>
                  <a:cubicBezTo>
                    <a:pt x="1128" y="1605"/>
                    <a:pt x="1131" y="1609"/>
                    <a:pt x="1130" y="1612"/>
                  </a:cubicBezTo>
                  <a:cubicBezTo>
                    <a:pt x="1130" y="1614"/>
                    <a:pt x="1129" y="1615"/>
                    <a:pt x="1128" y="1617"/>
                  </a:cubicBezTo>
                  <a:close/>
                  <a:moveTo>
                    <a:pt x="896" y="600"/>
                  </a:moveTo>
                  <a:lnTo>
                    <a:pt x="896" y="600"/>
                  </a:lnTo>
                  <a:lnTo>
                    <a:pt x="896" y="599"/>
                  </a:lnTo>
                  <a:lnTo>
                    <a:pt x="896" y="600"/>
                  </a:lnTo>
                  <a:close/>
                  <a:moveTo>
                    <a:pt x="894" y="606"/>
                  </a:moveTo>
                  <a:lnTo>
                    <a:pt x="894" y="606"/>
                  </a:lnTo>
                  <a:cubicBezTo>
                    <a:pt x="894" y="605"/>
                    <a:pt x="895" y="605"/>
                    <a:pt x="895" y="604"/>
                  </a:cubicBezTo>
                  <a:cubicBezTo>
                    <a:pt x="895" y="605"/>
                    <a:pt x="894" y="605"/>
                    <a:pt x="894" y="606"/>
                  </a:cubicBezTo>
                  <a:close/>
                  <a:moveTo>
                    <a:pt x="894" y="614"/>
                  </a:moveTo>
                  <a:lnTo>
                    <a:pt x="894" y="614"/>
                  </a:lnTo>
                  <a:cubicBezTo>
                    <a:pt x="894" y="612"/>
                    <a:pt x="894" y="611"/>
                    <a:pt x="894" y="610"/>
                  </a:cubicBezTo>
                  <a:cubicBezTo>
                    <a:pt x="894" y="611"/>
                    <a:pt x="894" y="612"/>
                    <a:pt x="894" y="614"/>
                  </a:cubicBezTo>
                  <a:close/>
                  <a:moveTo>
                    <a:pt x="1373" y="1681"/>
                  </a:moveTo>
                  <a:lnTo>
                    <a:pt x="1373" y="1681"/>
                  </a:lnTo>
                  <a:cubicBezTo>
                    <a:pt x="1376" y="1678"/>
                    <a:pt x="1378" y="1676"/>
                    <a:pt x="1373" y="1665"/>
                  </a:cubicBezTo>
                  <a:cubicBezTo>
                    <a:pt x="1369" y="1654"/>
                    <a:pt x="1361" y="1649"/>
                    <a:pt x="1364" y="1640"/>
                  </a:cubicBezTo>
                  <a:cubicBezTo>
                    <a:pt x="1368" y="1630"/>
                    <a:pt x="1369" y="1602"/>
                    <a:pt x="1359" y="1559"/>
                  </a:cubicBezTo>
                  <a:cubicBezTo>
                    <a:pt x="1349" y="1515"/>
                    <a:pt x="1301" y="1203"/>
                    <a:pt x="1291" y="1077"/>
                  </a:cubicBezTo>
                  <a:cubicBezTo>
                    <a:pt x="1281" y="951"/>
                    <a:pt x="1259" y="905"/>
                    <a:pt x="1255" y="900"/>
                  </a:cubicBezTo>
                  <a:cubicBezTo>
                    <a:pt x="1252" y="895"/>
                    <a:pt x="1242" y="895"/>
                    <a:pt x="1239" y="891"/>
                  </a:cubicBezTo>
                  <a:cubicBezTo>
                    <a:pt x="1235" y="888"/>
                    <a:pt x="1210" y="872"/>
                    <a:pt x="1174" y="861"/>
                  </a:cubicBezTo>
                  <a:cubicBezTo>
                    <a:pt x="1159" y="857"/>
                    <a:pt x="1114" y="836"/>
                    <a:pt x="1065" y="812"/>
                  </a:cubicBezTo>
                  <a:cubicBezTo>
                    <a:pt x="1065" y="792"/>
                    <a:pt x="1062" y="774"/>
                    <a:pt x="1058" y="754"/>
                  </a:cubicBezTo>
                  <a:cubicBezTo>
                    <a:pt x="1053" y="728"/>
                    <a:pt x="1040" y="704"/>
                    <a:pt x="1022" y="684"/>
                  </a:cubicBezTo>
                  <a:cubicBezTo>
                    <a:pt x="996" y="654"/>
                    <a:pt x="955" y="636"/>
                    <a:pt x="918" y="621"/>
                  </a:cubicBezTo>
                  <a:cubicBezTo>
                    <a:pt x="913" y="619"/>
                    <a:pt x="909" y="612"/>
                    <a:pt x="906" y="610"/>
                  </a:cubicBezTo>
                  <a:cubicBezTo>
                    <a:pt x="942" y="584"/>
                    <a:pt x="995" y="580"/>
                    <a:pt x="1029" y="549"/>
                  </a:cubicBezTo>
                  <a:cubicBezTo>
                    <a:pt x="1046" y="534"/>
                    <a:pt x="1056" y="512"/>
                    <a:pt x="1059" y="489"/>
                  </a:cubicBezTo>
                  <a:cubicBezTo>
                    <a:pt x="1060" y="473"/>
                    <a:pt x="1058" y="456"/>
                    <a:pt x="1055" y="439"/>
                  </a:cubicBezTo>
                  <a:cubicBezTo>
                    <a:pt x="1050" y="403"/>
                    <a:pt x="1049" y="366"/>
                    <a:pt x="1051" y="330"/>
                  </a:cubicBezTo>
                  <a:cubicBezTo>
                    <a:pt x="1053" y="301"/>
                    <a:pt x="1056" y="271"/>
                    <a:pt x="1052" y="241"/>
                  </a:cubicBezTo>
                  <a:cubicBezTo>
                    <a:pt x="1048" y="222"/>
                    <a:pt x="1042" y="203"/>
                    <a:pt x="1034" y="186"/>
                  </a:cubicBezTo>
                  <a:cubicBezTo>
                    <a:pt x="1019" y="155"/>
                    <a:pt x="999" y="127"/>
                    <a:pt x="975" y="103"/>
                  </a:cubicBezTo>
                  <a:cubicBezTo>
                    <a:pt x="951" y="80"/>
                    <a:pt x="924" y="61"/>
                    <a:pt x="896" y="45"/>
                  </a:cubicBezTo>
                  <a:cubicBezTo>
                    <a:pt x="866" y="27"/>
                    <a:pt x="835" y="11"/>
                    <a:pt x="802" y="6"/>
                  </a:cubicBezTo>
                  <a:cubicBezTo>
                    <a:pt x="768" y="0"/>
                    <a:pt x="732" y="7"/>
                    <a:pt x="706" y="29"/>
                  </a:cubicBezTo>
                  <a:cubicBezTo>
                    <a:pt x="699" y="35"/>
                    <a:pt x="693" y="42"/>
                    <a:pt x="685" y="48"/>
                  </a:cubicBezTo>
                  <a:cubicBezTo>
                    <a:pt x="670" y="57"/>
                    <a:pt x="652" y="57"/>
                    <a:pt x="635" y="62"/>
                  </a:cubicBezTo>
                  <a:cubicBezTo>
                    <a:pt x="583" y="77"/>
                    <a:pt x="552" y="133"/>
                    <a:pt x="542" y="186"/>
                  </a:cubicBezTo>
                  <a:cubicBezTo>
                    <a:pt x="532" y="241"/>
                    <a:pt x="538" y="296"/>
                    <a:pt x="528" y="350"/>
                  </a:cubicBezTo>
                  <a:cubicBezTo>
                    <a:pt x="523" y="372"/>
                    <a:pt x="517" y="394"/>
                    <a:pt x="517" y="418"/>
                  </a:cubicBezTo>
                  <a:cubicBezTo>
                    <a:pt x="516" y="442"/>
                    <a:pt x="524" y="466"/>
                    <a:pt x="535" y="488"/>
                  </a:cubicBezTo>
                  <a:cubicBezTo>
                    <a:pt x="543" y="504"/>
                    <a:pt x="554" y="519"/>
                    <a:pt x="567" y="532"/>
                  </a:cubicBezTo>
                  <a:cubicBezTo>
                    <a:pt x="572" y="565"/>
                    <a:pt x="574" y="582"/>
                    <a:pt x="602" y="608"/>
                  </a:cubicBezTo>
                  <a:cubicBezTo>
                    <a:pt x="602" y="608"/>
                    <a:pt x="608" y="611"/>
                    <a:pt x="608" y="625"/>
                  </a:cubicBezTo>
                  <a:cubicBezTo>
                    <a:pt x="608" y="634"/>
                    <a:pt x="605" y="665"/>
                    <a:pt x="603" y="693"/>
                  </a:cubicBezTo>
                  <a:cubicBezTo>
                    <a:pt x="600" y="695"/>
                    <a:pt x="590" y="702"/>
                    <a:pt x="577" y="725"/>
                  </a:cubicBezTo>
                  <a:cubicBezTo>
                    <a:pt x="561" y="754"/>
                    <a:pt x="553" y="757"/>
                    <a:pt x="537" y="762"/>
                  </a:cubicBezTo>
                  <a:cubicBezTo>
                    <a:pt x="521" y="768"/>
                    <a:pt x="505" y="774"/>
                    <a:pt x="500" y="781"/>
                  </a:cubicBezTo>
                  <a:cubicBezTo>
                    <a:pt x="494" y="789"/>
                    <a:pt x="255" y="826"/>
                    <a:pt x="234" y="836"/>
                  </a:cubicBezTo>
                  <a:cubicBezTo>
                    <a:pt x="234" y="836"/>
                    <a:pt x="225" y="831"/>
                    <a:pt x="216" y="844"/>
                  </a:cubicBezTo>
                  <a:cubicBezTo>
                    <a:pt x="207" y="857"/>
                    <a:pt x="158" y="991"/>
                    <a:pt x="140" y="1086"/>
                  </a:cubicBezTo>
                  <a:cubicBezTo>
                    <a:pt x="123" y="1181"/>
                    <a:pt x="30" y="1494"/>
                    <a:pt x="23" y="1538"/>
                  </a:cubicBezTo>
                  <a:cubicBezTo>
                    <a:pt x="18" y="1563"/>
                    <a:pt x="6" y="1570"/>
                    <a:pt x="8" y="1583"/>
                  </a:cubicBezTo>
                  <a:cubicBezTo>
                    <a:pt x="9" y="1597"/>
                    <a:pt x="6" y="1597"/>
                    <a:pt x="4" y="1609"/>
                  </a:cubicBezTo>
                  <a:cubicBezTo>
                    <a:pt x="2" y="1620"/>
                    <a:pt x="0" y="1631"/>
                    <a:pt x="4" y="1634"/>
                  </a:cubicBezTo>
                  <a:cubicBezTo>
                    <a:pt x="8" y="1637"/>
                    <a:pt x="2" y="1646"/>
                    <a:pt x="6" y="1655"/>
                  </a:cubicBezTo>
                  <a:cubicBezTo>
                    <a:pt x="10" y="1665"/>
                    <a:pt x="5" y="1666"/>
                    <a:pt x="13" y="1671"/>
                  </a:cubicBezTo>
                  <a:cubicBezTo>
                    <a:pt x="22" y="1676"/>
                    <a:pt x="18" y="1695"/>
                    <a:pt x="36" y="1720"/>
                  </a:cubicBezTo>
                  <a:cubicBezTo>
                    <a:pt x="54" y="1742"/>
                    <a:pt x="186" y="1877"/>
                    <a:pt x="218" y="1917"/>
                  </a:cubicBezTo>
                  <a:cubicBezTo>
                    <a:pt x="233" y="1950"/>
                    <a:pt x="263" y="1958"/>
                    <a:pt x="274" y="1963"/>
                  </a:cubicBezTo>
                  <a:cubicBezTo>
                    <a:pt x="274" y="1963"/>
                    <a:pt x="234" y="2020"/>
                    <a:pt x="231" y="2115"/>
                  </a:cubicBezTo>
                  <a:cubicBezTo>
                    <a:pt x="231" y="2115"/>
                    <a:pt x="232" y="2114"/>
                    <a:pt x="238" y="2115"/>
                  </a:cubicBezTo>
                  <a:cubicBezTo>
                    <a:pt x="238" y="2115"/>
                    <a:pt x="235" y="2166"/>
                    <a:pt x="236" y="2182"/>
                  </a:cubicBezTo>
                  <a:cubicBezTo>
                    <a:pt x="236" y="2185"/>
                    <a:pt x="238" y="2186"/>
                    <a:pt x="239" y="2189"/>
                  </a:cubicBezTo>
                  <a:cubicBezTo>
                    <a:pt x="238" y="2188"/>
                    <a:pt x="238" y="2188"/>
                    <a:pt x="237" y="2188"/>
                  </a:cubicBezTo>
                  <a:cubicBezTo>
                    <a:pt x="241" y="2193"/>
                    <a:pt x="249" y="2198"/>
                    <a:pt x="260" y="2205"/>
                  </a:cubicBezTo>
                  <a:cubicBezTo>
                    <a:pt x="245" y="2287"/>
                    <a:pt x="239" y="2376"/>
                    <a:pt x="239" y="2449"/>
                  </a:cubicBezTo>
                  <a:cubicBezTo>
                    <a:pt x="239" y="2544"/>
                    <a:pt x="260" y="2740"/>
                    <a:pt x="271" y="2787"/>
                  </a:cubicBezTo>
                  <a:cubicBezTo>
                    <a:pt x="302" y="2913"/>
                    <a:pt x="347" y="3035"/>
                    <a:pt x="378" y="3160"/>
                  </a:cubicBezTo>
                  <a:cubicBezTo>
                    <a:pt x="393" y="3223"/>
                    <a:pt x="406" y="3287"/>
                    <a:pt x="411" y="3352"/>
                  </a:cubicBezTo>
                  <a:cubicBezTo>
                    <a:pt x="416" y="3416"/>
                    <a:pt x="403" y="3481"/>
                    <a:pt x="408" y="3543"/>
                  </a:cubicBezTo>
                  <a:cubicBezTo>
                    <a:pt x="410" y="3563"/>
                    <a:pt x="415" y="3582"/>
                    <a:pt x="415" y="3600"/>
                  </a:cubicBezTo>
                  <a:cubicBezTo>
                    <a:pt x="415" y="3611"/>
                    <a:pt x="413" y="3622"/>
                    <a:pt x="412" y="3633"/>
                  </a:cubicBezTo>
                  <a:cubicBezTo>
                    <a:pt x="410" y="3648"/>
                    <a:pt x="406" y="3663"/>
                    <a:pt x="405" y="3679"/>
                  </a:cubicBezTo>
                  <a:cubicBezTo>
                    <a:pt x="403" y="3730"/>
                    <a:pt x="397" y="3782"/>
                    <a:pt x="400" y="3833"/>
                  </a:cubicBezTo>
                  <a:cubicBezTo>
                    <a:pt x="404" y="3889"/>
                    <a:pt x="410" y="3944"/>
                    <a:pt x="418" y="4000"/>
                  </a:cubicBezTo>
                  <a:cubicBezTo>
                    <a:pt x="431" y="4111"/>
                    <a:pt x="451" y="4222"/>
                    <a:pt x="477" y="4331"/>
                  </a:cubicBezTo>
                  <a:cubicBezTo>
                    <a:pt x="482" y="4350"/>
                    <a:pt x="480" y="4363"/>
                    <a:pt x="501" y="4363"/>
                  </a:cubicBezTo>
                  <a:cubicBezTo>
                    <a:pt x="503" y="4363"/>
                    <a:pt x="505" y="4363"/>
                    <a:pt x="509" y="4363"/>
                  </a:cubicBezTo>
                  <a:lnTo>
                    <a:pt x="509" y="4364"/>
                  </a:lnTo>
                  <a:cubicBezTo>
                    <a:pt x="509" y="4372"/>
                    <a:pt x="512" y="4380"/>
                    <a:pt x="513" y="4388"/>
                  </a:cubicBezTo>
                  <a:cubicBezTo>
                    <a:pt x="515" y="4395"/>
                    <a:pt x="516" y="4403"/>
                    <a:pt x="517" y="4410"/>
                  </a:cubicBezTo>
                  <a:cubicBezTo>
                    <a:pt x="519" y="4418"/>
                    <a:pt x="521" y="4427"/>
                    <a:pt x="521" y="4435"/>
                  </a:cubicBezTo>
                  <a:cubicBezTo>
                    <a:pt x="522" y="4464"/>
                    <a:pt x="511" y="4483"/>
                    <a:pt x="506" y="4505"/>
                  </a:cubicBezTo>
                  <a:cubicBezTo>
                    <a:pt x="501" y="4526"/>
                    <a:pt x="521" y="4552"/>
                    <a:pt x="517" y="4574"/>
                  </a:cubicBezTo>
                  <a:cubicBezTo>
                    <a:pt x="513" y="4595"/>
                    <a:pt x="494" y="4650"/>
                    <a:pt x="493" y="4682"/>
                  </a:cubicBezTo>
                  <a:cubicBezTo>
                    <a:pt x="491" y="4700"/>
                    <a:pt x="487" y="4731"/>
                    <a:pt x="483" y="4764"/>
                  </a:cubicBezTo>
                  <a:cubicBezTo>
                    <a:pt x="483" y="4764"/>
                    <a:pt x="440" y="4895"/>
                    <a:pt x="463" y="4930"/>
                  </a:cubicBezTo>
                  <a:cubicBezTo>
                    <a:pt x="485" y="4965"/>
                    <a:pt x="531" y="4992"/>
                    <a:pt x="551" y="4997"/>
                  </a:cubicBezTo>
                  <a:cubicBezTo>
                    <a:pt x="571" y="5002"/>
                    <a:pt x="641" y="4959"/>
                    <a:pt x="660" y="4940"/>
                  </a:cubicBezTo>
                  <a:cubicBezTo>
                    <a:pt x="679" y="4921"/>
                    <a:pt x="679" y="4894"/>
                    <a:pt x="679" y="4875"/>
                  </a:cubicBezTo>
                  <a:cubicBezTo>
                    <a:pt x="680" y="4855"/>
                    <a:pt x="671" y="4815"/>
                    <a:pt x="671" y="4807"/>
                  </a:cubicBezTo>
                  <a:cubicBezTo>
                    <a:pt x="671" y="4807"/>
                    <a:pt x="671" y="4807"/>
                    <a:pt x="671" y="4806"/>
                  </a:cubicBezTo>
                  <a:cubicBezTo>
                    <a:pt x="671" y="4802"/>
                    <a:pt x="671" y="4798"/>
                    <a:pt x="671" y="4793"/>
                  </a:cubicBezTo>
                  <a:cubicBezTo>
                    <a:pt x="672" y="4769"/>
                    <a:pt x="675" y="4731"/>
                    <a:pt x="677" y="4696"/>
                  </a:cubicBezTo>
                  <a:cubicBezTo>
                    <a:pt x="679" y="4663"/>
                    <a:pt x="688" y="4583"/>
                    <a:pt x="689" y="4556"/>
                  </a:cubicBezTo>
                  <a:cubicBezTo>
                    <a:pt x="689" y="4529"/>
                    <a:pt x="675" y="4484"/>
                    <a:pt x="675" y="4484"/>
                  </a:cubicBezTo>
                  <a:cubicBezTo>
                    <a:pt x="674" y="4481"/>
                    <a:pt x="674" y="4479"/>
                    <a:pt x="673" y="4477"/>
                  </a:cubicBezTo>
                  <a:cubicBezTo>
                    <a:pt x="669" y="4458"/>
                    <a:pt x="661" y="4450"/>
                    <a:pt x="651" y="4412"/>
                  </a:cubicBezTo>
                  <a:cubicBezTo>
                    <a:pt x="648" y="4400"/>
                    <a:pt x="648" y="4387"/>
                    <a:pt x="648" y="4374"/>
                  </a:cubicBezTo>
                  <a:cubicBezTo>
                    <a:pt x="648" y="4370"/>
                    <a:pt x="648" y="4365"/>
                    <a:pt x="648" y="4361"/>
                  </a:cubicBezTo>
                  <a:cubicBezTo>
                    <a:pt x="648" y="4359"/>
                    <a:pt x="648" y="4358"/>
                    <a:pt x="648" y="4357"/>
                  </a:cubicBezTo>
                  <a:cubicBezTo>
                    <a:pt x="651" y="4357"/>
                    <a:pt x="654" y="4356"/>
                    <a:pt x="655" y="4356"/>
                  </a:cubicBezTo>
                  <a:cubicBezTo>
                    <a:pt x="665" y="4356"/>
                    <a:pt x="672" y="4348"/>
                    <a:pt x="673" y="4339"/>
                  </a:cubicBezTo>
                  <a:cubicBezTo>
                    <a:pt x="686" y="4141"/>
                    <a:pt x="695" y="3942"/>
                    <a:pt x="698" y="3744"/>
                  </a:cubicBezTo>
                  <a:cubicBezTo>
                    <a:pt x="699" y="3715"/>
                    <a:pt x="699" y="3687"/>
                    <a:pt x="695" y="3659"/>
                  </a:cubicBezTo>
                  <a:cubicBezTo>
                    <a:pt x="699" y="3615"/>
                    <a:pt x="704" y="3563"/>
                    <a:pt x="707" y="3537"/>
                  </a:cubicBezTo>
                  <a:cubicBezTo>
                    <a:pt x="711" y="3499"/>
                    <a:pt x="711" y="3385"/>
                    <a:pt x="712" y="3355"/>
                  </a:cubicBezTo>
                  <a:cubicBezTo>
                    <a:pt x="713" y="3327"/>
                    <a:pt x="713" y="3338"/>
                    <a:pt x="713" y="3286"/>
                  </a:cubicBezTo>
                  <a:cubicBezTo>
                    <a:pt x="713" y="3234"/>
                    <a:pt x="709" y="3102"/>
                    <a:pt x="709" y="3034"/>
                  </a:cubicBezTo>
                  <a:cubicBezTo>
                    <a:pt x="709" y="2984"/>
                    <a:pt x="707" y="2936"/>
                    <a:pt x="706" y="2894"/>
                  </a:cubicBezTo>
                  <a:lnTo>
                    <a:pt x="707" y="2894"/>
                  </a:lnTo>
                  <a:lnTo>
                    <a:pt x="706" y="2894"/>
                  </a:lnTo>
                  <a:cubicBezTo>
                    <a:pt x="706" y="2878"/>
                    <a:pt x="706" y="2863"/>
                    <a:pt x="707" y="2849"/>
                  </a:cubicBezTo>
                  <a:cubicBezTo>
                    <a:pt x="707" y="2846"/>
                    <a:pt x="707" y="2841"/>
                    <a:pt x="707" y="2837"/>
                  </a:cubicBezTo>
                  <a:cubicBezTo>
                    <a:pt x="707" y="2828"/>
                    <a:pt x="708" y="2821"/>
                    <a:pt x="708" y="2819"/>
                  </a:cubicBezTo>
                  <a:cubicBezTo>
                    <a:pt x="708" y="2815"/>
                    <a:pt x="709" y="2811"/>
                    <a:pt x="709" y="2807"/>
                  </a:cubicBezTo>
                  <a:cubicBezTo>
                    <a:pt x="711" y="2759"/>
                    <a:pt x="715" y="2697"/>
                    <a:pt x="715" y="2665"/>
                  </a:cubicBezTo>
                  <a:cubicBezTo>
                    <a:pt x="715" y="2653"/>
                    <a:pt x="715" y="2642"/>
                    <a:pt x="715" y="2630"/>
                  </a:cubicBezTo>
                  <a:cubicBezTo>
                    <a:pt x="717" y="2606"/>
                    <a:pt x="720" y="2581"/>
                    <a:pt x="724" y="2574"/>
                  </a:cubicBezTo>
                  <a:cubicBezTo>
                    <a:pt x="725" y="2574"/>
                    <a:pt x="725" y="2574"/>
                    <a:pt x="726" y="2574"/>
                  </a:cubicBezTo>
                  <a:cubicBezTo>
                    <a:pt x="727" y="2575"/>
                    <a:pt x="729" y="2578"/>
                    <a:pt x="729" y="2581"/>
                  </a:cubicBezTo>
                  <a:cubicBezTo>
                    <a:pt x="732" y="2597"/>
                    <a:pt x="733" y="2613"/>
                    <a:pt x="733" y="2630"/>
                  </a:cubicBezTo>
                  <a:cubicBezTo>
                    <a:pt x="733" y="2636"/>
                    <a:pt x="732" y="2643"/>
                    <a:pt x="732" y="2651"/>
                  </a:cubicBezTo>
                  <a:cubicBezTo>
                    <a:pt x="731" y="2686"/>
                    <a:pt x="733" y="3019"/>
                    <a:pt x="730" y="3066"/>
                  </a:cubicBezTo>
                  <a:cubicBezTo>
                    <a:pt x="727" y="3112"/>
                    <a:pt x="715" y="3411"/>
                    <a:pt x="715" y="3449"/>
                  </a:cubicBezTo>
                  <a:cubicBezTo>
                    <a:pt x="715" y="3487"/>
                    <a:pt x="726" y="3539"/>
                    <a:pt x="730" y="3572"/>
                  </a:cubicBezTo>
                  <a:cubicBezTo>
                    <a:pt x="731" y="3578"/>
                    <a:pt x="732" y="3586"/>
                    <a:pt x="734" y="3595"/>
                  </a:cubicBezTo>
                  <a:lnTo>
                    <a:pt x="733" y="3595"/>
                  </a:lnTo>
                  <a:cubicBezTo>
                    <a:pt x="737" y="3671"/>
                    <a:pt x="739" y="3747"/>
                    <a:pt x="740" y="3823"/>
                  </a:cubicBezTo>
                  <a:cubicBezTo>
                    <a:pt x="740" y="3865"/>
                    <a:pt x="740" y="3906"/>
                    <a:pt x="739" y="3947"/>
                  </a:cubicBezTo>
                  <a:lnTo>
                    <a:pt x="737" y="4342"/>
                  </a:lnTo>
                  <a:cubicBezTo>
                    <a:pt x="737" y="4349"/>
                    <a:pt x="740" y="4353"/>
                    <a:pt x="746" y="4355"/>
                  </a:cubicBezTo>
                  <a:lnTo>
                    <a:pt x="747" y="4356"/>
                  </a:lnTo>
                  <a:cubicBezTo>
                    <a:pt x="748" y="4356"/>
                    <a:pt x="748" y="4356"/>
                    <a:pt x="749" y="4356"/>
                  </a:cubicBezTo>
                  <a:cubicBezTo>
                    <a:pt x="748" y="4381"/>
                    <a:pt x="747" y="4400"/>
                    <a:pt x="747" y="4406"/>
                  </a:cubicBezTo>
                  <a:cubicBezTo>
                    <a:pt x="743" y="4437"/>
                    <a:pt x="727" y="4449"/>
                    <a:pt x="721" y="4468"/>
                  </a:cubicBezTo>
                  <a:cubicBezTo>
                    <a:pt x="717" y="4479"/>
                    <a:pt x="718" y="4493"/>
                    <a:pt x="719" y="4504"/>
                  </a:cubicBezTo>
                  <a:cubicBezTo>
                    <a:pt x="719" y="4505"/>
                    <a:pt x="705" y="4532"/>
                    <a:pt x="702" y="4558"/>
                  </a:cubicBezTo>
                  <a:cubicBezTo>
                    <a:pt x="701" y="4576"/>
                    <a:pt x="702" y="4606"/>
                    <a:pt x="703" y="4629"/>
                  </a:cubicBezTo>
                  <a:cubicBezTo>
                    <a:pt x="701" y="4677"/>
                    <a:pt x="694" y="4757"/>
                    <a:pt x="693" y="4801"/>
                  </a:cubicBezTo>
                  <a:cubicBezTo>
                    <a:pt x="691" y="4802"/>
                    <a:pt x="689" y="4807"/>
                    <a:pt x="685" y="4821"/>
                  </a:cubicBezTo>
                  <a:cubicBezTo>
                    <a:pt x="676" y="4849"/>
                    <a:pt x="681" y="4907"/>
                    <a:pt x="685" y="4919"/>
                  </a:cubicBezTo>
                  <a:cubicBezTo>
                    <a:pt x="688" y="4931"/>
                    <a:pt x="697" y="4940"/>
                    <a:pt x="729" y="4968"/>
                  </a:cubicBezTo>
                  <a:cubicBezTo>
                    <a:pt x="762" y="4997"/>
                    <a:pt x="784" y="5005"/>
                    <a:pt x="804" y="4995"/>
                  </a:cubicBezTo>
                  <a:cubicBezTo>
                    <a:pt x="851" y="4971"/>
                    <a:pt x="910" y="4927"/>
                    <a:pt x="911" y="4890"/>
                  </a:cubicBezTo>
                  <a:cubicBezTo>
                    <a:pt x="911" y="4852"/>
                    <a:pt x="896" y="4753"/>
                    <a:pt x="896" y="4753"/>
                  </a:cubicBezTo>
                  <a:cubicBezTo>
                    <a:pt x="895" y="4752"/>
                    <a:pt x="894" y="4753"/>
                    <a:pt x="894" y="4755"/>
                  </a:cubicBezTo>
                  <a:cubicBezTo>
                    <a:pt x="898" y="4703"/>
                    <a:pt x="894" y="4648"/>
                    <a:pt x="888" y="4620"/>
                  </a:cubicBezTo>
                  <a:cubicBezTo>
                    <a:pt x="882" y="4588"/>
                    <a:pt x="880" y="4560"/>
                    <a:pt x="888" y="4539"/>
                  </a:cubicBezTo>
                  <a:cubicBezTo>
                    <a:pt x="897" y="4518"/>
                    <a:pt x="890" y="4475"/>
                    <a:pt x="888" y="4437"/>
                  </a:cubicBezTo>
                  <a:cubicBezTo>
                    <a:pt x="888" y="4413"/>
                    <a:pt x="893" y="4395"/>
                    <a:pt x="901" y="4366"/>
                  </a:cubicBezTo>
                  <a:cubicBezTo>
                    <a:pt x="901" y="4366"/>
                    <a:pt x="901" y="4366"/>
                    <a:pt x="901" y="4365"/>
                  </a:cubicBezTo>
                  <a:cubicBezTo>
                    <a:pt x="905" y="4365"/>
                    <a:pt x="909" y="4365"/>
                    <a:pt x="914" y="4365"/>
                  </a:cubicBezTo>
                  <a:cubicBezTo>
                    <a:pt x="927" y="4364"/>
                    <a:pt x="937" y="4361"/>
                    <a:pt x="938" y="4348"/>
                  </a:cubicBezTo>
                  <a:cubicBezTo>
                    <a:pt x="949" y="4276"/>
                    <a:pt x="961" y="4203"/>
                    <a:pt x="978" y="4132"/>
                  </a:cubicBezTo>
                  <a:cubicBezTo>
                    <a:pt x="994" y="4067"/>
                    <a:pt x="1002" y="4002"/>
                    <a:pt x="1017" y="3937"/>
                  </a:cubicBezTo>
                  <a:cubicBezTo>
                    <a:pt x="1030" y="3870"/>
                    <a:pt x="1028" y="3809"/>
                    <a:pt x="1019" y="3737"/>
                  </a:cubicBezTo>
                  <a:cubicBezTo>
                    <a:pt x="1019" y="3717"/>
                    <a:pt x="1008" y="3699"/>
                    <a:pt x="1008" y="3682"/>
                  </a:cubicBezTo>
                  <a:cubicBezTo>
                    <a:pt x="1008" y="3665"/>
                    <a:pt x="1010" y="3649"/>
                    <a:pt x="1012" y="3633"/>
                  </a:cubicBezTo>
                  <a:cubicBezTo>
                    <a:pt x="1014" y="3623"/>
                    <a:pt x="1017" y="3613"/>
                    <a:pt x="1013" y="3604"/>
                  </a:cubicBezTo>
                  <a:cubicBezTo>
                    <a:pt x="1011" y="3599"/>
                    <a:pt x="1008" y="3596"/>
                    <a:pt x="1005" y="3590"/>
                  </a:cubicBezTo>
                  <a:cubicBezTo>
                    <a:pt x="1002" y="3583"/>
                    <a:pt x="1003" y="3576"/>
                    <a:pt x="1003" y="3568"/>
                  </a:cubicBezTo>
                  <a:cubicBezTo>
                    <a:pt x="1006" y="3509"/>
                    <a:pt x="1005" y="3447"/>
                    <a:pt x="1012" y="3388"/>
                  </a:cubicBezTo>
                  <a:cubicBezTo>
                    <a:pt x="1018" y="3328"/>
                    <a:pt x="1037" y="3271"/>
                    <a:pt x="1042" y="3211"/>
                  </a:cubicBezTo>
                  <a:cubicBezTo>
                    <a:pt x="1050" y="3094"/>
                    <a:pt x="1169" y="2758"/>
                    <a:pt x="1195" y="2529"/>
                  </a:cubicBezTo>
                  <a:cubicBezTo>
                    <a:pt x="1209" y="2405"/>
                    <a:pt x="1187" y="2273"/>
                    <a:pt x="1163" y="2178"/>
                  </a:cubicBezTo>
                  <a:cubicBezTo>
                    <a:pt x="1175" y="2172"/>
                    <a:pt x="1171" y="2168"/>
                    <a:pt x="1170" y="2155"/>
                  </a:cubicBezTo>
                  <a:cubicBezTo>
                    <a:pt x="1168" y="2142"/>
                    <a:pt x="1155" y="2096"/>
                    <a:pt x="1156" y="2097"/>
                  </a:cubicBezTo>
                  <a:cubicBezTo>
                    <a:pt x="1158" y="2097"/>
                    <a:pt x="1166" y="2090"/>
                    <a:pt x="1166" y="2090"/>
                  </a:cubicBezTo>
                  <a:cubicBezTo>
                    <a:pt x="1166" y="2090"/>
                    <a:pt x="1169" y="2089"/>
                    <a:pt x="1160" y="2050"/>
                  </a:cubicBezTo>
                  <a:cubicBezTo>
                    <a:pt x="1151" y="2011"/>
                    <a:pt x="1142" y="1991"/>
                    <a:pt x="1143" y="1981"/>
                  </a:cubicBezTo>
                  <a:cubicBezTo>
                    <a:pt x="1144" y="1971"/>
                    <a:pt x="1159" y="1965"/>
                    <a:pt x="1210" y="1916"/>
                  </a:cubicBezTo>
                  <a:cubicBezTo>
                    <a:pt x="1262" y="1866"/>
                    <a:pt x="1353" y="1736"/>
                    <a:pt x="1360" y="1726"/>
                  </a:cubicBezTo>
                  <a:cubicBezTo>
                    <a:pt x="1367" y="1717"/>
                    <a:pt x="1362" y="1721"/>
                    <a:pt x="1372" y="1713"/>
                  </a:cubicBezTo>
                  <a:cubicBezTo>
                    <a:pt x="1382" y="1706"/>
                    <a:pt x="1371" y="1685"/>
                    <a:pt x="1373" y="16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24" name="Freeform 3">
              <a:extLst>
                <a:ext uri="{FF2B5EF4-FFF2-40B4-BE49-F238E27FC236}">
                  <a16:creationId xmlns:a16="http://schemas.microsoft.com/office/drawing/2014/main" id="{1CBBE47C-FD88-114D-95D6-C6378C036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9927" y="2846388"/>
              <a:ext cx="542925" cy="1879600"/>
            </a:xfrm>
            <a:custGeom>
              <a:avLst/>
              <a:gdLst>
                <a:gd name="T0" fmla="*/ 216594 w 1509"/>
                <a:gd name="T1" fmla="*/ 255703 h 5219"/>
                <a:gd name="T2" fmla="*/ 109736 w 1509"/>
                <a:gd name="T3" fmla="*/ 678154 h 5219"/>
                <a:gd name="T4" fmla="*/ 115493 w 1509"/>
                <a:gd name="T5" fmla="*/ 658706 h 5219"/>
                <a:gd name="T6" fmla="*/ 119451 w 1509"/>
                <a:gd name="T7" fmla="*/ 598922 h 5219"/>
                <a:gd name="T8" fmla="*/ 122329 w 1509"/>
                <a:gd name="T9" fmla="*/ 668430 h 5219"/>
                <a:gd name="T10" fmla="*/ 112615 w 1509"/>
                <a:gd name="T11" fmla="*/ 753064 h 5219"/>
                <a:gd name="T12" fmla="*/ 536089 w 1509"/>
                <a:gd name="T13" fmla="*/ 630255 h 5219"/>
                <a:gd name="T14" fmla="*/ 506226 w 1509"/>
                <a:gd name="T15" fmla="*/ 350782 h 5219"/>
                <a:gd name="T16" fmla="*/ 368426 w 1509"/>
                <a:gd name="T17" fmla="*/ 270830 h 5219"/>
                <a:gd name="T18" fmla="*/ 344680 w 1509"/>
                <a:gd name="T19" fmla="*/ 253182 h 5219"/>
                <a:gd name="T20" fmla="*/ 342161 w 1509"/>
                <a:gd name="T21" fmla="*/ 248140 h 5219"/>
                <a:gd name="T22" fmla="*/ 355114 w 1509"/>
                <a:gd name="T23" fmla="*/ 206003 h 5219"/>
                <a:gd name="T24" fmla="*/ 384977 w 1509"/>
                <a:gd name="T25" fmla="*/ 156663 h 5219"/>
                <a:gd name="T26" fmla="*/ 273441 w 1509"/>
                <a:gd name="T27" fmla="*/ 4322 h 5219"/>
                <a:gd name="T28" fmla="*/ 198965 w 1509"/>
                <a:gd name="T29" fmla="*/ 138656 h 5219"/>
                <a:gd name="T30" fmla="*/ 205801 w 1509"/>
                <a:gd name="T31" fmla="*/ 183314 h 5219"/>
                <a:gd name="T32" fmla="*/ 221631 w 1509"/>
                <a:gd name="T33" fmla="*/ 220049 h 5219"/>
                <a:gd name="T34" fmla="*/ 217314 w 1509"/>
                <a:gd name="T35" fmla="*/ 253182 h 5219"/>
                <a:gd name="T36" fmla="*/ 209399 w 1509"/>
                <a:gd name="T37" fmla="*/ 261106 h 5219"/>
                <a:gd name="T38" fmla="*/ 149313 w 1509"/>
                <a:gd name="T39" fmla="*/ 294599 h 5219"/>
                <a:gd name="T40" fmla="*/ 64043 w 1509"/>
                <a:gd name="T41" fmla="*/ 320890 h 5219"/>
                <a:gd name="T42" fmla="*/ 8275 w 1509"/>
                <a:gd name="T43" fmla="*/ 630255 h 5219"/>
                <a:gd name="T44" fmla="*/ 2519 w 1509"/>
                <a:gd name="T45" fmla="*/ 666269 h 5219"/>
                <a:gd name="T46" fmla="*/ 40656 w 1509"/>
                <a:gd name="T47" fmla="*/ 928455 h 5219"/>
                <a:gd name="T48" fmla="*/ 58286 w 1509"/>
                <a:gd name="T49" fmla="*/ 949704 h 5219"/>
                <a:gd name="T50" fmla="*/ 78794 w 1509"/>
                <a:gd name="T51" fmla="*/ 972033 h 5219"/>
                <a:gd name="T52" fmla="*/ 92107 w 1509"/>
                <a:gd name="T53" fmla="*/ 1077556 h 5219"/>
                <a:gd name="T54" fmla="*/ 116213 w 1509"/>
                <a:gd name="T55" fmla="*/ 1534941 h 5219"/>
                <a:gd name="T56" fmla="*/ 151112 w 1509"/>
                <a:gd name="T57" fmla="*/ 1727619 h 5219"/>
                <a:gd name="T58" fmla="*/ 146795 w 1509"/>
                <a:gd name="T59" fmla="*/ 1787763 h 5219"/>
                <a:gd name="T60" fmla="*/ 153991 w 1509"/>
                <a:gd name="T61" fmla="*/ 1791364 h 5219"/>
                <a:gd name="T62" fmla="*/ 71239 w 1509"/>
                <a:gd name="T63" fmla="*/ 1850068 h 5219"/>
                <a:gd name="T64" fmla="*/ 69440 w 1509"/>
                <a:gd name="T65" fmla="*/ 1872397 h 5219"/>
                <a:gd name="T66" fmla="*/ 205801 w 1509"/>
                <a:gd name="T67" fmla="*/ 1859432 h 5219"/>
                <a:gd name="T68" fmla="*/ 281357 w 1509"/>
                <a:gd name="T69" fmla="*/ 1850068 h 5219"/>
                <a:gd name="T70" fmla="*/ 277399 w 1509"/>
                <a:gd name="T71" fmla="*/ 1825578 h 5219"/>
                <a:gd name="T72" fmla="*/ 261208 w 1509"/>
                <a:gd name="T73" fmla="*/ 1771196 h 5219"/>
                <a:gd name="T74" fmla="*/ 259769 w 1509"/>
                <a:gd name="T75" fmla="*/ 1770476 h 5219"/>
                <a:gd name="T76" fmla="*/ 261928 w 1509"/>
                <a:gd name="T77" fmla="*/ 1721136 h 5219"/>
                <a:gd name="T78" fmla="*/ 239621 w 1509"/>
                <a:gd name="T79" fmla="*/ 1443104 h 5219"/>
                <a:gd name="T80" fmla="*/ 238542 w 1509"/>
                <a:gd name="T81" fmla="*/ 1303007 h 5219"/>
                <a:gd name="T82" fmla="*/ 287833 w 1509"/>
                <a:gd name="T83" fmla="*/ 1086199 h 5219"/>
                <a:gd name="T84" fmla="*/ 313378 w 1509"/>
                <a:gd name="T85" fmla="*/ 1456789 h 5219"/>
                <a:gd name="T86" fmla="*/ 292870 w 1509"/>
                <a:gd name="T87" fmla="*/ 1726538 h 5219"/>
                <a:gd name="T88" fmla="*/ 292150 w 1509"/>
                <a:gd name="T89" fmla="*/ 1786682 h 5219"/>
                <a:gd name="T90" fmla="*/ 305103 w 1509"/>
                <a:gd name="T91" fmla="*/ 1830260 h 5219"/>
                <a:gd name="T92" fmla="*/ 301145 w 1509"/>
                <a:gd name="T93" fmla="*/ 1855470 h 5219"/>
                <a:gd name="T94" fmla="*/ 305103 w 1509"/>
                <a:gd name="T95" fmla="*/ 1874918 h 5219"/>
                <a:gd name="T96" fmla="*/ 418797 w 1509"/>
                <a:gd name="T97" fmla="*/ 1868796 h 5219"/>
                <a:gd name="T98" fmla="*/ 407284 w 1509"/>
                <a:gd name="T99" fmla="*/ 1839264 h 5219"/>
                <a:gd name="T100" fmla="*/ 385696 w 1509"/>
                <a:gd name="T101" fmla="*/ 1789203 h 5219"/>
                <a:gd name="T102" fmla="*/ 413760 w 1509"/>
                <a:gd name="T103" fmla="*/ 1731220 h 5219"/>
                <a:gd name="T104" fmla="*/ 428871 w 1509"/>
                <a:gd name="T105" fmla="*/ 1671796 h 5219"/>
                <a:gd name="T106" fmla="*/ 442543 w 1509"/>
                <a:gd name="T107" fmla="*/ 1382599 h 5219"/>
                <a:gd name="T108" fmla="*/ 481041 w 1509"/>
                <a:gd name="T109" fmla="*/ 1006247 h 5219"/>
                <a:gd name="T110" fmla="*/ 495792 w 1509"/>
                <a:gd name="T111" fmla="*/ 945382 h 5219"/>
                <a:gd name="T112" fmla="*/ 507306 w 1509"/>
                <a:gd name="T113" fmla="*/ 946103 h 5219"/>
                <a:gd name="T114" fmla="*/ 512343 w 1509"/>
                <a:gd name="T115" fmla="*/ 920172 h 5219"/>
                <a:gd name="T116" fmla="*/ 537528 w 1509"/>
                <a:gd name="T117" fmla="*/ 664829 h 5219"/>
                <a:gd name="T118" fmla="*/ 536089 w 1509"/>
                <a:gd name="T119" fmla="*/ 630255 h 521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1509" h="5219">
                  <a:moveTo>
                    <a:pt x="603" y="705"/>
                  </a:moveTo>
                  <a:lnTo>
                    <a:pt x="603" y="705"/>
                  </a:lnTo>
                  <a:cubicBezTo>
                    <a:pt x="603" y="707"/>
                    <a:pt x="603" y="708"/>
                    <a:pt x="602" y="710"/>
                  </a:cubicBezTo>
                  <a:cubicBezTo>
                    <a:pt x="602" y="707"/>
                    <a:pt x="603" y="706"/>
                    <a:pt x="603" y="705"/>
                  </a:cubicBezTo>
                  <a:close/>
                  <a:moveTo>
                    <a:pt x="305" y="1883"/>
                  </a:moveTo>
                  <a:lnTo>
                    <a:pt x="305" y="1883"/>
                  </a:lnTo>
                  <a:cubicBezTo>
                    <a:pt x="307" y="1872"/>
                    <a:pt x="302" y="1869"/>
                    <a:pt x="305" y="1858"/>
                  </a:cubicBezTo>
                  <a:cubicBezTo>
                    <a:pt x="308" y="1848"/>
                    <a:pt x="315" y="1841"/>
                    <a:pt x="321" y="1829"/>
                  </a:cubicBezTo>
                  <a:cubicBezTo>
                    <a:pt x="326" y="1817"/>
                    <a:pt x="318" y="1795"/>
                    <a:pt x="321" y="1774"/>
                  </a:cubicBezTo>
                  <a:cubicBezTo>
                    <a:pt x="323" y="1755"/>
                    <a:pt x="332" y="1661"/>
                    <a:pt x="332" y="1663"/>
                  </a:cubicBezTo>
                  <a:cubicBezTo>
                    <a:pt x="330" y="1683"/>
                    <a:pt x="353" y="1771"/>
                    <a:pt x="350" y="1790"/>
                  </a:cubicBezTo>
                  <a:cubicBezTo>
                    <a:pt x="346" y="1810"/>
                    <a:pt x="343" y="1816"/>
                    <a:pt x="340" y="1856"/>
                  </a:cubicBezTo>
                  <a:cubicBezTo>
                    <a:pt x="337" y="1897"/>
                    <a:pt x="337" y="1944"/>
                    <a:pt x="332" y="1970"/>
                  </a:cubicBezTo>
                  <a:cubicBezTo>
                    <a:pt x="326" y="1996"/>
                    <a:pt x="313" y="2091"/>
                    <a:pt x="313" y="2091"/>
                  </a:cubicBezTo>
                  <a:cubicBezTo>
                    <a:pt x="311" y="2064"/>
                    <a:pt x="297" y="1922"/>
                    <a:pt x="304" y="1911"/>
                  </a:cubicBezTo>
                  <a:cubicBezTo>
                    <a:pt x="312" y="1898"/>
                    <a:pt x="304" y="1894"/>
                    <a:pt x="305" y="1883"/>
                  </a:cubicBezTo>
                  <a:close/>
                  <a:moveTo>
                    <a:pt x="1490" y="1750"/>
                  </a:moveTo>
                  <a:lnTo>
                    <a:pt x="1490" y="1750"/>
                  </a:lnTo>
                  <a:cubicBezTo>
                    <a:pt x="1494" y="1732"/>
                    <a:pt x="1497" y="1712"/>
                    <a:pt x="1494" y="1697"/>
                  </a:cubicBezTo>
                  <a:cubicBezTo>
                    <a:pt x="1492" y="1683"/>
                    <a:pt x="1439" y="1117"/>
                    <a:pt x="1407" y="974"/>
                  </a:cubicBezTo>
                  <a:cubicBezTo>
                    <a:pt x="1376" y="832"/>
                    <a:pt x="1353" y="867"/>
                    <a:pt x="1353" y="867"/>
                  </a:cubicBezTo>
                  <a:cubicBezTo>
                    <a:pt x="1353" y="867"/>
                    <a:pt x="1049" y="775"/>
                    <a:pt x="1024" y="752"/>
                  </a:cubicBezTo>
                  <a:cubicBezTo>
                    <a:pt x="999" y="730"/>
                    <a:pt x="962" y="694"/>
                    <a:pt x="958" y="703"/>
                  </a:cubicBezTo>
                  <a:cubicBezTo>
                    <a:pt x="956" y="693"/>
                    <a:pt x="953" y="687"/>
                    <a:pt x="952" y="685"/>
                  </a:cubicBezTo>
                  <a:cubicBezTo>
                    <a:pt x="952" y="684"/>
                    <a:pt x="952" y="686"/>
                    <a:pt x="951" y="689"/>
                  </a:cubicBezTo>
                  <a:cubicBezTo>
                    <a:pt x="949" y="664"/>
                    <a:pt x="952" y="646"/>
                    <a:pt x="952" y="646"/>
                  </a:cubicBezTo>
                  <a:cubicBezTo>
                    <a:pt x="964" y="628"/>
                    <a:pt x="987" y="572"/>
                    <a:pt x="987" y="572"/>
                  </a:cubicBezTo>
                  <a:cubicBezTo>
                    <a:pt x="1016" y="566"/>
                    <a:pt x="1016" y="531"/>
                    <a:pt x="1046" y="493"/>
                  </a:cubicBezTo>
                  <a:cubicBezTo>
                    <a:pt x="1076" y="456"/>
                    <a:pt x="1070" y="435"/>
                    <a:pt x="1070" y="435"/>
                  </a:cubicBezTo>
                  <a:cubicBezTo>
                    <a:pt x="1118" y="388"/>
                    <a:pt x="1115" y="314"/>
                    <a:pt x="1115" y="314"/>
                  </a:cubicBezTo>
                  <a:cubicBezTo>
                    <a:pt x="1090" y="86"/>
                    <a:pt x="889" y="24"/>
                    <a:pt x="760" y="12"/>
                  </a:cubicBezTo>
                  <a:cubicBezTo>
                    <a:pt x="630" y="0"/>
                    <a:pt x="584" y="137"/>
                    <a:pt x="565" y="192"/>
                  </a:cubicBezTo>
                  <a:cubicBezTo>
                    <a:pt x="545" y="246"/>
                    <a:pt x="553" y="385"/>
                    <a:pt x="553" y="385"/>
                  </a:cubicBezTo>
                  <a:cubicBezTo>
                    <a:pt x="524" y="392"/>
                    <a:pt x="557" y="459"/>
                    <a:pt x="564" y="475"/>
                  </a:cubicBezTo>
                  <a:cubicBezTo>
                    <a:pt x="571" y="491"/>
                    <a:pt x="570" y="488"/>
                    <a:pt x="572" y="509"/>
                  </a:cubicBezTo>
                  <a:cubicBezTo>
                    <a:pt x="574" y="529"/>
                    <a:pt x="603" y="543"/>
                    <a:pt x="603" y="543"/>
                  </a:cubicBezTo>
                  <a:cubicBezTo>
                    <a:pt x="602" y="558"/>
                    <a:pt x="613" y="599"/>
                    <a:pt x="616" y="611"/>
                  </a:cubicBezTo>
                  <a:cubicBezTo>
                    <a:pt x="619" y="623"/>
                    <a:pt x="616" y="682"/>
                    <a:pt x="616" y="682"/>
                  </a:cubicBezTo>
                  <a:cubicBezTo>
                    <a:pt x="612" y="680"/>
                    <a:pt x="607" y="691"/>
                    <a:pt x="604" y="703"/>
                  </a:cubicBezTo>
                  <a:cubicBezTo>
                    <a:pt x="603" y="703"/>
                    <a:pt x="602" y="703"/>
                    <a:pt x="601" y="703"/>
                  </a:cubicBezTo>
                  <a:cubicBezTo>
                    <a:pt x="601" y="703"/>
                    <a:pt x="596" y="705"/>
                    <a:pt x="582" y="725"/>
                  </a:cubicBezTo>
                  <a:cubicBezTo>
                    <a:pt x="567" y="745"/>
                    <a:pt x="550" y="765"/>
                    <a:pt x="537" y="771"/>
                  </a:cubicBezTo>
                  <a:cubicBezTo>
                    <a:pt x="524" y="778"/>
                    <a:pt x="453" y="804"/>
                    <a:pt x="415" y="818"/>
                  </a:cubicBezTo>
                  <a:cubicBezTo>
                    <a:pt x="378" y="832"/>
                    <a:pt x="199" y="890"/>
                    <a:pt x="194" y="889"/>
                  </a:cubicBezTo>
                  <a:cubicBezTo>
                    <a:pt x="189" y="888"/>
                    <a:pt x="184" y="887"/>
                    <a:pt x="178" y="891"/>
                  </a:cubicBezTo>
                  <a:cubicBezTo>
                    <a:pt x="172" y="895"/>
                    <a:pt x="156" y="902"/>
                    <a:pt x="129" y="988"/>
                  </a:cubicBezTo>
                  <a:cubicBezTo>
                    <a:pt x="101" y="1075"/>
                    <a:pt x="30" y="1733"/>
                    <a:pt x="23" y="1750"/>
                  </a:cubicBezTo>
                  <a:cubicBezTo>
                    <a:pt x="17" y="1766"/>
                    <a:pt x="5" y="1791"/>
                    <a:pt x="7" y="1807"/>
                  </a:cubicBezTo>
                  <a:cubicBezTo>
                    <a:pt x="10" y="1823"/>
                    <a:pt x="0" y="1837"/>
                    <a:pt x="7" y="1850"/>
                  </a:cubicBezTo>
                  <a:cubicBezTo>
                    <a:pt x="14" y="1864"/>
                    <a:pt x="7" y="1882"/>
                    <a:pt x="17" y="1914"/>
                  </a:cubicBezTo>
                  <a:cubicBezTo>
                    <a:pt x="25" y="1945"/>
                    <a:pt x="78" y="2447"/>
                    <a:pt x="113" y="2578"/>
                  </a:cubicBezTo>
                  <a:cubicBezTo>
                    <a:pt x="113" y="2578"/>
                    <a:pt x="123" y="2576"/>
                    <a:pt x="138" y="2572"/>
                  </a:cubicBezTo>
                  <a:cubicBezTo>
                    <a:pt x="143" y="2592"/>
                    <a:pt x="155" y="2638"/>
                    <a:pt x="162" y="2637"/>
                  </a:cubicBezTo>
                  <a:cubicBezTo>
                    <a:pt x="165" y="2637"/>
                    <a:pt x="178" y="2635"/>
                    <a:pt x="196" y="2630"/>
                  </a:cubicBezTo>
                  <a:cubicBezTo>
                    <a:pt x="199" y="2644"/>
                    <a:pt x="206" y="2676"/>
                    <a:pt x="219" y="2699"/>
                  </a:cubicBezTo>
                  <a:cubicBezTo>
                    <a:pt x="234" y="2726"/>
                    <a:pt x="253" y="2760"/>
                    <a:pt x="274" y="2782"/>
                  </a:cubicBezTo>
                  <a:cubicBezTo>
                    <a:pt x="266" y="2877"/>
                    <a:pt x="259" y="2959"/>
                    <a:pt x="256" y="2992"/>
                  </a:cubicBezTo>
                  <a:cubicBezTo>
                    <a:pt x="247" y="3089"/>
                    <a:pt x="250" y="3700"/>
                    <a:pt x="256" y="3743"/>
                  </a:cubicBezTo>
                  <a:cubicBezTo>
                    <a:pt x="262" y="3785"/>
                    <a:pt x="317" y="4217"/>
                    <a:pt x="323" y="4262"/>
                  </a:cubicBezTo>
                  <a:cubicBezTo>
                    <a:pt x="329" y="4308"/>
                    <a:pt x="408" y="4745"/>
                    <a:pt x="420" y="4761"/>
                  </a:cubicBezTo>
                  <a:cubicBezTo>
                    <a:pt x="433" y="4776"/>
                    <a:pt x="435" y="4781"/>
                    <a:pt x="420" y="4797"/>
                  </a:cubicBezTo>
                  <a:cubicBezTo>
                    <a:pt x="405" y="4813"/>
                    <a:pt x="394" y="4852"/>
                    <a:pt x="405" y="4895"/>
                  </a:cubicBezTo>
                  <a:cubicBezTo>
                    <a:pt x="415" y="4937"/>
                    <a:pt x="399" y="4968"/>
                    <a:pt x="408" y="4964"/>
                  </a:cubicBezTo>
                  <a:cubicBezTo>
                    <a:pt x="415" y="4963"/>
                    <a:pt x="422" y="4954"/>
                    <a:pt x="440" y="4948"/>
                  </a:cubicBezTo>
                  <a:cubicBezTo>
                    <a:pt x="438" y="4955"/>
                    <a:pt x="435" y="4963"/>
                    <a:pt x="428" y="4974"/>
                  </a:cubicBezTo>
                  <a:cubicBezTo>
                    <a:pt x="414" y="4998"/>
                    <a:pt x="358" y="5044"/>
                    <a:pt x="318" y="5075"/>
                  </a:cubicBezTo>
                  <a:cubicBezTo>
                    <a:pt x="277" y="5106"/>
                    <a:pt x="218" y="5122"/>
                    <a:pt x="198" y="5137"/>
                  </a:cubicBezTo>
                  <a:cubicBezTo>
                    <a:pt x="178" y="5152"/>
                    <a:pt x="184" y="5178"/>
                    <a:pt x="181" y="5182"/>
                  </a:cubicBezTo>
                  <a:cubicBezTo>
                    <a:pt x="177" y="5187"/>
                    <a:pt x="165" y="5196"/>
                    <a:pt x="193" y="5199"/>
                  </a:cubicBezTo>
                  <a:cubicBezTo>
                    <a:pt x="221" y="5203"/>
                    <a:pt x="373" y="5213"/>
                    <a:pt x="445" y="5212"/>
                  </a:cubicBezTo>
                  <a:cubicBezTo>
                    <a:pt x="518" y="5210"/>
                    <a:pt x="555" y="5180"/>
                    <a:pt x="572" y="5163"/>
                  </a:cubicBezTo>
                  <a:cubicBezTo>
                    <a:pt x="590" y="5147"/>
                    <a:pt x="617" y="5165"/>
                    <a:pt x="646" y="5169"/>
                  </a:cubicBezTo>
                  <a:cubicBezTo>
                    <a:pt x="675" y="5174"/>
                    <a:pt x="782" y="5137"/>
                    <a:pt x="782" y="5137"/>
                  </a:cubicBezTo>
                  <a:cubicBezTo>
                    <a:pt x="782" y="5137"/>
                    <a:pt x="778" y="5091"/>
                    <a:pt x="778" y="5079"/>
                  </a:cubicBezTo>
                  <a:cubicBezTo>
                    <a:pt x="778" y="5069"/>
                    <a:pt x="771" y="5069"/>
                    <a:pt x="771" y="5069"/>
                  </a:cubicBezTo>
                  <a:cubicBezTo>
                    <a:pt x="776" y="5044"/>
                    <a:pt x="771" y="5004"/>
                    <a:pt x="765" y="4981"/>
                  </a:cubicBezTo>
                  <a:cubicBezTo>
                    <a:pt x="758" y="4957"/>
                    <a:pt x="726" y="4918"/>
                    <a:pt x="726" y="4918"/>
                  </a:cubicBezTo>
                  <a:cubicBezTo>
                    <a:pt x="723" y="4920"/>
                    <a:pt x="718" y="4920"/>
                    <a:pt x="715" y="4921"/>
                  </a:cubicBezTo>
                  <a:cubicBezTo>
                    <a:pt x="718" y="4919"/>
                    <a:pt x="720" y="4917"/>
                    <a:pt x="722" y="4916"/>
                  </a:cubicBezTo>
                  <a:cubicBezTo>
                    <a:pt x="726" y="4913"/>
                    <a:pt x="729" y="4908"/>
                    <a:pt x="729" y="4903"/>
                  </a:cubicBezTo>
                  <a:cubicBezTo>
                    <a:pt x="730" y="4878"/>
                    <a:pt x="734" y="4804"/>
                    <a:pt x="728" y="4779"/>
                  </a:cubicBezTo>
                  <a:cubicBezTo>
                    <a:pt x="723" y="4748"/>
                    <a:pt x="689" y="4689"/>
                    <a:pt x="694" y="4663"/>
                  </a:cubicBezTo>
                  <a:cubicBezTo>
                    <a:pt x="698" y="4637"/>
                    <a:pt x="677" y="4107"/>
                    <a:pt x="666" y="4007"/>
                  </a:cubicBezTo>
                  <a:cubicBezTo>
                    <a:pt x="656" y="3907"/>
                    <a:pt x="616" y="3824"/>
                    <a:pt x="622" y="3801"/>
                  </a:cubicBezTo>
                  <a:cubicBezTo>
                    <a:pt x="628" y="3779"/>
                    <a:pt x="648" y="3663"/>
                    <a:pt x="663" y="3618"/>
                  </a:cubicBezTo>
                  <a:cubicBezTo>
                    <a:pt x="678" y="3572"/>
                    <a:pt x="673" y="3522"/>
                    <a:pt x="684" y="3457"/>
                  </a:cubicBezTo>
                  <a:cubicBezTo>
                    <a:pt x="697" y="3392"/>
                    <a:pt x="794" y="3024"/>
                    <a:pt x="800" y="3016"/>
                  </a:cubicBezTo>
                  <a:cubicBezTo>
                    <a:pt x="806" y="3009"/>
                    <a:pt x="849" y="3215"/>
                    <a:pt x="861" y="3387"/>
                  </a:cubicBezTo>
                  <a:cubicBezTo>
                    <a:pt x="873" y="3559"/>
                    <a:pt x="868" y="3952"/>
                    <a:pt x="871" y="4045"/>
                  </a:cubicBezTo>
                  <a:cubicBezTo>
                    <a:pt x="875" y="4137"/>
                    <a:pt x="863" y="4522"/>
                    <a:pt x="871" y="4567"/>
                  </a:cubicBezTo>
                  <a:cubicBezTo>
                    <a:pt x="871" y="4583"/>
                    <a:pt x="829" y="4720"/>
                    <a:pt x="814" y="4794"/>
                  </a:cubicBezTo>
                  <a:cubicBezTo>
                    <a:pt x="798" y="4869"/>
                    <a:pt x="794" y="4883"/>
                    <a:pt x="797" y="4903"/>
                  </a:cubicBezTo>
                  <a:cubicBezTo>
                    <a:pt x="800" y="4923"/>
                    <a:pt x="806" y="4963"/>
                    <a:pt x="812" y="4961"/>
                  </a:cubicBezTo>
                  <a:cubicBezTo>
                    <a:pt x="815" y="4960"/>
                    <a:pt x="825" y="4954"/>
                    <a:pt x="840" y="4948"/>
                  </a:cubicBezTo>
                  <a:cubicBezTo>
                    <a:pt x="835" y="4981"/>
                    <a:pt x="826" y="5056"/>
                    <a:pt x="848" y="5082"/>
                  </a:cubicBezTo>
                  <a:cubicBezTo>
                    <a:pt x="848" y="5082"/>
                    <a:pt x="843" y="5084"/>
                    <a:pt x="841" y="5089"/>
                  </a:cubicBezTo>
                  <a:cubicBezTo>
                    <a:pt x="839" y="5096"/>
                    <a:pt x="837" y="5148"/>
                    <a:pt x="837" y="5152"/>
                  </a:cubicBezTo>
                  <a:cubicBezTo>
                    <a:pt x="838" y="5156"/>
                    <a:pt x="841" y="5160"/>
                    <a:pt x="844" y="5168"/>
                  </a:cubicBezTo>
                  <a:cubicBezTo>
                    <a:pt x="847" y="5177"/>
                    <a:pt x="832" y="5198"/>
                    <a:pt x="848" y="5206"/>
                  </a:cubicBezTo>
                  <a:cubicBezTo>
                    <a:pt x="863" y="5215"/>
                    <a:pt x="1083" y="5218"/>
                    <a:pt x="1120" y="5210"/>
                  </a:cubicBezTo>
                  <a:cubicBezTo>
                    <a:pt x="1158" y="5202"/>
                    <a:pt x="1163" y="5194"/>
                    <a:pt x="1164" y="5189"/>
                  </a:cubicBezTo>
                  <a:cubicBezTo>
                    <a:pt x="1164" y="5185"/>
                    <a:pt x="1161" y="5166"/>
                    <a:pt x="1152" y="5163"/>
                  </a:cubicBezTo>
                  <a:cubicBezTo>
                    <a:pt x="1152" y="5163"/>
                    <a:pt x="1155" y="5138"/>
                    <a:pt x="1132" y="5107"/>
                  </a:cubicBezTo>
                  <a:cubicBezTo>
                    <a:pt x="1108" y="5077"/>
                    <a:pt x="1073" y="5017"/>
                    <a:pt x="1073" y="4980"/>
                  </a:cubicBezTo>
                  <a:cubicBezTo>
                    <a:pt x="1073" y="4975"/>
                    <a:pt x="1073" y="4971"/>
                    <a:pt x="1072" y="4968"/>
                  </a:cubicBezTo>
                  <a:cubicBezTo>
                    <a:pt x="1080" y="4959"/>
                    <a:pt x="1091" y="4944"/>
                    <a:pt x="1107" y="4922"/>
                  </a:cubicBezTo>
                  <a:cubicBezTo>
                    <a:pt x="1137" y="4877"/>
                    <a:pt x="1136" y="4838"/>
                    <a:pt x="1150" y="4807"/>
                  </a:cubicBezTo>
                  <a:cubicBezTo>
                    <a:pt x="1163" y="4777"/>
                    <a:pt x="1176" y="4774"/>
                    <a:pt x="1176" y="4732"/>
                  </a:cubicBezTo>
                  <a:cubicBezTo>
                    <a:pt x="1176" y="4689"/>
                    <a:pt x="1189" y="4672"/>
                    <a:pt x="1192" y="4642"/>
                  </a:cubicBezTo>
                  <a:cubicBezTo>
                    <a:pt x="1195" y="4611"/>
                    <a:pt x="1219" y="4372"/>
                    <a:pt x="1222" y="4276"/>
                  </a:cubicBezTo>
                  <a:cubicBezTo>
                    <a:pt x="1225" y="4180"/>
                    <a:pt x="1227" y="3914"/>
                    <a:pt x="1230" y="3839"/>
                  </a:cubicBezTo>
                  <a:cubicBezTo>
                    <a:pt x="1233" y="3762"/>
                    <a:pt x="1295" y="3178"/>
                    <a:pt x="1306" y="3067"/>
                  </a:cubicBezTo>
                  <a:cubicBezTo>
                    <a:pt x="1316" y="2956"/>
                    <a:pt x="1329" y="2888"/>
                    <a:pt x="1337" y="2794"/>
                  </a:cubicBezTo>
                  <a:cubicBezTo>
                    <a:pt x="1338" y="2784"/>
                    <a:pt x="1338" y="2771"/>
                    <a:pt x="1337" y="2758"/>
                  </a:cubicBezTo>
                  <a:cubicBezTo>
                    <a:pt x="1372" y="2699"/>
                    <a:pt x="1377" y="2643"/>
                    <a:pt x="1378" y="2625"/>
                  </a:cubicBezTo>
                  <a:cubicBezTo>
                    <a:pt x="1383" y="2625"/>
                    <a:pt x="1387" y="2626"/>
                    <a:pt x="1390" y="2627"/>
                  </a:cubicBezTo>
                  <a:cubicBezTo>
                    <a:pt x="1401" y="2628"/>
                    <a:pt x="1408" y="2628"/>
                    <a:pt x="1410" y="2627"/>
                  </a:cubicBezTo>
                  <a:cubicBezTo>
                    <a:pt x="1413" y="2622"/>
                    <a:pt x="1419" y="2576"/>
                    <a:pt x="1422" y="2555"/>
                  </a:cubicBezTo>
                  <a:cubicBezTo>
                    <a:pt x="1423" y="2555"/>
                    <a:pt x="1423" y="2555"/>
                    <a:pt x="1424" y="2555"/>
                  </a:cubicBezTo>
                  <a:cubicBezTo>
                    <a:pt x="1466" y="2548"/>
                    <a:pt x="1473" y="2538"/>
                    <a:pt x="1473" y="2538"/>
                  </a:cubicBezTo>
                  <a:cubicBezTo>
                    <a:pt x="1473" y="2538"/>
                    <a:pt x="1488" y="1884"/>
                    <a:pt x="1494" y="1846"/>
                  </a:cubicBezTo>
                  <a:cubicBezTo>
                    <a:pt x="1501" y="1807"/>
                    <a:pt x="1508" y="1798"/>
                    <a:pt x="1506" y="1784"/>
                  </a:cubicBezTo>
                  <a:cubicBezTo>
                    <a:pt x="1504" y="1771"/>
                    <a:pt x="1486" y="1767"/>
                    <a:pt x="1490" y="17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40BA1678-06B9-6F43-9CEC-ECFA84A00D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5388" y="2784475"/>
              <a:ext cx="588962" cy="1968500"/>
            </a:xfrm>
            <a:custGeom>
              <a:avLst/>
              <a:gdLst>
                <a:gd name="T0" fmla="*/ 518719 w 1635"/>
                <a:gd name="T1" fmla="*/ 899680 h 5470"/>
                <a:gd name="T2" fmla="*/ 50431 w 1635"/>
                <a:gd name="T3" fmla="*/ 916954 h 5470"/>
                <a:gd name="T4" fmla="*/ 92577 w 1635"/>
                <a:gd name="T5" fmla="*/ 900040 h 5470"/>
                <a:gd name="T6" fmla="*/ 126438 w 1635"/>
                <a:gd name="T7" fmla="*/ 653528 h 5470"/>
                <a:gd name="T8" fmla="*/ 123196 w 1635"/>
                <a:gd name="T9" fmla="*/ 719024 h 5470"/>
                <a:gd name="T10" fmla="*/ 112029 w 1635"/>
                <a:gd name="T11" fmla="*/ 692754 h 5470"/>
                <a:gd name="T12" fmla="*/ 114190 w 1635"/>
                <a:gd name="T13" fmla="*/ 611063 h 5470"/>
                <a:gd name="T14" fmla="*/ 126438 w 1635"/>
                <a:gd name="T15" fmla="*/ 653528 h 5470"/>
                <a:gd name="T16" fmla="*/ 472971 w 1635"/>
                <a:gd name="T17" fmla="*/ 566079 h 5470"/>
                <a:gd name="T18" fmla="*/ 485218 w 1635"/>
                <a:gd name="T19" fmla="*/ 598107 h 5470"/>
                <a:gd name="T20" fmla="*/ 492062 w 1635"/>
                <a:gd name="T21" fmla="*/ 669002 h 5470"/>
                <a:gd name="T22" fmla="*/ 494584 w 1635"/>
                <a:gd name="T23" fmla="*/ 695273 h 5470"/>
                <a:gd name="T24" fmla="*/ 493143 w 1635"/>
                <a:gd name="T25" fmla="*/ 734859 h 5470"/>
                <a:gd name="T26" fmla="*/ 483417 w 1635"/>
                <a:gd name="T27" fmla="*/ 786320 h 5470"/>
                <a:gd name="T28" fmla="*/ 472250 w 1635"/>
                <a:gd name="T29" fmla="*/ 658206 h 5470"/>
                <a:gd name="T30" fmla="*/ 503950 w 1635"/>
                <a:gd name="T31" fmla="*/ 896081 h 5470"/>
                <a:gd name="T32" fmla="*/ 508633 w 1635"/>
                <a:gd name="T33" fmla="*/ 896441 h 5470"/>
                <a:gd name="T34" fmla="*/ 495665 w 1635"/>
                <a:gd name="T35" fmla="*/ 896441 h 5470"/>
                <a:gd name="T36" fmla="*/ 491342 w 1635"/>
                <a:gd name="T37" fmla="*/ 915874 h 5470"/>
                <a:gd name="T38" fmla="*/ 488820 w 1635"/>
                <a:gd name="T39" fmla="*/ 919113 h 5470"/>
                <a:gd name="T40" fmla="*/ 355539 w 1635"/>
                <a:gd name="T41" fmla="*/ 261267 h 5470"/>
                <a:gd name="T42" fmla="*/ 340049 w 1635"/>
                <a:gd name="T43" fmla="*/ 252270 h 5470"/>
                <a:gd name="T44" fmla="*/ 338608 w 1635"/>
                <a:gd name="T45" fmla="*/ 167700 h 5470"/>
                <a:gd name="T46" fmla="*/ 340049 w 1635"/>
                <a:gd name="T47" fmla="*/ 116958 h 5470"/>
                <a:gd name="T48" fmla="*/ 179750 w 1635"/>
                <a:gd name="T49" fmla="*/ 32029 h 5470"/>
                <a:gd name="T50" fmla="*/ 185514 w 1635"/>
                <a:gd name="T51" fmla="*/ 136391 h 5470"/>
                <a:gd name="T52" fmla="*/ 201724 w 1635"/>
                <a:gd name="T53" fmla="*/ 195770 h 5470"/>
                <a:gd name="T54" fmla="*/ 213972 w 1635"/>
                <a:gd name="T55" fmla="*/ 265945 h 5470"/>
                <a:gd name="T56" fmla="*/ 65921 w 1635"/>
                <a:gd name="T57" fmla="*/ 324245 h 5470"/>
                <a:gd name="T58" fmla="*/ 0 w 1635"/>
                <a:gd name="T59" fmla="*/ 704629 h 5470"/>
                <a:gd name="T60" fmla="*/ 46108 w 1635"/>
                <a:gd name="T61" fmla="*/ 921272 h 5470"/>
                <a:gd name="T62" fmla="*/ 59076 w 1635"/>
                <a:gd name="T63" fmla="*/ 938186 h 5470"/>
                <a:gd name="T64" fmla="*/ 101943 w 1635"/>
                <a:gd name="T65" fmla="*/ 1177501 h 5470"/>
                <a:gd name="T66" fmla="*/ 81050 w 1635"/>
                <a:gd name="T67" fmla="*/ 1764453 h 5470"/>
                <a:gd name="T68" fmla="*/ 95098 w 1635"/>
                <a:gd name="T69" fmla="*/ 1861258 h 5470"/>
                <a:gd name="T70" fmla="*/ 75286 w 1635"/>
                <a:gd name="T71" fmla="*/ 1922436 h 5470"/>
                <a:gd name="T72" fmla="*/ 88614 w 1635"/>
                <a:gd name="T73" fmla="*/ 1956264 h 5470"/>
                <a:gd name="T74" fmla="*/ 178310 w 1635"/>
                <a:gd name="T75" fmla="*/ 1935392 h 5470"/>
                <a:gd name="T76" fmla="*/ 187675 w 1635"/>
                <a:gd name="T77" fmla="*/ 1897965 h 5470"/>
                <a:gd name="T78" fmla="*/ 197041 w 1635"/>
                <a:gd name="T79" fmla="*/ 1854421 h 5470"/>
                <a:gd name="T80" fmla="*/ 217574 w 1635"/>
                <a:gd name="T81" fmla="*/ 1556087 h 5470"/>
                <a:gd name="T82" fmla="*/ 258999 w 1635"/>
                <a:gd name="T83" fmla="*/ 1199453 h 5470"/>
                <a:gd name="T84" fmla="*/ 362743 w 1635"/>
                <a:gd name="T85" fmla="*/ 1496348 h 5470"/>
                <a:gd name="T86" fmla="*/ 360221 w 1635"/>
                <a:gd name="T87" fmla="*/ 1787484 h 5470"/>
                <a:gd name="T88" fmla="*/ 379313 w 1635"/>
                <a:gd name="T89" fmla="*/ 1855140 h 5470"/>
                <a:gd name="T90" fmla="*/ 377872 w 1635"/>
                <a:gd name="T91" fmla="*/ 1904083 h 5470"/>
                <a:gd name="T92" fmla="*/ 394082 w 1635"/>
                <a:gd name="T93" fmla="*/ 1949787 h 5470"/>
                <a:gd name="T94" fmla="*/ 496025 w 1635"/>
                <a:gd name="T95" fmla="*/ 1953385 h 5470"/>
                <a:gd name="T96" fmla="*/ 468288 w 1635"/>
                <a:gd name="T97" fmla="*/ 1883210 h 5470"/>
                <a:gd name="T98" fmla="*/ 470809 w 1635"/>
                <a:gd name="T99" fmla="*/ 1840026 h 5470"/>
                <a:gd name="T100" fmla="*/ 496745 w 1635"/>
                <a:gd name="T101" fmla="*/ 1616545 h 5470"/>
                <a:gd name="T102" fmla="*/ 494224 w 1635"/>
                <a:gd name="T103" fmla="*/ 997205 h 5470"/>
                <a:gd name="T104" fmla="*/ 537450 w 1635"/>
                <a:gd name="T105" fmla="*/ 943225 h 5470"/>
                <a:gd name="T106" fmla="*/ 543574 w 1635"/>
                <a:gd name="T107" fmla="*/ 937467 h 5470"/>
                <a:gd name="T108" fmla="*/ 557263 w 1635"/>
                <a:gd name="T109" fmla="*/ 921632 h 5470"/>
                <a:gd name="T110" fmla="*/ 521240 w 1635"/>
                <a:gd name="T111" fmla="*/ 304452 h 5470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1635" h="5470">
                  <a:moveTo>
                    <a:pt x="1485" y="2538"/>
                  </a:moveTo>
                  <a:lnTo>
                    <a:pt x="1485" y="2538"/>
                  </a:lnTo>
                  <a:cubicBezTo>
                    <a:pt x="1447" y="2506"/>
                    <a:pt x="1423" y="2494"/>
                    <a:pt x="1421" y="2493"/>
                  </a:cubicBezTo>
                  <a:cubicBezTo>
                    <a:pt x="1428" y="2494"/>
                    <a:pt x="1434" y="2497"/>
                    <a:pt x="1440" y="2500"/>
                  </a:cubicBezTo>
                  <a:cubicBezTo>
                    <a:pt x="1450" y="2507"/>
                    <a:pt x="1478" y="2531"/>
                    <a:pt x="1503" y="2552"/>
                  </a:cubicBezTo>
                  <a:cubicBezTo>
                    <a:pt x="1498" y="2548"/>
                    <a:pt x="1493" y="2544"/>
                    <a:pt x="1485" y="2538"/>
                  </a:cubicBezTo>
                  <a:close/>
                  <a:moveTo>
                    <a:pt x="129" y="2557"/>
                  </a:moveTo>
                  <a:lnTo>
                    <a:pt x="129" y="2557"/>
                  </a:lnTo>
                  <a:cubicBezTo>
                    <a:pt x="132" y="2555"/>
                    <a:pt x="136" y="2552"/>
                    <a:pt x="140" y="2548"/>
                  </a:cubicBezTo>
                  <a:cubicBezTo>
                    <a:pt x="136" y="2552"/>
                    <a:pt x="133" y="2555"/>
                    <a:pt x="130" y="2558"/>
                  </a:cubicBezTo>
                  <a:cubicBezTo>
                    <a:pt x="129" y="2558"/>
                    <a:pt x="129" y="2557"/>
                    <a:pt x="129" y="2557"/>
                  </a:cubicBezTo>
                  <a:close/>
                  <a:moveTo>
                    <a:pt x="257" y="2501"/>
                  </a:moveTo>
                  <a:lnTo>
                    <a:pt x="257" y="2501"/>
                  </a:lnTo>
                  <a:cubicBezTo>
                    <a:pt x="240" y="2503"/>
                    <a:pt x="216" y="2508"/>
                    <a:pt x="199" y="2516"/>
                  </a:cubicBezTo>
                  <a:cubicBezTo>
                    <a:pt x="182" y="2523"/>
                    <a:pt x="168" y="2530"/>
                    <a:pt x="156" y="2538"/>
                  </a:cubicBezTo>
                  <a:cubicBezTo>
                    <a:pt x="183" y="2520"/>
                    <a:pt x="218" y="2502"/>
                    <a:pt x="257" y="2501"/>
                  </a:cubicBezTo>
                  <a:close/>
                  <a:moveTo>
                    <a:pt x="351" y="1816"/>
                  </a:moveTo>
                  <a:lnTo>
                    <a:pt x="351" y="1816"/>
                  </a:lnTo>
                  <a:cubicBezTo>
                    <a:pt x="354" y="1834"/>
                    <a:pt x="356" y="1853"/>
                    <a:pt x="355" y="1871"/>
                  </a:cubicBezTo>
                  <a:cubicBezTo>
                    <a:pt x="355" y="1890"/>
                    <a:pt x="351" y="1909"/>
                    <a:pt x="348" y="1928"/>
                  </a:cubicBezTo>
                  <a:cubicBezTo>
                    <a:pt x="343" y="1951"/>
                    <a:pt x="348" y="1975"/>
                    <a:pt x="342" y="1998"/>
                  </a:cubicBezTo>
                  <a:cubicBezTo>
                    <a:pt x="336" y="2024"/>
                    <a:pt x="327" y="2051"/>
                    <a:pt x="319" y="2077"/>
                  </a:cubicBezTo>
                  <a:cubicBezTo>
                    <a:pt x="317" y="2084"/>
                    <a:pt x="314" y="2092"/>
                    <a:pt x="307" y="2093"/>
                  </a:cubicBezTo>
                  <a:cubicBezTo>
                    <a:pt x="296" y="2038"/>
                    <a:pt x="298" y="1980"/>
                    <a:pt x="311" y="1925"/>
                  </a:cubicBezTo>
                  <a:cubicBezTo>
                    <a:pt x="317" y="1904"/>
                    <a:pt x="324" y="1882"/>
                    <a:pt x="321" y="1859"/>
                  </a:cubicBezTo>
                  <a:cubicBezTo>
                    <a:pt x="320" y="1846"/>
                    <a:pt x="315" y="1832"/>
                    <a:pt x="312" y="1819"/>
                  </a:cubicBezTo>
                  <a:cubicBezTo>
                    <a:pt x="302" y="1779"/>
                    <a:pt x="310" y="1738"/>
                    <a:pt x="317" y="1698"/>
                  </a:cubicBezTo>
                  <a:cubicBezTo>
                    <a:pt x="322" y="1672"/>
                    <a:pt x="327" y="1644"/>
                    <a:pt x="332" y="1617"/>
                  </a:cubicBezTo>
                  <a:cubicBezTo>
                    <a:pt x="341" y="1640"/>
                    <a:pt x="344" y="1666"/>
                    <a:pt x="347" y="1690"/>
                  </a:cubicBezTo>
                  <a:cubicBezTo>
                    <a:pt x="352" y="1732"/>
                    <a:pt x="347" y="1774"/>
                    <a:pt x="351" y="1816"/>
                  </a:cubicBezTo>
                  <a:close/>
                  <a:moveTo>
                    <a:pt x="617" y="738"/>
                  </a:moveTo>
                  <a:lnTo>
                    <a:pt x="617" y="738"/>
                  </a:lnTo>
                  <a:cubicBezTo>
                    <a:pt x="617" y="735"/>
                    <a:pt x="617" y="732"/>
                    <a:pt x="617" y="730"/>
                  </a:cubicBezTo>
                  <a:cubicBezTo>
                    <a:pt x="617" y="734"/>
                    <a:pt x="617" y="736"/>
                    <a:pt x="617" y="738"/>
                  </a:cubicBezTo>
                  <a:close/>
                  <a:moveTo>
                    <a:pt x="1313" y="1573"/>
                  </a:moveTo>
                  <a:lnTo>
                    <a:pt x="1313" y="1573"/>
                  </a:lnTo>
                  <a:cubicBezTo>
                    <a:pt x="1314" y="1567"/>
                    <a:pt x="1316" y="1561"/>
                    <a:pt x="1322" y="1561"/>
                  </a:cubicBezTo>
                  <a:cubicBezTo>
                    <a:pt x="1324" y="1560"/>
                    <a:pt x="1337" y="1599"/>
                    <a:pt x="1337" y="1602"/>
                  </a:cubicBezTo>
                  <a:cubicBezTo>
                    <a:pt x="1346" y="1634"/>
                    <a:pt x="1349" y="1644"/>
                    <a:pt x="1347" y="1662"/>
                  </a:cubicBezTo>
                  <a:cubicBezTo>
                    <a:pt x="1345" y="1705"/>
                    <a:pt x="1344" y="1729"/>
                    <a:pt x="1342" y="1773"/>
                  </a:cubicBezTo>
                  <a:cubicBezTo>
                    <a:pt x="1340" y="1795"/>
                    <a:pt x="1339" y="1819"/>
                    <a:pt x="1353" y="1837"/>
                  </a:cubicBezTo>
                  <a:cubicBezTo>
                    <a:pt x="1358" y="1844"/>
                    <a:pt x="1366" y="1851"/>
                    <a:pt x="1366" y="1859"/>
                  </a:cubicBezTo>
                  <a:cubicBezTo>
                    <a:pt x="1365" y="1867"/>
                    <a:pt x="1359" y="1873"/>
                    <a:pt x="1359" y="1881"/>
                  </a:cubicBezTo>
                  <a:cubicBezTo>
                    <a:pt x="1359" y="1887"/>
                    <a:pt x="1362" y="1891"/>
                    <a:pt x="1365" y="1896"/>
                  </a:cubicBezTo>
                  <a:cubicBezTo>
                    <a:pt x="1371" y="1907"/>
                    <a:pt x="1372" y="1919"/>
                    <a:pt x="1373" y="1932"/>
                  </a:cubicBezTo>
                  <a:cubicBezTo>
                    <a:pt x="1374" y="1950"/>
                    <a:pt x="1375" y="1969"/>
                    <a:pt x="1377" y="1988"/>
                  </a:cubicBezTo>
                  <a:cubicBezTo>
                    <a:pt x="1377" y="1997"/>
                    <a:pt x="1378" y="2007"/>
                    <a:pt x="1376" y="2016"/>
                  </a:cubicBezTo>
                  <a:cubicBezTo>
                    <a:pt x="1375" y="2025"/>
                    <a:pt x="1372" y="2033"/>
                    <a:pt x="1369" y="2042"/>
                  </a:cubicBezTo>
                  <a:cubicBezTo>
                    <a:pt x="1363" y="2061"/>
                    <a:pt x="1350" y="2160"/>
                    <a:pt x="1350" y="2181"/>
                  </a:cubicBezTo>
                  <a:cubicBezTo>
                    <a:pt x="1350" y="2185"/>
                    <a:pt x="1347" y="2191"/>
                    <a:pt x="1344" y="2188"/>
                  </a:cubicBezTo>
                  <a:cubicBezTo>
                    <a:pt x="1343" y="2188"/>
                    <a:pt x="1343" y="2186"/>
                    <a:pt x="1342" y="2185"/>
                  </a:cubicBezTo>
                  <a:cubicBezTo>
                    <a:pt x="1329" y="2111"/>
                    <a:pt x="1340" y="1959"/>
                    <a:pt x="1318" y="1887"/>
                  </a:cubicBezTo>
                  <a:cubicBezTo>
                    <a:pt x="1315" y="1879"/>
                    <a:pt x="1312" y="1870"/>
                    <a:pt x="1311" y="1861"/>
                  </a:cubicBezTo>
                  <a:cubicBezTo>
                    <a:pt x="1310" y="1851"/>
                    <a:pt x="1311" y="1839"/>
                    <a:pt x="1311" y="1829"/>
                  </a:cubicBezTo>
                  <a:cubicBezTo>
                    <a:pt x="1317" y="1753"/>
                    <a:pt x="1299" y="1648"/>
                    <a:pt x="1313" y="1573"/>
                  </a:cubicBezTo>
                  <a:close/>
                  <a:moveTo>
                    <a:pt x="1402" y="2490"/>
                  </a:moveTo>
                  <a:lnTo>
                    <a:pt x="1402" y="2490"/>
                  </a:lnTo>
                  <a:cubicBezTo>
                    <a:pt x="1402" y="2490"/>
                    <a:pt x="1400" y="2490"/>
                    <a:pt x="1399" y="2490"/>
                  </a:cubicBezTo>
                  <a:cubicBezTo>
                    <a:pt x="1400" y="2490"/>
                    <a:pt x="1402" y="2490"/>
                    <a:pt x="1402" y="2490"/>
                  </a:cubicBezTo>
                  <a:close/>
                  <a:moveTo>
                    <a:pt x="1412" y="2491"/>
                  </a:moveTo>
                  <a:lnTo>
                    <a:pt x="1412" y="2491"/>
                  </a:lnTo>
                  <a:cubicBezTo>
                    <a:pt x="1410" y="2491"/>
                    <a:pt x="1409" y="2490"/>
                    <a:pt x="1408" y="2490"/>
                  </a:cubicBezTo>
                  <a:cubicBezTo>
                    <a:pt x="1409" y="2490"/>
                    <a:pt x="1410" y="2491"/>
                    <a:pt x="1412" y="2491"/>
                  </a:cubicBezTo>
                  <a:close/>
                  <a:moveTo>
                    <a:pt x="1421" y="2493"/>
                  </a:moveTo>
                  <a:lnTo>
                    <a:pt x="1421" y="2493"/>
                  </a:lnTo>
                  <a:cubicBezTo>
                    <a:pt x="1420" y="2493"/>
                    <a:pt x="1419" y="2492"/>
                    <a:pt x="1418" y="2492"/>
                  </a:cubicBezTo>
                  <a:cubicBezTo>
                    <a:pt x="1419" y="2492"/>
                    <a:pt x="1420" y="2493"/>
                    <a:pt x="1421" y="2493"/>
                  </a:cubicBezTo>
                  <a:close/>
                  <a:moveTo>
                    <a:pt x="1376" y="2491"/>
                  </a:moveTo>
                  <a:lnTo>
                    <a:pt x="1376" y="2491"/>
                  </a:lnTo>
                  <a:cubicBezTo>
                    <a:pt x="1377" y="2490"/>
                    <a:pt x="1385" y="2489"/>
                    <a:pt x="1395" y="2490"/>
                  </a:cubicBezTo>
                  <a:cubicBezTo>
                    <a:pt x="1385" y="2490"/>
                    <a:pt x="1378" y="2490"/>
                    <a:pt x="1376" y="2491"/>
                  </a:cubicBezTo>
                  <a:close/>
                  <a:moveTo>
                    <a:pt x="1364" y="2545"/>
                  </a:moveTo>
                  <a:lnTo>
                    <a:pt x="1364" y="2545"/>
                  </a:lnTo>
                  <a:lnTo>
                    <a:pt x="1364" y="2547"/>
                  </a:lnTo>
                  <a:cubicBezTo>
                    <a:pt x="1366" y="2547"/>
                    <a:pt x="1367" y="2547"/>
                    <a:pt x="1368" y="2547"/>
                  </a:cubicBezTo>
                  <a:cubicBezTo>
                    <a:pt x="1366" y="2548"/>
                    <a:pt x="1362" y="2550"/>
                    <a:pt x="1357" y="2554"/>
                  </a:cubicBezTo>
                  <a:cubicBezTo>
                    <a:pt x="1360" y="2550"/>
                    <a:pt x="1362" y="2547"/>
                    <a:pt x="1364" y="2545"/>
                  </a:cubicBezTo>
                  <a:close/>
                  <a:moveTo>
                    <a:pt x="1447" y="846"/>
                  </a:moveTo>
                  <a:lnTo>
                    <a:pt x="1447" y="846"/>
                  </a:lnTo>
                  <a:cubicBezTo>
                    <a:pt x="1447" y="846"/>
                    <a:pt x="1085" y="773"/>
                    <a:pt x="1044" y="756"/>
                  </a:cubicBezTo>
                  <a:cubicBezTo>
                    <a:pt x="1004" y="739"/>
                    <a:pt x="999" y="718"/>
                    <a:pt x="987" y="726"/>
                  </a:cubicBezTo>
                  <a:cubicBezTo>
                    <a:pt x="977" y="716"/>
                    <a:pt x="962" y="709"/>
                    <a:pt x="957" y="706"/>
                  </a:cubicBezTo>
                  <a:cubicBezTo>
                    <a:pt x="951" y="703"/>
                    <a:pt x="939" y="694"/>
                    <a:pt x="944" y="701"/>
                  </a:cubicBezTo>
                  <a:cubicBezTo>
                    <a:pt x="940" y="698"/>
                    <a:pt x="937" y="694"/>
                    <a:pt x="936" y="690"/>
                  </a:cubicBezTo>
                  <a:cubicBezTo>
                    <a:pt x="928" y="673"/>
                    <a:pt x="927" y="587"/>
                    <a:pt x="927" y="587"/>
                  </a:cubicBezTo>
                  <a:cubicBezTo>
                    <a:pt x="945" y="549"/>
                    <a:pt x="940" y="466"/>
                    <a:pt x="940" y="466"/>
                  </a:cubicBezTo>
                  <a:cubicBezTo>
                    <a:pt x="961" y="471"/>
                    <a:pt x="975" y="427"/>
                    <a:pt x="984" y="398"/>
                  </a:cubicBezTo>
                  <a:cubicBezTo>
                    <a:pt x="994" y="368"/>
                    <a:pt x="1008" y="358"/>
                    <a:pt x="993" y="329"/>
                  </a:cubicBezTo>
                  <a:cubicBezTo>
                    <a:pt x="979" y="301"/>
                    <a:pt x="944" y="325"/>
                    <a:pt x="944" y="325"/>
                  </a:cubicBezTo>
                  <a:cubicBezTo>
                    <a:pt x="947" y="286"/>
                    <a:pt x="937" y="181"/>
                    <a:pt x="918" y="118"/>
                  </a:cubicBezTo>
                  <a:cubicBezTo>
                    <a:pt x="899" y="56"/>
                    <a:pt x="743" y="2"/>
                    <a:pt x="677" y="1"/>
                  </a:cubicBezTo>
                  <a:cubicBezTo>
                    <a:pt x="612" y="0"/>
                    <a:pt x="532" y="47"/>
                    <a:pt x="499" y="89"/>
                  </a:cubicBezTo>
                  <a:cubicBezTo>
                    <a:pt x="467" y="130"/>
                    <a:pt x="466" y="140"/>
                    <a:pt x="471" y="216"/>
                  </a:cubicBezTo>
                  <a:cubicBezTo>
                    <a:pt x="476" y="287"/>
                    <a:pt x="510" y="368"/>
                    <a:pt x="515" y="379"/>
                  </a:cubicBezTo>
                  <a:cubicBezTo>
                    <a:pt x="509" y="374"/>
                    <a:pt x="485" y="365"/>
                    <a:pt x="475" y="387"/>
                  </a:cubicBezTo>
                  <a:cubicBezTo>
                    <a:pt x="448" y="458"/>
                    <a:pt x="560" y="544"/>
                    <a:pt x="560" y="544"/>
                  </a:cubicBezTo>
                  <a:cubicBezTo>
                    <a:pt x="569" y="605"/>
                    <a:pt x="604" y="619"/>
                    <a:pt x="607" y="635"/>
                  </a:cubicBezTo>
                  <a:cubicBezTo>
                    <a:pt x="609" y="648"/>
                    <a:pt x="615" y="700"/>
                    <a:pt x="616" y="725"/>
                  </a:cubicBezTo>
                  <a:cubicBezTo>
                    <a:pt x="613" y="722"/>
                    <a:pt x="605" y="728"/>
                    <a:pt x="594" y="739"/>
                  </a:cubicBezTo>
                  <a:cubicBezTo>
                    <a:pt x="590" y="738"/>
                    <a:pt x="583" y="740"/>
                    <a:pt x="574" y="748"/>
                  </a:cubicBezTo>
                  <a:cubicBezTo>
                    <a:pt x="561" y="761"/>
                    <a:pt x="542" y="768"/>
                    <a:pt x="490" y="790"/>
                  </a:cubicBezTo>
                  <a:cubicBezTo>
                    <a:pt x="438" y="813"/>
                    <a:pt x="212" y="891"/>
                    <a:pt x="183" y="901"/>
                  </a:cubicBezTo>
                  <a:cubicBezTo>
                    <a:pt x="152" y="912"/>
                    <a:pt x="154" y="886"/>
                    <a:pt x="143" y="943"/>
                  </a:cubicBezTo>
                  <a:cubicBezTo>
                    <a:pt x="133" y="1002"/>
                    <a:pt x="19" y="1774"/>
                    <a:pt x="0" y="1956"/>
                  </a:cubicBezTo>
                  <a:cubicBezTo>
                    <a:pt x="0" y="1956"/>
                    <a:pt x="0" y="1957"/>
                    <a:pt x="0" y="1958"/>
                  </a:cubicBezTo>
                  <a:cubicBezTo>
                    <a:pt x="4" y="1978"/>
                    <a:pt x="92" y="2567"/>
                    <a:pt x="100" y="2574"/>
                  </a:cubicBezTo>
                  <a:cubicBezTo>
                    <a:pt x="103" y="2577"/>
                    <a:pt x="113" y="2569"/>
                    <a:pt x="128" y="2558"/>
                  </a:cubicBezTo>
                  <a:cubicBezTo>
                    <a:pt x="128" y="2559"/>
                    <a:pt x="128" y="2559"/>
                    <a:pt x="128" y="2560"/>
                  </a:cubicBezTo>
                  <a:cubicBezTo>
                    <a:pt x="128" y="2561"/>
                    <a:pt x="126" y="2561"/>
                    <a:pt x="126" y="2562"/>
                  </a:cubicBezTo>
                  <a:cubicBezTo>
                    <a:pt x="126" y="2562"/>
                    <a:pt x="142" y="2620"/>
                    <a:pt x="150" y="2617"/>
                  </a:cubicBezTo>
                  <a:cubicBezTo>
                    <a:pt x="151" y="2617"/>
                    <a:pt x="156" y="2612"/>
                    <a:pt x="164" y="2607"/>
                  </a:cubicBezTo>
                  <a:cubicBezTo>
                    <a:pt x="169" y="2625"/>
                    <a:pt x="201" y="2735"/>
                    <a:pt x="267" y="2764"/>
                  </a:cubicBezTo>
                  <a:cubicBezTo>
                    <a:pt x="267" y="2773"/>
                    <a:pt x="266" y="2782"/>
                    <a:pt x="266" y="2791"/>
                  </a:cubicBezTo>
                  <a:cubicBezTo>
                    <a:pt x="257" y="2962"/>
                    <a:pt x="270" y="3042"/>
                    <a:pt x="283" y="3272"/>
                  </a:cubicBezTo>
                  <a:cubicBezTo>
                    <a:pt x="302" y="3608"/>
                    <a:pt x="274" y="3852"/>
                    <a:pt x="262" y="3900"/>
                  </a:cubicBezTo>
                  <a:cubicBezTo>
                    <a:pt x="250" y="3946"/>
                    <a:pt x="229" y="4439"/>
                    <a:pt x="229" y="4536"/>
                  </a:cubicBezTo>
                  <a:cubicBezTo>
                    <a:pt x="228" y="4600"/>
                    <a:pt x="231" y="4878"/>
                    <a:pt x="225" y="4903"/>
                  </a:cubicBezTo>
                  <a:cubicBezTo>
                    <a:pt x="219" y="4928"/>
                    <a:pt x="237" y="4985"/>
                    <a:pt x="247" y="5004"/>
                  </a:cubicBezTo>
                  <a:cubicBezTo>
                    <a:pt x="256" y="5022"/>
                    <a:pt x="246" y="5054"/>
                    <a:pt x="249" y="5085"/>
                  </a:cubicBezTo>
                  <a:cubicBezTo>
                    <a:pt x="252" y="5116"/>
                    <a:pt x="255" y="5178"/>
                    <a:pt x="264" y="5172"/>
                  </a:cubicBezTo>
                  <a:cubicBezTo>
                    <a:pt x="266" y="5171"/>
                    <a:pt x="274" y="5168"/>
                    <a:pt x="285" y="5165"/>
                  </a:cubicBezTo>
                  <a:cubicBezTo>
                    <a:pt x="285" y="5181"/>
                    <a:pt x="285" y="5204"/>
                    <a:pt x="278" y="5223"/>
                  </a:cubicBezTo>
                  <a:cubicBezTo>
                    <a:pt x="266" y="5260"/>
                    <a:pt x="216" y="5304"/>
                    <a:pt x="209" y="5342"/>
                  </a:cubicBezTo>
                  <a:cubicBezTo>
                    <a:pt x="203" y="5380"/>
                    <a:pt x="209" y="5387"/>
                    <a:pt x="209" y="5387"/>
                  </a:cubicBezTo>
                  <a:cubicBezTo>
                    <a:pt x="209" y="5387"/>
                    <a:pt x="206" y="5403"/>
                    <a:pt x="207" y="5416"/>
                  </a:cubicBezTo>
                  <a:cubicBezTo>
                    <a:pt x="208" y="5428"/>
                    <a:pt x="219" y="5430"/>
                    <a:pt x="246" y="5436"/>
                  </a:cubicBezTo>
                  <a:cubicBezTo>
                    <a:pt x="272" y="5443"/>
                    <a:pt x="406" y="5456"/>
                    <a:pt x="476" y="5421"/>
                  </a:cubicBezTo>
                  <a:cubicBezTo>
                    <a:pt x="476" y="5421"/>
                    <a:pt x="492" y="5410"/>
                    <a:pt x="495" y="5402"/>
                  </a:cubicBezTo>
                  <a:cubicBezTo>
                    <a:pt x="498" y="5395"/>
                    <a:pt x="495" y="5378"/>
                    <a:pt x="495" y="5378"/>
                  </a:cubicBezTo>
                  <a:cubicBezTo>
                    <a:pt x="495" y="5378"/>
                    <a:pt x="483" y="5367"/>
                    <a:pt x="496" y="5360"/>
                  </a:cubicBezTo>
                  <a:cubicBezTo>
                    <a:pt x="509" y="5352"/>
                    <a:pt x="525" y="5349"/>
                    <a:pt x="526" y="5341"/>
                  </a:cubicBezTo>
                  <a:cubicBezTo>
                    <a:pt x="527" y="5332"/>
                    <a:pt x="521" y="5274"/>
                    <a:pt x="521" y="5274"/>
                  </a:cubicBezTo>
                  <a:cubicBezTo>
                    <a:pt x="521" y="5274"/>
                    <a:pt x="525" y="5257"/>
                    <a:pt x="526" y="5242"/>
                  </a:cubicBezTo>
                  <a:cubicBezTo>
                    <a:pt x="528" y="5228"/>
                    <a:pt x="536" y="5180"/>
                    <a:pt x="517" y="5143"/>
                  </a:cubicBezTo>
                  <a:cubicBezTo>
                    <a:pt x="529" y="5145"/>
                    <a:pt x="539" y="5149"/>
                    <a:pt x="547" y="5153"/>
                  </a:cubicBezTo>
                  <a:cubicBezTo>
                    <a:pt x="547" y="5153"/>
                    <a:pt x="554" y="5156"/>
                    <a:pt x="563" y="5094"/>
                  </a:cubicBezTo>
                  <a:cubicBezTo>
                    <a:pt x="573" y="5032"/>
                    <a:pt x="592" y="4856"/>
                    <a:pt x="579" y="4785"/>
                  </a:cubicBezTo>
                  <a:cubicBezTo>
                    <a:pt x="566" y="4713"/>
                    <a:pt x="601" y="4495"/>
                    <a:pt x="604" y="4324"/>
                  </a:cubicBezTo>
                  <a:cubicBezTo>
                    <a:pt x="607" y="4153"/>
                    <a:pt x="650" y="3733"/>
                    <a:pt x="678" y="3562"/>
                  </a:cubicBezTo>
                  <a:cubicBezTo>
                    <a:pt x="684" y="3529"/>
                    <a:pt x="694" y="3469"/>
                    <a:pt x="707" y="3399"/>
                  </a:cubicBezTo>
                  <a:cubicBezTo>
                    <a:pt x="710" y="3383"/>
                    <a:pt x="716" y="3350"/>
                    <a:pt x="719" y="3333"/>
                  </a:cubicBezTo>
                  <a:cubicBezTo>
                    <a:pt x="758" y="3126"/>
                    <a:pt x="807" y="2875"/>
                    <a:pt x="816" y="2904"/>
                  </a:cubicBezTo>
                  <a:cubicBezTo>
                    <a:pt x="828" y="2950"/>
                    <a:pt x="982" y="3791"/>
                    <a:pt x="993" y="3897"/>
                  </a:cubicBezTo>
                  <a:cubicBezTo>
                    <a:pt x="1005" y="4009"/>
                    <a:pt x="997" y="4090"/>
                    <a:pt x="1007" y="4158"/>
                  </a:cubicBezTo>
                  <a:cubicBezTo>
                    <a:pt x="1016" y="4227"/>
                    <a:pt x="1007" y="4517"/>
                    <a:pt x="1007" y="4517"/>
                  </a:cubicBezTo>
                  <a:cubicBezTo>
                    <a:pt x="1012" y="4607"/>
                    <a:pt x="1015" y="4707"/>
                    <a:pt x="1011" y="4766"/>
                  </a:cubicBezTo>
                  <a:cubicBezTo>
                    <a:pt x="1007" y="4825"/>
                    <a:pt x="1003" y="4936"/>
                    <a:pt x="1000" y="4967"/>
                  </a:cubicBezTo>
                  <a:cubicBezTo>
                    <a:pt x="997" y="4998"/>
                    <a:pt x="991" y="5001"/>
                    <a:pt x="1000" y="5022"/>
                  </a:cubicBezTo>
                  <a:cubicBezTo>
                    <a:pt x="1010" y="5044"/>
                    <a:pt x="991" y="5128"/>
                    <a:pt x="1013" y="5153"/>
                  </a:cubicBezTo>
                  <a:cubicBezTo>
                    <a:pt x="1019" y="5160"/>
                    <a:pt x="1033" y="5159"/>
                    <a:pt x="1053" y="5155"/>
                  </a:cubicBezTo>
                  <a:cubicBezTo>
                    <a:pt x="1054" y="5159"/>
                    <a:pt x="1054" y="5163"/>
                    <a:pt x="1054" y="5165"/>
                  </a:cubicBezTo>
                  <a:cubicBezTo>
                    <a:pt x="1051" y="5175"/>
                    <a:pt x="1031" y="5242"/>
                    <a:pt x="1054" y="5272"/>
                  </a:cubicBezTo>
                  <a:cubicBezTo>
                    <a:pt x="1054" y="5272"/>
                    <a:pt x="1048" y="5279"/>
                    <a:pt x="1049" y="5291"/>
                  </a:cubicBezTo>
                  <a:cubicBezTo>
                    <a:pt x="1050" y="5304"/>
                    <a:pt x="1049" y="5351"/>
                    <a:pt x="1049" y="5351"/>
                  </a:cubicBezTo>
                  <a:cubicBezTo>
                    <a:pt x="1049" y="5351"/>
                    <a:pt x="1070" y="5361"/>
                    <a:pt x="1087" y="5371"/>
                  </a:cubicBezTo>
                  <a:cubicBezTo>
                    <a:pt x="1104" y="5381"/>
                    <a:pt x="1089" y="5399"/>
                    <a:pt x="1094" y="5418"/>
                  </a:cubicBezTo>
                  <a:cubicBezTo>
                    <a:pt x="1100" y="5436"/>
                    <a:pt x="1113" y="5438"/>
                    <a:pt x="1138" y="5444"/>
                  </a:cubicBezTo>
                  <a:cubicBezTo>
                    <a:pt x="1162" y="5451"/>
                    <a:pt x="1267" y="5469"/>
                    <a:pt x="1327" y="5453"/>
                  </a:cubicBezTo>
                  <a:cubicBezTo>
                    <a:pt x="1327" y="5453"/>
                    <a:pt x="1365" y="5442"/>
                    <a:pt x="1377" y="5428"/>
                  </a:cubicBezTo>
                  <a:cubicBezTo>
                    <a:pt x="1377" y="5428"/>
                    <a:pt x="1380" y="5398"/>
                    <a:pt x="1377" y="5394"/>
                  </a:cubicBezTo>
                  <a:cubicBezTo>
                    <a:pt x="1373" y="5390"/>
                    <a:pt x="1382" y="5372"/>
                    <a:pt x="1373" y="5349"/>
                  </a:cubicBezTo>
                  <a:cubicBezTo>
                    <a:pt x="1365" y="5326"/>
                    <a:pt x="1308" y="5261"/>
                    <a:pt x="1300" y="5233"/>
                  </a:cubicBezTo>
                  <a:cubicBezTo>
                    <a:pt x="1292" y="5208"/>
                    <a:pt x="1279" y="5205"/>
                    <a:pt x="1281" y="5171"/>
                  </a:cubicBezTo>
                  <a:cubicBezTo>
                    <a:pt x="1282" y="5171"/>
                    <a:pt x="1282" y="5172"/>
                    <a:pt x="1283" y="5172"/>
                  </a:cubicBezTo>
                  <a:cubicBezTo>
                    <a:pt x="1283" y="5172"/>
                    <a:pt x="1289" y="5172"/>
                    <a:pt x="1307" y="5113"/>
                  </a:cubicBezTo>
                  <a:cubicBezTo>
                    <a:pt x="1326" y="5054"/>
                    <a:pt x="1348" y="5025"/>
                    <a:pt x="1345" y="4991"/>
                  </a:cubicBezTo>
                  <a:cubicBezTo>
                    <a:pt x="1342" y="4957"/>
                    <a:pt x="1336" y="4844"/>
                    <a:pt x="1346" y="4813"/>
                  </a:cubicBezTo>
                  <a:cubicBezTo>
                    <a:pt x="1354" y="4782"/>
                    <a:pt x="1370" y="4567"/>
                    <a:pt x="1379" y="4492"/>
                  </a:cubicBezTo>
                  <a:cubicBezTo>
                    <a:pt x="1388" y="4417"/>
                    <a:pt x="1364" y="3890"/>
                    <a:pt x="1352" y="3730"/>
                  </a:cubicBezTo>
                  <a:cubicBezTo>
                    <a:pt x="1348" y="3674"/>
                    <a:pt x="1359" y="3042"/>
                    <a:pt x="1371" y="2902"/>
                  </a:cubicBezTo>
                  <a:cubicBezTo>
                    <a:pt x="1374" y="2870"/>
                    <a:pt x="1373" y="2823"/>
                    <a:pt x="1372" y="2771"/>
                  </a:cubicBezTo>
                  <a:cubicBezTo>
                    <a:pt x="1397" y="2752"/>
                    <a:pt x="1437" y="2722"/>
                    <a:pt x="1443" y="2716"/>
                  </a:cubicBezTo>
                  <a:cubicBezTo>
                    <a:pt x="1449" y="2709"/>
                    <a:pt x="1478" y="2627"/>
                    <a:pt x="1483" y="2615"/>
                  </a:cubicBezTo>
                  <a:cubicBezTo>
                    <a:pt x="1485" y="2617"/>
                    <a:pt x="1489" y="2619"/>
                    <a:pt x="1492" y="2621"/>
                  </a:cubicBezTo>
                  <a:cubicBezTo>
                    <a:pt x="1494" y="2622"/>
                    <a:pt x="1495" y="2624"/>
                    <a:pt x="1497" y="2624"/>
                  </a:cubicBezTo>
                  <a:cubicBezTo>
                    <a:pt x="1502" y="2624"/>
                    <a:pt x="1504" y="2619"/>
                    <a:pt x="1506" y="2615"/>
                  </a:cubicBezTo>
                  <a:cubicBezTo>
                    <a:pt x="1507" y="2612"/>
                    <a:pt x="1508" y="2609"/>
                    <a:pt x="1509" y="2605"/>
                  </a:cubicBezTo>
                  <a:cubicBezTo>
                    <a:pt x="1515" y="2590"/>
                    <a:pt x="1521" y="2571"/>
                    <a:pt x="1522" y="2569"/>
                  </a:cubicBezTo>
                  <a:cubicBezTo>
                    <a:pt x="1528" y="2574"/>
                    <a:pt x="1534" y="2579"/>
                    <a:pt x="1537" y="2582"/>
                  </a:cubicBezTo>
                  <a:cubicBezTo>
                    <a:pt x="1544" y="2587"/>
                    <a:pt x="1544" y="2569"/>
                    <a:pt x="1547" y="2561"/>
                  </a:cubicBezTo>
                  <a:cubicBezTo>
                    <a:pt x="1560" y="2528"/>
                    <a:pt x="1634" y="1926"/>
                    <a:pt x="1634" y="1903"/>
                  </a:cubicBezTo>
                  <a:cubicBezTo>
                    <a:pt x="1633" y="1859"/>
                    <a:pt x="1546" y="1203"/>
                    <a:pt x="1535" y="1139"/>
                  </a:cubicBezTo>
                  <a:cubicBezTo>
                    <a:pt x="1524" y="1077"/>
                    <a:pt x="1503" y="837"/>
                    <a:pt x="1447" y="8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20FB2C5-125D-104D-B38E-1CD8E48E7F86}"/>
              </a:ext>
            </a:extLst>
          </p:cNvPr>
          <p:cNvGrpSpPr/>
          <p:nvPr/>
        </p:nvGrpSpPr>
        <p:grpSpPr>
          <a:xfrm>
            <a:off x="14312946" y="3863974"/>
            <a:ext cx="1336584" cy="2251076"/>
            <a:chOff x="2465388" y="2784475"/>
            <a:chExt cx="1168805" cy="1968500"/>
          </a:xfrm>
          <a:solidFill>
            <a:schemeClr val="bg1"/>
          </a:solidFill>
        </p:grpSpPr>
        <p:sp>
          <p:nvSpPr>
            <p:cNvPr id="27" name="Freeform 2">
              <a:extLst>
                <a:ext uri="{FF2B5EF4-FFF2-40B4-BE49-F238E27FC236}">
                  <a16:creationId xmlns:a16="http://schemas.microsoft.com/office/drawing/2014/main" id="{6CCF9434-DF33-0F47-883A-370CFE01D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5718" y="2940050"/>
              <a:ext cx="498475" cy="1801813"/>
            </a:xfrm>
            <a:custGeom>
              <a:avLst/>
              <a:gdLst>
                <a:gd name="T0" fmla="*/ 216979 w 1383"/>
                <a:gd name="T1" fmla="*/ 255911 h 5006"/>
                <a:gd name="T2" fmla="*/ 110652 w 1383"/>
                <a:gd name="T3" fmla="*/ 529818 h 5006"/>
                <a:gd name="T4" fmla="*/ 114977 w 1383"/>
                <a:gd name="T5" fmla="*/ 558612 h 5006"/>
                <a:gd name="T6" fmla="*/ 100920 w 1383"/>
                <a:gd name="T7" fmla="*/ 591726 h 5006"/>
                <a:gd name="T8" fmla="*/ 102723 w 1383"/>
                <a:gd name="T9" fmla="*/ 569410 h 5006"/>
                <a:gd name="T10" fmla="*/ 104885 w 1383"/>
                <a:gd name="T11" fmla="*/ 537017 h 5006"/>
                <a:gd name="T12" fmla="*/ 391427 w 1383"/>
                <a:gd name="T13" fmla="*/ 608283 h 5006"/>
                <a:gd name="T14" fmla="*/ 381696 w 1383"/>
                <a:gd name="T15" fmla="*/ 598925 h 5006"/>
                <a:gd name="T16" fmla="*/ 378091 w 1383"/>
                <a:gd name="T17" fmla="*/ 574449 h 5006"/>
                <a:gd name="T18" fmla="*/ 389265 w 1383"/>
                <a:gd name="T19" fmla="*/ 539176 h 5006"/>
                <a:gd name="T20" fmla="*/ 394671 w 1383"/>
                <a:gd name="T21" fmla="*/ 514341 h 5006"/>
                <a:gd name="T22" fmla="*/ 398636 w 1383"/>
                <a:gd name="T23" fmla="*/ 532337 h 5006"/>
                <a:gd name="T24" fmla="*/ 402961 w 1383"/>
                <a:gd name="T25" fmla="*/ 563651 h 5006"/>
                <a:gd name="T26" fmla="*/ 322945 w 1383"/>
                <a:gd name="T27" fmla="*/ 215958 h 5006"/>
                <a:gd name="T28" fmla="*/ 322225 w 1383"/>
                <a:gd name="T29" fmla="*/ 218118 h 5006"/>
                <a:gd name="T30" fmla="*/ 494871 w 1383"/>
                <a:gd name="T31" fmla="*/ 599285 h 5006"/>
                <a:gd name="T32" fmla="*/ 452340 w 1383"/>
                <a:gd name="T33" fmla="*/ 323938 h 5006"/>
                <a:gd name="T34" fmla="*/ 381335 w 1383"/>
                <a:gd name="T35" fmla="*/ 271388 h 5006"/>
                <a:gd name="T36" fmla="*/ 370883 w 1383"/>
                <a:gd name="T37" fmla="*/ 197602 h 5006"/>
                <a:gd name="T38" fmla="*/ 379173 w 1383"/>
                <a:gd name="T39" fmla="*/ 86743 h 5006"/>
                <a:gd name="T40" fmla="*/ 289065 w 1383"/>
                <a:gd name="T41" fmla="*/ 2160 h 5006"/>
                <a:gd name="T42" fmla="*/ 195353 w 1383"/>
                <a:gd name="T43" fmla="*/ 66947 h 5006"/>
                <a:gd name="T44" fmla="*/ 204364 w 1383"/>
                <a:gd name="T45" fmla="*/ 191483 h 5006"/>
                <a:gd name="T46" fmla="*/ 207968 w 1383"/>
                <a:gd name="T47" fmla="*/ 260950 h 5006"/>
                <a:gd name="T48" fmla="*/ 77853 w 1383"/>
                <a:gd name="T49" fmla="*/ 303781 h 5006"/>
                <a:gd name="T50" fmla="*/ 1442 w 1383"/>
                <a:gd name="T51" fmla="*/ 579128 h 5006"/>
                <a:gd name="T52" fmla="*/ 12975 w 1383"/>
                <a:gd name="T53" fmla="*/ 619081 h 5006"/>
                <a:gd name="T54" fmla="*/ 85782 w 1383"/>
                <a:gd name="T55" fmla="*/ 761253 h 5006"/>
                <a:gd name="T56" fmla="*/ 93712 w 1383"/>
                <a:gd name="T57" fmla="*/ 793647 h 5006"/>
                <a:gd name="T58" fmla="*/ 148137 w 1383"/>
                <a:gd name="T59" fmla="*/ 1206488 h 5006"/>
                <a:gd name="T60" fmla="*/ 145974 w 1383"/>
                <a:gd name="T61" fmla="*/ 1324185 h 5006"/>
                <a:gd name="T62" fmla="*/ 180576 w 1383"/>
                <a:gd name="T63" fmla="*/ 1570378 h 5006"/>
                <a:gd name="T64" fmla="*/ 184901 w 1383"/>
                <a:gd name="T65" fmla="*/ 1579376 h 5006"/>
                <a:gd name="T66" fmla="*/ 186342 w 1383"/>
                <a:gd name="T67" fmla="*/ 1646323 h 5006"/>
                <a:gd name="T68" fmla="*/ 166879 w 1383"/>
                <a:gd name="T69" fmla="*/ 1774458 h 5006"/>
                <a:gd name="T70" fmla="*/ 241849 w 1383"/>
                <a:gd name="T71" fmla="*/ 1730187 h 5006"/>
                <a:gd name="T72" fmla="*/ 244011 w 1383"/>
                <a:gd name="T73" fmla="*/ 1690234 h 5006"/>
                <a:gd name="T74" fmla="*/ 234640 w 1383"/>
                <a:gd name="T75" fmla="*/ 1588014 h 5006"/>
                <a:gd name="T76" fmla="*/ 233559 w 1383"/>
                <a:gd name="T77" fmla="*/ 1568218 h 5006"/>
                <a:gd name="T78" fmla="*/ 251580 w 1383"/>
                <a:gd name="T79" fmla="*/ 1347580 h 5006"/>
                <a:gd name="T80" fmla="*/ 256987 w 1383"/>
                <a:gd name="T81" fmla="*/ 1182732 h 5006"/>
                <a:gd name="T82" fmla="*/ 254464 w 1383"/>
                <a:gd name="T83" fmla="*/ 1041639 h 5006"/>
                <a:gd name="T84" fmla="*/ 255545 w 1383"/>
                <a:gd name="T85" fmla="*/ 1010325 h 5006"/>
                <a:gd name="T86" fmla="*/ 261672 w 1383"/>
                <a:gd name="T87" fmla="*/ 926462 h 5006"/>
                <a:gd name="T88" fmla="*/ 263114 w 1383"/>
                <a:gd name="T89" fmla="*/ 1103547 h 5006"/>
                <a:gd name="T90" fmla="*/ 266718 w 1383"/>
                <a:gd name="T91" fmla="*/ 1376015 h 5006"/>
                <a:gd name="T92" fmla="*/ 269241 w 1383"/>
                <a:gd name="T93" fmla="*/ 1567858 h 5006"/>
                <a:gd name="T94" fmla="*/ 259149 w 1383"/>
                <a:gd name="T95" fmla="*/ 1621128 h 5006"/>
                <a:gd name="T96" fmla="*/ 246895 w 1383"/>
                <a:gd name="T97" fmla="*/ 1735226 h 5006"/>
                <a:gd name="T98" fmla="*/ 328352 w 1383"/>
                <a:gd name="T99" fmla="*/ 1760061 h 5006"/>
                <a:gd name="T100" fmla="*/ 320062 w 1383"/>
                <a:gd name="T101" fmla="*/ 1633725 h 5006"/>
                <a:gd name="T102" fmla="*/ 329433 w 1383"/>
                <a:gd name="T103" fmla="*/ 1571097 h 5006"/>
                <a:gd name="T104" fmla="*/ 367278 w 1383"/>
                <a:gd name="T105" fmla="*/ 1345061 h 5006"/>
                <a:gd name="T106" fmla="*/ 362232 w 1383"/>
                <a:gd name="T107" fmla="*/ 1292151 h 5006"/>
                <a:gd name="T108" fmla="*/ 430714 w 1383"/>
                <a:gd name="T109" fmla="*/ 910265 h 5006"/>
                <a:gd name="T110" fmla="*/ 416657 w 1383"/>
                <a:gd name="T111" fmla="*/ 754775 h 5006"/>
                <a:gd name="T112" fmla="*/ 436121 w 1383"/>
                <a:gd name="T113" fmla="*/ 689627 h 500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383" h="5006">
                  <a:moveTo>
                    <a:pt x="763" y="4355"/>
                  </a:moveTo>
                  <a:lnTo>
                    <a:pt x="763" y="4355"/>
                  </a:lnTo>
                  <a:cubicBezTo>
                    <a:pt x="759" y="4355"/>
                    <a:pt x="755" y="4355"/>
                    <a:pt x="750" y="4356"/>
                  </a:cubicBezTo>
                  <a:cubicBezTo>
                    <a:pt x="755" y="4355"/>
                    <a:pt x="759" y="4355"/>
                    <a:pt x="763" y="4355"/>
                  </a:cubicBezTo>
                  <a:close/>
                  <a:moveTo>
                    <a:pt x="602" y="716"/>
                  </a:moveTo>
                  <a:lnTo>
                    <a:pt x="602" y="716"/>
                  </a:lnTo>
                  <a:cubicBezTo>
                    <a:pt x="602" y="715"/>
                    <a:pt x="602" y="713"/>
                    <a:pt x="602" y="711"/>
                  </a:cubicBezTo>
                  <a:cubicBezTo>
                    <a:pt x="602" y="713"/>
                    <a:pt x="602" y="714"/>
                    <a:pt x="602" y="716"/>
                  </a:cubicBezTo>
                  <a:close/>
                  <a:moveTo>
                    <a:pt x="307" y="1471"/>
                  </a:moveTo>
                  <a:lnTo>
                    <a:pt x="307" y="1471"/>
                  </a:lnTo>
                  <a:cubicBezTo>
                    <a:pt x="307" y="1471"/>
                    <a:pt x="307" y="1471"/>
                    <a:pt x="307" y="1472"/>
                  </a:cubicBezTo>
                  <a:cubicBezTo>
                    <a:pt x="307" y="1473"/>
                    <a:pt x="308" y="1473"/>
                    <a:pt x="308" y="1474"/>
                  </a:cubicBezTo>
                  <a:cubicBezTo>
                    <a:pt x="309" y="1480"/>
                    <a:pt x="312" y="1488"/>
                    <a:pt x="317" y="1500"/>
                  </a:cubicBezTo>
                  <a:cubicBezTo>
                    <a:pt x="317" y="1500"/>
                    <a:pt x="317" y="1500"/>
                    <a:pt x="317" y="1501"/>
                  </a:cubicBezTo>
                  <a:cubicBezTo>
                    <a:pt x="322" y="1517"/>
                    <a:pt x="320" y="1535"/>
                    <a:pt x="319" y="1552"/>
                  </a:cubicBezTo>
                  <a:cubicBezTo>
                    <a:pt x="317" y="1582"/>
                    <a:pt x="318" y="1613"/>
                    <a:pt x="319" y="1644"/>
                  </a:cubicBezTo>
                  <a:cubicBezTo>
                    <a:pt x="320" y="1648"/>
                    <a:pt x="320" y="1652"/>
                    <a:pt x="321" y="1657"/>
                  </a:cubicBezTo>
                  <a:cubicBezTo>
                    <a:pt x="323" y="1665"/>
                    <a:pt x="328" y="1673"/>
                    <a:pt x="327" y="1682"/>
                  </a:cubicBezTo>
                  <a:cubicBezTo>
                    <a:pt x="309" y="1672"/>
                    <a:pt x="296" y="1657"/>
                    <a:pt x="280" y="1644"/>
                  </a:cubicBezTo>
                  <a:cubicBezTo>
                    <a:pt x="277" y="1642"/>
                    <a:pt x="272" y="1641"/>
                    <a:pt x="272" y="1637"/>
                  </a:cubicBezTo>
                  <a:cubicBezTo>
                    <a:pt x="272" y="1632"/>
                    <a:pt x="274" y="1630"/>
                    <a:pt x="278" y="1627"/>
                  </a:cubicBezTo>
                  <a:cubicBezTo>
                    <a:pt x="284" y="1622"/>
                    <a:pt x="288" y="1614"/>
                    <a:pt x="289" y="1606"/>
                  </a:cubicBezTo>
                  <a:cubicBezTo>
                    <a:pt x="290" y="1598"/>
                    <a:pt x="288" y="1590"/>
                    <a:pt x="285" y="1582"/>
                  </a:cubicBezTo>
                  <a:cubicBezTo>
                    <a:pt x="283" y="1578"/>
                    <a:pt x="282" y="1574"/>
                    <a:pt x="280" y="1570"/>
                  </a:cubicBezTo>
                  <a:cubicBezTo>
                    <a:pt x="278" y="1559"/>
                    <a:pt x="283" y="1548"/>
                    <a:pt x="282" y="1537"/>
                  </a:cubicBezTo>
                  <a:cubicBezTo>
                    <a:pt x="280" y="1532"/>
                    <a:pt x="279" y="1528"/>
                    <a:pt x="278" y="1523"/>
                  </a:cubicBezTo>
                  <a:cubicBezTo>
                    <a:pt x="277" y="1511"/>
                    <a:pt x="285" y="1501"/>
                    <a:pt x="291" y="1492"/>
                  </a:cubicBezTo>
                  <a:cubicBezTo>
                    <a:pt x="299" y="1479"/>
                    <a:pt x="299" y="1453"/>
                    <a:pt x="302" y="1443"/>
                  </a:cubicBezTo>
                  <a:cubicBezTo>
                    <a:pt x="303" y="1451"/>
                    <a:pt x="305" y="1461"/>
                    <a:pt x="307" y="1471"/>
                  </a:cubicBezTo>
                  <a:close/>
                  <a:moveTo>
                    <a:pt x="1128" y="1617"/>
                  </a:moveTo>
                  <a:lnTo>
                    <a:pt x="1128" y="1617"/>
                  </a:lnTo>
                  <a:cubicBezTo>
                    <a:pt x="1116" y="1633"/>
                    <a:pt x="1099" y="1646"/>
                    <a:pt x="1095" y="1665"/>
                  </a:cubicBezTo>
                  <a:cubicBezTo>
                    <a:pt x="1092" y="1674"/>
                    <a:pt x="1093" y="1683"/>
                    <a:pt x="1086" y="1690"/>
                  </a:cubicBezTo>
                  <a:cubicBezTo>
                    <a:pt x="1083" y="1692"/>
                    <a:pt x="1079" y="1693"/>
                    <a:pt x="1076" y="1694"/>
                  </a:cubicBezTo>
                  <a:cubicBezTo>
                    <a:pt x="1063" y="1699"/>
                    <a:pt x="1053" y="1708"/>
                    <a:pt x="1047" y="1720"/>
                  </a:cubicBezTo>
                  <a:cubicBezTo>
                    <a:pt x="1050" y="1708"/>
                    <a:pt x="1053" y="1696"/>
                    <a:pt x="1056" y="1684"/>
                  </a:cubicBezTo>
                  <a:cubicBezTo>
                    <a:pt x="1058" y="1677"/>
                    <a:pt x="1059" y="1671"/>
                    <a:pt x="1059" y="1664"/>
                  </a:cubicBezTo>
                  <a:cubicBezTo>
                    <a:pt x="1060" y="1645"/>
                    <a:pt x="1052" y="1628"/>
                    <a:pt x="1048" y="1610"/>
                  </a:cubicBezTo>
                  <a:cubicBezTo>
                    <a:pt x="1048" y="1609"/>
                    <a:pt x="1048" y="1606"/>
                    <a:pt x="1048" y="1604"/>
                  </a:cubicBezTo>
                  <a:cubicBezTo>
                    <a:pt x="1049" y="1603"/>
                    <a:pt x="1050" y="1602"/>
                    <a:pt x="1050" y="1600"/>
                  </a:cubicBezTo>
                  <a:cubicBezTo>
                    <a:pt x="1051" y="1599"/>
                    <a:pt x="1050" y="1598"/>
                    <a:pt x="1049" y="1596"/>
                  </a:cubicBezTo>
                  <a:cubicBezTo>
                    <a:pt x="1047" y="1587"/>
                    <a:pt x="1052" y="1577"/>
                    <a:pt x="1059" y="1570"/>
                  </a:cubicBezTo>
                  <a:cubicBezTo>
                    <a:pt x="1066" y="1562"/>
                    <a:pt x="1074" y="1556"/>
                    <a:pt x="1075" y="1546"/>
                  </a:cubicBezTo>
                  <a:cubicBezTo>
                    <a:pt x="1076" y="1540"/>
                    <a:pt x="1073" y="1534"/>
                    <a:pt x="1073" y="1529"/>
                  </a:cubicBezTo>
                  <a:cubicBezTo>
                    <a:pt x="1074" y="1518"/>
                    <a:pt x="1082" y="1508"/>
                    <a:pt x="1080" y="1498"/>
                  </a:cubicBezTo>
                  <a:cubicBezTo>
                    <a:pt x="1080" y="1493"/>
                    <a:pt x="1078" y="1489"/>
                    <a:pt x="1078" y="1483"/>
                  </a:cubicBezTo>
                  <a:cubicBezTo>
                    <a:pt x="1076" y="1478"/>
                    <a:pt x="1079" y="1471"/>
                    <a:pt x="1080" y="1466"/>
                  </a:cubicBezTo>
                  <a:cubicBezTo>
                    <a:pt x="1084" y="1455"/>
                    <a:pt x="1088" y="1444"/>
                    <a:pt x="1092" y="1433"/>
                  </a:cubicBezTo>
                  <a:cubicBezTo>
                    <a:pt x="1092" y="1431"/>
                    <a:pt x="1093" y="1429"/>
                    <a:pt x="1095" y="1429"/>
                  </a:cubicBezTo>
                  <a:cubicBezTo>
                    <a:pt x="1095" y="1429"/>
                    <a:pt x="1095" y="1429"/>
                    <a:pt x="1096" y="1429"/>
                  </a:cubicBezTo>
                  <a:cubicBezTo>
                    <a:pt x="1095" y="1437"/>
                    <a:pt x="1095" y="1445"/>
                    <a:pt x="1095" y="1453"/>
                  </a:cubicBezTo>
                  <a:cubicBezTo>
                    <a:pt x="1095" y="1459"/>
                    <a:pt x="1095" y="1465"/>
                    <a:pt x="1098" y="1469"/>
                  </a:cubicBezTo>
                  <a:cubicBezTo>
                    <a:pt x="1099" y="1473"/>
                    <a:pt x="1103" y="1476"/>
                    <a:pt x="1106" y="1479"/>
                  </a:cubicBezTo>
                  <a:cubicBezTo>
                    <a:pt x="1113" y="1488"/>
                    <a:pt x="1119" y="1498"/>
                    <a:pt x="1124" y="1508"/>
                  </a:cubicBezTo>
                  <a:cubicBezTo>
                    <a:pt x="1126" y="1511"/>
                    <a:pt x="1127" y="1514"/>
                    <a:pt x="1127" y="1519"/>
                  </a:cubicBezTo>
                  <a:cubicBezTo>
                    <a:pt x="1127" y="1522"/>
                    <a:pt x="1125" y="1526"/>
                    <a:pt x="1124" y="1529"/>
                  </a:cubicBezTo>
                  <a:cubicBezTo>
                    <a:pt x="1120" y="1541"/>
                    <a:pt x="1119" y="1554"/>
                    <a:pt x="1118" y="1566"/>
                  </a:cubicBezTo>
                  <a:cubicBezTo>
                    <a:pt x="1118" y="1579"/>
                    <a:pt x="1117" y="1592"/>
                    <a:pt x="1125" y="1602"/>
                  </a:cubicBezTo>
                  <a:cubicBezTo>
                    <a:pt x="1128" y="1605"/>
                    <a:pt x="1131" y="1609"/>
                    <a:pt x="1130" y="1612"/>
                  </a:cubicBezTo>
                  <a:cubicBezTo>
                    <a:pt x="1130" y="1614"/>
                    <a:pt x="1129" y="1615"/>
                    <a:pt x="1128" y="1617"/>
                  </a:cubicBezTo>
                  <a:close/>
                  <a:moveTo>
                    <a:pt x="896" y="600"/>
                  </a:moveTo>
                  <a:lnTo>
                    <a:pt x="896" y="600"/>
                  </a:lnTo>
                  <a:lnTo>
                    <a:pt x="896" y="599"/>
                  </a:lnTo>
                  <a:lnTo>
                    <a:pt x="896" y="600"/>
                  </a:lnTo>
                  <a:close/>
                  <a:moveTo>
                    <a:pt x="894" y="606"/>
                  </a:moveTo>
                  <a:lnTo>
                    <a:pt x="894" y="606"/>
                  </a:lnTo>
                  <a:cubicBezTo>
                    <a:pt x="894" y="605"/>
                    <a:pt x="895" y="605"/>
                    <a:pt x="895" y="604"/>
                  </a:cubicBezTo>
                  <a:cubicBezTo>
                    <a:pt x="895" y="605"/>
                    <a:pt x="894" y="605"/>
                    <a:pt x="894" y="606"/>
                  </a:cubicBezTo>
                  <a:close/>
                  <a:moveTo>
                    <a:pt x="894" y="614"/>
                  </a:moveTo>
                  <a:lnTo>
                    <a:pt x="894" y="614"/>
                  </a:lnTo>
                  <a:cubicBezTo>
                    <a:pt x="894" y="612"/>
                    <a:pt x="894" y="611"/>
                    <a:pt x="894" y="610"/>
                  </a:cubicBezTo>
                  <a:cubicBezTo>
                    <a:pt x="894" y="611"/>
                    <a:pt x="894" y="612"/>
                    <a:pt x="894" y="614"/>
                  </a:cubicBezTo>
                  <a:close/>
                  <a:moveTo>
                    <a:pt x="1373" y="1681"/>
                  </a:moveTo>
                  <a:lnTo>
                    <a:pt x="1373" y="1681"/>
                  </a:lnTo>
                  <a:cubicBezTo>
                    <a:pt x="1376" y="1678"/>
                    <a:pt x="1378" y="1676"/>
                    <a:pt x="1373" y="1665"/>
                  </a:cubicBezTo>
                  <a:cubicBezTo>
                    <a:pt x="1369" y="1654"/>
                    <a:pt x="1361" y="1649"/>
                    <a:pt x="1364" y="1640"/>
                  </a:cubicBezTo>
                  <a:cubicBezTo>
                    <a:pt x="1368" y="1630"/>
                    <a:pt x="1369" y="1602"/>
                    <a:pt x="1359" y="1559"/>
                  </a:cubicBezTo>
                  <a:cubicBezTo>
                    <a:pt x="1349" y="1515"/>
                    <a:pt x="1301" y="1203"/>
                    <a:pt x="1291" y="1077"/>
                  </a:cubicBezTo>
                  <a:cubicBezTo>
                    <a:pt x="1281" y="951"/>
                    <a:pt x="1259" y="905"/>
                    <a:pt x="1255" y="900"/>
                  </a:cubicBezTo>
                  <a:cubicBezTo>
                    <a:pt x="1252" y="895"/>
                    <a:pt x="1242" y="895"/>
                    <a:pt x="1239" y="891"/>
                  </a:cubicBezTo>
                  <a:cubicBezTo>
                    <a:pt x="1235" y="888"/>
                    <a:pt x="1210" y="872"/>
                    <a:pt x="1174" y="861"/>
                  </a:cubicBezTo>
                  <a:cubicBezTo>
                    <a:pt x="1159" y="857"/>
                    <a:pt x="1114" y="836"/>
                    <a:pt x="1065" y="812"/>
                  </a:cubicBezTo>
                  <a:cubicBezTo>
                    <a:pt x="1065" y="792"/>
                    <a:pt x="1062" y="774"/>
                    <a:pt x="1058" y="754"/>
                  </a:cubicBezTo>
                  <a:cubicBezTo>
                    <a:pt x="1053" y="728"/>
                    <a:pt x="1040" y="704"/>
                    <a:pt x="1022" y="684"/>
                  </a:cubicBezTo>
                  <a:cubicBezTo>
                    <a:pt x="996" y="654"/>
                    <a:pt x="955" y="636"/>
                    <a:pt x="918" y="621"/>
                  </a:cubicBezTo>
                  <a:cubicBezTo>
                    <a:pt x="913" y="619"/>
                    <a:pt x="909" y="612"/>
                    <a:pt x="906" y="610"/>
                  </a:cubicBezTo>
                  <a:cubicBezTo>
                    <a:pt x="942" y="584"/>
                    <a:pt x="995" y="580"/>
                    <a:pt x="1029" y="549"/>
                  </a:cubicBezTo>
                  <a:cubicBezTo>
                    <a:pt x="1046" y="534"/>
                    <a:pt x="1056" y="512"/>
                    <a:pt x="1059" y="489"/>
                  </a:cubicBezTo>
                  <a:cubicBezTo>
                    <a:pt x="1060" y="473"/>
                    <a:pt x="1058" y="456"/>
                    <a:pt x="1055" y="439"/>
                  </a:cubicBezTo>
                  <a:cubicBezTo>
                    <a:pt x="1050" y="403"/>
                    <a:pt x="1049" y="366"/>
                    <a:pt x="1051" y="330"/>
                  </a:cubicBezTo>
                  <a:cubicBezTo>
                    <a:pt x="1053" y="301"/>
                    <a:pt x="1056" y="271"/>
                    <a:pt x="1052" y="241"/>
                  </a:cubicBezTo>
                  <a:cubicBezTo>
                    <a:pt x="1048" y="222"/>
                    <a:pt x="1042" y="203"/>
                    <a:pt x="1034" y="186"/>
                  </a:cubicBezTo>
                  <a:cubicBezTo>
                    <a:pt x="1019" y="155"/>
                    <a:pt x="999" y="127"/>
                    <a:pt x="975" y="103"/>
                  </a:cubicBezTo>
                  <a:cubicBezTo>
                    <a:pt x="951" y="80"/>
                    <a:pt x="924" y="61"/>
                    <a:pt x="896" y="45"/>
                  </a:cubicBezTo>
                  <a:cubicBezTo>
                    <a:pt x="866" y="27"/>
                    <a:pt x="835" y="11"/>
                    <a:pt x="802" y="6"/>
                  </a:cubicBezTo>
                  <a:cubicBezTo>
                    <a:pt x="768" y="0"/>
                    <a:pt x="732" y="7"/>
                    <a:pt x="706" y="29"/>
                  </a:cubicBezTo>
                  <a:cubicBezTo>
                    <a:pt x="699" y="35"/>
                    <a:pt x="693" y="42"/>
                    <a:pt x="685" y="48"/>
                  </a:cubicBezTo>
                  <a:cubicBezTo>
                    <a:pt x="670" y="57"/>
                    <a:pt x="652" y="57"/>
                    <a:pt x="635" y="62"/>
                  </a:cubicBezTo>
                  <a:cubicBezTo>
                    <a:pt x="583" y="77"/>
                    <a:pt x="552" y="133"/>
                    <a:pt x="542" y="186"/>
                  </a:cubicBezTo>
                  <a:cubicBezTo>
                    <a:pt x="532" y="241"/>
                    <a:pt x="538" y="296"/>
                    <a:pt x="528" y="350"/>
                  </a:cubicBezTo>
                  <a:cubicBezTo>
                    <a:pt x="523" y="372"/>
                    <a:pt x="517" y="394"/>
                    <a:pt x="517" y="418"/>
                  </a:cubicBezTo>
                  <a:cubicBezTo>
                    <a:pt x="516" y="442"/>
                    <a:pt x="524" y="466"/>
                    <a:pt x="535" y="488"/>
                  </a:cubicBezTo>
                  <a:cubicBezTo>
                    <a:pt x="543" y="504"/>
                    <a:pt x="554" y="519"/>
                    <a:pt x="567" y="532"/>
                  </a:cubicBezTo>
                  <a:cubicBezTo>
                    <a:pt x="572" y="565"/>
                    <a:pt x="574" y="582"/>
                    <a:pt x="602" y="608"/>
                  </a:cubicBezTo>
                  <a:cubicBezTo>
                    <a:pt x="602" y="608"/>
                    <a:pt x="608" y="611"/>
                    <a:pt x="608" y="625"/>
                  </a:cubicBezTo>
                  <a:cubicBezTo>
                    <a:pt x="608" y="634"/>
                    <a:pt x="605" y="665"/>
                    <a:pt x="603" y="693"/>
                  </a:cubicBezTo>
                  <a:cubicBezTo>
                    <a:pt x="600" y="695"/>
                    <a:pt x="590" y="702"/>
                    <a:pt x="577" y="725"/>
                  </a:cubicBezTo>
                  <a:cubicBezTo>
                    <a:pt x="561" y="754"/>
                    <a:pt x="553" y="757"/>
                    <a:pt x="537" y="762"/>
                  </a:cubicBezTo>
                  <a:cubicBezTo>
                    <a:pt x="521" y="768"/>
                    <a:pt x="505" y="774"/>
                    <a:pt x="500" y="781"/>
                  </a:cubicBezTo>
                  <a:cubicBezTo>
                    <a:pt x="494" y="789"/>
                    <a:pt x="255" y="826"/>
                    <a:pt x="234" y="836"/>
                  </a:cubicBezTo>
                  <a:cubicBezTo>
                    <a:pt x="234" y="836"/>
                    <a:pt x="225" y="831"/>
                    <a:pt x="216" y="844"/>
                  </a:cubicBezTo>
                  <a:cubicBezTo>
                    <a:pt x="207" y="857"/>
                    <a:pt x="158" y="991"/>
                    <a:pt x="140" y="1086"/>
                  </a:cubicBezTo>
                  <a:cubicBezTo>
                    <a:pt x="123" y="1181"/>
                    <a:pt x="30" y="1494"/>
                    <a:pt x="23" y="1538"/>
                  </a:cubicBezTo>
                  <a:cubicBezTo>
                    <a:pt x="18" y="1563"/>
                    <a:pt x="6" y="1570"/>
                    <a:pt x="8" y="1583"/>
                  </a:cubicBezTo>
                  <a:cubicBezTo>
                    <a:pt x="9" y="1597"/>
                    <a:pt x="6" y="1597"/>
                    <a:pt x="4" y="1609"/>
                  </a:cubicBezTo>
                  <a:cubicBezTo>
                    <a:pt x="2" y="1620"/>
                    <a:pt x="0" y="1631"/>
                    <a:pt x="4" y="1634"/>
                  </a:cubicBezTo>
                  <a:cubicBezTo>
                    <a:pt x="8" y="1637"/>
                    <a:pt x="2" y="1646"/>
                    <a:pt x="6" y="1655"/>
                  </a:cubicBezTo>
                  <a:cubicBezTo>
                    <a:pt x="10" y="1665"/>
                    <a:pt x="5" y="1666"/>
                    <a:pt x="13" y="1671"/>
                  </a:cubicBezTo>
                  <a:cubicBezTo>
                    <a:pt x="22" y="1676"/>
                    <a:pt x="18" y="1695"/>
                    <a:pt x="36" y="1720"/>
                  </a:cubicBezTo>
                  <a:cubicBezTo>
                    <a:pt x="54" y="1742"/>
                    <a:pt x="186" y="1877"/>
                    <a:pt x="218" y="1917"/>
                  </a:cubicBezTo>
                  <a:cubicBezTo>
                    <a:pt x="233" y="1950"/>
                    <a:pt x="263" y="1958"/>
                    <a:pt x="274" y="1963"/>
                  </a:cubicBezTo>
                  <a:cubicBezTo>
                    <a:pt x="274" y="1963"/>
                    <a:pt x="234" y="2020"/>
                    <a:pt x="231" y="2115"/>
                  </a:cubicBezTo>
                  <a:cubicBezTo>
                    <a:pt x="231" y="2115"/>
                    <a:pt x="232" y="2114"/>
                    <a:pt x="238" y="2115"/>
                  </a:cubicBezTo>
                  <a:cubicBezTo>
                    <a:pt x="238" y="2115"/>
                    <a:pt x="235" y="2166"/>
                    <a:pt x="236" y="2182"/>
                  </a:cubicBezTo>
                  <a:cubicBezTo>
                    <a:pt x="236" y="2185"/>
                    <a:pt x="238" y="2186"/>
                    <a:pt x="239" y="2189"/>
                  </a:cubicBezTo>
                  <a:cubicBezTo>
                    <a:pt x="238" y="2188"/>
                    <a:pt x="238" y="2188"/>
                    <a:pt x="237" y="2188"/>
                  </a:cubicBezTo>
                  <a:cubicBezTo>
                    <a:pt x="241" y="2193"/>
                    <a:pt x="249" y="2198"/>
                    <a:pt x="260" y="2205"/>
                  </a:cubicBezTo>
                  <a:cubicBezTo>
                    <a:pt x="245" y="2287"/>
                    <a:pt x="239" y="2376"/>
                    <a:pt x="239" y="2449"/>
                  </a:cubicBezTo>
                  <a:cubicBezTo>
                    <a:pt x="239" y="2544"/>
                    <a:pt x="260" y="2740"/>
                    <a:pt x="271" y="2787"/>
                  </a:cubicBezTo>
                  <a:cubicBezTo>
                    <a:pt x="302" y="2913"/>
                    <a:pt x="347" y="3035"/>
                    <a:pt x="378" y="3160"/>
                  </a:cubicBezTo>
                  <a:cubicBezTo>
                    <a:pt x="393" y="3223"/>
                    <a:pt x="406" y="3287"/>
                    <a:pt x="411" y="3352"/>
                  </a:cubicBezTo>
                  <a:cubicBezTo>
                    <a:pt x="416" y="3416"/>
                    <a:pt x="403" y="3481"/>
                    <a:pt x="408" y="3543"/>
                  </a:cubicBezTo>
                  <a:cubicBezTo>
                    <a:pt x="410" y="3563"/>
                    <a:pt x="415" y="3582"/>
                    <a:pt x="415" y="3600"/>
                  </a:cubicBezTo>
                  <a:cubicBezTo>
                    <a:pt x="415" y="3611"/>
                    <a:pt x="413" y="3622"/>
                    <a:pt x="412" y="3633"/>
                  </a:cubicBezTo>
                  <a:cubicBezTo>
                    <a:pt x="410" y="3648"/>
                    <a:pt x="406" y="3663"/>
                    <a:pt x="405" y="3679"/>
                  </a:cubicBezTo>
                  <a:cubicBezTo>
                    <a:pt x="403" y="3730"/>
                    <a:pt x="397" y="3782"/>
                    <a:pt x="400" y="3833"/>
                  </a:cubicBezTo>
                  <a:cubicBezTo>
                    <a:pt x="404" y="3889"/>
                    <a:pt x="410" y="3944"/>
                    <a:pt x="418" y="4000"/>
                  </a:cubicBezTo>
                  <a:cubicBezTo>
                    <a:pt x="431" y="4111"/>
                    <a:pt x="451" y="4222"/>
                    <a:pt x="477" y="4331"/>
                  </a:cubicBezTo>
                  <a:cubicBezTo>
                    <a:pt x="482" y="4350"/>
                    <a:pt x="480" y="4363"/>
                    <a:pt x="501" y="4363"/>
                  </a:cubicBezTo>
                  <a:cubicBezTo>
                    <a:pt x="503" y="4363"/>
                    <a:pt x="505" y="4363"/>
                    <a:pt x="509" y="4363"/>
                  </a:cubicBezTo>
                  <a:lnTo>
                    <a:pt x="509" y="4364"/>
                  </a:lnTo>
                  <a:cubicBezTo>
                    <a:pt x="509" y="4372"/>
                    <a:pt x="512" y="4380"/>
                    <a:pt x="513" y="4388"/>
                  </a:cubicBezTo>
                  <a:cubicBezTo>
                    <a:pt x="515" y="4395"/>
                    <a:pt x="516" y="4403"/>
                    <a:pt x="517" y="4410"/>
                  </a:cubicBezTo>
                  <a:cubicBezTo>
                    <a:pt x="519" y="4418"/>
                    <a:pt x="521" y="4427"/>
                    <a:pt x="521" y="4435"/>
                  </a:cubicBezTo>
                  <a:cubicBezTo>
                    <a:pt x="522" y="4464"/>
                    <a:pt x="511" y="4483"/>
                    <a:pt x="506" y="4505"/>
                  </a:cubicBezTo>
                  <a:cubicBezTo>
                    <a:pt x="501" y="4526"/>
                    <a:pt x="521" y="4552"/>
                    <a:pt x="517" y="4574"/>
                  </a:cubicBezTo>
                  <a:cubicBezTo>
                    <a:pt x="513" y="4595"/>
                    <a:pt x="494" y="4650"/>
                    <a:pt x="493" y="4682"/>
                  </a:cubicBezTo>
                  <a:cubicBezTo>
                    <a:pt x="491" y="4700"/>
                    <a:pt x="487" y="4731"/>
                    <a:pt x="483" y="4764"/>
                  </a:cubicBezTo>
                  <a:cubicBezTo>
                    <a:pt x="483" y="4764"/>
                    <a:pt x="440" y="4895"/>
                    <a:pt x="463" y="4930"/>
                  </a:cubicBezTo>
                  <a:cubicBezTo>
                    <a:pt x="485" y="4965"/>
                    <a:pt x="531" y="4992"/>
                    <a:pt x="551" y="4997"/>
                  </a:cubicBezTo>
                  <a:cubicBezTo>
                    <a:pt x="571" y="5002"/>
                    <a:pt x="641" y="4959"/>
                    <a:pt x="660" y="4940"/>
                  </a:cubicBezTo>
                  <a:cubicBezTo>
                    <a:pt x="679" y="4921"/>
                    <a:pt x="679" y="4894"/>
                    <a:pt x="679" y="4875"/>
                  </a:cubicBezTo>
                  <a:cubicBezTo>
                    <a:pt x="680" y="4855"/>
                    <a:pt x="671" y="4815"/>
                    <a:pt x="671" y="4807"/>
                  </a:cubicBezTo>
                  <a:cubicBezTo>
                    <a:pt x="671" y="4807"/>
                    <a:pt x="671" y="4807"/>
                    <a:pt x="671" y="4806"/>
                  </a:cubicBezTo>
                  <a:cubicBezTo>
                    <a:pt x="671" y="4802"/>
                    <a:pt x="671" y="4798"/>
                    <a:pt x="671" y="4793"/>
                  </a:cubicBezTo>
                  <a:cubicBezTo>
                    <a:pt x="672" y="4769"/>
                    <a:pt x="675" y="4731"/>
                    <a:pt x="677" y="4696"/>
                  </a:cubicBezTo>
                  <a:cubicBezTo>
                    <a:pt x="679" y="4663"/>
                    <a:pt x="688" y="4583"/>
                    <a:pt x="689" y="4556"/>
                  </a:cubicBezTo>
                  <a:cubicBezTo>
                    <a:pt x="689" y="4529"/>
                    <a:pt x="675" y="4484"/>
                    <a:pt x="675" y="4484"/>
                  </a:cubicBezTo>
                  <a:cubicBezTo>
                    <a:pt x="674" y="4481"/>
                    <a:pt x="674" y="4479"/>
                    <a:pt x="673" y="4477"/>
                  </a:cubicBezTo>
                  <a:cubicBezTo>
                    <a:pt x="669" y="4458"/>
                    <a:pt x="661" y="4450"/>
                    <a:pt x="651" y="4412"/>
                  </a:cubicBezTo>
                  <a:cubicBezTo>
                    <a:pt x="648" y="4400"/>
                    <a:pt x="648" y="4387"/>
                    <a:pt x="648" y="4374"/>
                  </a:cubicBezTo>
                  <a:cubicBezTo>
                    <a:pt x="648" y="4370"/>
                    <a:pt x="648" y="4365"/>
                    <a:pt x="648" y="4361"/>
                  </a:cubicBezTo>
                  <a:cubicBezTo>
                    <a:pt x="648" y="4359"/>
                    <a:pt x="648" y="4358"/>
                    <a:pt x="648" y="4357"/>
                  </a:cubicBezTo>
                  <a:cubicBezTo>
                    <a:pt x="651" y="4357"/>
                    <a:pt x="654" y="4356"/>
                    <a:pt x="655" y="4356"/>
                  </a:cubicBezTo>
                  <a:cubicBezTo>
                    <a:pt x="665" y="4356"/>
                    <a:pt x="672" y="4348"/>
                    <a:pt x="673" y="4339"/>
                  </a:cubicBezTo>
                  <a:cubicBezTo>
                    <a:pt x="686" y="4141"/>
                    <a:pt x="695" y="3942"/>
                    <a:pt x="698" y="3744"/>
                  </a:cubicBezTo>
                  <a:cubicBezTo>
                    <a:pt x="699" y="3715"/>
                    <a:pt x="699" y="3687"/>
                    <a:pt x="695" y="3659"/>
                  </a:cubicBezTo>
                  <a:cubicBezTo>
                    <a:pt x="699" y="3615"/>
                    <a:pt x="704" y="3563"/>
                    <a:pt x="707" y="3537"/>
                  </a:cubicBezTo>
                  <a:cubicBezTo>
                    <a:pt x="711" y="3499"/>
                    <a:pt x="711" y="3385"/>
                    <a:pt x="712" y="3355"/>
                  </a:cubicBezTo>
                  <a:cubicBezTo>
                    <a:pt x="713" y="3327"/>
                    <a:pt x="713" y="3338"/>
                    <a:pt x="713" y="3286"/>
                  </a:cubicBezTo>
                  <a:cubicBezTo>
                    <a:pt x="713" y="3234"/>
                    <a:pt x="709" y="3102"/>
                    <a:pt x="709" y="3034"/>
                  </a:cubicBezTo>
                  <a:cubicBezTo>
                    <a:pt x="709" y="2984"/>
                    <a:pt x="707" y="2936"/>
                    <a:pt x="706" y="2894"/>
                  </a:cubicBezTo>
                  <a:lnTo>
                    <a:pt x="707" y="2894"/>
                  </a:lnTo>
                  <a:lnTo>
                    <a:pt x="706" y="2894"/>
                  </a:lnTo>
                  <a:cubicBezTo>
                    <a:pt x="706" y="2878"/>
                    <a:pt x="706" y="2863"/>
                    <a:pt x="707" y="2849"/>
                  </a:cubicBezTo>
                  <a:cubicBezTo>
                    <a:pt x="707" y="2846"/>
                    <a:pt x="707" y="2841"/>
                    <a:pt x="707" y="2837"/>
                  </a:cubicBezTo>
                  <a:cubicBezTo>
                    <a:pt x="707" y="2828"/>
                    <a:pt x="708" y="2821"/>
                    <a:pt x="708" y="2819"/>
                  </a:cubicBezTo>
                  <a:cubicBezTo>
                    <a:pt x="708" y="2815"/>
                    <a:pt x="709" y="2811"/>
                    <a:pt x="709" y="2807"/>
                  </a:cubicBezTo>
                  <a:cubicBezTo>
                    <a:pt x="711" y="2759"/>
                    <a:pt x="715" y="2697"/>
                    <a:pt x="715" y="2665"/>
                  </a:cubicBezTo>
                  <a:cubicBezTo>
                    <a:pt x="715" y="2653"/>
                    <a:pt x="715" y="2642"/>
                    <a:pt x="715" y="2630"/>
                  </a:cubicBezTo>
                  <a:cubicBezTo>
                    <a:pt x="717" y="2606"/>
                    <a:pt x="720" y="2581"/>
                    <a:pt x="724" y="2574"/>
                  </a:cubicBezTo>
                  <a:cubicBezTo>
                    <a:pt x="725" y="2574"/>
                    <a:pt x="725" y="2574"/>
                    <a:pt x="726" y="2574"/>
                  </a:cubicBezTo>
                  <a:cubicBezTo>
                    <a:pt x="727" y="2575"/>
                    <a:pt x="729" y="2578"/>
                    <a:pt x="729" y="2581"/>
                  </a:cubicBezTo>
                  <a:cubicBezTo>
                    <a:pt x="732" y="2597"/>
                    <a:pt x="733" y="2613"/>
                    <a:pt x="733" y="2630"/>
                  </a:cubicBezTo>
                  <a:cubicBezTo>
                    <a:pt x="733" y="2636"/>
                    <a:pt x="732" y="2643"/>
                    <a:pt x="732" y="2651"/>
                  </a:cubicBezTo>
                  <a:cubicBezTo>
                    <a:pt x="731" y="2686"/>
                    <a:pt x="733" y="3019"/>
                    <a:pt x="730" y="3066"/>
                  </a:cubicBezTo>
                  <a:cubicBezTo>
                    <a:pt x="727" y="3112"/>
                    <a:pt x="715" y="3411"/>
                    <a:pt x="715" y="3449"/>
                  </a:cubicBezTo>
                  <a:cubicBezTo>
                    <a:pt x="715" y="3487"/>
                    <a:pt x="726" y="3539"/>
                    <a:pt x="730" y="3572"/>
                  </a:cubicBezTo>
                  <a:cubicBezTo>
                    <a:pt x="731" y="3578"/>
                    <a:pt x="732" y="3586"/>
                    <a:pt x="734" y="3595"/>
                  </a:cubicBezTo>
                  <a:lnTo>
                    <a:pt x="733" y="3595"/>
                  </a:lnTo>
                  <a:cubicBezTo>
                    <a:pt x="737" y="3671"/>
                    <a:pt x="739" y="3747"/>
                    <a:pt x="740" y="3823"/>
                  </a:cubicBezTo>
                  <a:cubicBezTo>
                    <a:pt x="740" y="3865"/>
                    <a:pt x="740" y="3906"/>
                    <a:pt x="739" y="3947"/>
                  </a:cubicBezTo>
                  <a:lnTo>
                    <a:pt x="737" y="4342"/>
                  </a:lnTo>
                  <a:cubicBezTo>
                    <a:pt x="737" y="4349"/>
                    <a:pt x="740" y="4353"/>
                    <a:pt x="746" y="4355"/>
                  </a:cubicBezTo>
                  <a:lnTo>
                    <a:pt x="747" y="4356"/>
                  </a:lnTo>
                  <a:cubicBezTo>
                    <a:pt x="748" y="4356"/>
                    <a:pt x="748" y="4356"/>
                    <a:pt x="749" y="4356"/>
                  </a:cubicBezTo>
                  <a:cubicBezTo>
                    <a:pt x="748" y="4381"/>
                    <a:pt x="747" y="4400"/>
                    <a:pt x="747" y="4406"/>
                  </a:cubicBezTo>
                  <a:cubicBezTo>
                    <a:pt x="743" y="4437"/>
                    <a:pt x="727" y="4449"/>
                    <a:pt x="721" y="4468"/>
                  </a:cubicBezTo>
                  <a:cubicBezTo>
                    <a:pt x="717" y="4479"/>
                    <a:pt x="718" y="4493"/>
                    <a:pt x="719" y="4504"/>
                  </a:cubicBezTo>
                  <a:cubicBezTo>
                    <a:pt x="719" y="4505"/>
                    <a:pt x="705" y="4532"/>
                    <a:pt x="702" y="4558"/>
                  </a:cubicBezTo>
                  <a:cubicBezTo>
                    <a:pt x="701" y="4576"/>
                    <a:pt x="702" y="4606"/>
                    <a:pt x="703" y="4629"/>
                  </a:cubicBezTo>
                  <a:cubicBezTo>
                    <a:pt x="701" y="4677"/>
                    <a:pt x="694" y="4757"/>
                    <a:pt x="693" y="4801"/>
                  </a:cubicBezTo>
                  <a:cubicBezTo>
                    <a:pt x="691" y="4802"/>
                    <a:pt x="689" y="4807"/>
                    <a:pt x="685" y="4821"/>
                  </a:cubicBezTo>
                  <a:cubicBezTo>
                    <a:pt x="676" y="4849"/>
                    <a:pt x="681" y="4907"/>
                    <a:pt x="685" y="4919"/>
                  </a:cubicBezTo>
                  <a:cubicBezTo>
                    <a:pt x="688" y="4931"/>
                    <a:pt x="697" y="4940"/>
                    <a:pt x="729" y="4968"/>
                  </a:cubicBezTo>
                  <a:cubicBezTo>
                    <a:pt x="762" y="4997"/>
                    <a:pt x="784" y="5005"/>
                    <a:pt x="804" y="4995"/>
                  </a:cubicBezTo>
                  <a:cubicBezTo>
                    <a:pt x="851" y="4971"/>
                    <a:pt x="910" y="4927"/>
                    <a:pt x="911" y="4890"/>
                  </a:cubicBezTo>
                  <a:cubicBezTo>
                    <a:pt x="911" y="4852"/>
                    <a:pt x="896" y="4753"/>
                    <a:pt x="896" y="4753"/>
                  </a:cubicBezTo>
                  <a:cubicBezTo>
                    <a:pt x="895" y="4752"/>
                    <a:pt x="894" y="4753"/>
                    <a:pt x="894" y="4755"/>
                  </a:cubicBezTo>
                  <a:cubicBezTo>
                    <a:pt x="898" y="4703"/>
                    <a:pt x="894" y="4648"/>
                    <a:pt x="888" y="4620"/>
                  </a:cubicBezTo>
                  <a:cubicBezTo>
                    <a:pt x="882" y="4588"/>
                    <a:pt x="880" y="4560"/>
                    <a:pt x="888" y="4539"/>
                  </a:cubicBezTo>
                  <a:cubicBezTo>
                    <a:pt x="897" y="4518"/>
                    <a:pt x="890" y="4475"/>
                    <a:pt x="888" y="4437"/>
                  </a:cubicBezTo>
                  <a:cubicBezTo>
                    <a:pt x="888" y="4413"/>
                    <a:pt x="893" y="4395"/>
                    <a:pt x="901" y="4366"/>
                  </a:cubicBezTo>
                  <a:cubicBezTo>
                    <a:pt x="901" y="4366"/>
                    <a:pt x="901" y="4366"/>
                    <a:pt x="901" y="4365"/>
                  </a:cubicBezTo>
                  <a:cubicBezTo>
                    <a:pt x="905" y="4365"/>
                    <a:pt x="909" y="4365"/>
                    <a:pt x="914" y="4365"/>
                  </a:cubicBezTo>
                  <a:cubicBezTo>
                    <a:pt x="927" y="4364"/>
                    <a:pt x="937" y="4361"/>
                    <a:pt x="938" y="4348"/>
                  </a:cubicBezTo>
                  <a:cubicBezTo>
                    <a:pt x="949" y="4276"/>
                    <a:pt x="961" y="4203"/>
                    <a:pt x="978" y="4132"/>
                  </a:cubicBezTo>
                  <a:cubicBezTo>
                    <a:pt x="994" y="4067"/>
                    <a:pt x="1002" y="4002"/>
                    <a:pt x="1017" y="3937"/>
                  </a:cubicBezTo>
                  <a:cubicBezTo>
                    <a:pt x="1030" y="3870"/>
                    <a:pt x="1028" y="3809"/>
                    <a:pt x="1019" y="3737"/>
                  </a:cubicBezTo>
                  <a:cubicBezTo>
                    <a:pt x="1019" y="3717"/>
                    <a:pt x="1008" y="3699"/>
                    <a:pt x="1008" y="3682"/>
                  </a:cubicBezTo>
                  <a:cubicBezTo>
                    <a:pt x="1008" y="3665"/>
                    <a:pt x="1010" y="3649"/>
                    <a:pt x="1012" y="3633"/>
                  </a:cubicBezTo>
                  <a:cubicBezTo>
                    <a:pt x="1014" y="3623"/>
                    <a:pt x="1017" y="3613"/>
                    <a:pt x="1013" y="3604"/>
                  </a:cubicBezTo>
                  <a:cubicBezTo>
                    <a:pt x="1011" y="3599"/>
                    <a:pt x="1008" y="3596"/>
                    <a:pt x="1005" y="3590"/>
                  </a:cubicBezTo>
                  <a:cubicBezTo>
                    <a:pt x="1002" y="3583"/>
                    <a:pt x="1003" y="3576"/>
                    <a:pt x="1003" y="3568"/>
                  </a:cubicBezTo>
                  <a:cubicBezTo>
                    <a:pt x="1006" y="3509"/>
                    <a:pt x="1005" y="3447"/>
                    <a:pt x="1012" y="3388"/>
                  </a:cubicBezTo>
                  <a:cubicBezTo>
                    <a:pt x="1018" y="3328"/>
                    <a:pt x="1037" y="3271"/>
                    <a:pt x="1042" y="3211"/>
                  </a:cubicBezTo>
                  <a:cubicBezTo>
                    <a:pt x="1050" y="3094"/>
                    <a:pt x="1169" y="2758"/>
                    <a:pt x="1195" y="2529"/>
                  </a:cubicBezTo>
                  <a:cubicBezTo>
                    <a:pt x="1209" y="2405"/>
                    <a:pt x="1187" y="2273"/>
                    <a:pt x="1163" y="2178"/>
                  </a:cubicBezTo>
                  <a:cubicBezTo>
                    <a:pt x="1175" y="2172"/>
                    <a:pt x="1171" y="2168"/>
                    <a:pt x="1170" y="2155"/>
                  </a:cubicBezTo>
                  <a:cubicBezTo>
                    <a:pt x="1168" y="2142"/>
                    <a:pt x="1155" y="2096"/>
                    <a:pt x="1156" y="2097"/>
                  </a:cubicBezTo>
                  <a:cubicBezTo>
                    <a:pt x="1158" y="2097"/>
                    <a:pt x="1166" y="2090"/>
                    <a:pt x="1166" y="2090"/>
                  </a:cubicBezTo>
                  <a:cubicBezTo>
                    <a:pt x="1166" y="2090"/>
                    <a:pt x="1169" y="2089"/>
                    <a:pt x="1160" y="2050"/>
                  </a:cubicBezTo>
                  <a:cubicBezTo>
                    <a:pt x="1151" y="2011"/>
                    <a:pt x="1142" y="1991"/>
                    <a:pt x="1143" y="1981"/>
                  </a:cubicBezTo>
                  <a:cubicBezTo>
                    <a:pt x="1144" y="1971"/>
                    <a:pt x="1159" y="1965"/>
                    <a:pt x="1210" y="1916"/>
                  </a:cubicBezTo>
                  <a:cubicBezTo>
                    <a:pt x="1262" y="1866"/>
                    <a:pt x="1353" y="1736"/>
                    <a:pt x="1360" y="1726"/>
                  </a:cubicBezTo>
                  <a:cubicBezTo>
                    <a:pt x="1367" y="1717"/>
                    <a:pt x="1362" y="1721"/>
                    <a:pt x="1372" y="1713"/>
                  </a:cubicBezTo>
                  <a:cubicBezTo>
                    <a:pt x="1382" y="1706"/>
                    <a:pt x="1371" y="1685"/>
                    <a:pt x="1373" y="168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3D54EF18-3619-EE4D-9266-72E7B27BEE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5388" y="2784475"/>
              <a:ext cx="588962" cy="1968500"/>
            </a:xfrm>
            <a:custGeom>
              <a:avLst/>
              <a:gdLst>
                <a:gd name="T0" fmla="*/ 518719 w 1635"/>
                <a:gd name="T1" fmla="*/ 899680 h 5470"/>
                <a:gd name="T2" fmla="*/ 50431 w 1635"/>
                <a:gd name="T3" fmla="*/ 916954 h 5470"/>
                <a:gd name="T4" fmla="*/ 92577 w 1635"/>
                <a:gd name="T5" fmla="*/ 900040 h 5470"/>
                <a:gd name="T6" fmla="*/ 126438 w 1635"/>
                <a:gd name="T7" fmla="*/ 653528 h 5470"/>
                <a:gd name="T8" fmla="*/ 123196 w 1635"/>
                <a:gd name="T9" fmla="*/ 719024 h 5470"/>
                <a:gd name="T10" fmla="*/ 112029 w 1635"/>
                <a:gd name="T11" fmla="*/ 692754 h 5470"/>
                <a:gd name="T12" fmla="*/ 114190 w 1635"/>
                <a:gd name="T13" fmla="*/ 611063 h 5470"/>
                <a:gd name="T14" fmla="*/ 126438 w 1635"/>
                <a:gd name="T15" fmla="*/ 653528 h 5470"/>
                <a:gd name="T16" fmla="*/ 472971 w 1635"/>
                <a:gd name="T17" fmla="*/ 566079 h 5470"/>
                <a:gd name="T18" fmla="*/ 485218 w 1635"/>
                <a:gd name="T19" fmla="*/ 598107 h 5470"/>
                <a:gd name="T20" fmla="*/ 492062 w 1635"/>
                <a:gd name="T21" fmla="*/ 669002 h 5470"/>
                <a:gd name="T22" fmla="*/ 494584 w 1635"/>
                <a:gd name="T23" fmla="*/ 695273 h 5470"/>
                <a:gd name="T24" fmla="*/ 493143 w 1635"/>
                <a:gd name="T25" fmla="*/ 734859 h 5470"/>
                <a:gd name="T26" fmla="*/ 483417 w 1635"/>
                <a:gd name="T27" fmla="*/ 786320 h 5470"/>
                <a:gd name="T28" fmla="*/ 472250 w 1635"/>
                <a:gd name="T29" fmla="*/ 658206 h 5470"/>
                <a:gd name="T30" fmla="*/ 503950 w 1635"/>
                <a:gd name="T31" fmla="*/ 896081 h 5470"/>
                <a:gd name="T32" fmla="*/ 508633 w 1635"/>
                <a:gd name="T33" fmla="*/ 896441 h 5470"/>
                <a:gd name="T34" fmla="*/ 495665 w 1635"/>
                <a:gd name="T35" fmla="*/ 896441 h 5470"/>
                <a:gd name="T36" fmla="*/ 491342 w 1635"/>
                <a:gd name="T37" fmla="*/ 915874 h 5470"/>
                <a:gd name="T38" fmla="*/ 488820 w 1635"/>
                <a:gd name="T39" fmla="*/ 919113 h 5470"/>
                <a:gd name="T40" fmla="*/ 355539 w 1635"/>
                <a:gd name="T41" fmla="*/ 261267 h 5470"/>
                <a:gd name="T42" fmla="*/ 340049 w 1635"/>
                <a:gd name="T43" fmla="*/ 252270 h 5470"/>
                <a:gd name="T44" fmla="*/ 338608 w 1635"/>
                <a:gd name="T45" fmla="*/ 167700 h 5470"/>
                <a:gd name="T46" fmla="*/ 340049 w 1635"/>
                <a:gd name="T47" fmla="*/ 116958 h 5470"/>
                <a:gd name="T48" fmla="*/ 179750 w 1635"/>
                <a:gd name="T49" fmla="*/ 32029 h 5470"/>
                <a:gd name="T50" fmla="*/ 185514 w 1635"/>
                <a:gd name="T51" fmla="*/ 136391 h 5470"/>
                <a:gd name="T52" fmla="*/ 201724 w 1635"/>
                <a:gd name="T53" fmla="*/ 195770 h 5470"/>
                <a:gd name="T54" fmla="*/ 213972 w 1635"/>
                <a:gd name="T55" fmla="*/ 265945 h 5470"/>
                <a:gd name="T56" fmla="*/ 65921 w 1635"/>
                <a:gd name="T57" fmla="*/ 324245 h 5470"/>
                <a:gd name="T58" fmla="*/ 0 w 1635"/>
                <a:gd name="T59" fmla="*/ 704629 h 5470"/>
                <a:gd name="T60" fmla="*/ 46108 w 1635"/>
                <a:gd name="T61" fmla="*/ 921272 h 5470"/>
                <a:gd name="T62" fmla="*/ 59076 w 1635"/>
                <a:gd name="T63" fmla="*/ 938186 h 5470"/>
                <a:gd name="T64" fmla="*/ 101943 w 1635"/>
                <a:gd name="T65" fmla="*/ 1177501 h 5470"/>
                <a:gd name="T66" fmla="*/ 81050 w 1635"/>
                <a:gd name="T67" fmla="*/ 1764453 h 5470"/>
                <a:gd name="T68" fmla="*/ 95098 w 1635"/>
                <a:gd name="T69" fmla="*/ 1861258 h 5470"/>
                <a:gd name="T70" fmla="*/ 75286 w 1635"/>
                <a:gd name="T71" fmla="*/ 1922436 h 5470"/>
                <a:gd name="T72" fmla="*/ 88614 w 1635"/>
                <a:gd name="T73" fmla="*/ 1956264 h 5470"/>
                <a:gd name="T74" fmla="*/ 178310 w 1635"/>
                <a:gd name="T75" fmla="*/ 1935392 h 5470"/>
                <a:gd name="T76" fmla="*/ 187675 w 1635"/>
                <a:gd name="T77" fmla="*/ 1897965 h 5470"/>
                <a:gd name="T78" fmla="*/ 197041 w 1635"/>
                <a:gd name="T79" fmla="*/ 1854421 h 5470"/>
                <a:gd name="T80" fmla="*/ 217574 w 1635"/>
                <a:gd name="T81" fmla="*/ 1556087 h 5470"/>
                <a:gd name="T82" fmla="*/ 258999 w 1635"/>
                <a:gd name="T83" fmla="*/ 1199453 h 5470"/>
                <a:gd name="T84" fmla="*/ 362743 w 1635"/>
                <a:gd name="T85" fmla="*/ 1496348 h 5470"/>
                <a:gd name="T86" fmla="*/ 360221 w 1635"/>
                <a:gd name="T87" fmla="*/ 1787484 h 5470"/>
                <a:gd name="T88" fmla="*/ 379313 w 1635"/>
                <a:gd name="T89" fmla="*/ 1855140 h 5470"/>
                <a:gd name="T90" fmla="*/ 377872 w 1635"/>
                <a:gd name="T91" fmla="*/ 1904083 h 5470"/>
                <a:gd name="T92" fmla="*/ 394082 w 1635"/>
                <a:gd name="T93" fmla="*/ 1949787 h 5470"/>
                <a:gd name="T94" fmla="*/ 496025 w 1635"/>
                <a:gd name="T95" fmla="*/ 1953385 h 5470"/>
                <a:gd name="T96" fmla="*/ 468288 w 1635"/>
                <a:gd name="T97" fmla="*/ 1883210 h 5470"/>
                <a:gd name="T98" fmla="*/ 470809 w 1635"/>
                <a:gd name="T99" fmla="*/ 1840026 h 5470"/>
                <a:gd name="T100" fmla="*/ 496745 w 1635"/>
                <a:gd name="T101" fmla="*/ 1616545 h 5470"/>
                <a:gd name="T102" fmla="*/ 494224 w 1635"/>
                <a:gd name="T103" fmla="*/ 997205 h 5470"/>
                <a:gd name="T104" fmla="*/ 537450 w 1635"/>
                <a:gd name="T105" fmla="*/ 943225 h 5470"/>
                <a:gd name="T106" fmla="*/ 543574 w 1635"/>
                <a:gd name="T107" fmla="*/ 937467 h 5470"/>
                <a:gd name="T108" fmla="*/ 557263 w 1635"/>
                <a:gd name="T109" fmla="*/ 921632 h 5470"/>
                <a:gd name="T110" fmla="*/ 521240 w 1635"/>
                <a:gd name="T111" fmla="*/ 304452 h 5470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1635" h="5470">
                  <a:moveTo>
                    <a:pt x="1485" y="2538"/>
                  </a:moveTo>
                  <a:lnTo>
                    <a:pt x="1485" y="2538"/>
                  </a:lnTo>
                  <a:cubicBezTo>
                    <a:pt x="1447" y="2506"/>
                    <a:pt x="1423" y="2494"/>
                    <a:pt x="1421" y="2493"/>
                  </a:cubicBezTo>
                  <a:cubicBezTo>
                    <a:pt x="1428" y="2494"/>
                    <a:pt x="1434" y="2497"/>
                    <a:pt x="1440" y="2500"/>
                  </a:cubicBezTo>
                  <a:cubicBezTo>
                    <a:pt x="1450" y="2507"/>
                    <a:pt x="1478" y="2531"/>
                    <a:pt x="1503" y="2552"/>
                  </a:cubicBezTo>
                  <a:cubicBezTo>
                    <a:pt x="1498" y="2548"/>
                    <a:pt x="1493" y="2544"/>
                    <a:pt x="1485" y="2538"/>
                  </a:cubicBezTo>
                  <a:close/>
                  <a:moveTo>
                    <a:pt x="129" y="2557"/>
                  </a:moveTo>
                  <a:lnTo>
                    <a:pt x="129" y="2557"/>
                  </a:lnTo>
                  <a:cubicBezTo>
                    <a:pt x="132" y="2555"/>
                    <a:pt x="136" y="2552"/>
                    <a:pt x="140" y="2548"/>
                  </a:cubicBezTo>
                  <a:cubicBezTo>
                    <a:pt x="136" y="2552"/>
                    <a:pt x="133" y="2555"/>
                    <a:pt x="130" y="2558"/>
                  </a:cubicBezTo>
                  <a:cubicBezTo>
                    <a:pt x="129" y="2558"/>
                    <a:pt x="129" y="2557"/>
                    <a:pt x="129" y="2557"/>
                  </a:cubicBezTo>
                  <a:close/>
                  <a:moveTo>
                    <a:pt x="257" y="2501"/>
                  </a:moveTo>
                  <a:lnTo>
                    <a:pt x="257" y="2501"/>
                  </a:lnTo>
                  <a:cubicBezTo>
                    <a:pt x="240" y="2503"/>
                    <a:pt x="216" y="2508"/>
                    <a:pt x="199" y="2516"/>
                  </a:cubicBezTo>
                  <a:cubicBezTo>
                    <a:pt x="182" y="2523"/>
                    <a:pt x="168" y="2530"/>
                    <a:pt x="156" y="2538"/>
                  </a:cubicBezTo>
                  <a:cubicBezTo>
                    <a:pt x="183" y="2520"/>
                    <a:pt x="218" y="2502"/>
                    <a:pt x="257" y="2501"/>
                  </a:cubicBezTo>
                  <a:close/>
                  <a:moveTo>
                    <a:pt x="351" y="1816"/>
                  </a:moveTo>
                  <a:lnTo>
                    <a:pt x="351" y="1816"/>
                  </a:lnTo>
                  <a:cubicBezTo>
                    <a:pt x="354" y="1834"/>
                    <a:pt x="356" y="1853"/>
                    <a:pt x="355" y="1871"/>
                  </a:cubicBezTo>
                  <a:cubicBezTo>
                    <a:pt x="355" y="1890"/>
                    <a:pt x="351" y="1909"/>
                    <a:pt x="348" y="1928"/>
                  </a:cubicBezTo>
                  <a:cubicBezTo>
                    <a:pt x="343" y="1951"/>
                    <a:pt x="348" y="1975"/>
                    <a:pt x="342" y="1998"/>
                  </a:cubicBezTo>
                  <a:cubicBezTo>
                    <a:pt x="336" y="2024"/>
                    <a:pt x="327" y="2051"/>
                    <a:pt x="319" y="2077"/>
                  </a:cubicBezTo>
                  <a:cubicBezTo>
                    <a:pt x="317" y="2084"/>
                    <a:pt x="314" y="2092"/>
                    <a:pt x="307" y="2093"/>
                  </a:cubicBezTo>
                  <a:cubicBezTo>
                    <a:pt x="296" y="2038"/>
                    <a:pt x="298" y="1980"/>
                    <a:pt x="311" y="1925"/>
                  </a:cubicBezTo>
                  <a:cubicBezTo>
                    <a:pt x="317" y="1904"/>
                    <a:pt x="324" y="1882"/>
                    <a:pt x="321" y="1859"/>
                  </a:cubicBezTo>
                  <a:cubicBezTo>
                    <a:pt x="320" y="1846"/>
                    <a:pt x="315" y="1832"/>
                    <a:pt x="312" y="1819"/>
                  </a:cubicBezTo>
                  <a:cubicBezTo>
                    <a:pt x="302" y="1779"/>
                    <a:pt x="310" y="1738"/>
                    <a:pt x="317" y="1698"/>
                  </a:cubicBezTo>
                  <a:cubicBezTo>
                    <a:pt x="322" y="1672"/>
                    <a:pt x="327" y="1644"/>
                    <a:pt x="332" y="1617"/>
                  </a:cubicBezTo>
                  <a:cubicBezTo>
                    <a:pt x="341" y="1640"/>
                    <a:pt x="344" y="1666"/>
                    <a:pt x="347" y="1690"/>
                  </a:cubicBezTo>
                  <a:cubicBezTo>
                    <a:pt x="352" y="1732"/>
                    <a:pt x="347" y="1774"/>
                    <a:pt x="351" y="1816"/>
                  </a:cubicBezTo>
                  <a:close/>
                  <a:moveTo>
                    <a:pt x="617" y="738"/>
                  </a:moveTo>
                  <a:lnTo>
                    <a:pt x="617" y="738"/>
                  </a:lnTo>
                  <a:cubicBezTo>
                    <a:pt x="617" y="735"/>
                    <a:pt x="617" y="732"/>
                    <a:pt x="617" y="730"/>
                  </a:cubicBezTo>
                  <a:cubicBezTo>
                    <a:pt x="617" y="734"/>
                    <a:pt x="617" y="736"/>
                    <a:pt x="617" y="738"/>
                  </a:cubicBezTo>
                  <a:close/>
                  <a:moveTo>
                    <a:pt x="1313" y="1573"/>
                  </a:moveTo>
                  <a:lnTo>
                    <a:pt x="1313" y="1573"/>
                  </a:lnTo>
                  <a:cubicBezTo>
                    <a:pt x="1314" y="1567"/>
                    <a:pt x="1316" y="1561"/>
                    <a:pt x="1322" y="1561"/>
                  </a:cubicBezTo>
                  <a:cubicBezTo>
                    <a:pt x="1324" y="1560"/>
                    <a:pt x="1337" y="1599"/>
                    <a:pt x="1337" y="1602"/>
                  </a:cubicBezTo>
                  <a:cubicBezTo>
                    <a:pt x="1346" y="1634"/>
                    <a:pt x="1349" y="1644"/>
                    <a:pt x="1347" y="1662"/>
                  </a:cubicBezTo>
                  <a:cubicBezTo>
                    <a:pt x="1345" y="1705"/>
                    <a:pt x="1344" y="1729"/>
                    <a:pt x="1342" y="1773"/>
                  </a:cubicBezTo>
                  <a:cubicBezTo>
                    <a:pt x="1340" y="1795"/>
                    <a:pt x="1339" y="1819"/>
                    <a:pt x="1353" y="1837"/>
                  </a:cubicBezTo>
                  <a:cubicBezTo>
                    <a:pt x="1358" y="1844"/>
                    <a:pt x="1366" y="1851"/>
                    <a:pt x="1366" y="1859"/>
                  </a:cubicBezTo>
                  <a:cubicBezTo>
                    <a:pt x="1365" y="1867"/>
                    <a:pt x="1359" y="1873"/>
                    <a:pt x="1359" y="1881"/>
                  </a:cubicBezTo>
                  <a:cubicBezTo>
                    <a:pt x="1359" y="1887"/>
                    <a:pt x="1362" y="1891"/>
                    <a:pt x="1365" y="1896"/>
                  </a:cubicBezTo>
                  <a:cubicBezTo>
                    <a:pt x="1371" y="1907"/>
                    <a:pt x="1372" y="1919"/>
                    <a:pt x="1373" y="1932"/>
                  </a:cubicBezTo>
                  <a:cubicBezTo>
                    <a:pt x="1374" y="1950"/>
                    <a:pt x="1375" y="1969"/>
                    <a:pt x="1377" y="1988"/>
                  </a:cubicBezTo>
                  <a:cubicBezTo>
                    <a:pt x="1377" y="1997"/>
                    <a:pt x="1378" y="2007"/>
                    <a:pt x="1376" y="2016"/>
                  </a:cubicBezTo>
                  <a:cubicBezTo>
                    <a:pt x="1375" y="2025"/>
                    <a:pt x="1372" y="2033"/>
                    <a:pt x="1369" y="2042"/>
                  </a:cubicBezTo>
                  <a:cubicBezTo>
                    <a:pt x="1363" y="2061"/>
                    <a:pt x="1350" y="2160"/>
                    <a:pt x="1350" y="2181"/>
                  </a:cubicBezTo>
                  <a:cubicBezTo>
                    <a:pt x="1350" y="2185"/>
                    <a:pt x="1347" y="2191"/>
                    <a:pt x="1344" y="2188"/>
                  </a:cubicBezTo>
                  <a:cubicBezTo>
                    <a:pt x="1343" y="2188"/>
                    <a:pt x="1343" y="2186"/>
                    <a:pt x="1342" y="2185"/>
                  </a:cubicBezTo>
                  <a:cubicBezTo>
                    <a:pt x="1329" y="2111"/>
                    <a:pt x="1340" y="1959"/>
                    <a:pt x="1318" y="1887"/>
                  </a:cubicBezTo>
                  <a:cubicBezTo>
                    <a:pt x="1315" y="1879"/>
                    <a:pt x="1312" y="1870"/>
                    <a:pt x="1311" y="1861"/>
                  </a:cubicBezTo>
                  <a:cubicBezTo>
                    <a:pt x="1310" y="1851"/>
                    <a:pt x="1311" y="1839"/>
                    <a:pt x="1311" y="1829"/>
                  </a:cubicBezTo>
                  <a:cubicBezTo>
                    <a:pt x="1317" y="1753"/>
                    <a:pt x="1299" y="1648"/>
                    <a:pt x="1313" y="1573"/>
                  </a:cubicBezTo>
                  <a:close/>
                  <a:moveTo>
                    <a:pt x="1402" y="2490"/>
                  </a:moveTo>
                  <a:lnTo>
                    <a:pt x="1402" y="2490"/>
                  </a:lnTo>
                  <a:cubicBezTo>
                    <a:pt x="1402" y="2490"/>
                    <a:pt x="1400" y="2490"/>
                    <a:pt x="1399" y="2490"/>
                  </a:cubicBezTo>
                  <a:cubicBezTo>
                    <a:pt x="1400" y="2490"/>
                    <a:pt x="1402" y="2490"/>
                    <a:pt x="1402" y="2490"/>
                  </a:cubicBezTo>
                  <a:close/>
                  <a:moveTo>
                    <a:pt x="1412" y="2491"/>
                  </a:moveTo>
                  <a:lnTo>
                    <a:pt x="1412" y="2491"/>
                  </a:lnTo>
                  <a:cubicBezTo>
                    <a:pt x="1410" y="2491"/>
                    <a:pt x="1409" y="2490"/>
                    <a:pt x="1408" y="2490"/>
                  </a:cubicBezTo>
                  <a:cubicBezTo>
                    <a:pt x="1409" y="2490"/>
                    <a:pt x="1410" y="2491"/>
                    <a:pt x="1412" y="2491"/>
                  </a:cubicBezTo>
                  <a:close/>
                  <a:moveTo>
                    <a:pt x="1421" y="2493"/>
                  </a:moveTo>
                  <a:lnTo>
                    <a:pt x="1421" y="2493"/>
                  </a:lnTo>
                  <a:cubicBezTo>
                    <a:pt x="1420" y="2493"/>
                    <a:pt x="1419" y="2492"/>
                    <a:pt x="1418" y="2492"/>
                  </a:cubicBezTo>
                  <a:cubicBezTo>
                    <a:pt x="1419" y="2492"/>
                    <a:pt x="1420" y="2493"/>
                    <a:pt x="1421" y="2493"/>
                  </a:cubicBezTo>
                  <a:close/>
                  <a:moveTo>
                    <a:pt x="1376" y="2491"/>
                  </a:moveTo>
                  <a:lnTo>
                    <a:pt x="1376" y="2491"/>
                  </a:lnTo>
                  <a:cubicBezTo>
                    <a:pt x="1377" y="2490"/>
                    <a:pt x="1385" y="2489"/>
                    <a:pt x="1395" y="2490"/>
                  </a:cubicBezTo>
                  <a:cubicBezTo>
                    <a:pt x="1385" y="2490"/>
                    <a:pt x="1378" y="2490"/>
                    <a:pt x="1376" y="2491"/>
                  </a:cubicBezTo>
                  <a:close/>
                  <a:moveTo>
                    <a:pt x="1364" y="2545"/>
                  </a:moveTo>
                  <a:lnTo>
                    <a:pt x="1364" y="2545"/>
                  </a:lnTo>
                  <a:lnTo>
                    <a:pt x="1364" y="2547"/>
                  </a:lnTo>
                  <a:cubicBezTo>
                    <a:pt x="1366" y="2547"/>
                    <a:pt x="1367" y="2547"/>
                    <a:pt x="1368" y="2547"/>
                  </a:cubicBezTo>
                  <a:cubicBezTo>
                    <a:pt x="1366" y="2548"/>
                    <a:pt x="1362" y="2550"/>
                    <a:pt x="1357" y="2554"/>
                  </a:cubicBezTo>
                  <a:cubicBezTo>
                    <a:pt x="1360" y="2550"/>
                    <a:pt x="1362" y="2547"/>
                    <a:pt x="1364" y="2545"/>
                  </a:cubicBezTo>
                  <a:close/>
                  <a:moveTo>
                    <a:pt x="1447" y="846"/>
                  </a:moveTo>
                  <a:lnTo>
                    <a:pt x="1447" y="846"/>
                  </a:lnTo>
                  <a:cubicBezTo>
                    <a:pt x="1447" y="846"/>
                    <a:pt x="1085" y="773"/>
                    <a:pt x="1044" y="756"/>
                  </a:cubicBezTo>
                  <a:cubicBezTo>
                    <a:pt x="1004" y="739"/>
                    <a:pt x="999" y="718"/>
                    <a:pt x="987" y="726"/>
                  </a:cubicBezTo>
                  <a:cubicBezTo>
                    <a:pt x="977" y="716"/>
                    <a:pt x="962" y="709"/>
                    <a:pt x="957" y="706"/>
                  </a:cubicBezTo>
                  <a:cubicBezTo>
                    <a:pt x="951" y="703"/>
                    <a:pt x="939" y="694"/>
                    <a:pt x="944" y="701"/>
                  </a:cubicBezTo>
                  <a:cubicBezTo>
                    <a:pt x="940" y="698"/>
                    <a:pt x="937" y="694"/>
                    <a:pt x="936" y="690"/>
                  </a:cubicBezTo>
                  <a:cubicBezTo>
                    <a:pt x="928" y="673"/>
                    <a:pt x="927" y="587"/>
                    <a:pt x="927" y="587"/>
                  </a:cubicBezTo>
                  <a:cubicBezTo>
                    <a:pt x="945" y="549"/>
                    <a:pt x="940" y="466"/>
                    <a:pt x="940" y="466"/>
                  </a:cubicBezTo>
                  <a:cubicBezTo>
                    <a:pt x="961" y="471"/>
                    <a:pt x="975" y="427"/>
                    <a:pt x="984" y="398"/>
                  </a:cubicBezTo>
                  <a:cubicBezTo>
                    <a:pt x="994" y="368"/>
                    <a:pt x="1008" y="358"/>
                    <a:pt x="993" y="329"/>
                  </a:cubicBezTo>
                  <a:cubicBezTo>
                    <a:pt x="979" y="301"/>
                    <a:pt x="944" y="325"/>
                    <a:pt x="944" y="325"/>
                  </a:cubicBezTo>
                  <a:cubicBezTo>
                    <a:pt x="947" y="286"/>
                    <a:pt x="937" y="181"/>
                    <a:pt x="918" y="118"/>
                  </a:cubicBezTo>
                  <a:cubicBezTo>
                    <a:pt x="899" y="56"/>
                    <a:pt x="743" y="2"/>
                    <a:pt x="677" y="1"/>
                  </a:cubicBezTo>
                  <a:cubicBezTo>
                    <a:pt x="612" y="0"/>
                    <a:pt x="532" y="47"/>
                    <a:pt x="499" y="89"/>
                  </a:cubicBezTo>
                  <a:cubicBezTo>
                    <a:pt x="467" y="130"/>
                    <a:pt x="466" y="140"/>
                    <a:pt x="471" y="216"/>
                  </a:cubicBezTo>
                  <a:cubicBezTo>
                    <a:pt x="476" y="287"/>
                    <a:pt x="510" y="368"/>
                    <a:pt x="515" y="379"/>
                  </a:cubicBezTo>
                  <a:cubicBezTo>
                    <a:pt x="509" y="374"/>
                    <a:pt x="485" y="365"/>
                    <a:pt x="475" y="387"/>
                  </a:cubicBezTo>
                  <a:cubicBezTo>
                    <a:pt x="448" y="458"/>
                    <a:pt x="560" y="544"/>
                    <a:pt x="560" y="544"/>
                  </a:cubicBezTo>
                  <a:cubicBezTo>
                    <a:pt x="569" y="605"/>
                    <a:pt x="604" y="619"/>
                    <a:pt x="607" y="635"/>
                  </a:cubicBezTo>
                  <a:cubicBezTo>
                    <a:pt x="609" y="648"/>
                    <a:pt x="615" y="700"/>
                    <a:pt x="616" y="725"/>
                  </a:cubicBezTo>
                  <a:cubicBezTo>
                    <a:pt x="613" y="722"/>
                    <a:pt x="605" y="728"/>
                    <a:pt x="594" y="739"/>
                  </a:cubicBezTo>
                  <a:cubicBezTo>
                    <a:pt x="590" y="738"/>
                    <a:pt x="583" y="740"/>
                    <a:pt x="574" y="748"/>
                  </a:cubicBezTo>
                  <a:cubicBezTo>
                    <a:pt x="561" y="761"/>
                    <a:pt x="542" y="768"/>
                    <a:pt x="490" y="790"/>
                  </a:cubicBezTo>
                  <a:cubicBezTo>
                    <a:pt x="438" y="813"/>
                    <a:pt x="212" y="891"/>
                    <a:pt x="183" y="901"/>
                  </a:cubicBezTo>
                  <a:cubicBezTo>
                    <a:pt x="152" y="912"/>
                    <a:pt x="154" y="886"/>
                    <a:pt x="143" y="943"/>
                  </a:cubicBezTo>
                  <a:cubicBezTo>
                    <a:pt x="133" y="1002"/>
                    <a:pt x="19" y="1774"/>
                    <a:pt x="0" y="1956"/>
                  </a:cubicBezTo>
                  <a:cubicBezTo>
                    <a:pt x="0" y="1956"/>
                    <a:pt x="0" y="1957"/>
                    <a:pt x="0" y="1958"/>
                  </a:cubicBezTo>
                  <a:cubicBezTo>
                    <a:pt x="4" y="1978"/>
                    <a:pt x="92" y="2567"/>
                    <a:pt x="100" y="2574"/>
                  </a:cubicBezTo>
                  <a:cubicBezTo>
                    <a:pt x="103" y="2577"/>
                    <a:pt x="113" y="2569"/>
                    <a:pt x="128" y="2558"/>
                  </a:cubicBezTo>
                  <a:cubicBezTo>
                    <a:pt x="128" y="2559"/>
                    <a:pt x="128" y="2559"/>
                    <a:pt x="128" y="2560"/>
                  </a:cubicBezTo>
                  <a:cubicBezTo>
                    <a:pt x="128" y="2561"/>
                    <a:pt x="126" y="2561"/>
                    <a:pt x="126" y="2562"/>
                  </a:cubicBezTo>
                  <a:cubicBezTo>
                    <a:pt x="126" y="2562"/>
                    <a:pt x="142" y="2620"/>
                    <a:pt x="150" y="2617"/>
                  </a:cubicBezTo>
                  <a:cubicBezTo>
                    <a:pt x="151" y="2617"/>
                    <a:pt x="156" y="2612"/>
                    <a:pt x="164" y="2607"/>
                  </a:cubicBezTo>
                  <a:cubicBezTo>
                    <a:pt x="169" y="2625"/>
                    <a:pt x="201" y="2735"/>
                    <a:pt x="267" y="2764"/>
                  </a:cubicBezTo>
                  <a:cubicBezTo>
                    <a:pt x="267" y="2773"/>
                    <a:pt x="266" y="2782"/>
                    <a:pt x="266" y="2791"/>
                  </a:cubicBezTo>
                  <a:cubicBezTo>
                    <a:pt x="257" y="2962"/>
                    <a:pt x="270" y="3042"/>
                    <a:pt x="283" y="3272"/>
                  </a:cubicBezTo>
                  <a:cubicBezTo>
                    <a:pt x="302" y="3608"/>
                    <a:pt x="274" y="3852"/>
                    <a:pt x="262" y="3900"/>
                  </a:cubicBezTo>
                  <a:cubicBezTo>
                    <a:pt x="250" y="3946"/>
                    <a:pt x="229" y="4439"/>
                    <a:pt x="229" y="4536"/>
                  </a:cubicBezTo>
                  <a:cubicBezTo>
                    <a:pt x="228" y="4600"/>
                    <a:pt x="231" y="4878"/>
                    <a:pt x="225" y="4903"/>
                  </a:cubicBezTo>
                  <a:cubicBezTo>
                    <a:pt x="219" y="4928"/>
                    <a:pt x="237" y="4985"/>
                    <a:pt x="247" y="5004"/>
                  </a:cubicBezTo>
                  <a:cubicBezTo>
                    <a:pt x="256" y="5022"/>
                    <a:pt x="246" y="5054"/>
                    <a:pt x="249" y="5085"/>
                  </a:cubicBezTo>
                  <a:cubicBezTo>
                    <a:pt x="252" y="5116"/>
                    <a:pt x="255" y="5178"/>
                    <a:pt x="264" y="5172"/>
                  </a:cubicBezTo>
                  <a:cubicBezTo>
                    <a:pt x="266" y="5171"/>
                    <a:pt x="274" y="5168"/>
                    <a:pt x="285" y="5165"/>
                  </a:cubicBezTo>
                  <a:cubicBezTo>
                    <a:pt x="285" y="5181"/>
                    <a:pt x="285" y="5204"/>
                    <a:pt x="278" y="5223"/>
                  </a:cubicBezTo>
                  <a:cubicBezTo>
                    <a:pt x="266" y="5260"/>
                    <a:pt x="216" y="5304"/>
                    <a:pt x="209" y="5342"/>
                  </a:cubicBezTo>
                  <a:cubicBezTo>
                    <a:pt x="203" y="5380"/>
                    <a:pt x="209" y="5387"/>
                    <a:pt x="209" y="5387"/>
                  </a:cubicBezTo>
                  <a:cubicBezTo>
                    <a:pt x="209" y="5387"/>
                    <a:pt x="206" y="5403"/>
                    <a:pt x="207" y="5416"/>
                  </a:cubicBezTo>
                  <a:cubicBezTo>
                    <a:pt x="208" y="5428"/>
                    <a:pt x="219" y="5430"/>
                    <a:pt x="246" y="5436"/>
                  </a:cubicBezTo>
                  <a:cubicBezTo>
                    <a:pt x="272" y="5443"/>
                    <a:pt x="406" y="5456"/>
                    <a:pt x="476" y="5421"/>
                  </a:cubicBezTo>
                  <a:cubicBezTo>
                    <a:pt x="476" y="5421"/>
                    <a:pt x="492" y="5410"/>
                    <a:pt x="495" y="5402"/>
                  </a:cubicBezTo>
                  <a:cubicBezTo>
                    <a:pt x="498" y="5395"/>
                    <a:pt x="495" y="5378"/>
                    <a:pt x="495" y="5378"/>
                  </a:cubicBezTo>
                  <a:cubicBezTo>
                    <a:pt x="495" y="5378"/>
                    <a:pt x="483" y="5367"/>
                    <a:pt x="496" y="5360"/>
                  </a:cubicBezTo>
                  <a:cubicBezTo>
                    <a:pt x="509" y="5352"/>
                    <a:pt x="525" y="5349"/>
                    <a:pt x="526" y="5341"/>
                  </a:cubicBezTo>
                  <a:cubicBezTo>
                    <a:pt x="527" y="5332"/>
                    <a:pt x="521" y="5274"/>
                    <a:pt x="521" y="5274"/>
                  </a:cubicBezTo>
                  <a:cubicBezTo>
                    <a:pt x="521" y="5274"/>
                    <a:pt x="525" y="5257"/>
                    <a:pt x="526" y="5242"/>
                  </a:cubicBezTo>
                  <a:cubicBezTo>
                    <a:pt x="528" y="5228"/>
                    <a:pt x="536" y="5180"/>
                    <a:pt x="517" y="5143"/>
                  </a:cubicBezTo>
                  <a:cubicBezTo>
                    <a:pt x="529" y="5145"/>
                    <a:pt x="539" y="5149"/>
                    <a:pt x="547" y="5153"/>
                  </a:cubicBezTo>
                  <a:cubicBezTo>
                    <a:pt x="547" y="5153"/>
                    <a:pt x="554" y="5156"/>
                    <a:pt x="563" y="5094"/>
                  </a:cubicBezTo>
                  <a:cubicBezTo>
                    <a:pt x="573" y="5032"/>
                    <a:pt x="592" y="4856"/>
                    <a:pt x="579" y="4785"/>
                  </a:cubicBezTo>
                  <a:cubicBezTo>
                    <a:pt x="566" y="4713"/>
                    <a:pt x="601" y="4495"/>
                    <a:pt x="604" y="4324"/>
                  </a:cubicBezTo>
                  <a:cubicBezTo>
                    <a:pt x="607" y="4153"/>
                    <a:pt x="650" y="3733"/>
                    <a:pt x="678" y="3562"/>
                  </a:cubicBezTo>
                  <a:cubicBezTo>
                    <a:pt x="684" y="3529"/>
                    <a:pt x="694" y="3469"/>
                    <a:pt x="707" y="3399"/>
                  </a:cubicBezTo>
                  <a:cubicBezTo>
                    <a:pt x="710" y="3383"/>
                    <a:pt x="716" y="3350"/>
                    <a:pt x="719" y="3333"/>
                  </a:cubicBezTo>
                  <a:cubicBezTo>
                    <a:pt x="758" y="3126"/>
                    <a:pt x="807" y="2875"/>
                    <a:pt x="816" y="2904"/>
                  </a:cubicBezTo>
                  <a:cubicBezTo>
                    <a:pt x="828" y="2950"/>
                    <a:pt x="982" y="3791"/>
                    <a:pt x="993" y="3897"/>
                  </a:cubicBezTo>
                  <a:cubicBezTo>
                    <a:pt x="1005" y="4009"/>
                    <a:pt x="997" y="4090"/>
                    <a:pt x="1007" y="4158"/>
                  </a:cubicBezTo>
                  <a:cubicBezTo>
                    <a:pt x="1016" y="4227"/>
                    <a:pt x="1007" y="4517"/>
                    <a:pt x="1007" y="4517"/>
                  </a:cubicBezTo>
                  <a:cubicBezTo>
                    <a:pt x="1012" y="4607"/>
                    <a:pt x="1015" y="4707"/>
                    <a:pt x="1011" y="4766"/>
                  </a:cubicBezTo>
                  <a:cubicBezTo>
                    <a:pt x="1007" y="4825"/>
                    <a:pt x="1003" y="4936"/>
                    <a:pt x="1000" y="4967"/>
                  </a:cubicBezTo>
                  <a:cubicBezTo>
                    <a:pt x="997" y="4998"/>
                    <a:pt x="991" y="5001"/>
                    <a:pt x="1000" y="5022"/>
                  </a:cubicBezTo>
                  <a:cubicBezTo>
                    <a:pt x="1010" y="5044"/>
                    <a:pt x="991" y="5128"/>
                    <a:pt x="1013" y="5153"/>
                  </a:cubicBezTo>
                  <a:cubicBezTo>
                    <a:pt x="1019" y="5160"/>
                    <a:pt x="1033" y="5159"/>
                    <a:pt x="1053" y="5155"/>
                  </a:cubicBezTo>
                  <a:cubicBezTo>
                    <a:pt x="1054" y="5159"/>
                    <a:pt x="1054" y="5163"/>
                    <a:pt x="1054" y="5165"/>
                  </a:cubicBezTo>
                  <a:cubicBezTo>
                    <a:pt x="1051" y="5175"/>
                    <a:pt x="1031" y="5242"/>
                    <a:pt x="1054" y="5272"/>
                  </a:cubicBezTo>
                  <a:cubicBezTo>
                    <a:pt x="1054" y="5272"/>
                    <a:pt x="1048" y="5279"/>
                    <a:pt x="1049" y="5291"/>
                  </a:cubicBezTo>
                  <a:cubicBezTo>
                    <a:pt x="1050" y="5304"/>
                    <a:pt x="1049" y="5351"/>
                    <a:pt x="1049" y="5351"/>
                  </a:cubicBezTo>
                  <a:cubicBezTo>
                    <a:pt x="1049" y="5351"/>
                    <a:pt x="1070" y="5361"/>
                    <a:pt x="1087" y="5371"/>
                  </a:cubicBezTo>
                  <a:cubicBezTo>
                    <a:pt x="1104" y="5381"/>
                    <a:pt x="1089" y="5399"/>
                    <a:pt x="1094" y="5418"/>
                  </a:cubicBezTo>
                  <a:cubicBezTo>
                    <a:pt x="1100" y="5436"/>
                    <a:pt x="1113" y="5438"/>
                    <a:pt x="1138" y="5444"/>
                  </a:cubicBezTo>
                  <a:cubicBezTo>
                    <a:pt x="1162" y="5451"/>
                    <a:pt x="1267" y="5469"/>
                    <a:pt x="1327" y="5453"/>
                  </a:cubicBezTo>
                  <a:cubicBezTo>
                    <a:pt x="1327" y="5453"/>
                    <a:pt x="1365" y="5442"/>
                    <a:pt x="1377" y="5428"/>
                  </a:cubicBezTo>
                  <a:cubicBezTo>
                    <a:pt x="1377" y="5428"/>
                    <a:pt x="1380" y="5398"/>
                    <a:pt x="1377" y="5394"/>
                  </a:cubicBezTo>
                  <a:cubicBezTo>
                    <a:pt x="1373" y="5390"/>
                    <a:pt x="1382" y="5372"/>
                    <a:pt x="1373" y="5349"/>
                  </a:cubicBezTo>
                  <a:cubicBezTo>
                    <a:pt x="1365" y="5326"/>
                    <a:pt x="1308" y="5261"/>
                    <a:pt x="1300" y="5233"/>
                  </a:cubicBezTo>
                  <a:cubicBezTo>
                    <a:pt x="1292" y="5208"/>
                    <a:pt x="1279" y="5205"/>
                    <a:pt x="1281" y="5171"/>
                  </a:cubicBezTo>
                  <a:cubicBezTo>
                    <a:pt x="1282" y="5171"/>
                    <a:pt x="1282" y="5172"/>
                    <a:pt x="1283" y="5172"/>
                  </a:cubicBezTo>
                  <a:cubicBezTo>
                    <a:pt x="1283" y="5172"/>
                    <a:pt x="1289" y="5172"/>
                    <a:pt x="1307" y="5113"/>
                  </a:cubicBezTo>
                  <a:cubicBezTo>
                    <a:pt x="1326" y="5054"/>
                    <a:pt x="1348" y="5025"/>
                    <a:pt x="1345" y="4991"/>
                  </a:cubicBezTo>
                  <a:cubicBezTo>
                    <a:pt x="1342" y="4957"/>
                    <a:pt x="1336" y="4844"/>
                    <a:pt x="1346" y="4813"/>
                  </a:cubicBezTo>
                  <a:cubicBezTo>
                    <a:pt x="1354" y="4782"/>
                    <a:pt x="1370" y="4567"/>
                    <a:pt x="1379" y="4492"/>
                  </a:cubicBezTo>
                  <a:cubicBezTo>
                    <a:pt x="1388" y="4417"/>
                    <a:pt x="1364" y="3890"/>
                    <a:pt x="1352" y="3730"/>
                  </a:cubicBezTo>
                  <a:cubicBezTo>
                    <a:pt x="1348" y="3674"/>
                    <a:pt x="1359" y="3042"/>
                    <a:pt x="1371" y="2902"/>
                  </a:cubicBezTo>
                  <a:cubicBezTo>
                    <a:pt x="1374" y="2870"/>
                    <a:pt x="1373" y="2823"/>
                    <a:pt x="1372" y="2771"/>
                  </a:cubicBezTo>
                  <a:cubicBezTo>
                    <a:pt x="1397" y="2752"/>
                    <a:pt x="1437" y="2722"/>
                    <a:pt x="1443" y="2716"/>
                  </a:cubicBezTo>
                  <a:cubicBezTo>
                    <a:pt x="1449" y="2709"/>
                    <a:pt x="1478" y="2627"/>
                    <a:pt x="1483" y="2615"/>
                  </a:cubicBezTo>
                  <a:cubicBezTo>
                    <a:pt x="1485" y="2617"/>
                    <a:pt x="1489" y="2619"/>
                    <a:pt x="1492" y="2621"/>
                  </a:cubicBezTo>
                  <a:cubicBezTo>
                    <a:pt x="1494" y="2622"/>
                    <a:pt x="1495" y="2624"/>
                    <a:pt x="1497" y="2624"/>
                  </a:cubicBezTo>
                  <a:cubicBezTo>
                    <a:pt x="1502" y="2624"/>
                    <a:pt x="1504" y="2619"/>
                    <a:pt x="1506" y="2615"/>
                  </a:cubicBezTo>
                  <a:cubicBezTo>
                    <a:pt x="1507" y="2612"/>
                    <a:pt x="1508" y="2609"/>
                    <a:pt x="1509" y="2605"/>
                  </a:cubicBezTo>
                  <a:cubicBezTo>
                    <a:pt x="1515" y="2590"/>
                    <a:pt x="1521" y="2571"/>
                    <a:pt x="1522" y="2569"/>
                  </a:cubicBezTo>
                  <a:cubicBezTo>
                    <a:pt x="1528" y="2574"/>
                    <a:pt x="1534" y="2579"/>
                    <a:pt x="1537" y="2582"/>
                  </a:cubicBezTo>
                  <a:cubicBezTo>
                    <a:pt x="1544" y="2587"/>
                    <a:pt x="1544" y="2569"/>
                    <a:pt x="1547" y="2561"/>
                  </a:cubicBezTo>
                  <a:cubicBezTo>
                    <a:pt x="1560" y="2528"/>
                    <a:pt x="1634" y="1926"/>
                    <a:pt x="1634" y="1903"/>
                  </a:cubicBezTo>
                  <a:cubicBezTo>
                    <a:pt x="1633" y="1859"/>
                    <a:pt x="1546" y="1203"/>
                    <a:pt x="1535" y="1139"/>
                  </a:cubicBezTo>
                  <a:cubicBezTo>
                    <a:pt x="1524" y="1077"/>
                    <a:pt x="1503" y="837"/>
                    <a:pt x="1447" y="8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32" name="Freeform 5">
            <a:extLst>
              <a:ext uri="{FF2B5EF4-FFF2-40B4-BE49-F238E27FC236}">
                <a16:creationId xmlns:a16="http://schemas.microsoft.com/office/drawing/2014/main" id="{E4E43663-DAAB-6340-91C2-ACD7D2C10618}"/>
              </a:ext>
            </a:extLst>
          </p:cNvPr>
          <p:cNvSpPr>
            <a:spLocks/>
          </p:cNvSpPr>
          <p:nvPr/>
        </p:nvSpPr>
        <p:spPr bwMode="auto">
          <a:xfrm>
            <a:off x="20229310" y="3863974"/>
            <a:ext cx="673506" cy="2251076"/>
          </a:xfrm>
          <a:custGeom>
            <a:avLst/>
            <a:gdLst>
              <a:gd name="T0" fmla="*/ 518719 w 1635"/>
              <a:gd name="T1" fmla="*/ 899680 h 5470"/>
              <a:gd name="T2" fmla="*/ 50431 w 1635"/>
              <a:gd name="T3" fmla="*/ 916954 h 5470"/>
              <a:gd name="T4" fmla="*/ 92577 w 1635"/>
              <a:gd name="T5" fmla="*/ 900040 h 5470"/>
              <a:gd name="T6" fmla="*/ 126438 w 1635"/>
              <a:gd name="T7" fmla="*/ 653528 h 5470"/>
              <a:gd name="T8" fmla="*/ 123196 w 1635"/>
              <a:gd name="T9" fmla="*/ 719024 h 5470"/>
              <a:gd name="T10" fmla="*/ 112029 w 1635"/>
              <a:gd name="T11" fmla="*/ 692754 h 5470"/>
              <a:gd name="T12" fmla="*/ 114190 w 1635"/>
              <a:gd name="T13" fmla="*/ 611063 h 5470"/>
              <a:gd name="T14" fmla="*/ 126438 w 1635"/>
              <a:gd name="T15" fmla="*/ 653528 h 5470"/>
              <a:gd name="T16" fmla="*/ 472971 w 1635"/>
              <a:gd name="T17" fmla="*/ 566079 h 5470"/>
              <a:gd name="T18" fmla="*/ 485218 w 1635"/>
              <a:gd name="T19" fmla="*/ 598107 h 5470"/>
              <a:gd name="T20" fmla="*/ 492062 w 1635"/>
              <a:gd name="T21" fmla="*/ 669002 h 5470"/>
              <a:gd name="T22" fmla="*/ 494584 w 1635"/>
              <a:gd name="T23" fmla="*/ 695273 h 5470"/>
              <a:gd name="T24" fmla="*/ 493143 w 1635"/>
              <a:gd name="T25" fmla="*/ 734859 h 5470"/>
              <a:gd name="T26" fmla="*/ 483417 w 1635"/>
              <a:gd name="T27" fmla="*/ 786320 h 5470"/>
              <a:gd name="T28" fmla="*/ 472250 w 1635"/>
              <a:gd name="T29" fmla="*/ 658206 h 5470"/>
              <a:gd name="T30" fmla="*/ 503950 w 1635"/>
              <a:gd name="T31" fmla="*/ 896081 h 5470"/>
              <a:gd name="T32" fmla="*/ 508633 w 1635"/>
              <a:gd name="T33" fmla="*/ 896441 h 5470"/>
              <a:gd name="T34" fmla="*/ 495665 w 1635"/>
              <a:gd name="T35" fmla="*/ 896441 h 5470"/>
              <a:gd name="T36" fmla="*/ 491342 w 1635"/>
              <a:gd name="T37" fmla="*/ 915874 h 5470"/>
              <a:gd name="T38" fmla="*/ 488820 w 1635"/>
              <a:gd name="T39" fmla="*/ 919113 h 5470"/>
              <a:gd name="T40" fmla="*/ 355539 w 1635"/>
              <a:gd name="T41" fmla="*/ 261267 h 5470"/>
              <a:gd name="T42" fmla="*/ 340049 w 1635"/>
              <a:gd name="T43" fmla="*/ 252270 h 5470"/>
              <a:gd name="T44" fmla="*/ 338608 w 1635"/>
              <a:gd name="T45" fmla="*/ 167700 h 5470"/>
              <a:gd name="T46" fmla="*/ 340049 w 1635"/>
              <a:gd name="T47" fmla="*/ 116958 h 5470"/>
              <a:gd name="T48" fmla="*/ 179750 w 1635"/>
              <a:gd name="T49" fmla="*/ 32029 h 5470"/>
              <a:gd name="T50" fmla="*/ 185514 w 1635"/>
              <a:gd name="T51" fmla="*/ 136391 h 5470"/>
              <a:gd name="T52" fmla="*/ 201724 w 1635"/>
              <a:gd name="T53" fmla="*/ 195770 h 5470"/>
              <a:gd name="T54" fmla="*/ 213972 w 1635"/>
              <a:gd name="T55" fmla="*/ 265945 h 5470"/>
              <a:gd name="T56" fmla="*/ 65921 w 1635"/>
              <a:gd name="T57" fmla="*/ 324245 h 5470"/>
              <a:gd name="T58" fmla="*/ 0 w 1635"/>
              <a:gd name="T59" fmla="*/ 704629 h 5470"/>
              <a:gd name="T60" fmla="*/ 46108 w 1635"/>
              <a:gd name="T61" fmla="*/ 921272 h 5470"/>
              <a:gd name="T62" fmla="*/ 59076 w 1635"/>
              <a:gd name="T63" fmla="*/ 938186 h 5470"/>
              <a:gd name="T64" fmla="*/ 101943 w 1635"/>
              <a:gd name="T65" fmla="*/ 1177501 h 5470"/>
              <a:gd name="T66" fmla="*/ 81050 w 1635"/>
              <a:gd name="T67" fmla="*/ 1764453 h 5470"/>
              <a:gd name="T68" fmla="*/ 95098 w 1635"/>
              <a:gd name="T69" fmla="*/ 1861258 h 5470"/>
              <a:gd name="T70" fmla="*/ 75286 w 1635"/>
              <a:gd name="T71" fmla="*/ 1922436 h 5470"/>
              <a:gd name="T72" fmla="*/ 88614 w 1635"/>
              <a:gd name="T73" fmla="*/ 1956264 h 5470"/>
              <a:gd name="T74" fmla="*/ 178310 w 1635"/>
              <a:gd name="T75" fmla="*/ 1935392 h 5470"/>
              <a:gd name="T76" fmla="*/ 187675 w 1635"/>
              <a:gd name="T77" fmla="*/ 1897965 h 5470"/>
              <a:gd name="T78" fmla="*/ 197041 w 1635"/>
              <a:gd name="T79" fmla="*/ 1854421 h 5470"/>
              <a:gd name="T80" fmla="*/ 217574 w 1635"/>
              <a:gd name="T81" fmla="*/ 1556087 h 5470"/>
              <a:gd name="T82" fmla="*/ 258999 w 1635"/>
              <a:gd name="T83" fmla="*/ 1199453 h 5470"/>
              <a:gd name="T84" fmla="*/ 362743 w 1635"/>
              <a:gd name="T85" fmla="*/ 1496348 h 5470"/>
              <a:gd name="T86" fmla="*/ 360221 w 1635"/>
              <a:gd name="T87" fmla="*/ 1787484 h 5470"/>
              <a:gd name="T88" fmla="*/ 379313 w 1635"/>
              <a:gd name="T89" fmla="*/ 1855140 h 5470"/>
              <a:gd name="T90" fmla="*/ 377872 w 1635"/>
              <a:gd name="T91" fmla="*/ 1904083 h 5470"/>
              <a:gd name="T92" fmla="*/ 394082 w 1635"/>
              <a:gd name="T93" fmla="*/ 1949787 h 5470"/>
              <a:gd name="T94" fmla="*/ 496025 w 1635"/>
              <a:gd name="T95" fmla="*/ 1953385 h 5470"/>
              <a:gd name="T96" fmla="*/ 468288 w 1635"/>
              <a:gd name="T97" fmla="*/ 1883210 h 5470"/>
              <a:gd name="T98" fmla="*/ 470809 w 1635"/>
              <a:gd name="T99" fmla="*/ 1840026 h 5470"/>
              <a:gd name="T100" fmla="*/ 496745 w 1635"/>
              <a:gd name="T101" fmla="*/ 1616545 h 5470"/>
              <a:gd name="T102" fmla="*/ 494224 w 1635"/>
              <a:gd name="T103" fmla="*/ 997205 h 5470"/>
              <a:gd name="T104" fmla="*/ 537450 w 1635"/>
              <a:gd name="T105" fmla="*/ 943225 h 5470"/>
              <a:gd name="T106" fmla="*/ 543574 w 1635"/>
              <a:gd name="T107" fmla="*/ 937467 h 5470"/>
              <a:gd name="T108" fmla="*/ 557263 w 1635"/>
              <a:gd name="T109" fmla="*/ 921632 h 5470"/>
              <a:gd name="T110" fmla="*/ 521240 w 1635"/>
              <a:gd name="T111" fmla="*/ 304452 h 5470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1635" h="5470">
                <a:moveTo>
                  <a:pt x="1485" y="2538"/>
                </a:moveTo>
                <a:lnTo>
                  <a:pt x="1485" y="2538"/>
                </a:lnTo>
                <a:cubicBezTo>
                  <a:pt x="1447" y="2506"/>
                  <a:pt x="1423" y="2494"/>
                  <a:pt x="1421" y="2493"/>
                </a:cubicBezTo>
                <a:cubicBezTo>
                  <a:pt x="1428" y="2494"/>
                  <a:pt x="1434" y="2497"/>
                  <a:pt x="1440" y="2500"/>
                </a:cubicBezTo>
                <a:cubicBezTo>
                  <a:pt x="1450" y="2507"/>
                  <a:pt x="1478" y="2531"/>
                  <a:pt x="1503" y="2552"/>
                </a:cubicBezTo>
                <a:cubicBezTo>
                  <a:pt x="1498" y="2548"/>
                  <a:pt x="1493" y="2544"/>
                  <a:pt x="1485" y="2538"/>
                </a:cubicBezTo>
                <a:close/>
                <a:moveTo>
                  <a:pt x="129" y="2557"/>
                </a:moveTo>
                <a:lnTo>
                  <a:pt x="129" y="2557"/>
                </a:lnTo>
                <a:cubicBezTo>
                  <a:pt x="132" y="2555"/>
                  <a:pt x="136" y="2552"/>
                  <a:pt x="140" y="2548"/>
                </a:cubicBezTo>
                <a:cubicBezTo>
                  <a:pt x="136" y="2552"/>
                  <a:pt x="133" y="2555"/>
                  <a:pt x="130" y="2558"/>
                </a:cubicBezTo>
                <a:cubicBezTo>
                  <a:pt x="129" y="2558"/>
                  <a:pt x="129" y="2557"/>
                  <a:pt x="129" y="2557"/>
                </a:cubicBezTo>
                <a:close/>
                <a:moveTo>
                  <a:pt x="257" y="2501"/>
                </a:moveTo>
                <a:lnTo>
                  <a:pt x="257" y="2501"/>
                </a:lnTo>
                <a:cubicBezTo>
                  <a:pt x="240" y="2503"/>
                  <a:pt x="216" y="2508"/>
                  <a:pt x="199" y="2516"/>
                </a:cubicBezTo>
                <a:cubicBezTo>
                  <a:pt x="182" y="2523"/>
                  <a:pt x="168" y="2530"/>
                  <a:pt x="156" y="2538"/>
                </a:cubicBezTo>
                <a:cubicBezTo>
                  <a:pt x="183" y="2520"/>
                  <a:pt x="218" y="2502"/>
                  <a:pt x="257" y="2501"/>
                </a:cubicBezTo>
                <a:close/>
                <a:moveTo>
                  <a:pt x="351" y="1816"/>
                </a:moveTo>
                <a:lnTo>
                  <a:pt x="351" y="1816"/>
                </a:lnTo>
                <a:cubicBezTo>
                  <a:pt x="354" y="1834"/>
                  <a:pt x="356" y="1853"/>
                  <a:pt x="355" y="1871"/>
                </a:cubicBezTo>
                <a:cubicBezTo>
                  <a:pt x="355" y="1890"/>
                  <a:pt x="351" y="1909"/>
                  <a:pt x="348" y="1928"/>
                </a:cubicBezTo>
                <a:cubicBezTo>
                  <a:pt x="343" y="1951"/>
                  <a:pt x="348" y="1975"/>
                  <a:pt x="342" y="1998"/>
                </a:cubicBezTo>
                <a:cubicBezTo>
                  <a:pt x="336" y="2024"/>
                  <a:pt x="327" y="2051"/>
                  <a:pt x="319" y="2077"/>
                </a:cubicBezTo>
                <a:cubicBezTo>
                  <a:pt x="317" y="2084"/>
                  <a:pt x="314" y="2092"/>
                  <a:pt x="307" y="2093"/>
                </a:cubicBezTo>
                <a:cubicBezTo>
                  <a:pt x="296" y="2038"/>
                  <a:pt x="298" y="1980"/>
                  <a:pt x="311" y="1925"/>
                </a:cubicBezTo>
                <a:cubicBezTo>
                  <a:pt x="317" y="1904"/>
                  <a:pt x="324" y="1882"/>
                  <a:pt x="321" y="1859"/>
                </a:cubicBezTo>
                <a:cubicBezTo>
                  <a:pt x="320" y="1846"/>
                  <a:pt x="315" y="1832"/>
                  <a:pt x="312" y="1819"/>
                </a:cubicBezTo>
                <a:cubicBezTo>
                  <a:pt x="302" y="1779"/>
                  <a:pt x="310" y="1738"/>
                  <a:pt x="317" y="1698"/>
                </a:cubicBezTo>
                <a:cubicBezTo>
                  <a:pt x="322" y="1672"/>
                  <a:pt x="327" y="1644"/>
                  <a:pt x="332" y="1617"/>
                </a:cubicBezTo>
                <a:cubicBezTo>
                  <a:pt x="341" y="1640"/>
                  <a:pt x="344" y="1666"/>
                  <a:pt x="347" y="1690"/>
                </a:cubicBezTo>
                <a:cubicBezTo>
                  <a:pt x="352" y="1732"/>
                  <a:pt x="347" y="1774"/>
                  <a:pt x="351" y="1816"/>
                </a:cubicBezTo>
                <a:close/>
                <a:moveTo>
                  <a:pt x="617" y="738"/>
                </a:moveTo>
                <a:lnTo>
                  <a:pt x="617" y="738"/>
                </a:lnTo>
                <a:cubicBezTo>
                  <a:pt x="617" y="735"/>
                  <a:pt x="617" y="732"/>
                  <a:pt x="617" y="730"/>
                </a:cubicBezTo>
                <a:cubicBezTo>
                  <a:pt x="617" y="734"/>
                  <a:pt x="617" y="736"/>
                  <a:pt x="617" y="738"/>
                </a:cubicBezTo>
                <a:close/>
                <a:moveTo>
                  <a:pt x="1313" y="1573"/>
                </a:moveTo>
                <a:lnTo>
                  <a:pt x="1313" y="1573"/>
                </a:lnTo>
                <a:cubicBezTo>
                  <a:pt x="1314" y="1567"/>
                  <a:pt x="1316" y="1561"/>
                  <a:pt x="1322" y="1561"/>
                </a:cubicBezTo>
                <a:cubicBezTo>
                  <a:pt x="1324" y="1560"/>
                  <a:pt x="1337" y="1599"/>
                  <a:pt x="1337" y="1602"/>
                </a:cubicBezTo>
                <a:cubicBezTo>
                  <a:pt x="1346" y="1634"/>
                  <a:pt x="1349" y="1644"/>
                  <a:pt x="1347" y="1662"/>
                </a:cubicBezTo>
                <a:cubicBezTo>
                  <a:pt x="1345" y="1705"/>
                  <a:pt x="1344" y="1729"/>
                  <a:pt x="1342" y="1773"/>
                </a:cubicBezTo>
                <a:cubicBezTo>
                  <a:pt x="1340" y="1795"/>
                  <a:pt x="1339" y="1819"/>
                  <a:pt x="1353" y="1837"/>
                </a:cubicBezTo>
                <a:cubicBezTo>
                  <a:pt x="1358" y="1844"/>
                  <a:pt x="1366" y="1851"/>
                  <a:pt x="1366" y="1859"/>
                </a:cubicBezTo>
                <a:cubicBezTo>
                  <a:pt x="1365" y="1867"/>
                  <a:pt x="1359" y="1873"/>
                  <a:pt x="1359" y="1881"/>
                </a:cubicBezTo>
                <a:cubicBezTo>
                  <a:pt x="1359" y="1887"/>
                  <a:pt x="1362" y="1891"/>
                  <a:pt x="1365" y="1896"/>
                </a:cubicBezTo>
                <a:cubicBezTo>
                  <a:pt x="1371" y="1907"/>
                  <a:pt x="1372" y="1919"/>
                  <a:pt x="1373" y="1932"/>
                </a:cubicBezTo>
                <a:cubicBezTo>
                  <a:pt x="1374" y="1950"/>
                  <a:pt x="1375" y="1969"/>
                  <a:pt x="1377" y="1988"/>
                </a:cubicBezTo>
                <a:cubicBezTo>
                  <a:pt x="1377" y="1997"/>
                  <a:pt x="1378" y="2007"/>
                  <a:pt x="1376" y="2016"/>
                </a:cubicBezTo>
                <a:cubicBezTo>
                  <a:pt x="1375" y="2025"/>
                  <a:pt x="1372" y="2033"/>
                  <a:pt x="1369" y="2042"/>
                </a:cubicBezTo>
                <a:cubicBezTo>
                  <a:pt x="1363" y="2061"/>
                  <a:pt x="1350" y="2160"/>
                  <a:pt x="1350" y="2181"/>
                </a:cubicBezTo>
                <a:cubicBezTo>
                  <a:pt x="1350" y="2185"/>
                  <a:pt x="1347" y="2191"/>
                  <a:pt x="1344" y="2188"/>
                </a:cubicBezTo>
                <a:cubicBezTo>
                  <a:pt x="1343" y="2188"/>
                  <a:pt x="1343" y="2186"/>
                  <a:pt x="1342" y="2185"/>
                </a:cubicBezTo>
                <a:cubicBezTo>
                  <a:pt x="1329" y="2111"/>
                  <a:pt x="1340" y="1959"/>
                  <a:pt x="1318" y="1887"/>
                </a:cubicBezTo>
                <a:cubicBezTo>
                  <a:pt x="1315" y="1879"/>
                  <a:pt x="1312" y="1870"/>
                  <a:pt x="1311" y="1861"/>
                </a:cubicBezTo>
                <a:cubicBezTo>
                  <a:pt x="1310" y="1851"/>
                  <a:pt x="1311" y="1839"/>
                  <a:pt x="1311" y="1829"/>
                </a:cubicBezTo>
                <a:cubicBezTo>
                  <a:pt x="1317" y="1753"/>
                  <a:pt x="1299" y="1648"/>
                  <a:pt x="1313" y="1573"/>
                </a:cubicBezTo>
                <a:close/>
                <a:moveTo>
                  <a:pt x="1402" y="2490"/>
                </a:moveTo>
                <a:lnTo>
                  <a:pt x="1402" y="2490"/>
                </a:lnTo>
                <a:cubicBezTo>
                  <a:pt x="1402" y="2490"/>
                  <a:pt x="1400" y="2490"/>
                  <a:pt x="1399" y="2490"/>
                </a:cubicBezTo>
                <a:cubicBezTo>
                  <a:pt x="1400" y="2490"/>
                  <a:pt x="1402" y="2490"/>
                  <a:pt x="1402" y="2490"/>
                </a:cubicBezTo>
                <a:close/>
                <a:moveTo>
                  <a:pt x="1412" y="2491"/>
                </a:moveTo>
                <a:lnTo>
                  <a:pt x="1412" y="2491"/>
                </a:lnTo>
                <a:cubicBezTo>
                  <a:pt x="1410" y="2491"/>
                  <a:pt x="1409" y="2490"/>
                  <a:pt x="1408" y="2490"/>
                </a:cubicBezTo>
                <a:cubicBezTo>
                  <a:pt x="1409" y="2490"/>
                  <a:pt x="1410" y="2491"/>
                  <a:pt x="1412" y="2491"/>
                </a:cubicBezTo>
                <a:close/>
                <a:moveTo>
                  <a:pt x="1421" y="2493"/>
                </a:moveTo>
                <a:lnTo>
                  <a:pt x="1421" y="2493"/>
                </a:lnTo>
                <a:cubicBezTo>
                  <a:pt x="1420" y="2493"/>
                  <a:pt x="1419" y="2492"/>
                  <a:pt x="1418" y="2492"/>
                </a:cubicBezTo>
                <a:cubicBezTo>
                  <a:pt x="1419" y="2492"/>
                  <a:pt x="1420" y="2493"/>
                  <a:pt x="1421" y="2493"/>
                </a:cubicBezTo>
                <a:close/>
                <a:moveTo>
                  <a:pt x="1376" y="2491"/>
                </a:moveTo>
                <a:lnTo>
                  <a:pt x="1376" y="2491"/>
                </a:lnTo>
                <a:cubicBezTo>
                  <a:pt x="1377" y="2490"/>
                  <a:pt x="1385" y="2489"/>
                  <a:pt x="1395" y="2490"/>
                </a:cubicBezTo>
                <a:cubicBezTo>
                  <a:pt x="1385" y="2490"/>
                  <a:pt x="1378" y="2490"/>
                  <a:pt x="1376" y="2491"/>
                </a:cubicBezTo>
                <a:close/>
                <a:moveTo>
                  <a:pt x="1364" y="2545"/>
                </a:moveTo>
                <a:lnTo>
                  <a:pt x="1364" y="2545"/>
                </a:lnTo>
                <a:lnTo>
                  <a:pt x="1364" y="2547"/>
                </a:lnTo>
                <a:cubicBezTo>
                  <a:pt x="1366" y="2547"/>
                  <a:pt x="1367" y="2547"/>
                  <a:pt x="1368" y="2547"/>
                </a:cubicBezTo>
                <a:cubicBezTo>
                  <a:pt x="1366" y="2548"/>
                  <a:pt x="1362" y="2550"/>
                  <a:pt x="1357" y="2554"/>
                </a:cubicBezTo>
                <a:cubicBezTo>
                  <a:pt x="1360" y="2550"/>
                  <a:pt x="1362" y="2547"/>
                  <a:pt x="1364" y="2545"/>
                </a:cubicBezTo>
                <a:close/>
                <a:moveTo>
                  <a:pt x="1447" y="846"/>
                </a:moveTo>
                <a:lnTo>
                  <a:pt x="1447" y="846"/>
                </a:lnTo>
                <a:cubicBezTo>
                  <a:pt x="1447" y="846"/>
                  <a:pt x="1085" y="773"/>
                  <a:pt x="1044" y="756"/>
                </a:cubicBezTo>
                <a:cubicBezTo>
                  <a:pt x="1004" y="739"/>
                  <a:pt x="999" y="718"/>
                  <a:pt x="987" y="726"/>
                </a:cubicBezTo>
                <a:cubicBezTo>
                  <a:pt x="977" y="716"/>
                  <a:pt x="962" y="709"/>
                  <a:pt x="957" y="706"/>
                </a:cubicBezTo>
                <a:cubicBezTo>
                  <a:pt x="951" y="703"/>
                  <a:pt x="939" y="694"/>
                  <a:pt x="944" y="701"/>
                </a:cubicBezTo>
                <a:cubicBezTo>
                  <a:pt x="940" y="698"/>
                  <a:pt x="937" y="694"/>
                  <a:pt x="936" y="690"/>
                </a:cubicBezTo>
                <a:cubicBezTo>
                  <a:pt x="928" y="673"/>
                  <a:pt x="927" y="587"/>
                  <a:pt x="927" y="587"/>
                </a:cubicBezTo>
                <a:cubicBezTo>
                  <a:pt x="945" y="549"/>
                  <a:pt x="940" y="466"/>
                  <a:pt x="940" y="466"/>
                </a:cubicBezTo>
                <a:cubicBezTo>
                  <a:pt x="961" y="471"/>
                  <a:pt x="975" y="427"/>
                  <a:pt x="984" y="398"/>
                </a:cubicBezTo>
                <a:cubicBezTo>
                  <a:pt x="994" y="368"/>
                  <a:pt x="1008" y="358"/>
                  <a:pt x="993" y="329"/>
                </a:cubicBezTo>
                <a:cubicBezTo>
                  <a:pt x="979" y="301"/>
                  <a:pt x="944" y="325"/>
                  <a:pt x="944" y="325"/>
                </a:cubicBezTo>
                <a:cubicBezTo>
                  <a:pt x="947" y="286"/>
                  <a:pt x="937" y="181"/>
                  <a:pt x="918" y="118"/>
                </a:cubicBezTo>
                <a:cubicBezTo>
                  <a:pt x="899" y="56"/>
                  <a:pt x="743" y="2"/>
                  <a:pt x="677" y="1"/>
                </a:cubicBezTo>
                <a:cubicBezTo>
                  <a:pt x="612" y="0"/>
                  <a:pt x="532" y="47"/>
                  <a:pt x="499" y="89"/>
                </a:cubicBezTo>
                <a:cubicBezTo>
                  <a:pt x="467" y="130"/>
                  <a:pt x="466" y="140"/>
                  <a:pt x="471" y="216"/>
                </a:cubicBezTo>
                <a:cubicBezTo>
                  <a:pt x="476" y="287"/>
                  <a:pt x="510" y="368"/>
                  <a:pt x="515" y="379"/>
                </a:cubicBezTo>
                <a:cubicBezTo>
                  <a:pt x="509" y="374"/>
                  <a:pt x="485" y="365"/>
                  <a:pt x="475" y="387"/>
                </a:cubicBezTo>
                <a:cubicBezTo>
                  <a:pt x="448" y="458"/>
                  <a:pt x="560" y="544"/>
                  <a:pt x="560" y="544"/>
                </a:cubicBezTo>
                <a:cubicBezTo>
                  <a:pt x="569" y="605"/>
                  <a:pt x="604" y="619"/>
                  <a:pt x="607" y="635"/>
                </a:cubicBezTo>
                <a:cubicBezTo>
                  <a:pt x="609" y="648"/>
                  <a:pt x="615" y="700"/>
                  <a:pt x="616" y="725"/>
                </a:cubicBezTo>
                <a:cubicBezTo>
                  <a:pt x="613" y="722"/>
                  <a:pt x="605" y="728"/>
                  <a:pt x="594" y="739"/>
                </a:cubicBezTo>
                <a:cubicBezTo>
                  <a:pt x="590" y="738"/>
                  <a:pt x="583" y="740"/>
                  <a:pt x="574" y="748"/>
                </a:cubicBezTo>
                <a:cubicBezTo>
                  <a:pt x="561" y="761"/>
                  <a:pt x="542" y="768"/>
                  <a:pt x="490" y="790"/>
                </a:cubicBezTo>
                <a:cubicBezTo>
                  <a:pt x="438" y="813"/>
                  <a:pt x="212" y="891"/>
                  <a:pt x="183" y="901"/>
                </a:cubicBezTo>
                <a:cubicBezTo>
                  <a:pt x="152" y="912"/>
                  <a:pt x="154" y="886"/>
                  <a:pt x="143" y="943"/>
                </a:cubicBezTo>
                <a:cubicBezTo>
                  <a:pt x="133" y="1002"/>
                  <a:pt x="19" y="1774"/>
                  <a:pt x="0" y="1956"/>
                </a:cubicBezTo>
                <a:cubicBezTo>
                  <a:pt x="0" y="1956"/>
                  <a:pt x="0" y="1957"/>
                  <a:pt x="0" y="1958"/>
                </a:cubicBezTo>
                <a:cubicBezTo>
                  <a:pt x="4" y="1978"/>
                  <a:pt x="92" y="2567"/>
                  <a:pt x="100" y="2574"/>
                </a:cubicBezTo>
                <a:cubicBezTo>
                  <a:pt x="103" y="2577"/>
                  <a:pt x="113" y="2569"/>
                  <a:pt x="128" y="2558"/>
                </a:cubicBezTo>
                <a:cubicBezTo>
                  <a:pt x="128" y="2559"/>
                  <a:pt x="128" y="2559"/>
                  <a:pt x="128" y="2560"/>
                </a:cubicBezTo>
                <a:cubicBezTo>
                  <a:pt x="128" y="2561"/>
                  <a:pt x="126" y="2561"/>
                  <a:pt x="126" y="2562"/>
                </a:cubicBezTo>
                <a:cubicBezTo>
                  <a:pt x="126" y="2562"/>
                  <a:pt x="142" y="2620"/>
                  <a:pt x="150" y="2617"/>
                </a:cubicBezTo>
                <a:cubicBezTo>
                  <a:pt x="151" y="2617"/>
                  <a:pt x="156" y="2612"/>
                  <a:pt x="164" y="2607"/>
                </a:cubicBezTo>
                <a:cubicBezTo>
                  <a:pt x="169" y="2625"/>
                  <a:pt x="201" y="2735"/>
                  <a:pt x="267" y="2764"/>
                </a:cubicBezTo>
                <a:cubicBezTo>
                  <a:pt x="267" y="2773"/>
                  <a:pt x="266" y="2782"/>
                  <a:pt x="266" y="2791"/>
                </a:cubicBezTo>
                <a:cubicBezTo>
                  <a:pt x="257" y="2962"/>
                  <a:pt x="270" y="3042"/>
                  <a:pt x="283" y="3272"/>
                </a:cubicBezTo>
                <a:cubicBezTo>
                  <a:pt x="302" y="3608"/>
                  <a:pt x="274" y="3852"/>
                  <a:pt x="262" y="3900"/>
                </a:cubicBezTo>
                <a:cubicBezTo>
                  <a:pt x="250" y="3946"/>
                  <a:pt x="229" y="4439"/>
                  <a:pt x="229" y="4536"/>
                </a:cubicBezTo>
                <a:cubicBezTo>
                  <a:pt x="228" y="4600"/>
                  <a:pt x="231" y="4878"/>
                  <a:pt x="225" y="4903"/>
                </a:cubicBezTo>
                <a:cubicBezTo>
                  <a:pt x="219" y="4928"/>
                  <a:pt x="237" y="4985"/>
                  <a:pt x="247" y="5004"/>
                </a:cubicBezTo>
                <a:cubicBezTo>
                  <a:pt x="256" y="5022"/>
                  <a:pt x="246" y="5054"/>
                  <a:pt x="249" y="5085"/>
                </a:cubicBezTo>
                <a:cubicBezTo>
                  <a:pt x="252" y="5116"/>
                  <a:pt x="255" y="5178"/>
                  <a:pt x="264" y="5172"/>
                </a:cubicBezTo>
                <a:cubicBezTo>
                  <a:pt x="266" y="5171"/>
                  <a:pt x="274" y="5168"/>
                  <a:pt x="285" y="5165"/>
                </a:cubicBezTo>
                <a:cubicBezTo>
                  <a:pt x="285" y="5181"/>
                  <a:pt x="285" y="5204"/>
                  <a:pt x="278" y="5223"/>
                </a:cubicBezTo>
                <a:cubicBezTo>
                  <a:pt x="266" y="5260"/>
                  <a:pt x="216" y="5304"/>
                  <a:pt x="209" y="5342"/>
                </a:cubicBezTo>
                <a:cubicBezTo>
                  <a:pt x="203" y="5380"/>
                  <a:pt x="209" y="5387"/>
                  <a:pt x="209" y="5387"/>
                </a:cubicBezTo>
                <a:cubicBezTo>
                  <a:pt x="209" y="5387"/>
                  <a:pt x="206" y="5403"/>
                  <a:pt x="207" y="5416"/>
                </a:cubicBezTo>
                <a:cubicBezTo>
                  <a:pt x="208" y="5428"/>
                  <a:pt x="219" y="5430"/>
                  <a:pt x="246" y="5436"/>
                </a:cubicBezTo>
                <a:cubicBezTo>
                  <a:pt x="272" y="5443"/>
                  <a:pt x="406" y="5456"/>
                  <a:pt x="476" y="5421"/>
                </a:cubicBezTo>
                <a:cubicBezTo>
                  <a:pt x="476" y="5421"/>
                  <a:pt x="492" y="5410"/>
                  <a:pt x="495" y="5402"/>
                </a:cubicBezTo>
                <a:cubicBezTo>
                  <a:pt x="498" y="5395"/>
                  <a:pt x="495" y="5378"/>
                  <a:pt x="495" y="5378"/>
                </a:cubicBezTo>
                <a:cubicBezTo>
                  <a:pt x="495" y="5378"/>
                  <a:pt x="483" y="5367"/>
                  <a:pt x="496" y="5360"/>
                </a:cubicBezTo>
                <a:cubicBezTo>
                  <a:pt x="509" y="5352"/>
                  <a:pt x="525" y="5349"/>
                  <a:pt x="526" y="5341"/>
                </a:cubicBezTo>
                <a:cubicBezTo>
                  <a:pt x="527" y="5332"/>
                  <a:pt x="521" y="5274"/>
                  <a:pt x="521" y="5274"/>
                </a:cubicBezTo>
                <a:cubicBezTo>
                  <a:pt x="521" y="5274"/>
                  <a:pt x="525" y="5257"/>
                  <a:pt x="526" y="5242"/>
                </a:cubicBezTo>
                <a:cubicBezTo>
                  <a:pt x="528" y="5228"/>
                  <a:pt x="536" y="5180"/>
                  <a:pt x="517" y="5143"/>
                </a:cubicBezTo>
                <a:cubicBezTo>
                  <a:pt x="529" y="5145"/>
                  <a:pt x="539" y="5149"/>
                  <a:pt x="547" y="5153"/>
                </a:cubicBezTo>
                <a:cubicBezTo>
                  <a:pt x="547" y="5153"/>
                  <a:pt x="554" y="5156"/>
                  <a:pt x="563" y="5094"/>
                </a:cubicBezTo>
                <a:cubicBezTo>
                  <a:pt x="573" y="5032"/>
                  <a:pt x="592" y="4856"/>
                  <a:pt x="579" y="4785"/>
                </a:cubicBezTo>
                <a:cubicBezTo>
                  <a:pt x="566" y="4713"/>
                  <a:pt x="601" y="4495"/>
                  <a:pt x="604" y="4324"/>
                </a:cubicBezTo>
                <a:cubicBezTo>
                  <a:pt x="607" y="4153"/>
                  <a:pt x="650" y="3733"/>
                  <a:pt x="678" y="3562"/>
                </a:cubicBezTo>
                <a:cubicBezTo>
                  <a:pt x="684" y="3529"/>
                  <a:pt x="694" y="3469"/>
                  <a:pt x="707" y="3399"/>
                </a:cubicBezTo>
                <a:cubicBezTo>
                  <a:pt x="710" y="3383"/>
                  <a:pt x="716" y="3350"/>
                  <a:pt x="719" y="3333"/>
                </a:cubicBezTo>
                <a:cubicBezTo>
                  <a:pt x="758" y="3126"/>
                  <a:pt x="807" y="2875"/>
                  <a:pt x="816" y="2904"/>
                </a:cubicBezTo>
                <a:cubicBezTo>
                  <a:pt x="828" y="2950"/>
                  <a:pt x="982" y="3791"/>
                  <a:pt x="993" y="3897"/>
                </a:cubicBezTo>
                <a:cubicBezTo>
                  <a:pt x="1005" y="4009"/>
                  <a:pt x="997" y="4090"/>
                  <a:pt x="1007" y="4158"/>
                </a:cubicBezTo>
                <a:cubicBezTo>
                  <a:pt x="1016" y="4227"/>
                  <a:pt x="1007" y="4517"/>
                  <a:pt x="1007" y="4517"/>
                </a:cubicBezTo>
                <a:cubicBezTo>
                  <a:pt x="1012" y="4607"/>
                  <a:pt x="1015" y="4707"/>
                  <a:pt x="1011" y="4766"/>
                </a:cubicBezTo>
                <a:cubicBezTo>
                  <a:pt x="1007" y="4825"/>
                  <a:pt x="1003" y="4936"/>
                  <a:pt x="1000" y="4967"/>
                </a:cubicBezTo>
                <a:cubicBezTo>
                  <a:pt x="997" y="4998"/>
                  <a:pt x="991" y="5001"/>
                  <a:pt x="1000" y="5022"/>
                </a:cubicBezTo>
                <a:cubicBezTo>
                  <a:pt x="1010" y="5044"/>
                  <a:pt x="991" y="5128"/>
                  <a:pt x="1013" y="5153"/>
                </a:cubicBezTo>
                <a:cubicBezTo>
                  <a:pt x="1019" y="5160"/>
                  <a:pt x="1033" y="5159"/>
                  <a:pt x="1053" y="5155"/>
                </a:cubicBezTo>
                <a:cubicBezTo>
                  <a:pt x="1054" y="5159"/>
                  <a:pt x="1054" y="5163"/>
                  <a:pt x="1054" y="5165"/>
                </a:cubicBezTo>
                <a:cubicBezTo>
                  <a:pt x="1051" y="5175"/>
                  <a:pt x="1031" y="5242"/>
                  <a:pt x="1054" y="5272"/>
                </a:cubicBezTo>
                <a:cubicBezTo>
                  <a:pt x="1054" y="5272"/>
                  <a:pt x="1048" y="5279"/>
                  <a:pt x="1049" y="5291"/>
                </a:cubicBezTo>
                <a:cubicBezTo>
                  <a:pt x="1050" y="5304"/>
                  <a:pt x="1049" y="5351"/>
                  <a:pt x="1049" y="5351"/>
                </a:cubicBezTo>
                <a:cubicBezTo>
                  <a:pt x="1049" y="5351"/>
                  <a:pt x="1070" y="5361"/>
                  <a:pt x="1087" y="5371"/>
                </a:cubicBezTo>
                <a:cubicBezTo>
                  <a:pt x="1104" y="5381"/>
                  <a:pt x="1089" y="5399"/>
                  <a:pt x="1094" y="5418"/>
                </a:cubicBezTo>
                <a:cubicBezTo>
                  <a:pt x="1100" y="5436"/>
                  <a:pt x="1113" y="5438"/>
                  <a:pt x="1138" y="5444"/>
                </a:cubicBezTo>
                <a:cubicBezTo>
                  <a:pt x="1162" y="5451"/>
                  <a:pt x="1267" y="5469"/>
                  <a:pt x="1327" y="5453"/>
                </a:cubicBezTo>
                <a:cubicBezTo>
                  <a:pt x="1327" y="5453"/>
                  <a:pt x="1365" y="5442"/>
                  <a:pt x="1377" y="5428"/>
                </a:cubicBezTo>
                <a:cubicBezTo>
                  <a:pt x="1377" y="5428"/>
                  <a:pt x="1380" y="5398"/>
                  <a:pt x="1377" y="5394"/>
                </a:cubicBezTo>
                <a:cubicBezTo>
                  <a:pt x="1373" y="5390"/>
                  <a:pt x="1382" y="5372"/>
                  <a:pt x="1373" y="5349"/>
                </a:cubicBezTo>
                <a:cubicBezTo>
                  <a:pt x="1365" y="5326"/>
                  <a:pt x="1308" y="5261"/>
                  <a:pt x="1300" y="5233"/>
                </a:cubicBezTo>
                <a:cubicBezTo>
                  <a:pt x="1292" y="5208"/>
                  <a:pt x="1279" y="5205"/>
                  <a:pt x="1281" y="5171"/>
                </a:cubicBezTo>
                <a:cubicBezTo>
                  <a:pt x="1282" y="5171"/>
                  <a:pt x="1282" y="5172"/>
                  <a:pt x="1283" y="5172"/>
                </a:cubicBezTo>
                <a:cubicBezTo>
                  <a:pt x="1283" y="5172"/>
                  <a:pt x="1289" y="5172"/>
                  <a:pt x="1307" y="5113"/>
                </a:cubicBezTo>
                <a:cubicBezTo>
                  <a:pt x="1326" y="5054"/>
                  <a:pt x="1348" y="5025"/>
                  <a:pt x="1345" y="4991"/>
                </a:cubicBezTo>
                <a:cubicBezTo>
                  <a:pt x="1342" y="4957"/>
                  <a:pt x="1336" y="4844"/>
                  <a:pt x="1346" y="4813"/>
                </a:cubicBezTo>
                <a:cubicBezTo>
                  <a:pt x="1354" y="4782"/>
                  <a:pt x="1370" y="4567"/>
                  <a:pt x="1379" y="4492"/>
                </a:cubicBezTo>
                <a:cubicBezTo>
                  <a:pt x="1388" y="4417"/>
                  <a:pt x="1364" y="3890"/>
                  <a:pt x="1352" y="3730"/>
                </a:cubicBezTo>
                <a:cubicBezTo>
                  <a:pt x="1348" y="3674"/>
                  <a:pt x="1359" y="3042"/>
                  <a:pt x="1371" y="2902"/>
                </a:cubicBezTo>
                <a:cubicBezTo>
                  <a:pt x="1374" y="2870"/>
                  <a:pt x="1373" y="2823"/>
                  <a:pt x="1372" y="2771"/>
                </a:cubicBezTo>
                <a:cubicBezTo>
                  <a:pt x="1397" y="2752"/>
                  <a:pt x="1437" y="2722"/>
                  <a:pt x="1443" y="2716"/>
                </a:cubicBezTo>
                <a:cubicBezTo>
                  <a:pt x="1449" y="2709"/>
                  <a:pt x="1478" y="2627"/>
                  <a:pt x="1483" y="2615"/>
                </a:cubicBezTo>
                <a:cubicBezTo>
                  <a:pt x="1485" y="2617"/>
                  <a:pt x="1489" y="2619"/>
                  <a:pt x="1492" y="2621"/>
                </a:cubicBezTo>
                <a:cubicBezTo>
                  <a:pt x="1494" y="2622"/>
                  <a:pt x="1495" y="2624"/>
                  <a:pt x="1497" y="2624"/>
                </a:cubicBezTo>
                <a:cubicBezTo>
                  <a:pt x="1502" y="2624"/>
                  <a:pt x="1504" y="2619"/>
                  <a:pt x="1506" y="2615"/>
                </a:cubicBezTo>
                <a:cubicBezTo>
                  <a:pt x="1507" y="2612"/>
                  <a:pt x="1508" y="2609"/>
                  <a:pt x="1509" y="2605"/>
                </a:cubicBezTo>
                <a:cubicBezTo>
                  <a:pt x="1515" y="2590"/>
                  <a:pt x="1521" y="2571"/>
                  <a:pt x="1522" y="2569"/>
                </a:cubicBezTo>
                <a:cubicBezTo>
                  <a:pt x="1528" y="2574"/>
                  <a:pt x="1534" y="2579"/>
                  <a:pt x="1537" y="2582"/>
                </a:cubicBezTo>
                <a:cubicBezTo>
                  <a:pt x="1544" y="2587"/>
                  <a:pt x="1544" y="2569"/>
                  <a:pt x="1547" y="2561"/>
                </a:cubicBezTo>
                <a:cubicBezTo>
                  <a:pt x="1560" y="2528"/>
                  <a:pt x="1634" y="1926"/>
                  <a:pt x="1634" y="1903"/>
                </a:cubicBezTo>
                <a:cubicBezTo>
                  <a:pt x="1633" y="1859"/>
                  <a:pt x="1546" y="1203"/>
                  <a:pt x="1535" y="1139"/>
                </a:cubicBezTo>
                <a:cubicBezTo>
                  <a:pt x="1524" y="1077"/>
                  <a:pt x="1503" y="837"/>
                  <a:pt x="1447" y="8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9B863AA-EDF2-914F-AEFD-19C044BB768D}"/>
              </a:ext>
            </a:extLst>
          </p:cNvPr>
          <p:cNvSpPr txBox="1"/>
          <p:nvPr/>
        </p:nvSpPr>
        <p:spPr>
          <a:xfrm>
            <a:off x="2081043" y="7352620"/>
            <a:ext cx="3371437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Staff Recruiting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416F995E-9C14-BF47-9167-9FDD8F7DFF4C}"/>
              </a:ext>
            </a:extLst>
          </p:cNvPr>
          <p:cNvSpPr txBox="1">
            <a:spLocks/>
          </p:cNvSpPr>
          <p:nvPr/>
        </p:nvSpPr>
        <p:spPr>
          <a:xfrm>
            <a:off x="1520825" y="8145413"/>
            <a:ext cx="4491868" cy="259763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Personnel planning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Recruiting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Personnel marketing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Selection of personnel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Education and training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FD9F61B-88D6-6C4A-919F-77D31A0662F0}"/>
              </a:ext>
            </a:extLst>
          </p:cNvPr>
          <p:cNvSpPr txBox="1"/>
          <p:nvPr/>
        </p:nvSpPr>
        <p:spPr>
          <a:xfrm>
            <a:off x="8016969" y="7352620"/>
            <a:ext cx="2758897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Employ Staff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5EBBCD26-1A8A-9544-92E6-0FD76B80D60D}"/>
              </a:ext>
            </a:extLst>
          </p:cNvPr>
          <p:cNvSpPr txBox="1">
            <a:spLocks/>
          </p:cNvSpPr>
          <p:nvPr/>
        </p:nvSpPr>
        <p:spPr>
          <a:xfrm>
            <a:off x="7150479" y="8145413"/>
            <a:ext cx="4491868" cy="462383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Staff allocation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Staff transfer and relocation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Staff care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Staff training and development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Staff detainment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Performance appraisal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Payroll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HR administration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FD96A39-5643-9641-B4C6-992AB4E5B730}"/>
              </a:ext>
            </a:extLst>
          </p:cNvPr>
          <p:cNvSpPr txBox="1"/>
          <p:nvPr/>
        </p:nvSpPr>
        <p:spPr>
          <a:xfrm>
            <a:off x="13640972" y="7352620"/>
            <a:ext cx="2680542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Staff Lay-off</a:t>
            </a: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DC375847-760E-BF42-A58F-55285375EAEE}"/>
              </a:ext>
            </a:extLst>
          </p:cNvPr>
          <p:cNvSpPr txBox="1">
            <a:spLocks/>
          </p:cNvSpPr>
          <p:nvPr/>
        </p:nvSpPr>
        <p:spPr>
          <a:xfrm>
            <a:off x="12735304" y="8145413"/>
            <a:ext cx="4491868" cy="102027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Redundancies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Staff reduction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2BFF72A-6D59-D448-812A-9CDC735B9FC3}"/>
              </a:ext>
            </a:extLst>
          </p:cNvPr>
          <p:cNvSpPr txBox="1"/>
          <p:nvPr/>
        </p:nvSpPr>
        <p:spPr>
          <a:xfrm>
            <a:off x="18074138" y="7352620"/>
            <a:ext cx="4983865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Overall Responsibilities</a:t>
            </a: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52DD0B07-BDF2-5841-9B9E-8D88874C6555}"/>
              </a:ext>
            </a:extLst>
          </p:cNvPr>
          <p:cNvSpPr txBox="1">
            <a:spLocks/>
          </p:cNvSpPr>
          <p:nvPr/>
        </p:nvSpPr>
        <p:spPr>
          <a:xfrm>
            <a:off x="18320129" y="8145413"/>
            <a:ext cx="4491868" cy="364920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HR company policy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HR organization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Personnel management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HR communication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HR controlling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Works council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Labor laws and social welfare</a:t>
            </a:r>
          </a:p>
        </p:txBody>
      </p:sp>
    </p:spTree>
    <p:extLst>
      <p:ext uri="{BB962C8B-B14F-4D97-AF65-F5344CB8AC3E}">
        <p14:creationId xmlns:p14="http://schemas.microsoft.com/office/powerpoint/2010/main" val="10238311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8A82FD9-1155-E24B-B980-D4A7FA083F22}"/>
              </a:ext>
            </a:extLst>
          </p:cNvPr>
          <p:cNvSpPr txBox="1"/>
          <p:nvPr/>
        </p:nvSpPr>
        <p:spPr>
          <a:xfrm>
            <a:off x="1520825" y="612372"/>
            <a:ext cx="14112966" cy="10156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cs typeface="Poppins" pitchFamily="2" charset="77"/>
              </a:rPr>
              <a:t>HR MANAGEMENT – TARGET GROUPS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7AA322-675F-4044-9ADC-DA0E12FA2FE2}"/>
              </a:ext>
            </a:extLst>
          </p:cNvPr>
          <p:cNvSpPr txBox="1"/>
          <p:nvPr/>
        </p:nvSpPr>
        <p:spPr>
          <a:xfrm>
            <a:off x="1520825" y="1678835"/>
            <a:ext cx="7350089" cy="505459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Target groups for HR work (internal, external)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BD4D3D-79BE-4B4F-877E-5B00092E6BB3}"/>
              </a:ext>
            </a:extLst>
          </p:cNvPr>
          <p:cNvSpPr/>
          <p:nvPr/>
        </p:nvSpPr>
        <p:spPr>
          <a:xfrm>
            <a:off x="1520825" y="2959768"/>
            <a:ext cx="10424160" cy="10515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9D3DE6-0E72-3A40-9011-51367472129A}"/>
              </a:ext>
            </a:extLst>
          </p:cNvPr>
          <p:cNvSpPr/>
          <p:nvPr/>
        </p:nvSpPr>
        <p:spPr>
          <a:xfrm>
            <a:off x="12432665" y="2959768"/>
            <a:ext cx="10424160" cy="10515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78696669-AF2F-2A42-B22B-FF437E4640FD}"/>
              </a:ext>
            </a:extLst>
          </p:cNvPr>
          <p:cNvSpPr/>
          <p:nvPr/>
        </p:nvSpPr>
        <p:spPr>
          <a:xfrm rot="5400000">
            <a:off x="6112252" y="4303519"/>
            <a:ext cx="1241305" cy="1314450"/>
          </a:xfrm>
          <a:prstGeom prst="rightArrow">
            <a:avLst>
              <a:gd name="adj1" fmla="val 50000"/>
              <a:gd name="adj2" fmla="val 5318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52E449E2-9768-214E-B379-5F9BCFAD39DA}"/>
              </a:ext>
            </a:extLst>
          </p:cNvPr>
          <p:cNvSpPr/>
          <p:nvPr/>
        </p:nvSpPr>
        <p:spPr>
          <a:xfrm rot="5400000">
            <a:off x="17024093" y="4303520"/>
            <a:ext cx="1241305" cy="1314450"/>
          </a:xfrm>
          <a:prstGeom prst="rightArrow">
            <a:avLst>
              <a:gd name="adj1" fmla="val 50000"/>
              <a:gd name="adj2" fmla="val 531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36FE73-56B3-6449-8866-EFBA5AE6BADE}"/>
              </a:ext>
            </a:extLst>
          </p:cNvPr>
          <p:cNvSpPr/>
          <p:nvPr/>
        </p:nvSpPr>
        <p:spPr>
          <a:xfrm>
            <a:off x="1520826" y="5736657"/>
            <a:ext cx="1042416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2007B0-5C96-E44B-BBD1-44E0C992224B}"/>
              </a:ext>
            </a:extLst>
          </p:cNvPr>
          <p:cNvSpPr/>
          <p:nvPr/>
        </p:nvSpPr>
        <p:spPr>
          <a:xfrm>
            <a:off x="1520826" y="6468177"/>
            <a:ext cx="1042416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16A862-1B6B-2841-9417-15C2494A28AE}"/>
              </a:ext>
            </a:extLst>
          </p:cNvPr>
          <p:cNvSpPr/>
          <p:nvPr/>
        </p:nvSpPr>
        <p:spPr>
          <a:xfrm>
            <a:off x="1520826" y="7199697"/>
            <a:ext cx="1042416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25D0EC-4F98-9E44-968C-29854D496BDB}"/>
              </a:ext>
            </a:extLst>
          </p:cNvPr>
          <p:cNvSpPr/>
          <p:nvPr/>
        </p:nvSpPr>
        <p:spPr>
          <a:xfrm>
            <a:off x="1520826" y="7931217"/>
            <a:ext cx="1042416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361861-2C3E-8C44-B7CE-1857E907C18D}"/>
              </a:ext>
            </a:extLst>
          </p:cNvPr>
          <p:cNvSpPr/>
          <p:nvPr/>
        </p:nvSpPr>
        <p:spPr>
          <a:xfrm>
            <a:off x="1520826" y="8662737"/>
            <a:ext cx="1042416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5DC98C-1C8C-CF4A-ABC1-3FCC0887F948}"/>
              </a:ext>
            </a:extLst>
          </p:cNvPr>
          <p:cNvSpPr/>
          <p:nvPr/>
        </p:nvSpPr>
        <p:spPr>
          <a:xfrm>
            <a:off x="1520826" y="9394257"/>
            <a:ext cx="1042416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50EDC3-D461-5A46-94D4-6C7028F8D04A}"/>
              </a:ext>
            </a:extLst>
          </p:cNvPr>
          <p:cNvSpPr/>
          <p:nvPr/>
        </p:nvSpPr>
        <p:spPr>
          <a:xfrm>
            <a:off x="1520826" y="10125777"/>
            <a:ext cx="1042416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392D24-34C9-FA44-8343-5CE1A5707DF3}"/>
              </a:ext>
            </a:extLst>
          </p:cNvPr>
          <p:cNvSpPr/>
          <p:nvPr/>
        </p:nvSpPr>
        <p:spPr>
          <a:xfrm>
            <a:off x="1520826" y="10857297"/>
            <a:ext cx="1042416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F39F5C2-5F4C-4E48-8DC2-BF9A48CD7B1C}"/>
              </a:ext>
            </a:extLst>
          </p:cNvPr>
          <p:cNvSpPr/>
          <p:nvPr/>
        </p:nvSpPr>
        <p:spPr>
          <a:xfrm>
            <a:off x="12432665" y="5736657"/>
            <a:ext cx="1042416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B44C17B-B64B-F64E-9D8A-625C2676E512}"/>
              </a:ext>
            </a:extLst>
          </p:cNvPr>
          <p:cNvSpPr/>
          <p:nvPr/>
        </p:nvSpPr>
        <p:spPr>
          <a:xfrm>
            <a:off x="12432665" y="6468177"/>
            <a:ext cx="1042416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6597A2-87ED-0441-A324-D0B93EFB5AB1}"/>
              </a:ext>
            </a:extLst>
          </p:cNvPr>
          <p:cNvSpPr/>
          <p:nvPr/>
        </p:nvSpPr>
        <p:spPr>
          <a:xfrm>
            <a:off x="12432665" y="7199697"/>
            <a:ext cx="1042416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AF4E7F-63E2-0745-AF49-5B1F8470962B}"/>
              </a:ext>
            </a:extLst>
          </p:cNvPr>
          <p:cNvSpPr/>
          <p:nvPr/>
        </p:nvSpPr>
        <p:spPr>
          <a:xfrm>
            <a:off x="12432665" y="7931217"/>
            <a:ext cx="1042416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37D96ED-0DAF-AA49-B363-83378795D678}"/>
              </a:ext>
            </a:extLst>
          </p:cNvPr>
          <p:cNvSpPr/>
          <p:nvPr/>
        </p:nvSpPr>
        <p:spPr>
          <a:xfrm>
            <a:off x="12432665" y="8662737"/>
            <a:ext cx="1042416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9911AE-6E3E-0B49-88AA-AB136EEFFFE4}"/>
              </a:ext>
            </a:extLst>
          </p:cNvPr>
          <p:cNvSpPr/>
          <p:nvPr/>
        </p:nvSpPr>
        <p:spPr>
          <a:xfrm>
            <a:off x="12432665" y="9394257"/>
            <a:ext cx="1042416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0E33A1F-BD00-9849-A748-D79264F67FE3}"/>
              </a:ext>
            </a:extLst>
          </p:cNvPr>
          <p:cNvSpPr/>
          <p:nvPr/>
        </p:nvSpPr>
        <p:spPr>
          <a:xfrm>
            <a:off x="12432665" y="10125777"/>
            <a:ext cx="1042416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B6C9375-7E37-E844-9968-666688E5D393}"/>
              </a:ext>
            </a:extLst>
          </p:cNvPr>
          <p:cNvSpPr/>
          <p:nvPr/>
        </p:nvSpPr>
        <p:spPr>
          <a:xfrm>
            <a:off x="12432665" y="10857297"/>
            <a:ext cx="10424160" cy="73152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42596AA-8BDC-8140-BFAD-806CB22C6429}"/>
              </a:ext>
            </a:extLst>
          </p:cNvPr>
          <p:cNvSpPr txBox="1"/>
          <p:nvPr/>
        </p:nvSpPr>
        <p:spPr>
          <a:xfrm>
            <a:off x="5028849" y="3145968"/>
            <a:ext cx="3408112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Internal Groups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4D3AF5-F2A9-A64A-878B-313E9F7046C7}"/>
              </a:ext>
            </a:extLst>
          </p:cNvPr>
          <p:cNvSpPr txBox="1"/>
          <p:nvPr/>
        </p:nvSpPr>
        <p:spPr>
          <a:xfrm>
            <a:off x="15910232" y="3145968"/>
            <a:ext cx="3469028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External Groups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A6B26EDD-BA90-6C4F-836F-B67D0BDD1EB6}"/>
              </a:ext>
            </a:extLst>
          </p:cNvPr>
          <p:cNvSpPr txBox="1">
            <a:spLocks/>
          </p:cNvSpPr>
          <p:nvPr/>
        </p:nvSpPr>
        <p:spPr>
          <a:xfrm>
            <a:off x="5104092" y="5858727"/>
            <a:ext cx="3257623" cy="49449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Company management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E38EFA90-0255-314C-A3B0-8410489432C1}"/>
              </a:ext>
            </a:extLst>
          </p:cNvPr>
          <p:cNvSpPr txBox="1">
            <a:spLocks/>
          </p:cNvSpPr>
          <p:nvPr/>
        </p:nvSpPr>
        <p:spPr>
          <a:xfrm>
            <a:off x="5798994" y="6586690"/>
            <a:ext cx="1867820" cy="49449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Senior office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865B38F0-D3FB-9D42-A9E8-FA9ABC316596}"/>
              </a:ext>
            </a:extLst>
          </p:cNvPr>
          <p:cNvSpPr txBox="1">
            <a:spLocks/>
          </p:cNvSpPr>
          <p:nvPr/>
        </p:nvSpPr>
        <p:spPr>
          <a:xfrm>
            <a:off x="5693998" y="7318210"/>
            <a:ext cx="2077813" cy="49449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Works council</a:t>
            </a: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CE3AC32D-0B7F-3741-8BCE-825C18B4021D}"/>
              </a:ext>
            </a:extLst>
          </p:cNvPr>
          <p:cNvSpPr txBox="1">
            <a:spLocks/>
          </p:cNvSpPr>
          <p:nvPr/>
        </p:nvSpPr>
        <p:spPr>
          <a:xfrm>
            <a:off x="5985745" y="8049730"/>
            <a:ext cx="1494320" cy="49449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Employee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8C65D336-C16B-D34A-A37E-69BBA5EDB07C}"/>
              </a:ext>
            </a:extLst>
          </p:cNvPr>
          <p:cNvSpPr txBox="1">
            <a:spLocks/>
          </p:cNvSpPr>
          <p:nvPr/>
        </p:nvSpPr>
        <p:spPr>
          <a:xfrm>
            <a:off x="5909604" y="8781250"/>
            <a:ext cx="1646606" cy="49449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Apprentice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5FF0DBD2-96F9-784E-839D-AAACE465D4BE}"/>
              </a:ext>
            </a:extLst>
          </p:cNvPr>
          <p:cNvSpPr txBox="1">
            <a:spLocks/>
          </p:cNvSpPr>
          <p:nvPr/>
        </p:nvSpPr>
        <p:spPr>
          <a:xfrm>
            <a:off x="6142838" y="9512770"/>
            <a:ext cx="1180131" cy="49449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Trainee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F3FCA431-62EF-524E-899B-03B36238C6BE}"/>
              </a:ext>
            </a:extLst>
          </p:cNvPr>
          <p:cNvSpPr txBox="1">
            <a:spLocks/>
          </p:cNvSpPr>
          <p:nvPr/>
        </p:nvSpPr>
        <p:spPr>
          <a:xfrm>
            <a:off x="5613849" y="10244290"/>
            <a:ext cx="2238113" cy="49449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Student trainee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43BA4ED9-ABE6-F744-B47E-B1D6D2ACC07C}"/>
              </a:ext>
            </a:extLst>
          </p:cNvPr>
          <p:cNvSpPr txBox="1">
            <a:spLocks/>
          </p:cNvSpPr>
          <p:nvPr/>
        </p:nvSpPr>
        <p:spPr>
          <a:xfrm>
            <a:off x="5492825" y="10975810"/>
            <a:ext cx="2480166" cy="49449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Other employees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FAA32932-B731-054C-9817-C2B9A0E3C33A}"/>
              </a:ext>
            </a:extLst>
          </p:cNvPr>
          <p:cNvSpPr txBox="1">
            <a:spLocks/>
          </p:cNvSpPr>
          <p:nvPr/>
        </p:nvSpPr>
        <p:spPr>
          <a:xfrm>
            <a:off x="16186659" y="5858727"/>
            <a:ext cx="2916183" cy="49449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General government</a:t>
            </a: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BC850D5F-0E29-B940-A7C6-6C4FC444D117}"/>
              </a:ext>
            </a:extLst>
          </p:cNvPr>
          <p:cNvSpPr txBox="1">
            <a:spLocks/>
          </p:cNvSpPr>
          <p:nvPr/>
        </p:nvSpPr>
        <p:spPr>
          <a:xfrm>
            <a:off x="16395848" y="6586690"/>
            <a:ext cx="2497800" cy="49449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Trade association</a:t>
            </a:r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8C52A281-09EF-6146-B510-E1FDEAF32E47}"/>
              </a:ext>
            </a:extLst>
          </p:cNvPr>
          <p:cNvSpPr txBox="1">
            <a:spLocks/>
          </p:cNvSpPr>
          <p:nvPr/>
        </p:nvSpPr>
        <p:spPr>
          <a:xfrm>
            <a:off x="14786439" y="7318210"/>
            <a:ext cx="5716630" cy="49449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Chamber of trade/Chamber of commerce</a:t>
            </a: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B6E140A2-17EC-C647-A192-6A7BF62B316A}"/>
              </a:ext>
            </a:extLst>
          </p:cNvPr>
          <p:cNvSpPr txBox="1">
            <a:spLocks/>
          </p:cNvSpPr>
          <p:nvPr/>
        </p:nvSpPr>
        <p:spPr>
          <a:xfrm>
            <a:off x="16205894" y="8049730"/>
            <a:ext cx="2877711" cy="49449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Employment agency</a:t>
            </a: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303A7DE6-F4DE-FE46-A6E3-4F3E9D0DB803}"/>
              </a:ext>
            </a:extLst>
          </p:cNvPr>
          <p:cNvSpPr txBox="1">
            <a:spLocks/>
          </p:cNvSpPr>
          <p:nvPr/>
        </p:nvSpPr>
        <p:spPr>
          <a:xfrm>
            <a:off x="16670763" y="8781250"/>
            <a:ext cx="1947970" cy="49449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Surroundings</a:t>
            </a: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21C1DE99-C4A4-3D48-A6A4-A1B94D0CE2BC}"/>
              </a:ext>
            </a:extLst>
          </p:cNvPr>
          <p:cNvSpPr txBox="1">
            <a:spLocks/>
          </p:cNvSpPr>
          <p:nvPr/>
        </p:nvSpPr>
        <p:spPr>
          <a:xfrm>
            <a:off x="15345084" y="9512770"/>
            <a:ext cx="4599337" cy="49449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Temporary employment agencies</a:t>
            </a:r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60C1C73F-9FDD-6F41-8D6A-CDD41D382F12}"/>
              </a:ext>
            </a:extLst>
          </p:cNvPr>
          <p:cNvSpPr txBox="1">
            <a:spLocks/>
          </p:cNvSpPr>
          <p:nvPr/>
        </p:nvSpPr>
        <p:spPr>
          <a:xfrm>
            <a:off x="16108111" y="10244290"/>
            <a:ext cx="3073277" cy="49449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Executive consultants</a:t>
            </a: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2A20B1E2-4823-6D44-86CF-9B44DCB73C9F}"/>
              </a:ext>
            </a:extLst>
          </p:cNvPr>
          <p:cNvSpPr txBox="1">
            <a:spLocks/>
          </p:cNvSpPr>
          <p:nvPr/>
        </p:nvSpPr>
        <p:spPr>
          <a:xfrm>
            <a:off x="16408674" y="10975810"/>
            <a:ext cx="2472152" cy="49449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Other companies</a:t>
            </a:r>
          </a:p>
        </p:txBody>
      </p:sp>
    </p:spTree>
    <p:extLst>
      <p:ext uri="{BB962C8B-B14F-4D97-AF65-F5344CB8AC3E}">
        <p14:creationId xmlns:p14="http://schemas.microsoft.com/office/powerpoint/2010/main" val="10051460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0562EB9-0080-1944-BFE9-889070F01C0B}"/>
              </a:ext>
            </a:extLst>
          </p:cNvPr>
          <p:cNvSpPr txBox="1"/>
          <p:nvPr/>
        </p:nvSpPr>
        <p:spPr>
          <a:xfrm>
            <a:off x="1520825" y="612372"/>
            <a:ext cx="12058557" cy="10156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cs typeface="Poppins" pitchFamily="2" charset="77"/>
              </a:rPr>
              <a:t>DEVELOPMENT STAGES OF HRM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1CA093-110A-B24D-82B4-02BA36CE12D4}"/>
              </a:ext>
            </a:extLst>
          </p:cNvPr>
          <p:cNvSpPr txBox="1"/>
          <p:nvPr/>
        </p:nvSpPr>
        <p:spPr>
          <a:xfrm>
            <a:off x="1520825" y="1678835"/>
            <a:ext cx="9732151" cy="505459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How HRM has turned into a strategic competitive advantage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D7D088-0F6C-FD4E-BA4D-E9C51BC4C288}"/>
              </a:ext>
            </a:extLst>
          </p:cNvPr>
          <p:cNvSpPr/>
          <p:nvPr/>
        </p:nvSpPr>
        <p:spPr>
          <a:xfrm>
            <a:off x="1520825" y="6818949"/>
            <a:ext cx="3255094" cy="19875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66008A-5FE4-1041-9048-8D051E9ECE9B}"/>
              </a:ext>
            </a:extLst>
          </p:cNvPr>
          <p:cNvSpPr/>
          <p:nvPr/>
        </p:nvSpPr>
        <p:spPr>
          <a:xfrm>
            <a:off x="5137006" y="6818949"/>
            <a:ext cx="3255094" cy="19875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A63831-98BF-CB44-A75C-883EC5A428B1}"/>
              </a:ext>
            </a:extLst>
          </p:cNvPr>
          <p:cNvSpPr/>
          <p:nvPr/>
        </p:nvSpPr>
        <p:spPr>
          <a:xfrm>
            <a:off x="19601731" y="6818949"/>
            <a:ext cx="3255094" cy="19875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048FA2-BE4E-8640-8495-02717327C7BB}"/>
              </a:ext>
            </a:extLst>
          </p:cNvPr>
          <p:cNvSpPr/>
          <p:nvPr/>
        </p:nvSpPr>
        <p:spPr>
          <a:xfrm>
            <a:off x="15985549" y="6818949"/>
            <a:ext cx="3255094" cy="19875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AA21DD-B3E5-384F-B2A1-16FDD699D391}"/>
              </a:ext>
            </a:extLst>
          </p:cNvPr>
          <p:cNvSpPr/>
          <p:nvPr/>
        </p:nvSpPr>
        <p:spPr>
          <a:xfrm>
            <a:off x="12369368" y="6818949"/>
            <a:ext cx="3255094" cy="19875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7FAAD5-E4FB-7F4F-AEFB-219818DF4261}"/>
              </a:ext>
            </a:extLst>
          </p:cNvPr>
          <p:cNvSpPr/>
          <p:nvPr/>
        </p:nvSpPr>
        <p:spPr>
          <a:xfrm>
            <a:off x="8753187" y="6818949"/>
            <a:ext cx="3255094" cy="19875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A093CFE1-7D03-2A49-9EC2-850B9B45F091}"/>
              </a:ext>
            </a:extLst>
          </p:cNvPr>
          <p:cNvSpPr/>
          <p:nvPr/>
        </p:nvSpPr>
        <p:spPr>
          <a:xfrm>
            <a:off x="1520825" y="5126631"/>
            <a:ext cx="21336000" cy="164277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9073F480-8C7B-9747-BA9F-B49933D03B2A}"/>
              </a:ext>
            </a:extLst>
          </p:cNvPr>
          <p:cNvSpPr txBox="1">
            <a:spLocks/>
          </p:cNvSpPr>
          <p:nvPr/>
        </p:nvSpPr>
        <p:spPr>
          <a:xfrm>
            <a:off x="1909590" y="7341074"/>
            <a:ext cx="2477566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HR Administration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BB7AFF23-9332-2746-96D1-06B020510A14}"/>
              </a:ext>
            </a:extLst>
          </p:cNvPr>
          <p:cNvSpPr txBox="1">
            <a:spLocks/>
          </p:cNvSpPr>
          <p:nvPr/>
        </p:nvSpPr>
        <p:spPr>
          <a:xfrm>
            <a:off x="5525770" y="7565494"/>
            <a:ext cx="247756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HR Structuring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4FA9119A-445B-894B-93AF-9F5AE808FB0F}"/>
              </a:ext>
            </a:extLst>
          </p:cNvPr>
          <p:cNvSpPr txBox="1">
            <a:spLocks/>
          </p:cNvSpPr>
          <p:nvPr/>
        </p:nvSpPr>
        <p:spPr>
          <a:xfrm>
            <a:off x="9141951" y="7565494"/>
            <a:ext cx="247756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HR Development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86C94A4C-FAAF-7348-A422-96B401556B64}"/>
              </a:ext>
            </a:extLst>
          </p:cNvPr>
          <p:cNvSpPr txBox="1">
            <a:spLocks/>
          </p:cNvSpPr>
          <p:nvPr/>
        </p:nvSpPr>
        <p:spPr>
          <a:xfrm>
            <a:off x="12758132" y="7565494"/>
            <a:ext cx="247756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HR Strategy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E1D79636-6157-A542-B9C2-7FAE0753C679}"/>
              </a:ext>
            </a:extLst>
          </p:cNvPr>
          <p:cNvSpPr txBox="1">
            <a:spLocks/>
          </p:cNvSpPr>
          <p:nvPr/>
        </p:nvSpPr>
        <p:spPr>
          <a:xfrm>
            <a:off x="16374314" y="7116654"/>
            <a:ext cx="2477566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HR cross-link to other departments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3612AF8B-B1C2-BC40-8F63-06FFE7E9E13C}"/>
              </a:ext>
            </a:extLst>
          </p:cNvPr>
          <p:cNvSpPr txBox="1">
            <a:spLocks/>
          </p:cNvSpPr>
          <p:nvPr/>
        </p:nvSpPr>
        <p:spPr>
          <a:xfrm>
            <a:off x="19990495" y="7116654"/>
            <a:ext cx="2477566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Integration of personnel competencies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9B334C-7E29-EC43-89E2-B557FBAC6F64}"/>
              </a:ext>
            </a:extLst>
          </p:cNvPr>
          <p:cNvSpPr/>
          <p:nvPr/>
        </p:nvSpPr>
        <p:spPr>
          <a:xfrm>
            <a:off x="1520825" y="10543456"/>
            <a:ext cx="3255094" cy="19875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243881-0F18-EA4D-A5E6-034DBCB0C839}"/>
              </a:ext>
            </a:extLst>
          </p:cNvPr>
          <p:cNvSpPr/>
          <p:nvPr/>
        </p:nvSpPr>
        <p:spPr>
          <a:xfrm>
            <a:off x="5137006" y="10543456"/>
            <a:ext cx="3255094" cy="19875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51880E-AD95-1C4E-9819-96512D71DC20}"/>
              </a:ext>
            </a:extLst>
          </p:cNvPr>
          <p:cNvSpPr/>
          <p:nvPr/>
        </p:nvSpPr>
        <p:spPr>
          <a:xfrm>
            <a:off x="19601731" y="10543456"/>
            <a:ext cx="3255094" cy="19875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BCE618-1DDB-C84A-A741-6A52605B3B70}"/>
              </a:ext>
            </a:extLst>
          </p:cNvPr>
          <p:cNvSpPr/>
          <p:nvPr/>
        </p:nvSpPr>
        <p:spPr>
          <a:xfrm>
            <a:off x="15985549" y="10543456"/>
            <a:ext cx="3255094" cy="19875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D89B915-E41D-1F4B-835B-2731F9CB97B8}"/>
              </a:ext>
            </a:extLst>
          </p:cNvPr>
          <p:cNvSpPr/>
          <p:nvPr/>
        </p:nvSpPr>
        <p:spPr>
          <a:xfrm>
            <a:off x="12369368" y="10543456"/>
            <a:ext cx="3255094" cy="19875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4DD58BE-C48C-D74A-8133-3F8AB8C68271}"/>
              </a:ext>
            </a:extLst>
          </p:cNvPr>
          <p:cNvSpPr/>
          <p:nvPr/>
        </p:nvSpPr>
        <p:spPr>
          <a:xfrm>
            <a:off x="8753187" y="10543456"/>
            <a:ext cx="3255094" cy="19875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C5BDAE44-C5BA-3C4A-9ADD-5E967E537CBC}"/>
              </a:ext>
            </a:extLst>
          </p:cNvPr>
          <p:cNvSpPr/>
          <p:nvPr/>
        </p:nvSpPr>
        <p:spPr>
          <a:xfrm>
            <a:off x="1520825" y="8851138"/>
            <a:ext cx="21336000" cy="164277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09237680-D0F0-434E-BE55-6B4BBAB8D5F5}"/>
              </a:ext>
            </a:extLst>
          </p:cNvPr>
          <p:cNvSpPr txBox="1">
            <a:spLocks/>
          </p:cNvSpPr>
          <p:nvPr/>
        </p:nvSpPr>
        <p:spPr>
          <a:xfrm>
            <a:off x="1909590" y="11065581"/>
            <a:ext cx="2477566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Payroll. Rights of co-determination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DB947DC6-13C0-EF46-A3AD-BCC23A0E8727}"/>
              </a:ext>
            </a:extLst>
          </p:cNvPr>
          <p:cNvSpPr txBox="1">
            <a:spLocks/>
          </p:cNvSpPr>
          <p:nvPr/>
        </p:nvSpPr>
        <p:spPr>
          <a:xfrm>
            <a:off x="5378987" y="10616741"/>
            <a:ext cx="2771132" cy="184101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HRM institutionalization and personnel planning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26DAE7F8-C256-0645-8EB5-B60FC1DEC945}"/>
              </a:ext>
            </a:extLst>
          </p:cNvPr>
          <p:cNvSpPr txBox="1">
            <a:spLocks/>
          </p:cNvSpPr>
          <p:nvPr/>
        </p:nvSpPr>
        <p:spPr>
          <a:xfrm>
            <a:off x="9141951" y="10616741"/>
            <a:ext cx="2477566" cy="184101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Recognition of workforce assets and career planning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5AA7F54C-DF92-1A45-B439-F53FF1E6363D}"/>
              </a:ext>
            </a:extLst>
          </p:cNvPr>
          <p:cNvSpPr txBox="1">
            <a:spLocks/>
          </p:cNvSpPr>
          <p:nvPr/>
        </p:nvSpPr>
        <p:spPr>
          <a:xfrm>
            <a:off x="12758132" y="11065581"/>
            <a:ext cx="2477566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Value-add through HR work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D1935A62-FBE5-4A4B-B8B3-DA3C5454D3C1}"/>
              </a:ext>
            </a:extLst>
          </p:cNvPr>
          <p:cNvSpPr txBox="1">
            <a:spLocks/>
          </p:cNvSpPr>
          <p:nvPr/>
        </p:nvSpPr>
        <p:spPr>
          <a:xfrm>
            <a:off x="16374314" y="10841161"/>
            <a:ext cx="2477566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HRM as competitive advantage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F7748A8D-83C8-CB48-AE6B-76FA00E0C16A}"/>
              </a:ext>
            </a:extLst>
          </p:cNvPr>
          <p:cNvSpPr txBox="1">
            <a:spLocks/>
          </p:cNvSpPr>
          <p:nvPr/>
        </p:nvSpPr>
        <p:spPr>
          <a:xfrm>
            <a:off x="19849421" y="10616741"/>
            <a:ext cx="2759714" cy="184101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Professionalization of HR, development of HR vision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7098CBD-7F6D-C644-9A0B-E8E48AA210B2}"/>
              </a:ext>
            </a:extLst>
          </p:cNvPr>
          <p:cNvSpPr/>
          <p:nvPr/>
        </p:nvSpPr>
        <p:spPr>
          <a:xfrm>
            <a:off x="2474976" y="3222092"/>
            <a:ext cx="2170176" cy="8165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B2C4D6B-CBF2-C74B-AEEE-8115F7C3E951}"/>
              </a:ext>
            </a:extLst>
          </p:cNvPr>
          <p:cNvSpPr/>
          <p:nvPr/>
        </p:nvSpPr>
        <p:spPr>
          <a:xfrm>
            <a:off x="6091157" y="3222092"/>
            <a:ext cx="2170176" cy="8165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B0DFDA0-198F-ED4E-B7EA-44A26DD56B15}"/>
              </a:ext>
            </a:extLst>
          </p:cNvPr>
          <p:cNvSpPr/>
          <p:nvPr/>
        </p:nvSpPr>
        <p:spPr>
          <a:xfrm>
            <a:off x="20555882" y="3222092"/>
            <a:ext cx="2170176" cy="8165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0CC6E19-BF55-194C-9716-96F20D44F329}"/>
              </a:ext>
            </a:extLst>
          </p:cNvPr>
          <p:cNvSpPr/>
          <p:nvPr/>
        </p:nvSpPr>
        <p:spPr>
          <a:xfrm>
            <a:off x="16939700" y="3222092"/>
            <a:ext cx="2170176" cy="8165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21B0293-EF72-3847-850F-93367A74B63C}"/>
              </a:ext>
            </a:extLst>
          </p:cNvPr>
          <p:cNvSpPr/>
          <p:nvPr/>
        </p:nvSpPr>
        <p:spPr>
          <a:xfrm>
            <a:off x="13323519" y="3222092"/>
            <a:ext cx="2170176" cy="8165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2689C2B-7E81-B245-BA34-9730B3A7E997}"/>
              </a:ext>
            </a:extLst>
          </p:cNvPr>
          <p:cNvSpPr/>
          <p:nvPr/>
        </p:nvSpPr>
        <p:spPr>
          <a:xfrm>
            <a:off x="9707338" y="3222092"/>
            <a:ext cx="2170176" cy="8165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3AD8F83-F76B-1E4C-B9EE-9A33B996199B}"/>
              </a:ext>
            </a:extLst>
          </p:cNvPr>
          <p:cNvSpPr txBox="1"/>
          <p:nvPr/>
        </p:nvSpPr>
        <p:spPr>
          <a:xfrm>
            <a:off x="2798261" y="3290809"/>
            <a:ext cx="1737976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By 1950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3583B2A-98EE-4F40-9369-FEAD23B07BA0}"/>
              </a:ext>
            </a:extLst>
          </p:cNvPr>
          <p:cNvSpPr txBox="1"/>
          <p:nvPr/>
        </p:nvSpPr>
        <p:spPr>
          <a:xfrm>
            <a:off x="6412143" y="3290809"/>
            <a:ext cx="1737976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By 1960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87C5624-5D00-2042-8869-1CBA278C50B3}"/>
              </a:ext>
            </a:extLst>
          </p:cNvPr>
          <p:cNvSpPr txBox="1"/>
          <p:nvPr/>
        </p:nvSpPr>
        <p:spPr>
          <a:xfrm>
            <a:off x="10042980" y="3290809"/>
            <a:ext cx="1737976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By 1970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25ACDA1-B56D-BD40-BF14-7A3496CEFF73}"/>
              </a:ext>
            </a:extLst>
          </p:cNvPr>
          <p:cNvSpPr txBox="1"/>
          <p:nvPr/>
        </p:nvSpPr>
        <p:spPr>
          <a:xfrm>
            <a:off x="13646804" y="3290809"/>
            <a:ext cx="1737976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By 1980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33FCA90-C856-854C-905D-E1F2A857A8A5}"/>
              </a:ext>
            </a:extLst>
          </p:cNvPr>
          <p:cNvSpPr txBox="1"/>
          <p:nvPr/>
        </p:nvSpPr>
        <p:spPr>
          <a:xfrm>
            <a:off x="17275343" y="3290809"/>
            <a:ext cx="1737976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By 1990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7FA5558-2D42-EF40-AD4E-524C94CA8692}"/>
              </a:ext>
            </a:extLst>
          </p:cNvPr>
          <p:cNvSpPr txBox="1"/>
          <p:nvPr/>
        </p:nvSpPr>
        <p:spPr>
          <a:xfrm>
            <a:off x="20871159" y="3290809"/>
            <a:ext cx="1737976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By 2000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1F6DE97-9640-8542-B99C-5C6865E356AD}"/>
              </a:ext>
            </a:extLst>
          </p:cNvPr>
          <p:cNvCxnSpPr/>
          <p:nvPr/>
        </p:nvCxnSpPr>
        <p:spPr>
          <a:xfrm>
            <a:off x="4632795" y="4038686"/>
            <a:ext cx="0" cy="108794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662B1F9-24A8-A246-AB9A-C17BF6D65E95}"/>
              </a:ext>
            </a:extLst>
          </p:cNvPr>
          <p:cNvCxnSpPr/>
          <p:nvPr/>
        </p:nvCxnSpPr>
        <p:spPr>
          <a:xfrm>
            <a:off x="8260344" y="4038686"/>
            <a:ext cx="0" cy="108794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5E6B359-8965-4D48-B7A9-147CBFE0544A}"/>
              </a:ext>
            </a:extLst>
          </p:cNvPr>
          <p:cNvCxnSpPr/>
          <p:nvPr/>
        </p:nvCxnSpPr>
        <p:spPr>
          <a:xfrm>
            <a:off x="11855098" y="4038686"/>
            <a:ext cx="0" cy="108794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3C5EDFA-43F3-874F-AE28-16CD822120F0}"/>
              </a:ext>
            </a:extLst>
          </p:cNvPr>
          <p:cNvCxnSpPr/>
          <p:nvPr/>
        </p:nvCxnSpPr>
        <p:spPr>
          <a:xfrm>
            <a:off x="15476247" y="4038686"/>
            <a:ext cx="0" cy="108794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58DF22E-E3F5-9B42-8DBA-3537C8948A09}"/>
              </a:ext>
            </a:extLst>
          </p:cNvPr>
          <p:cNvCxnSpPr/>
          <p:nvPr/>
        </p:nvCxnSpPr>
        <p:spPr>
          <a:xfrm>
            <a:off x="19085162" y="4038686"/>
            <a:ext cx="0" cy="108794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4DC6F34-4846-224F-930E-7A1E8A1203EC}"/>
              </a:ext>
            </a:extLst>
          </p:cNvPr>
          <p:cNvCxnSpPr/>
          <p:nvPr/>
        </p:nvCxnSpPr>
        <p:spPr>
          <a:xfrm>
            <a:off x="22695317" y="4038686"/>
            <a:ext cx="0" cy="108794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0F56353-DA55-7844-8A59-44E3D75B9494}"/>
              </a:ext>
            </a:extLst>
          </p:cNvPr>
          <p:cNvSpPr txBox="1"/>
          <p:nvPr/>
        </p:nvSpPr>
        <p:spPr>
          <a:xfrm>
            <a:off x="10004672" y="5602212"/>
            <a:ext cx="4368312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Development Stages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C40AF2E-429A-AC4B-8CDD-9BEAAF1F4E36}"/>
              </a:ext>
            </a:extLst>
          </p:cNvPr>
          <p:cNvSpPr txBox="1"/>
          <p:nvPr/>
        </p:nvSpPr>
        <p:spPr>
          <a:xfrm>
            <a:off x="10698774" y="9331687"/>
            <a:ext cx="2980111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Key Examples</a:t>
            </a:r>
          </a:p>
        </p:txBody>
      </p:sp>
    </p:spTree>
    <p:extLst>
      <p:ext uri="{BB962C8B-B14F-4D97-AF65-F5344CB8AC3E}">
        <p14:creationId xmlns:p14="http://schemas.microsoft.com/office/powerpoint/2010/main" val="32579988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55D4C6A-BCCF-B441-A35B-B7A4F29DB4A7}"/>
              </a:ext>
            </a:extLst>
          </p:cNvPr>
          <p:cNvSpPr txBox="1"/>
          <p:nvPr/>
        </p:nvSpPr>
        <p:spPr>
          <a:xfrm>
            <a:off x="1520825" y="612372"/>
            <a:ext cx="10143033" cy="10156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cs typeface="Poppins" pitchFamily="2" charset="77"/>
              </a:rPr>
              <a:t>THE EFFECTS OF DYNEXITY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06B884-DD10-E344-9913-3965C8C8D3CA}"/>
              </a:ext>
            </a:extLst>
          </p:cNvPr>
          <p:cNvSpPr txBox="1"/>
          <p:nvPr/>
        </p:nvSpPr>
        <p:spPr>
          <a:xfrm>
            <a:off x="1520825" y="1678835"/>
            <a:ext cx="7221849" cy="505459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800" dirty="0" err="1">
                <a:solidFill>
                  <a:schemeClr val="tx1">
                    <a:lumMod val="60000"/>
                    <a:lumOff val="4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Dynexity</a:t>
            </a:r>
            <a:r>
              <a:rPr 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causes changes in HR management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8D87370-E3C8-ED48-AA0C-7DA828B22226}"/>
              </a:ext>
            </a:extLst>
          </p:cNvPr>
          <p:cNvSpPr/>
          <p:nvPr/>
        </p:nvSpPr>
        <p:spPr>
          <a:xfrm>
            <a:off x="4915009" y="5166360"/>
            <a:ext cx="3383280" cy="33832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E6A624-C009-8B43-98D6-758C30382733}"/>
              </a:ext>
            </a:extLst>
          </p:cNvPr>
          <p:cNvSpPr txBox="1"/>
          <p:nvPr/>
        </p:nvSpPr>
        <p:spPr>
          <a:xfrm>
            <a:off x="5407443" y="6197820"/>
            <a:ext cx="2398412" cy="132036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Number of</a:t>
            </a:r>
          </a:p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Employees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080390FE-2906-C64E-B46E-DBFBFC277D44}"/>
              </a:ext>
            </a:extLst>
          </p:cNvPr>
          <p:cNvSpPr txBox="1">
            <a:spLocks/>
          </p:cNvSpPr>
          <p:nvPr/>
        </p:nvSpPr>
        <p:spPr>
          <a:xfrm>
            <a:off x="4585583" y="9038559"/>
            <a:ext cx="4042132" cy="184101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Constant change of employee numbers e.g. due to company growth or downsizing.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FAD8D7-ADC1-3A42-91F0-F1B7928DB2A6}"/>
              </a:ext>
            </a:extLst>
          </p:cNvPr>
          <p:cNvSpPr/>
          <p:nvPr/>
        </p:nvSpPr>
        <p:spPr>
          <a:xfrm>
            <a:off x="10497185" y="5166360"/>
            <a:ext cx="3383280" cy="338328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370D23-829F-3E4B-87E6-38685EAC024B}"/>
              </a:ext>
            </a:extLst>
          </p:cNvPr>
          <p:cNvSpPr txBox="1"/>
          <p:nvPr/>
        </p:nvSpPr>
        <p:spPr>
          <a:xfrm>
            <a:off x="10989619" y="6197820"/>
            <a:ext cx="2398412" cy="132036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Number of</a:t>
            </a:r>
          </a:p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Employees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CBA5788-70DD-7848-9ECA-CD5015A791A2}"/>
              </a:ext>
            </a:extLst>
          </p:cNvPr>
          <p:cNvSpPr txBox="1">
            <a:spLocks/>
          </p:cNvSpPr>
          <p:nvPr/>
        </p:nvSpPr>
        <p:spPr>
          <a:xfrm>
            <a:off x="10167759" y="9038559"/>
            <a:ext cx="4042132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Constant change of responsibilities and subjects.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DE0725F-CB81-4E43-AEC4-A1C8DB20091E}"/>
              </a:ext>
            </a:extLst>
          </p:cNvPr>
          <p:cNvSpPr/>
          <p:nvPr/>
        </p:nvSpPr>
        <p:spPr>
          <a:xfrm>
            <a:off x="16079359" y="5166360"/>
            <a:ext cx="3383280" cy="338328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93B1C0-CACC-B24F-919D-30F1700324CF}"/>
              </a:ext>
            </a:extLst>
          </p:cNvPr>
          <p:cNvSpPr txBox="1"/>
          <p:nvPr/>
        </p:nvSpPr>
        <p:spPr>
          <a:xfrm>
            <a:off x="16400369" y="6197820"/>
            <a:ext cx="2741263" cy="132036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Structures &amp;</a:t>
            </a:r>
          </a:p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Processes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69E82133-5E4B-174A-B90D-8C46B60D72DD}"/>
              </a:ext>
            </a:extLst>
          </p:cNvPr>
          <p:cNvSpPr txBox="1">
            <a:spLocks/>
          </p:cNvSpPr>
          <p:nvPr/>
        </p:nvSpPr>
        <p:spPr>
          <a:xfrm>
            <a:off x="15749935" y="9038559"/>
            <a:ext cx="4042132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Constant change of structures and processes.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0C41A24C-82F5-DA49-B3AD-BC9105D50F61}"/>
              </a:ext>
            </a:extLst>
          </p:cNvPr>
          <p:cNvSpPr/>
          <p:nvPr/>
        </p:nvSpPr>
        <p:spPr>
          <a:xfrm>
            <a:off x="2665138" y="5790717"/>
            <a:ext cx="1241305" cy="2134566"/>
          </a:xfrm>
          <a:prstGeom prst="rightArrow">
            <a:avLst>
              <a:gd name="adj1" fmla="val 50000"/>
              <a:gd name="adj2" fmla="val 5318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D1DEE4-1A08-B342-A9F2-BD3C639BCE3B}"/>
              </a:ext>
            </a:extLst>
          </p:cNvPr>
          <p:cNvSpPr txBox="1"/>
          <p:nvPr/>
        </p:nvSpPr>
        <p:spPr>
          <a:xfrm rot="16200000">
            <a:off x="-1458677" y="6518420"/>
            <a:ext cx="6638164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Dynamic Business Environment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4C3693-7403-4244-AB5C-F325342BE1A5}"/>
              </a:ext>
            </a:extLst>
          </p:cNvPr>
          <p:cNvSpPr txBox="1"/>
          <p:nvPr/>
        </p:nvSpPr>
        <p:spPr>
          <a:xfrm rot="5400000">
            <a:off x="20152048" y="6518420"/>
            <a:ext cx="4730399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Complex environment</a:t>
            </a:r>
          </a:p>
        </p:txBody>
      </p:sp>
      <p:sp>
        <p:nvSpPr>
          <p:cNvPr id="26" name="Left Arrow 25">
            <a:extLst>
              <a:ext uri="{FF2B5EF4-FFF2-40B4-BE49-F238E27FC236}">
                <a16:creationId xmlns:a16="http://schemas.microsoft.com/office/drawing/2014/main" id="{0D4ED646-7538-7844-AF58-67A18C12A6BF}"/>
              </a:ext>
            </a:extLst>
          </p:cNvPr>
          <p:cNvSpPr/>
          <p:nvPr/>
        </p:nvSpPr>
        <p:spPr>
          <a:xfrm>
            <a:off x="20471207" y="5790717"/>
            <a:ext cx="1241305" cy="2134566"/>
          </a:xfrm>
          <a:prstGeom prst="lef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1746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A6DD274-BCD7-8E47-ABA7-D355E2ACF5F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BD99B57-AB11-124E-B1F8-E66E57F39CA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CA1E7ED-2CA3-874E-844D-A514B86868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01252F92-E309-764A-A5A9-13FDAA56FAA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5B9E8B-6527-EF4D-97F9-79666A52AFF9}"/>
              </a:ext>
            </a:extLst>
          </p:cNvPr>
          <p:cNvSpPr/>
          <p:nvPr/>
        </p:nvSpPr>
        <p:spPr>
          <a:xfrm>
            <a:off x="1520825" y="3617282"/>
            <a:ext cx="4544568" cy="3766497"/>
          </a:xfrm>
          <a:prstGeom prst="rect">
            <a:avLst/>
          </a:prstGeom>
          <a:solidFill>
            <a:schemeClr val="accent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0DE69C-9BB8-BA4C-ABB3-5B8C9910260D}"/>
              </a:ext>
            </a:extLst>
          </p:cNvPr>
          <p:cNvSpPr/>
          <p:nvPr/>
        </p:nvSpPr>
        <p:spPr>
          <a:xfrm>
            <a:off x="7117969" y="3617282"/>
            <a:ext cx="4544568" cy="3766497"/>
          </a:xfrm>
          <a:prstGeom prst="rect">
            <a:avLst/>
          </a:pr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24E8E7-773D-0844-B803-BFCE44D775C2}"/>
              </a:ext>
            </a:extLst>
          </p:cNvPr>
          <p:cNvSpPr/>
          <p:nvPr/>
        </p:nvSpPr>
        <p:spPr>
          <a:xfrm>
            <a:off x="12715113" y="3617282"/>
            <a:ext cx="4544568" cy="3766497"/>
          </a:xfrm>
          <a:prstGeom prst="rect">
            <a:avLst/>
          </a:prstGeom>
          <a:solidFill>
            <a:schemeClr val="accent3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BA0881B-AA55-064E-B8CB-7D03D89EECE3}"/>
              </a:ext>
            </a:extLst>
          </p:cNvPr>
          <p:cNvSpPr/>
          <p:nvPr/>
        </p:nvSpPr>
        <p:spPr>
          <a:xfrm>
            <a:off x="18312257" y="3617282"/>
            <a:ext cx="4544568" cy="3766497"/>
          </a:xfrm>
          <a:prstGeom prst="rect">
            <a:avLst/>
          </a:prstGeom>
          <a:solidFill>
            <a:schemeClr val="accent4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97612C-D8C2-6D4C-8E52-502847465EDA}"/>
              </a:ext>
            </a:extLst>
          </p:cNvPr>
          <p:cNvSpPr txBox="1"/>
          <p:nvPr/>
        </p:nvSpPr>
        <p:spPr>
          <a:xfrm>
            <a:off x="1520825" y="612372"/>
            <a:ext cx="11422871" cy="10156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cs typeface="Poppins" pitchFamily="2" charset="77"/>
              </a:rPr>
              <a:t>OVERVIEW OF COMPETENCIES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341212-E0BE-F14A-B992-AD6DE83A7399}"/>
              </a:ext>
            </a:extLst>
          </p:cNvPr>
          <p:cNvSpPr txBox="1"/>
          <p:nvPr/>
        </p:nvSpPr>
        <p:spPr>
          <a:xfrm>
            <a:off x="1520825" y="1678835"/>
            <a:ext cx="3658374" cy="505459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HR Key competencies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606FCC-37FE-3144-9BA6-EEB3932125AA}"/>
              </a:ext>
            </a:extLst>
          </p:cNvPr>
          <p:cNvSpPr txBox="1"/>
          <p:nvPr/>
        </p:nvSpPr>
        <p:spPr>
          <a:xfrm>
            <a:off x="2472973" y="4840349"/>
            <a:ext cx="2640274" cy="132036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Operational</a:t>
            </a:r>
          </a:p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Expertise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DA5E9C-18A8-BB46-8AB8-B4DB9BC2D650}"/>
              </a:ext>
            </a:extLst>
          </p:cNvPr>
          <p:cNvSpPr txBox="1"/>
          <p:nvPr/>
        </p:nvSpPr>
        <p:spPr>
          <a:xfrm>
            <a:off x="8502831" y="4840349"/>
            <a:ext cx="1774845" cy="132036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Method</a:t>
            </a:r>
          </a:p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Skills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72710D-819A-2F45-B1A9-C67340FB2E62}"/>
              </a:ext>
            </a:extLst>
          </p:cNvPr>
          <p:cNvSpPr txBox="1"/>
          <p:nvPr/>
        </p:nvSpPr>
        <p:spPr>
          <a:xfrm>
            <a:off x="14001391" y="4840349"/>
            <a:ext cx="1972015" cy="132036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Personal</a:t>
            </a:r>
          </a:p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Skills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EAA6D9-EBD6-9F45-B9B0-0914DB962A0A}"/>
              </a:ext>
            </a:extLst>
          </p:cNvPr>
          <p:cNvSpPr txBox="1"/>
          <p:nvPr/>
        </p:nvSpPr>
        <p:spPr>
          <a:xfrm>
            <a:off x="19046300" y="4840349"/>
            <a:ext cx="3076484" cy="132036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Social</a:t>
            </a:r>
          </a:p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Competencies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055CFD10-C313-124F-ACD6-080780E6D830}"/>
              </a:ext>
            </a:extLst>
          </p:cNvPr>
          <p:cNvSpPr txBox="1">
            <a:spLocks/>
          </p:cNvSpPr>
          <p:nvPr/>
        </p:nvSpPr>
        <p:spPr>
          <a:xfrm>
            <a:off x="1520824" y="8145413"/>
            <a:ext cx="4544567" cy="394415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Labor law expertise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Expertise in business administration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Expertise in teaching psychology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Expertise in </a:t>
            </a:r>
            <a:r>
              <a:rPr lang="en-US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organizational psychology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0536F6BD-DDB0-ED4A-AA80-D3655629A542}"/>
              </a:ext>
            </a:extLst>
          </p:cNvPr>
          <p:cNvSpPr txBox="1">
            <a:spLocks/>
          </p:cNvSpPr>
          <p:nvPr/>
        </p:nvSpPr>
        <p:spPr>
          <a:xfrm>
            <a:off x="7117970" y="8145413"/>
            <a:ext cx="4544567" cy="454688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Analytical skills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Didactical skills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Computer skills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Expertise in evaluation and organization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Presentation skills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Project management skills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Organization-oriented acting and thinking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357E8B25-132F-4348-913E-C60D6F1656B2}"/>
              </a:ext>
            </a:extLst>
          </p:cNvPr>
          <p:cNvSpPr txBox="1">
            <a:spLocks/>
          </p:cNvSpPr>
          <p:nvPr/>
        </p:nvSpPr>
        <p:spPr>
          <a:xfrm>
            <a:off x="18312257" y="8145413"/>
            <a:ext cx="4544567" cy="470077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Assertiveness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Empathy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Communication skills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Conflict management skills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Problem solving skills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Sociable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Ability to motivate others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Persuasive power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Team player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533F3353-B5E5-234E-B5F1-934E5FE0BEA5}"/>
              </a:ext>
            </a:extLst>
          </p:cNvPr>
          <p:cNvSpPr txBox="1">
            <a:spLocks/>
          </p:cNvSpPr>
          <p:nvPr/>
        </p:nvSpPr>
        <p:spPr>
          <a:xfrm>
            <a:off x="12715114" y="8145413"/>
            <a:ext cx="4544567" cy="470077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Resilience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Flexibility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Credibility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Integrity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Creativity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Ability to learn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Self-critical, self-analytical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Self-consistent</a:t>
            </a:r>
          </a:p>
          <a:p>
            <a:pPr marL="342900" indent="-342900" algn="l">
              <a:lnSpc>
                <a:spcPts val="3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Goal achiever</a:t>
            </a:r>
          </a:p>
        </p:txBody>
      </p:sp>
    </p:spTree>
    <p:extLst>
      <p:ext uri="{BB962C8B-B14F-4D97-AF65-F5344CB8AC3E}">
        <p14:creationId xmlns:p14="http://schemas.microsoft.com/office/powerpoint/2010/main" val="2612081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A269688-52F2-AC4B-A185-C14619CDE6D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F9ED395-D643-F746-9391-E95444EA11C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1B200141-94FF-9D4B-83F5-6B13A80B603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9CF9B81-78DC-9149-9E2F-EFE9BB34DE0A}"/>
              </a:ext>
            </a:extLst>
          </p:cNvPr>
          <p:cNvSpPr/>
          <p:nvPr/>
        </p:nvSpPr>
        <p:spPr>
          <a:xfrm>
            <a:off x="2685986" y="3342961"/>
            <a:ext cx="4544568" cy="4540875"/>
          </a:xfrm>
          <a:prstGeom prst="ellipse">
            <a:avLst/>
          </a:prstGeom>
          <a:solidFill>
            <a:schemeClr val="accent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99E9775-AD65-834B-976F-86AD4053CBBB}"/>
              </a:ext>
            </a:extLst>
          </p:cNvPr>
          <p:cNvSpPr/>
          <p:nvPr/>
        </p:nvSpPr>
        <p:spPr>
          <a:xfrm>
            <a:off x="9916541" y="3342962"/>
            <a:ext cx="4544568" cy="4540875"/>
          </a:xfrm>
          <a:prstGeom prst="ellipse">
            <a:avLst/>
          </a:prstGeom>
          <a:solidFill>
            <a:schemeClr val="accent2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0676F7D-3956-8546-82D3-D098582A9379}"/>
              </a:ext>
            </a:extLst>
          </p:cNvPr>
          <p:cNvSpPr/>
          <p:nvPr/>
        </p:nvSpPr>
        <p:spPr>
          <a:xfrm>
            <a:off x="17147096" y="3342962"/>
            <a:ext cx="4544568" cy="4540875"/>
          </a:xfrm>
          <a:prstGeom prst="ellipse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574805-78B6-5142-8A30-D45ACD56198A}"/>
              </a:ext>
            </a:extLst>
          </p:cNvPr>
          <p:cNvSpPr txBox="1"/>
          <p:nvPr/>
        </p:nvSpPr>
        <p:spPr>
          <a:xfrm>
            <a:off x="1520825" y="612372"/>
            <a:ext cx="8839086" cy="10156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cs typeface="Poppins" pitchFamily="2" charset="77"/>
              </a:rPr>
              <a:t>COMPENSATION TYPES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4D79B5-A6CE-D842-B4C4-5406B7C00E74}"/>
              </a:ext>
            </a:extLst>
          </p:cNvPr>
          <p:cNvSpPr txBox="1"/>
          <p:nvPr/>
        </p:nvSpPr>
        <p:spPr>
          <a:xfrm>
            <a:off x="1520825" y="1678835"/>
            <a:ext cx="10661893" cy="50539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All rewards that individuals receive as a result of their employment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B0E97E-9EE8-4748-986E-2FE8796B46C8}"/>
              </a:ext>
            </a:extLst>
          </p:cNvPr>
          <p:cNvSpPr txBox="1"/>
          <p:nvPr/>
        </p:nvSpPr>
        <p:spPr>
          <a:xfrm>
            <a:off x="10612111" y="4632618"/>
            <a:ext cx="3153427" cy="19615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Direct</a:t>
            </a:r>
          </a:p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Financial</a:t>
            </a:r>
          </a:p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Compensation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E003A7-4D7E-1041-938F-D5AE03893692}"/>
              </a:ext>
            </a:extLst>
          </p:cNvPr>
          <p:cNvSpPr txBox="1"/>
          <p:nvPr/>
        </p:nvSpPr>
        <p:spPr>
          <a:xfrm>
            <a:off x="3381556" y="4953219"/>
            <a:ext cx="3153427" cy="132036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Non-Financial</a:t>
            </a:r>
          </a:p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Compensation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DE37E0-C0EB-2F4D-96A0-E164011B5603}"/>
              </a:ext>
            </a:extLst>
          </p:cNvPr>
          <p:cNvSpPr txBox="1"/>
          <p:nvPr/>
        </p:nvSpPr>
        <p:spPr>
          <a:xfrm>
            <a:off x="17549412" y="4632618"/>
            <a:ext cx="3739935" cy="19615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Indirect Financial</a:t>
            </a:r>
          </a:p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Compensation</a:t>
            </a:r>
          </a:p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(Benefits)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A306FF96-B770-374D-86C8-A9F0BAC20CBC}"/>
              </a:ext>
            </a:extLst>
          </p:cNvPr>
          <p:cNvSpPr txBox="1">
            <a:spLocks/>
          </p:cNvSpPr>
          <p:nvPr/>
        </p:nvSpPr>
        <p:spPr>
          <a:xfrm>
            <a:off x="2226986" y="8527085"/>
            <a:ext cx="5462566" cy="184101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Satisfaction that person receives from job itself or from psychological and physical environment in which person works.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808CBE23-0FE0-5843-AA42-47388634ADB5}"/>
              </a:ext>
            </a:extLst>
          </p:cNvPr>
          <p:cNvSpPr txBox="1">
            <a:spLocks/>
          </p:cNvSpPr>
          <p:nvPr/>
        </p:nvSpPr>
        <p:spPr>
          <a:xfrm>
            <a:off x="9457542" y="8527085"/>
            <a:ext cx="5462566" cy="2585323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Pay that person receives in form of:</a:t>
            </a:r>
          </a:p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Wages</a:t>
            </a:r>
          </a:p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Salaries</a:t>
            </a:r>
          </a:p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Bonuses</a:t>
            </a:r>
          </a:p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Commissions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E9195008-4F38-1045-9C84-D1669805B4E6}"/>
              </a:ext>
            </a:extLst>
          </p:cNvPr>
          <p:cNvSpPr txBox="1">
            <a:spLocks/>
          </p:cNvSpPr>
          <p:nvPr/>
        </p:nvSpPr>
        <p:spPr>
          <a:xfrm>
            <a:off x="16688098" y="8527085"/>
            <a:ext cx="5462566" cy="303416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All financial rewards not included in direct compensation such as:</a:t>
            </a:r>
          </a:p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Paid vacations</a:t>
            </a:r>
          </a:p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Sick leave</a:t>
            </a:r>
          </a:p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Holidays</a:t>
            </a:r>
          </a:p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Medical insurance</a:t>
            </a:r>
          </a:p>
        </p:txBody>
      </p:sp>
    </p:spTree>
    <p:extLst>
      <p:ext uri="{BB962C8B-B14F-4D97-AF65-F5344CB8AC3E}">
        <p14:creationId xmlns:p14="http://schemas.microsoft.com/office/powerpoint/2010/main" val="32163057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E8324C-27F2-0148-AF28-91AF657437EE}"/>
              </a:ext>
            </a:extLst>
          </p:cNvPr>
          <p:cNvSpPr txBox="1"/>
          <p:nvPr/>
        </p:nvSpPr>
        <p:spPr>
          <a:xfrm>
            <a:off x="1520825" y="612372"/>
            <a:ext cx="14826495" cy="10156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cs typeface="Poppins" pitchFamily="2" charset="77"/>
              </a:rPr>
              <a:t>HR JOB TITLES – CAREER PROGRESSION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1B62FE-4BE5-5D49-A97E-348B2552735D}"/>
              </a:ext>
            </a:extLst>
          </p:cNvPr>
          <p:cNvSpPr/>
          <p:nvPr/>
        </p:nvSpPr>
        <p:spPr>
          <a:xfrm>
            <a:off x="8683625" y="11902440"/>
            <a:ext cx="7010400" cy="10515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9B508C-ED41-C146-B8C5-FB7AF5882B65}"/>
              </a:ext>
            </a:extLst>
          </p:cNvPr>
          <p:cNvSpPr txBox="1"/>
          <p:nvPr/>
        </p:nvSpPr>
        <p:spPr>
          <a:xfrm>
            <a:off x="10184918" y="12088640"/>
            <a:ext cx="4007828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VP of HR of CHARO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1FBAD4-DE81-A043-B899-5CB98E4F07BA}"/>
              </a:ext>
            </a:extLst>
          </p:cNvPr>
          <p:cNvSpPr/>
          <p:nvPr/>
        </p:nvSpPr>
        <p:spPr>
          <a:xfrm>
            <a:off x="8683625" y="10478428"/>
            <a:ext cx="7010400" cy="10515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207E13-B346-A749-B773-EAB98EDC00C1}"/>
              </a:ext>
            </a:extLst>
          </p:cNvPr>
          <p:cNvSpPr txBox="1"/>
          <p:nvPr/>
        </p:nvSpPr>
        <p:spPr>
          <a:xfrm>
            <a:off x="10910370" y="10664628"/>
            <a:ext cx="2556918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HR Director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79E19F-01E1-8442-8337-55DC254AF6CC}"/>
              </a:ext>
            </a:extLst>
          </p:cNvPr>
          <p:cNvSpPr/>
          <p:nvPr/>
        </p:nvSpPr>
        <p:spPr>
          <a:xfrm>
            <a:off x="8683625" y="9054418"/>
            <a:ext cx="7010400" cy="10515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59C893-EACC-334C-B1E4-492560AFE9AD}"/>
              </a:ext>
            </a:extLst>
          </p:cNvPr>
          <p:cNvSpPr txBox="1"/>
          <p:nvPr/>
        </p:nvSpPr>
        <p:spPr>
          <a:xfrm>
            <a:off x="10843749" y="9240618"/>
            <a:ext cx="2690160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HR Manager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109426-4639-C549-B53A-1A04D69C3F81}"/>
              </a:ext>
            </a:extLst>
          </p:cNvPr>
          <p:cNvSpPr/>
          <p:nvPr/>
        </p:nvSpPr>
        <p:spPr>
          <a:xfrm>
            <a:off x="8683625" y="7630408"/>
            <a:ext cx="7010400" cy="10515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C37ADA-3047-6C43-9911-FB78A0A7D6A5}"/>
              </a:ext>
            </a:extLst>
          </p:cNvPr>
          <p:cNvSpPr txBox="1"/>
          <p:nvPr/>
        </p:nvSpPr>
        <p:spPr>
          <a:xfrm>
            <a:off x="10696372" y="7816608"/>
            <a:ext cx="2984920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HR Generalist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C64F9C-B8CB-CB46-9DBB-E273C86A33EB}"/>
              </a:ext>
            </a:extLst>
          </p:cNvPr>
          <p:cNvSpPr/>
          <p:nvPr/>
        </p:nvSpPr>
        <p:spPr>
          <a:xfrm>
            <a:off x="8683625" y="6206398"/>
            <a:ext cx="7010400" cy="10515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8B113C-1954-2B4C-AA29-C09D284FF37B}"/>
              </a:ext>
            </a:extLst>
          </p:cNvPr>
          <p:cNvSpPr txBox="1"/>
          <p:nvPr/>
        </p:nvSpPr>
        <p:spPr>
          <a:xfrm>
            <a:off x="10078315" y="6392598"/>
            <a:ext cx="4221027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HR Assistant/Intern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CA8E1DC-5F21-CE4C-BB46-262680AA1B0E}"/>
              </a:ext>
            </a:extLst>
          </p:cNvPr>
          <p:cNvGrpSpPr/>
          <p:nvPr/>
        </p:nvGrpSpPr>
        <p:grpSpPr>
          <a:xfrm>
            <a:off x="17109827" y="10478428"/>
            <a:ext cx="5746998" cy="1051560"/>
            <a:chOff x="14771246" y="2959768"/>
            <a:chExt cx="5746998" cy="1051560"/>
          </a:xfrm>
          <a:solidFill>
            <a:schemeClr val="accent2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ED0567F-5305-2448-967A-362664F933C9}"/>
                </a:ext>
              </a:extLst>
            </p:cNvPr>
            <p:cNvSpPr/>
            <p:nvPr/>
          </p:nvSpPr>
          <p:spPr>
            <a:xfrm>
              <a:off x="14771246" y="2959768"/>
              <a:ext cx="5746998" cy="10515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E7FCC20-CDB5-824D-BEB5-34DDEDD73354}"/>
                </a:ext>
              </a:extLst>
            </p:cNvPr>
            <p:cNvSpPr txBox="1"/>
            <p:nvPr/>
          </p:nvSpPr>
          <p:spPr>
            <a:xfrm>
              <a:off x="16227532" y="3254714"/>
              <a:ext cx="2834430" cy="461665"/>
            </a:xfrm>
            <a:prstGeom prst="rect">
              <a:avLst/>
            </a:prstGeom>
            <a:grp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Recruiting Manager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8217D1C-6B5D-3740-BEE3-6C94F668AC0C}"/>
              </a:ext>
            </a:extLst>
          </p:cNvPr>
          <p:cNvGrpSpPr/>
          <p:nvPr/>
        </p:nvGrpSpPr>
        <p:grpSpPr>
          <a:xfrm>
            <a:off x="17109827" y="7630408"/>
            <a:ext cx="5746998" cy="1051560"/>
            <a:chOff x="14771246" y="2959768"/>
            <a:chExt cx="5746998" cy="1051560"/>
          </a:xfrm>
          <a:solidFill>
            <a:schemeClr val="accent2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97523BC-2A8D-FE4C-B670-853BD5D4A969}"/>
                </a:ext>
              </a:extLst>
            </p:cNvPr>
            <p:cNvSpPr/>
            <p:nvPr/>
          </p:nvSpPr>
          <p:spPr>
            <a:xfrm>
              <a:off x="14771246" y="2959768"/>
              <a:ext cx="5746998" cy="10515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DB8EE40-2743-6D43-BE7F-7E10FF74BE94}"/>
                </a:ext>
              </a:extLst>
            </p:cNvPr>
            <p:cNvSpPr txBox="1"/>
            <p:nvPr/>
          </p:nvSpPr>
          <p:spPr>
            <a:xfrm>
              <a:off x="16930446" y="3254714"/>
              <a:ext cx="1428597" cy="461665"/>
            </a:xfrm>
            <a:prstGeom prst="rect">
              <a:avLst/>
            </a:prstGeom>
            <a:grp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Recruiter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A3D587B-A7B9-0946-A2D5-C0A9EE989C45}"/>
              </a:ext>
            </a:extLst>
          </p:cNvPr>
          <p:cNvGrpSpPr/>
          <p:nvPr/>
        </p:nvGrpSpPr>
        <p:grpSpPr>
          <a:xfrm>
            <a:off x="17109827" y="9048561"/>
            <a:ext cx="5746998" cy="1051560"/>
            <a:chOff x="14771246" y="2959768"/>
            <a:chExt cx="5746998" cy="1051560"/>
          </a:xfrm>
          <a:solidFill>
            <a:schemeClr val="accent2"/>
          </a:solidFill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018A080-47EA-2848-AB0D-6114408C6F9F}"/>
                </a:ext>
              </a:extLst>
            </p:cNvPr>
            <p:cNvSpPr/>
            <p:nvPr/>
          </p:nvSpPr>
          <p:spPr>
            <a:xfrm>
              <a:off x="14771246" y="2959768"/>
              <a:ext cx="5746998" cy="10515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40011BF-81D6-554A-8532-5FE3C26A0365}"/>
                </a:ext>
              </a:extLst>
            </p:cNvPr>
            <p:cNvSpPr txBox="1"/>
            <p:nvPr/>
          </p:nvSpPr>
          <p:spPr>
            <a:xfrm>
              <a:off x="16460770" y="3254714"/>
              <a:ext cx="2367956" cy="461665"/>
            </a:xfrm>
            <a:prstGeom prst="rect">
              <a:avLst/>
            </a:prstGeom>
            <a:grp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Senior Recruiter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78B2256-72B4-9746-BB30-3C6DE67D9DE9}"/>
              </a:ext>
            </a:extLst>
          </p:cNvPr>
          <p:cNvGrpSpPr/>
          <p:nvPr/>
        </p:nvGrpSpPr>
        <p:grpSpPr>
          <a:xfrm>
            <a:off x="1520825" y="10478428"/>
            <a:ext cx="5746998" cy="1051560"/>
            <a:chOff x="14771246" y="2959768"/>
            <a:chExt cx="5746998" cy="1051560"/>
          </a:xfrm>
          <a:solidFill>
            <a:schemeClr val="accent2"/>
          </a:solidFill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04CB3FD-6D89-3042-B82F-A02FB2950D3A}"/>
                </a:ext>
              </a:extLst>
            </p:cNvPr>
            <p:cNvSpPr/>
            <p:nvPr/>
          </p:nvSpPr>
          <p:spPr>
            <a:xfrm>
              <a:off x="14771246" y="2959768"/>
              <a:ext cx="5746998" cy="10515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DACAE78-3EED-7C41-B1E4-FA295BDBA7ED}"/>
                </a:ext>
              </a:extLst>
            </p:cNvPr>
            <p:cNvSpPr txBox="1"/>
            <p:nvPr/>
          </p:nvSpPr>
          <p:spPr>
            <a:xfrm>
              <a:off x="16060020" y="3070048"/>
              <a:ext cx="3169457" cy="830997"/>
            </a:xfrm>
            <a:prstGeom prst="rect">
              <a:avLst/>
            </a:prstGeom>
            <a:grp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Subject Matter Expert</a:t>
              </a:r>
            </a:p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(Consultant)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594FBFB-CA15-DC4D-9910-90FC52A9A806}"/>
              </a:ext>
            </a:extLst>
          </p:cNvPr>
          <p:cNvGrpSpPr/>
          <p:nvPr/>
        </p:nvGrpSpPr>
        <p:grpSpPr>
          <a:xfrm>
            <a:off x="1520825" y="7630408"/>
            <a:ext cx="5746998" cy="1051560"/>
            <a:chOff x="14771246" y="2959768"/>
            <a:chExt cx="5746998" cy="1051560"/>
          </a:xfrm>
          <a:solidFill>
            <a:schemeClr val="accent2"/>
          </a:solidFill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16B101A-B67C-C144-B4A3-7247FF3ED2FE}"/>
                </a:ext>
              </a:extLst>
            </p:cNvPr>
            <p:cNvSpPr/>
            <p:nvPr/>
          </p:nvSpPr>
          <p:spPr>
            <a:xfrm>
              <a:off x="14771246" y="2959768"/>
              <a:ext cx="5746998" cy="10515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ACFBBA5-2158-B94F-B700-8BDF92E7DB12}"/>
                </a:ext>
              </a:extLst>
            </p:cNvPr>
            <p:cNvSpPr txBox="1"/>
            <p:nvPr/>
          </p:nvSpPr>
          <p:spPr>
            <a:xfrm>
              <a:off x="16666755" y="3254714"/>
              <a:ext cx="1955985" cy="461665"/>
            </a:xfrm>
            <a:prstGeom prst="rect">
              <a:avLst/>
            </a:prstGeom>
            <a:grp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HR Specialist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E307646-A9DF-8C4E-87A4-096302C6E3B5}"/>
              </a:ext>
            </a:extLst>
          </p:cNvPr>
          <p:cNvGrpSpPr/>
          <p:nvPr/>
        </p:nvGrpSpPr>
        <p:grpSpPr>
          <a:xfrm>
            <a:off x="1520825" y="9048561"/>
            <a:ext cx="5746998" cy="1051560"/>
            <a:chOff x="14771246" y="2959768"/>
            <a:chExt cx="5746998" cy="1051560"/>
          </a:xfrm>
          <a:solidFill>
            <a:schemeClr val="accent2"/>
          </a:solidFill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8EAE1F3-FB8F-A342-8117-230CF6F414C4}"/>
                </a:ext>
              </a:extLst>
            </p:cNvPr>
            <p:cNvSpPr/>
            <p:nvPr/>
          </p:nvSpPr>
          <p:spPr>
            <a:xfrm>
              <a:off x="14771246" y="2959768"/>
              <a:ext cx="5746998" cy="10515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AED8F22-B792-9B48-A843-23ABEF1EDF6B}"/>
                </a:ext>
              </a:extLst>
            </p:cNvPr>
            <p:cNvSpPr txBox="1"/>
            <p:nvPr/>
          </p:nvSpPr>
          <p:spPr>
            <a:xfrm>
              <a:off x="15676102" y="3070048"/>
              <a:ext cx="3937296" cy="830997"/>
            </a:xfrm>
            <a:prstGeom prst="rect">
              <a:avLst/>
            </a:prstGeom>
            <a:grp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Advanced Specialist</a:t>
              </a:r>
            </a:p>
            <a:p>
              <a:pPr algn="ctr"/>
              <a:r>
                <a:rPr lang="en-US" sz="2400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(Role benefits, training, etc.)</a:t>
              </a:r>
            </a:p>
          </p:txBody>
        </p:sp>
      </p:grpSp>
      <p:sp>
        <p:nvSpPr>
          <p:cNvPr id="36" name="Freeform 8">
            <a:extLst>
              <a:ext uri="{FF2B5EF4-FFF2-40B4-BE49-F238E27FC236}">
                <a16:creationId xmlns:a16="http://schemas.microsoft.com/office/drawing/2014/main" id="{92749AE8-A9CF-7A41-9347-6A0089AE664E}"/>
              </a:ext>
            </a:extLst>
          </p:cNvPr>
          <p:cNvSpPr>
            <a:spLocks/>
          </p:cNvSpPr>
          <p:nvPr/>
        </p:nvSpPr>
        <p:spPr bwMode="auto">
          <a:xfrm>
            <a:off x="11709215" y="2186012"/>
            <a:ext cx="959220" cy="3010473"/>
          </a:xfrm>
          <a:custGeom>
            <a:avLst/>
            <a:gdLst>
              <a:gd name="T0" fmla="*/ 458758 w 1718"/>
              <a:gd name="T1" fmla="*/ 899723 h 5397"/>
              <a:gd name="T2" fmla="*/ 108833 w 1718"/>
              <a:gd name="T3" fmla="*/ 679383 h 5397"/>
              <a:gd name="T4" fmla="*/ 101265 w 1718"/>
              <a:gd name="T5" fmla="*/ 736268 h 5397"/>
              <a:gd name="T6" fmla="*/ 98022 w 1718"/>
              <a:gd name="T7" fmla="*/ 680463 h 5397"/>
              <a:gd name="T8" fmla="*/ 101986 w 1718"/>
              <a:gd name="T9" fmla="*/ 621418 h 5397"/>
              <a:gd name="T10" fmla="*/ 203612 w 1718"/>
              <a:gd name="T11" fmla="*/ 253824 h 5397"/>
              <a:gd name="T12" fmla="*/ 464524 w 1718"/>
              <a:gd name="T13" fmla="*/ 923126 h 5397"/>
              <a:gd name="T14" fmla="*/ 464524 w 1718"/>
              <a:gd name="T15" fmla="*/ 923126 h 5397"/>
              <a:gd name="T16" fmla="*/ 442181 w 1718"/>
              <a:gd name="T17" fmla="*/ 693064 h 5397"/>
              <a:gd name="T18" fmla="*/ 445064 w 1718"/>
              <a:gd name="T19" fmla="*/ 610977 h 5397"/>
              <a:gd name="T20" fmla="*/ 454433 w 1718"/>
              <a:gd name="T21" fmla="*/ 650580 h 5397"/>
              <a:gd name="T22" fmla="*/ 562186 w 1718"/>
              <a:gd name="T23" fmla="*/ 1795126 h 5397"/>
              <a:gd name="T24" fmla="*/ 557140 w 1718"/>
              <a:gd name="T25" fmla="*/ 1774964 h 5397"/>
              <a:gd name="T26" fmla="*/ 560384 w 1718"/>
              <a:gd name="T27" fmla="*/ 1749402 h 5397"/>
              <a:gd name="T28" fmla="*/ 554978 w 1718"/>
              <a:gd name="T29" fmla="*/ 1728160 h 5397"/>
              <a:gd name="T30" fmla="*/ 473894 w 1718"/>
              <a:gd name="T31" fmla="*/ 1051657 h 5397"/>
              <a:gd name="T32" fmla="*/ 469569 w 1718"/>
              <a:gd name="T33" fmla="*/ 951208 h 5397"/>
              <a:gd name="T34" fmla="*/ 501282 w 1718"/>
              <a:gd name="T35" fmla="*/ 897923 h 5397"/>
              <a:gd name="T36" fmla="*/ 504886 w 1718"/>
              <a:gd name="T37" fmla="*/ 896483 h 5397"/>
              <a:gd name="T38" fmla="*/ 558582 w 1718"/>
              <a:gd name="T39" fmla="*/ 611697 h 5397"/>
              <a:gd name="T40" fmla="*/ 482543 w 1718"/>
              <a:gd name="T41" fmla="*/ 300988 h 5397"/>
              <a:gd name="T42" fmla="*/ 329383 w 1718"/>
              <a:gd name="T43" fmla="*/ 248063 h 5397"/>
              <a:gd name="T44" fmla="*/ 323257 w 1718"/>
              <a:gd name="T45" fmla="*/ 212060 h 5397"/>
              <a:gd name="T46" fmla="*/ 339834 w 1718"/>
              <a:gd name="T47" fmla="*/ 162375 h 5397"/>
              <a:gd name="T48" fmla="*/ 329383 w 1718"/>
              <a:gd name="T49" fmla="*/ 119171 h 5397"/>
              <a:gd name="T50" fmla="*/ 216946 w 1718"/>
              <a:gd name="T51" fmla="*/ 7201 h 5397"/>
              <a:gd name="T52" fmla="*/ 172259 w 1718"/>
              <a:gd name="T53" fmla="*/ 124212 h 5397"/>
              <a:gd name="T54" fmla="*/ 169376 w 1718"/>
              <a:gd name="T55" fmla="*/ 168856 h 5397"/>
              <a:gd name="T56" fmla="*/ 201089 w 1718"/>
              <a:gd name="T57" fmla="*/ 219620 h 5397"/>
              <a:gd name="T58" fmla="*/ 188837 w 1718"/>
              <a:gd name="T59" fmla="*/ 270385 h 5397"/>
              <a:gd name="T60" fmla="*/ 68111 w 1718"/>
              <a:gd name="T61" fmla="*/ 314309 h 5397"/>
              <a:gd name="T62" fmla="*/ 38200 w 1718"/>
              <a:gd name="T63" fmla="*/ 900083 h 5397"/>
              <a:gd name="T64" fmla="*/ 54777 w 1718"/>
              <a:gd name="T65" fmla="*/ 902244 h 5397"/>
              <a:gd name="T66" fmla="*/ 77841 w 1718"/>
              <a:gd name="T67" fmla="*/ 973890 h 5397"/>
              <a:gd name="T68" fmla="*/ 135501 w 1718"/>
              <a:gd name="T69" fmla="*/ 1522221 h 5397"/>
              <a:gd name="T70" fmla="*/ 154601 w 1718"/>
              <a:gd name="T71" fmla="*/ 1753362 h 5397"/>
              <a:gd name="T72" fmla="*/ 158205 w 1718"/>
              <a:gd name="T73" fmla="*/ 1770284 h 5397"/>
              <a:gd name="T74" fmla="*/ 159646 w 1718"/>
              <a:gd name="T75" fmla="*/ 1809168 h 5397"/>
              <a:gd name="T76" fmla="*/ 131897 w 1718"/>
              <a:gd name="T77" fmla="*/ 1873974 h 5397"/>
              <a:gd name="T78" fmla="*/ 233884 w 1718"/>
              <a:gd name="T79" fmla="*/ 1890895 h 5397"/>
              <a:gd name="T80" fmla="*/ 272804 w 1718"/>
              <a:gd name="T81" fmla="*/ 1848771 h 5397"/>
              <a:gd name="T82" fmla="*/ 270282 w 1718"/>
              <a:gd name="T83" fmla="*/ 1810608 h 5397"/>
              <a:gd name="T84" fmla="*/ 274246 w 1718"/>
              <a:gd name="T85" fmla="*/ 1732120 h 5397"/>
              <a:gd name="T86" fmla="*/ 274246 w 1718"/>
              <a:gd name="T87" fmla="*/ 1577306 h 5397"/>
              <a:gd name="T88" fmla="*/ 255146 w 1718"/>
              <a:gd name="T89" fmla="*/ 1289639 h 5397"/>
              <a:gd name="T90" fmla="*/ 264155 w 1718"/>
              <a:gd name="T91" fmla="*/ 1208272 h 5397"/>
              <a:gd name="T92" fmla="*/ 267759 w 1718"/>
              <a:gd name="T93" fmla="*/ 1148866 h 5397"/>
              <a:gd name="T94" fmla="*/ 280372 w 1718"/>
              <a:gd name="T95" fmla="*/ 1051657 h 5397"/>
              <a:gd name="T96" fmla="*/ 397854 w 1718"/>
              <a:gd name="T97" fmla="*/ 1494498 h 5397"/>
              <a:gd name="T98" fmla="*/ 442901 w 1718"/>
              <a:gd name="T99" fmla="*/ 1776765 h 5397"/>
              <a:gd name="T100" fmla="*/ 459839 w 1718"/>
              <a:gd name="T101" fmla="*/ 1825729 h 5397"/>
              <a:gd name="T102" fmla="*/ 467767 w 1718"/>
              <a:gd name="T103" fmla="*/ 1852372 h 5397"/>
              <a:gd name="T104" fmla="*/ 489750 w 1718"/>
              <a:gd name="T105" fmla="*/ 1895576 h 5397"/>
              <a:gd name="T106" fmla="*/ 592097 w 1718"/>
              <a:gd name="T107" fmla="*/ 1941660 h 5397"/>
              <a:gd name="T108" fmla="*/ 563627 w 1718"/>
              <a:gd name="T109" fmla="*/ 1844091 h 5397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1718" h="5397">
                <a:moveTo>
                  <a:pt x="1273" y="2499"/>
                </a:moveTo>
                <a:lnTo>
                  <a:pt x="1273" y="2499"/>
                </a:lnTo>
                <a:cubicBezTo>
                  <a:pt x="1273" y="2499"/>
                  <a:pt x="1273" y="2499"/>
                  <a:pt x="1273" y="2498"/>
                </a:cubicBezTo>
                <a:cubicBezTo>
                  <a:pt x="1273" y="2499"/>
                  <a:pt x="1273" y="2499"/>
                  <a:pt x="1273" y="2499"/>
                </a:cubicBezTo>
                <a:cubicBezTo>
                  <a:pt x="1273" y="2499"/>
                  <a:pt x="1275" y="2507"/>
                  <a:pt x="1277" y="2517"/>
                </a:cubicBezTo>
                <a:cubicBezTo>
                  <a:pt x="1276" y="2511"/>
                  <a:pt x="1274" y="2505"/>
                  <a:pt x="1273" y="2499"/>
                </a:cubicBezTo>
                <a:close/>
                <a:moveTo>
                  <a:pt x="302" y="1887"/>
                </a:moveTo>
                <a:lnTo>
                  <a:pt x="302" y="1887"/>
                </a:lnTo>
                <a:cubicBezTo>
                  <a:pt x="300" y="1905"/>
                  <a:pt x="293" y="1922"/>
                  <a:pt x="290" y="1941"/>
                </a:cubicBezTo>
                <a:cubicBezTo>
                  <a:pt x="283" y="1975"/>
                  <a:pt x="288" y="2011"/>
                  <a:pt x="281" y="2045"/>
                </a:cubicBezTo>
                <a:cubicBezTo>
                  <a:pt x="280" y="2049"/>
                  <a:pt x="277" y="2054"/>
                  <a:pt x="274" y="2052"/>
                </a:cubicBezTo>
                <a:cubicBezTo>
                  <a:pt x="273" y="2016"/>
                  <a:pt x="272" y="1981"/>
                  <a:pt x="272" y="1945"/>
                </a:cubicBezTo>
                <a:cubicBezTo>
                  <a:pt x="271" y="1926"/>
                  <a:pt x="271" y="1908"/>
                  <a:pt x="272" y="1890"/>
                </a:cubicBezTo>
                <a:cubicBezTo>
                  <a:pt x="274" y="1864"/>
                  <a:pt x="281" y="1840"/>
                  <a:pt x="281" y="1814"/>
                </a:cubicBezTo>
                <a:cubicBezTo>
                  <a:pt x="281" y="1784"/>
                  <a:pt x="272" y="1753"/>
                  <a:pt x="283" y="1726"/>
                </a:cubicBezTo>
                <a:cubicBezTo>
                  <a:pt x="291" y="1766"/>
                  <a:pt x="297" y="1806"/>
                  <a:pt x="300" y="1846"/>
                </a:cubicBezTo>
                <a:cubicBezTo>
                  <a:pt x="302" y="1860"/>
                  <a:pt x="303" y="1873"/>
                  <a:pt x="302" y="1887"/>
                </a:cubicBezTo>
                <a:close/>
                <a:moveTo>
                  <a:pt x="565" y="705"/>
                </a:moveTo>
                <a:lnTo>
                  <a:pt x="565" y="705"/>
                </a:lnTo>
                <a:cubicBezTo>
                  <a:pt x="565" y="714"/>
                  <a:pt x="565" y="722"/>
                  <a:pt x="565" y="730"/>
                </a:cubicBezTo>
                <a:cubicBezTo>
                  <a:pt x="563" y="719"/>
                  <a:pt x="564" y="711"/>
                  <a:pt x="565" y="705"/>
                </a:cubicBezTo>
                <a:close/>
                <a:moveTo>
                  <a:pt x="1289" y="2564"/>
                </a:moveTo>
                <a:lnTo>
                  <a:pt x="1289" y="2564"/>
                </a:lnTo>
                <a:cubicBezTo>
                  <a:pt x="1286" y="2554"/>
                  <a:pt x="1284" y="2544"/>
                  <a:pt x="1282" y="2534"/>
                </a:cubicBezTo>
                <a:cubicBezTo>
                  <a:pt x="1283" y="2539"/>
                  <a:pt x="1284" y="2544"/>
                  <a:pt x="1285" y="2548"/>
                </a:cubicBezTo>
                <a:cubicBezTo>
                  <a:pt x="1286" y="2552"/>
                  <a:pt x="1288" y="2558"/>
                  <a:pt x="1289" y="2564"/>
                </a:cubicBezTo>
                <a:close/>
                <a:moveTo>
                  <a:pt x="1261" y="1807"/>
                </a:moveTo>
                <a:lnTo>
                  <a:pt x="1261" y="1807"/>
                </a:lnTo>
                <a:cubicBezTo>
                  <a:pt x="1254" y="1838"/>
                  <a:pt x="1248" y="1868"/>
                  <a:pt x="1241" y="1898"/>
                </a:cubicBezTo>
                <a:cubicBezTo>
                  <a:pt x="1239" y="1908"/>
                  <a:pt x="1236" y="1920"/>
                  <a:pt x="1227" y="1925"/>
                </a:cubicBezTo>
                <a:cubicBezTo>
                  <a:pt x="1228" y="1846"/>
                  <a:pt x="1225" y="1767"/>
                  <a:pt x="1220" y="1688"/>
                </a:cubicBezTo>
                <a:cubicBezTo>
                  <a:pt x="1224" y="1683"/>
                  <a:pt x="1232" y="1690"/>
                  <a:pt x="1235" y="1697"/>
                </a:cubicBezTo>
                <a:cubicBezTo>
                  <a:pt x="1242" y="1712"/>
                  <a:pt x="1249" y="1727"/>
                  <a:pt x="1256" y="1743"/>
                </a:cubicBezTo>
                <a:cubicBezTo>
                  <a:pt x="1259" y="1749"/>
                  <a:pt x="1262" y="1756"/>
                  <a:pt x="1264" y="1762"/>
                </a:cubicBezTo>
                <a:cubicBezTo>
                  <a:pt x="1267" y="1777"/>
                  <a:pt x="1264" y="1792"/>
                  <a:pt x="1261" y="1807"/>
                </a:cubicBezTo>
                <a:close/>
                <a:moveTo>
                  <a:pt x="1529" y="5040"/>
                </a:moveTo>
                <a:lnTo>
                  <a:pt x="1529" y="5040"/>
                </a:lnTo>
                <a:cubicBezTo>
                  <a:pt x="1544" y="5034"/>
                  <a:pt x="1555" y="5029"/>
                  <a:pt x="1558" y="5029"/>
                </a:cubicBezTo>
                <a:cubicBezTo>
                  <a:pt x="1569" y="5029"/>
                  <a:pt x="1560" y="4991"/>
                  <a:pt x="1560" y="4986"/>
                </a:cubicBezTo>
                <a:cubicBezTo>
                  <a:pt x="1560" y="4977"/>
                  <a:pt x="1562" y="4969"/>
                  <a:pt x="1560" y="4960"/>
                </a:cubicBezTo>
                <a:cubicBezTo>
                  <a:pt x="1557" y="4950"/>
                  <a:pt x="1548" y="4942"/>
                  <a:pt x="1546" y="4930"/>
                </a:cubicBezTo>
                <a:cubicBezTo>
                  <a:pt x="1546" y="4924"/>
                  <a:pt x="1547" y="4918"/>
                  <a:pt x="1548" y="4911"/>
                </a:cubicBezTo>
                <a:cubicBezTo>
                  <a:pt x="1550" y="4902"/>
                  <a:pt x="1551" y="4892"/>
                  <a:pt x="1553" y="4882"/>
                </a:cubicBezTo>
                <a:cubicBezTo>
                  <a:pt x="1555" y="4875"/>
                  <a:pt x="1556" y="4866"/>
                  <a:pt x="1555" y="4859"/>
                </a:cubicBezTo>
                <a:cubicBezTo>
                  <a:pt x="1553" y="4849"/>
                  <a:pt x="1545" y="4844"/>
                  <a:pt x="1542" y="4835"/>
                </a:cubicBezTo>
                <a:cubicBezTo>
                  <a:pt x="1538" y="4826"/>
                  <a:pt x="1540" y="4810"/>
                  <a:pt x="1540" y="4800"/>
                </a:cubicBezTo>
                <a:cubicBezTo>
                  <a:pt x="1538" y="4776"/>
                  <a:pt x="1538" y="4750"/>
                  <a:pt x="1537" y="4725"/>
                </a:cubicBezTo>
                <a:cubicBezTo>
                  <a:pt x="1534" y="4504"/>
                  <a:pt x="1417" y="3746"/>
                  <a:pt x="1393" y="3625"/>
                </a:cubicBezTo>
                <a:cubicBezTo>
                  <a:pt x="1368" y="3504"/>
                  <a:pt x="1336" y="3218"/>
                  <a:pt x="1315" y="2921"/>
                </a:cubicBezTo>
                <a:cubicBezTo>
                  <a:pt x="1310" y="2838"/>
                  <a:pt x="1317" y="2738"/>
                  <a:pt x="1302" y="2635"/>
                </a:cubicBezTo>
                <a:cubicBezTo>
                  <a:pt x="1303" y="2640"/>
                  <a:pt x="1303" y="2642"/>
                  <a:pt x="1303" y="2642"/>
                </a:cubicBezTo>
                <a:cubicBezTo>
                  <a:pt x="1303" y="2642"/>
                  <a:pt x="1311" y="2622"/>
                  <a:pt x="1319" y="2596"/>
                </a:cubicBezTo>
                <a:cubicBezTo>
                  <a:pt x="1325" y="2577"/>
                  <a:pt x="1333" y="2513"/>
                  <a:pt x="1336" y="2483"/>
                </a:cubicBezTo>
                <a:cubicBezTo>
                  <a:pt x="1359" y="2491"/>
                  <a:pt x="1380" y="2493"/>
                  <a:pt x="1391" y="2494"/>
                </a:cubicBezTo>
                <a:cubicBezTo>
                  <a:pt x="1395" y="2494"/>
                  <a:pt x="1398" y="2493"/>
                  <a:pt x="1400" y="2490"/>
                </a:cubicBezTo>
                <a:cubicBezTo>
                  <a:pt x="1400" y="2490"/>
                  <a:pt x="1400" y="2490"/>
                  <a:pt x="1401" y="2490"/>
                </a:cubicBezTo>
                <a:cubicBezTo>
                  <a:pt x="1400" y="2490"/>
                  <a:pt x="1400" y="2490"/>
                  <a:pt x="1400" y="2490"/>
                </a:cubicBezTo>
                <a:cubicBezTo>
                  <a:pt x="1401" y="2489"/>
                  <a:pt x="1402" y="2488"/>
                  <a:pt x="1402" y="2486"/>
                </a:cubicBezTo>
                <a:cubicBezTo>
                  <a:pt x="1437" y="2376"/>
                  <a:pt x="1556" y="1719"/>
                  <a:pt x="1550" y="1699"/>
                </a:cubicBezTo>
                <a:cubicBezTo>
                  <a:pt x="1541" y="1634"/>
                  <a:pt x="1381" y="915"/>
                  <a:pt x="1369" y="870"/>
                </a:cubicBezTo>
                <a:cubicBezTo>
                  <a:pt x="1357" y="826"/>
                  <a:pt x="1339" y="836"/>
                  <a:pt x="1339" y="836"/>
                </a:cubicBezTo>
                <a:cubicBezTo>
                  <a:pt x="1306" y="814"/>
                  <a:pt x="1074" y="760"/>
                  <a:pt x="1041" y="754"/>
                </a:cubicBezTo>
                <a:cubicBezTo>
                  <a:pt x="1008" y="748"/>
                  <a:pt x="973" y="718"/>
                  <a:pt x="948" y="699"/>
                </a:cubicBezTo>
                <a:cubicBezTo>
                  <a:pt x="924" y="681"/>
                  <a:pt x="914" y="689"/>
                  <a:pt x="914" y="689"/>
                </a:cubicBezTo>
                <a:cubicBezTo>
                  <a:pt x="906" y="681"/>
                  <a:pt x="905" y="679"/>
                  <a:pt x="901" y="685"/>
                </a:cubicBezTo>
                <a:cubicBezTo>
                  <a:pt x="898" y="664"/>
                  <a:pt x="895" y="592"/>
                  <a:pt x="897" y="589"/>
                </a:cubicBezTo>
                <a:cubicBezTo>
                  <a:pt x="897" y="589"/>
                  <a:pt x="906" y="568"/>
                  <a:pt x="909" y="557"/>
                </a:cubicBezTo>
                <a:cubicBezTo>
                  <a:pt x="912" y="546"/>
                  <a:pt x="914" y="485"/>
                  <a:pt x="914" y="485"/>
                </a:cubicBezTo>
                <a:cubicBezTo>
                  <a:pt x="914" y="485"/>
                  <a:pt x="933" y="486"/>
                  <a:pt x="943" y="451"/>
                </a:cubicBezTo>
                <a:cubicBezTo>
                  <a:pt x="953" y="416"/>
                  <a:pt x="947" y="422"/>
                  <a:pt x="952" y="383"/>
                </a:cubicBezTo>
                <a:cubicBezTo>
                  <a:pt x="957" y="345"/>
                  <a:pt x="950" y="295"/>
                  <a:pt x="914" y="331"/>
                </a:cubicBezTo>
                <a:cubicBezTo>
                  <a:pt x="915" y="320"/>
                  <a:pt x="917" y="301"/>
                  <a:pt x="922" y="250"/>
                </a:cubicBezTo>
                <a:cubicBezTo>
                  <a:pt x="930" y="161"/>
                  <a:pt x="903" y="126"/>
                  <a:pt x="847" y="71"/>
                </a:cubicBezTo>
                <a:cubicBezTo>
                  <a:pt x="789" y="16"/>
                  <a:pt x="670" y="0"/>
                  <a:pt x="602" y="20"/>
                </a:cubicBezTo>
                <a:cubicBezTo>
                  <a:pt x="534" y="41"/>
                  <a:pt x="445" y="135"/>
                  <a:pt x="440" y="186"/>
                </a:cubicBezTo>
                <a:cubicBezTo>
                  <a:pt x="434" y="238"/>
                  <a:pt x="470" y="330"/>
                  <a:pt x="478" y="345"/>
                </a:cubicBezTo>
                <a:cubicBezTo>
                  <a:pt x="479" y="349"/>
                  <a:pt x="483" y="355"/>
                  <a:pt x="487" y="361"/>
                </a:cubicBezTo>
                <a:cubicBezTo>
                  <a:pt x="475" y="353"/>
                  <a:pt x="461" y="351"/>
                  <a:pt x="451" y="366"/>
                </a:cubicBezTo>
                <a:cubicBezTo>
                  <a:pt x="432" y="398"/>
                  <a:pt x="461" y="432"/>
                  <a:pt x="470" y="469"/>
                </a:cubicBezTo>
                <a:cubicBezTo>
                  <a:pt x="479" y="506"/>
                  <a:pt x="508" y="526"/>
                  <a:pt x="531" y="513"/>
                </a:cubicBezTo>
                <a:cubicBezTo>
                  <a:pt x="531" y="513"/>
                  <a:pt x="532" y="583"/>
                  <a:pt x="558" y="610"/>
                </a:cubicBezTo>
                <a:cubicBezTo>
                  <a:pt x="558" y="610"/>
                  <a:pt x="564" y="653"/>
                  <a:pt x="565" y="699"/>
                </a:cubicBezTo>
                <a:cubicBezTo>
                  <a:pt x="565" y="699"/>
                  <a:pt x="549" y="711"/>
                  <a:pt x="536" y="738"/>
                </a:cubicBezTo>
                <a:cubicBezTo>
                  <a:pt x="536" y="735"/>
                  <a:pt x="532" y="738"/>
                  <a:pt x="524" y="751"/>
                </a:cubicBezTo>
                <a:cubicBezTo>
                  <a:pt x="524" y="751"/>
                  <a:pt x="514" y="756"/>
                  <a:pt x="493" y="763"/>
                </a:cubicBezTo>
                <a:cubicBezTo>
                  <a:pt x="472" y="769"/>
                  <a:pt x="210" y="859"/>
                  <a:pt x="189" y="873"/>
                </a:cubicBezTo>
                <a:cubicBezTo>
                  <a:pt x="189" y="873"/>
                  <a:pt x="165" y="865"/>
                  <a:pt x="157" y="903"/>
                </a:cubicBezTo>
                <a:cubicBezTo>
                  <a:pt x="148" y="941"/>
                  <a:pt x="9" y="1665"/>
                  <a:pt x="0" y="1743"/>
                </a:cubicBezTo>
                <a:cubicBezTo>
                  <a:pt x="0" y="1743"/>
                  <a:pt x="62" y="2433"/>
                  <a:pt x="106" y="2500"/>
                </a:cubicBezTo>
                <a:cubicBezTo>
                  <a:pt x="111" y="2513"/>
                  <a:pt x="137" y="2513"/>
                  <a:pt x="151" y="2507"/>
                </a:cubicBezTo>
                <a:cubicBezTo>
                  <a:pt x="151" y="2507"/>
                  <a:pt x="151" y="2506"/>
                  <a:pt x="152" y="2506"/>
                </a:cubicBezTo>
                <a:cubicBezTo>
                  <a:pt x="164" y="2535"/>
                  <a:pt x="188" y="2588"/>
                  <a:pt x="199" y="2601"/>
                </a:cubicBezTo>
                <a:cubicBezTo>
                  <a:pt x="207" y="2609"/>
                  <a:pt x="211" y="2613"/>
                  <a:pt x="213" y="2615"/>
                </a:cubicBezTo>
                <a:cubicBezTo>
                  <a:pt x="214" y="2652"/>
                  <a:pt x="216" y="2686"/>
                  <a:pt x="216" y="2705"/>
                </a:cubicBezTo>
                <a:cubicBezTo>
                  <a:pt x="212" y="2839"/>
                  <a:pt x="309" y="3370"/>
                  <a:pt x="323" y="3518"/>
                </a:cubicBezTo>
                <a:cubicBezTo>
                  <a:pt x="337" y="3666"/>
                  <a:pt x="365" y="4073"/>
                  <a:pt x="376" y="4228"/>
                </a:cubicBezTo>
                <a:cubicBezTo>
                  <a:pt x="388" y="4404"/>
                  <a:pt x="417" y="4580"/>
                  <a:pt x="434" y="4755"/>
                </a:cubicBezTo>
                <a:cubicBezTo>
                  <a:pt x="435" y="4778"/>
                  <a:pt x="446" y="4812"/>
                  <a:pt x="441" y="4834"/>
                </a:cubicBezTo>
                <a:cubicBezTo>
                  <a:pt x="437" y="4849"/>
                  <a:pt x="423" y="4853"/>
                  <a:pt x="429" y="4870"/>
                </a:cubicBezTo>
                <a:cubicBezTo>
                  <a:pt x="433" y="4881"/>
                  <a:pt x="448" y="4887"/>
                  <a:pt x="446" y="4901"/>
                </a:cubicBezTo>
                <a:cubicBezTo>
                  <a:pt x="446" y="4907"/>
                  <a:pt x="442" y="4912"/>
                  <a:pt x="439" y="4917"/>
                </a:cubicBezTo>
                <a:cubicBezTo>
                  <a:pt x="436" y="4923"/>
                  <a:pt x="434" y="4929"/>
                  <a:pt x="437" y="4934"/>
                </a:cubicBezTo>
                <a:cubicBezTo>
                  <a:pt x="438" y="4937"/>
                  <a:pt x="443" y="4937"/>
                  <a:pt x="443" y="4940"/>
                </a:cubicBezTo>
                <a:cubicBezTo>
                  <a:pt x="438" y="4976"/>
                  <a:pt x="441" y="5000"/>
                  <a:pt x="443" y="5025"/>
                </a:cubicBezTo>
                <a:cubicBezTo>
                  <a:pt x="452" y="5031"/>
                  <a:pt x="472" y="5035"/>
                  <a:pt x="498" y="5037"/>
                </a:cubicBezTo>
                <a:cubicBezTo>
                  <a:pt x="485" y="5084"/>
                  <a:pt x="433" y="5143"/>
                  <a:pt x="366" y="5205"/>
                </a:cubicBezTo>
                <a:cubicBezTo>
                  <a:pt x="333" y="5236"/>
                  <a:pt x="272" y="5333"/>
                  <a:pt x="350" y="5367"/>
                </a:cubicBezTo>
                <a:cubicBezTo>
                  <a:pt x="419" y="5382"/>
                  <a:pt x="548" y="5365"/>
                  <a:pt x="599" y="5332"/>
                </a:cubicBezTo>
                <a:cubicBezTo>
                  <a:pt x="649" y="5299"/>
                  <a:pt x="635" y="5260"/>
                  <a:pt x="649" y="5252"/>
                </a:cubicBezTo>
                <a:cubicBezTo>
                  <a:pt x="661" y="5244"/>
                  <a:pt x="757" y="5226"/>
                  <a:pt x="757" y="5202"/>
                </a:cubicBezTo>
                <a:cubicBezTo>
                  <a:pt x="757" y="5179"/>
                  <a:pt x="765" y="5148"/>
                  <a:pt x="757" y="5135"/>
                </a:cubicBezTo>
                <a:cubicBezTo>
                  <a:pt x="749" y="5122"/>
                  <a:pt x="758" y="5107"/>
                  <a:pt x="760" y="5082"/>
                </a:cubicBezTo>
                <a:cubicBezTo>
                  <a:pt x="761" y="5070"/>
                  <a:pt x="756" y="5050"/>
                  <a:pt x="748" y="5031"/>
                </a:cubicBezTo>
                <a:cubicBezTo>
                  <a:pt x="748" y="5030"/>
                  <a:pt x="749" y="5030"/>
                  <a:pt x="750" y="5029"/>
                </a:cubicBezTo>
                <a:cubicBezTo>
                  <a:pt x="762" y="4977"/>
                  <a:pt x="752" y="4923"/>
                  <a:pt x="767" y="4870"/>
                </a:cubicBezTo>
                <a:cubicBezTo>
                  <a:pt x="773" y="4846"/>
                  <a:pt x="764" y="4833"/>
                  <a:pt x="761" y="4811"/>
                </a:cubicBezTo>
                <a:cubicBezTo>
                  <a:pt x="758" y="4791"/>
                  <a:pt x="763" y="4766"/>
                  <a:pt x="764" y="4746"/>
                </a:cubicBezTo>
                <a:cubicBezTo>
                  <a:pt x="766" y="4700"/>
                  <a:pt x="767" y="4653"/>
                  <a:pt x="768" y="4607"/>
                </a:cubicBezTo>
                <a:cubicBezTo>
                  <a:pt x="770" y="4532"/>
                  <a:pt x="766" y="4456"/>
                  <a:pt x="761" y="4381"/>
                </a:cubicBezTo>
                <a:cubicBezTo>
                  <a:pt x="751" y="4226"/>
                  <a:pt x="705" y="3956"/>
                  <a:pt x="708" y="3870"/>
                </a:cubicBezTo>
                <a:cubicBezTo>
                  <a:pt x="712" y="3784"/>
                  <a:pt x="698" y="3694"/>
                  <a:pt x="708" y="3582"/>
                </a:cubicBezTo>
                <a:cubicBezTo>
                  <a:pt x="711" y="3554"/>
                  <a:pt x="716" y="3500"/>
                  <a:pt x="721" y="3434"/>
                </a:cubicBezTo>
                <a:cubicBezTo>
                  <a:pt x="721" y="3434"/>
                  <a:pt x="721" y="3435"/>
                  <a:pt x="722" y="3436"/>
                </a:cubicBezTo>
                <a:cubicBezTo>
                  <a:pt x="735" y="3431"/>
                  <a:pt x="732" y="3370"/>
                  <a:pt x="733" y="3356"/>
                </a:cubicBezTo>
                <a:cubicBezTo>
                  <a:pt x="736" y="3323"/>
                  <a:pt x="738" y="3290"/>
                  <a:pt x="741" y="3258"/>
                </a:cubicBezTo>
                <a:cubicBezTo>
                  <a:pt x="741" y="3235"/>
                  <a:pt x="742" y="3214"/>
                  <a:pt x="743" y="3191"/>
                </a:cubicBezTo>
                <a:cubicBezTo>
                  <a:pt x="755" y="3073"/>
                  <a:pt x="766" y="2966"/>
                  <a:pt x="774" y="2931"/>
                </a:cubicBezTo>
                <a:cubicBezTo>
                  <a:pt x="775" y="2930"/>
                  <a:pt x="776" y="2929"/>
                  <a:pt x="776" y="2927"/>
                </a:cubicBezTo>
                <a:cubicBezTo>
                  <a:pt x="777" y="2925"/>
                  <a:pt x="778" y="2923"/>
                  <a:pt x="778" y="2921"/>
                </a:cubicBezTo>
                <a:cubicBezTo>
                  <a:pt x="800" y="2902"/>
                  <a:pt x="927" y="3359"/>
                  <a:pt x="958" y="3521"/>
                </a:cubicBezTo>
                <a:cubicBezTo>
                  <a:pt x="989" y="3687"/>
                  <a:pt x="1076" y="3944"/>
                  <a:pt x="1104" y="4151"/>
                </a:cubicBezTo>
                <a:cubicBezTo>
                  <a:pt x="1132" y="4358"/>
                  <a:pt x="1192" y="4732"/>
                  <a:pt x="1220" y="4867"/>
                </a:cubicBezTo>
                <a:cubicBezTo>
                  <a:pt x="1223" y="4879"/>
                  <a:pt x="1227" y="4892"/>
                  <a:pt x="1228" y="4904"/>
                </a:cubicBezTo>
                <a:cubicBezTo>
                  <a:pt x="1230" y="4914"/>
                  <a:pt x="1227" y="4925"/>
                  <a:pt x="1229" y="4935"/>
                </a:cubicBezTo>
                <a:cubicBezTo>
                  <a:pt x="1231" y="4943"/>
                  <a:pt x="1238" y="4949"/>
                  <a:pt x="1240" y="4957"/>
                </a:cubicBezTo>
                <a:cubicBezTo>
                  <a:pt x="1245" y="4993"/>
                  <a:pt x="1262" y="5034"/>
                  <a:pt x="1276" y="5071"/>
                </a:cubicBezTo>
                <a:cubicBezTo>
                  <a:pt x="1282" y="5072"/>
                  <a:pt x="1288" y="5073"/>
                  <a:pt x="1293" y="5075"/>
                </a:cubicBezTo>
                <a:cubicBezTo>
                  <a:pt x="1288" y="5096"/>
                  <a:pt x="1291" y="5118"/>
                  <a:pt x="1292" y="5129"/>
                </a:cubicBezTo>
                <a:cubicBezTo>
                  <a:pt x="1293" y="5145"/>
                  <a:pt x="1306" y="5138"/>
                  <a:pt x="1298" y="5145"/>
                </a:cubicBezTo>
                <a:cubicBezTo>
                  <a:pt x="1289" y="5152"/>
                  <a:pt x="1291" y="5219"/>
                  <a:pt x="1298" y="5229"/>
                </a:cubicBezTo>
                <a:cubicBezTo>
                  <a:pt x="1305" y="5239"/>
                  <a:pt x="1336" y="5257"/>
                  <a:pt x="1359" y="5265"/>
                </a:cubicBezTo>
                <a:cubicBezTo>
                  <a:pt x="1382" y="5274"/>
                  <a:pt x="1388" y="5288"/>
                  <a:pt x="1389" y="5309"/>
                </a:cubicBezTo>
                <a:cubicBezTo>
                  <a:pt x="1391" y="5329"/>
                  <a:pt x="1396" y="5334"/>
                  <a:pt x="1447" y="5365"/>
                </a:cubicBezTo>
                <a:cubicBezTo>
                  <a:pt x="1499" y="5396"/>
                  <a:pt x="1624" y="5396"/>
                  <a:pt x="1643" y="5393"/>
                </a:cubicBezTo>
                <a:cubicBezTo>
                  <a:pt x="1662" y="5390"/>
                  <a:pt x="1696" y="5394"/>
                  <a:pt x="1705" y="5340"/>
                </a:cubicBezTo>
                <a:cubicBezTo>
                  <a:pt x="1717" y="5269"/>
                  <a:pt x="1599" y="5161"/>
                  <a:pt x="1564" y="5122"/>
                </a:cubicBezTo>
                <a:cubicBezTo>
                  <a:pt x="1543" y="5101"/>
                  <a:pt x="1533" y="5065"/>
                  <a:pt x="1529" y="5040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DAAFFFEC-D9B5-6D4B-9F7E-B60A4DC1BDFB}"/>
              </a:ext>
            </a:extLst>
          </p:cNvPr>
          <p:cNvCxnSpPr>
            <a:endCxn id="22" idx="0"/>
          </p:cNvCxnSpPr>
          <p:nvPr/>
        </p:nvCxnSpPr>
        <p:spPr>
          <a:xfrm>
            <a:off x="12668435" y="3367668"/>
            <a:ext cx="7314891" cy="4262740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9A59F38F-6E62-714F-B586-301C7D8FF30B}"/>
              </a:ext>
            </a:extLst>
          </p:cNvPr>
          <p:cNvCxnSpPr>
            <a:cxnSpLocks/>
            <a:endCxn id="31" idx="0"/>
          </p:cNvCxnSpPr>
          <p:nvPr/>
        </p:nvCxnSpPr>
        <p:spPr>
          <a:xfrm rot="10800000" flipV="1">
            <a:off x="4394324" y="3367668"/>
            <a:ext cx="7140462" cy="4262740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4D5514C-A1AD-134A-879F-21505B392BFC}"/>
              </a:ext>
            </a:extLst>
          </p:cNvPr>
          <p:cNvCxnSpPr>
            <a:endCxn id="16" idx="0"/>
          </p:cNvCxnSpPr>
          <p:nvPr/>
        </p:nvCxnSpPr>
        <p:spPr>
          <a:xfrm>
            <a:off x="12188825" y="5196485"/>
            <a:ext cx="0" cy="100991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839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F4813EC-12B6-AE47-BE7D-9D16C73509E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4EA7F66-FBB6-BB44-AA8A-168D9DAB115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A47BF33C-0149-D442-B75A-2B66BAE6727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8F0FE69E-9E89-BC48-A274-C88CC600090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857B14B-01FC-9849-9E77-EE6FD58FD435}"/>
              </a:ext>
            </a:extLst>
          </p:cNvPr>
          <p:cNvSpPr/>
          <p:nvPr/>
        </p:nvSpPr>
        <p:spPr>
          <a:xfrm>
            <a:off x="2080127" y="3342961"/>
            <a:ext cx="4544568" cy="4540875"/>
          </a:xfrm>
          <a:prstGeom prst="ellipse">
            <a:avLst/>
          </a:prstGeom>
          <a:solidFill>
            <a:schemeClr val="accent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5C518D0-1D4D-354C-AEDD-E4774DF4628F}"/>
              </a:ext>
            </a:extLst>
          </p:cNvPr>
          <p:cNvSpPr/>
          <p:nvPr/>
        </p:nvSpPr>
        <p:spPr>
          <a:xfrm>
            <a:off x="7304403" y="3342961"/>
            <a:ext cx="4544568" cy="4540875"/>
          </a:xfrm>
          <a:prstGeom prst="ellipse">
            <a:avLst/>
          </a:prstGeom>
          <a:solidFill>
            <a:schemeClr val="accent2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E0C27E9-608C-5048-8D02-B0B0981BFE70}"/>
              </a:ext>
            </a:extLst>
          </p:cNvPr>
          <p:cNvSpPr/>
          <p:nvPr/>
        </p:nvSpPr>
        <p:spPr>
          <a:xfrm>
            <a:off x="12528679" y="3342961"/>
            <a:ext cx="4544568" cy="4540875"/>
          </a:xfrm>
          <a:prstGeom prst="ellipse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4C67654-E3E2-4945-B41E-4AB9F6122216}"/>
              </a:ext>
            </a:extLst>
          </p:cNvPr>
          <p:cNvSpPr/>
          <p:nvPr/>
        </p:nvSpPr>
        <p:spPr>
          <a:xfrm>
            <a:off x="17752955" y="3342961"/>
            <a:ext cx="4544568" cy="4540875"/>
          </a:xfrm>
          <a:prstGeom prst="ellipse">
            <a:avLst/>
          </a:prstGeom>
          <a:solidFill>
            <a:schemeClr val="accent4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B5466D-3AB6-2441-97DC-DC75FC794545}"/>
              </a:ext>
            </a:extLst>
          </p:cNvPr>
          <p:cNvSpPr txBox="1"/>
          <p:nvPr/>
        </p:nvSpPr>
        <p:spPr>
          <a:xfrm>
            <a:off x="1520825" y="612372"/>
            <a:ext cx="14760579" cy="10156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cs typeface="Poppins" pitchFamily="2" charset="77"/>
              </a:rPr>
              <a:t>FORMS OF INCENTIVE COMPENSATION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71C4D7-1A3F-9940-B7CA-788FC728951C}"/>
              </a:ext>
            </a:extLst>
          </p:cNvPr>
          <p:cNvSpPr txBox="1"/>
          <p:nvPr/>
        </p:nvSpPr>
        <p:spPr>
          <a:xfrm>
            <a:off x="3481819" y="4953219"/>
            <a:ext cx="1741181" cy="132036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Profit</a:t>
            </a:r>
          </a:p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Sharing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390DF1-F645-F844-A8CE-31A506148319}"/>
              </a:ext>
            </a:extLst>
          </p:cNvPr>
          <p:cNvSpPr txBox="1"/>
          <p:nvPr/>
        </p:nvSpPr>
        <p:spPr>
          <a:xfrm>
            <a:off x="8706097" y="4953219"/>
            <a:ext cx="1741181" cy="132036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Gain</a:t>
            </a:r>
          </a:p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Sharing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5AAAEE-2732-5A40-8D2E-2C4DDF27500F}"/>
              </a:ext>
            </a:extLst>
          </p:cNvPr>
          <p:cNvSpPr txBox="1"/>
          <p:nvPr/>
        </p:nvSpPr>
        <p:spPr>
          <a:xfrm>
            <a:off x="13588229" y="4953219"/>
            <a:ext cx="2425472" cy="132036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Pay for</a:t>
            </a:r>
          </a:p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Knowledge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14F435-8788-6347-879E-AD8A5CC77CBB}"/>
              </a:ext>
            </a:extLst>
          </p:cNvPr>
          <p:cNvSpPr txBox="1"/>
          <p:nvPr/>
        </p:nvSpPr>
        <p:spPr>
          <a:xfrm>
            <a:off x="18836454" y="4953219"/>
            <a:ext cx="2377574" cy="132036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Lump-Sum</a:t>
            </a:r>
          </a:p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Bonus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8D1BCB56-84CF-204C-98B0-DCD95C541B3A}"/>
              </a:ext>
            </a:extLst>
          </p:cNvPr>
          <p:cNvSpPr txBox="1">
            <a:spLocks/>
          </p:cNvSpPr>
          <p:nvPr/>
        </p:nvSpPr>
        <p:spPr>
          <a:xfrm>
            <a:off x="2080125" y="8527085"/>
            <a:ext cx="4544570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Bonus based on company profits.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CE39E03F-3536-6D4A-8F63-95AC2BF1CEA6}"/>
              </a:ext>
            </a:extLst>
          </p:cNvPr>
          <p:cNvSpPr txBox="1">
            <a:spLocks/>
          </p:cNvSpPr>
          <p:nvPr/>
        </p:nvSpPr>
        <p:spPr>
          <a:xfrm>
            <a:off x="7304403" y="8527085"/>
            <a:ext cx="4544570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Bonus based on productivity gains, cost savings, or quality improvements.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6483CACC-7497-1E4E-AC11-04AF237FE9DD}"/>
              </a:ext>
            </a:extLst>
          </p:cNvPr>
          <p:cNvSpPr txBox="1">
            <a:spLocks/>
          </p:cNvSpPr>
          <p:nvPr/>
        </p:nvSpPr>
        <p:spPr>
          <a:xfrm>
            <a:off x="12528677" y="8527085"/>
            <a:ext cx="4544570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Salary increase based on learning new job tasks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C9E71BDB-C1A2-2144-8705-31924CD14E20}"/>
              </a:ext>
            </a:extLst>
          </p:cNvPr>
          <p:cNvSpPr txBox="1">
            <a:spLocks/>
          </p:cNvSpPr>
          <p:nvPr/>
        </p:nvSpPr>
        <p:spPr>
          <a:xfrm>
            <a:off x="17752953" y="8527085"/>
            <a:ext cx="4544570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One time cash-payments or option to buy shares of company stock based on performance.</a:t>
            </a:r>
          </a:p>
        </p:txBody>
      </p:sp>
    </p:spTree>
    <p:extLst>
      <p:ext uri="{BB962C8B-B14F-4D97-AF65-F5344CB8AC3E}">
        <p14:creationId xmlns:p14="http://schemas.microsoft.com/office/powerpoint/2010/main" val="3698427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24">
            <a:extLst>
              <a:ext uri="{FF2B5EF4-FFF2-40B4-BE49-F238E27FC236}">
                <a16:creationId xmlns:a16="http://schemas.microsoft.com/office/drawing/2014/main" id="{DD1F9A39-D96E-9943-B06C-33F1BC0BE46C}"/>
              </a:ext>
            </a:extLst>
          </p:cNvPr>
          <p:cNvSpPr/>
          <p:nvPr/>
        </p:nvSpPr>
        <p:spPr>
          <a:xfrm>
            <a:off x="5125303" y="2868312"/>
            <a:ext cx="3954101" cy="3259979"/>
          </a:xfrm>
          <a:custGeom>
            <a:avLst/>
            <a:gdLst>
              <a:gd name="connsiteX0" fmla="*/ 1976665 w 3954101"/>
              <a:gd name="connsiteY0" fmla="*/ 0 h 3259979"/>
              <a:gd name="connsiteX1" fmla="*/ 2962774 w 3954101"/>
              <a:gd name="connsiteY1" fmla="*/ 1629990 h 3259979"/>
              <a:gd name="connsiteX2" fmla="*/ 2965574 w 3954101"/>
              <a:gd name="connsiteY2" fmla="*/ 1629990 h 3259979"/>
              <a:gd name="connsiteX3" fmla="*/ 3954101 w 3954101"/>
              <a:gd name="connsiteY3" fmla="*/ 3259979 h 3259979"/>
              <a:gd name="connsiteX4" fmla="*/ 0 w 3954101"/>
              <a:gd name="connsiteY4" fmla="*/ 3259979 h 3259979"/>
              <a:gd name="connsiteX5" fmla="*/ 988527 w 3954101"/>
              <a:gd name="connsiteY5" fmla="*/ 1629990 h 3259979"/>
              <a:gd name="connsiteX6" fmla="*/ 990556 w 3954101"/>
              <a:gd name="connsiteY6" fmla="*/ 1629990 h 3259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54101" h="3259979">
                <a:moveTo>
                  <a:pt x="1976665" y="0"/>
                </a:moveTo>
                <a:lnTo>
                  <a:pt x="2962774" y="1629990"/>
                </a:lnTo>
                <a:lnTo>
                  <a:pt x="2965574" y="1629990"/>
                </a:lnTo>
                <a:lnTo>
                  <a:pt x="3954101" y="3259979"/>
                </a:lnTo>
                <a:lnTo>
                  <a:pt x="0" y="3259979"/>
                </a:lnTo>
                <a:lnTo>
                  <a:pt x="988527" y="1629990"/>
                </a:lnTo>
                <a:lnTo>
                  <a:pt x="990556" y="162999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0010" tIns="80010" rIns="80010" bIns="80010" numCol="1" spcCol="1270" anchor="ctr" anchorCtr="0">
            <a:noAutofit/>
          </a:bodyPr>
          <a:lstStyle/>
          <a:p>
            <a:pPr marL="0" lvl="0" indent="0" algn="ctr" defTabSz="2800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300" kern="1200" dirty="0"/>
          </a:p>
        </p:txBody>
      </p:sp>
      <p:sp>
        <p:nvSpPr>
          <p:cNvPr id="78" name="Freeform 77">
            <a:extLst>
              <a:ext uri="{FF2B5EF4-FFF2-40B4-BE49-F238E27FC236}">
                <a16:creationId xmlns:a16="http://schemas.microsoft.com/office/drawing/2014/main" id="{2C5C7090-0F8A-1B4D-8968-52348EB63EC7}"/>
              </a:ext>
            </a:extLst>
          </p:cNvPr>
          <p:cNvSpPr/>
          <p:nvPr/>
        </p:nvSpPr>
        <p:spPr>
          <a:xfrm>
            <a:off x="4136778" y="6384501"/>
            <a:ext cx="5931152" cy="1522072"/>
          </a:xfrm>
          <a:custGeom>
            <a:avLst/>
            <a:gdLst>
              <a:gd name="connsiteX0" fmla="*/ 0 w 5931152"/>
              <a:gd name="connsiteY0" fmla="*/ 1681654 h 1681654"/>
              <a:gd name="connsiteX1" fmla="*/ 988527 w 5931152"/>
              <a:gd name="connsiteY1" fmla="*/ 0 h 1681654"/>
              <a:gd name="connsiteX2" fmla="*/ 4942625 w 5931152"/>
              <a:gd name="connsiteY2" fmla="*/ 0 h 1681654"/>
              <a:gd name="connsiteX3" fmla="*/ 5931152 w 5931152"/>
              <a:gd name="connsiteY3" fmla="*/ 1681654 h 1681654"/>
              <a:gd name="connsiteX4" fmla="*/ 0 w 5931152"/>
              <a:gd name="connsiteY4" fmla="*/ 1681654 h 1681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1152" h="1681654">
                <a:moveTo>
                  <a:pt x="0" y="1681654"/>
                </a:moveTo>
                <a:lnTo>
                  <a:pt x="988527" y="0"/>
                </a:lnTo>
                <a:lnTo>
                  <a:pt x="4942625" y="0"/>
                </a:lnTo>
                <a:lnTo>
                  <a:pt x="5931152" y="1681654"/>
                </a:lnTo>
                <a:lnTo>
                  <a:pt x="0" y="168165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20501" tIns="82550" rIns="1120502" bIns="8255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 dirty="0"/>
          </a:p>
        </p:txBody>
      </p:sp>
      <p:sp>
        <p:nvSpPr>
          <p:cNvPr id="79" name="Freeform 78">
            <a:extLst>
              <a:ext uri="{FF2B5EF4-FFF2-40B4-BE49-F238E27FC236}">
                <a16:creationId xmlns:a16="http://schemas.microsoft.com/office/drawing/2014/main" id="{8CEA9C6E-349C-A54E-BBCD-2AB1F05CDC69}"/>
              </a:ext>
            </a:extLst>
          </p:cNvPr>
          <p:cNvSpPr/>
          <p:nvPr/>
        </p:nvSpPr>
        <p:spPr>
          <a:xfrm>
            <a:off x="3148252" y="8088769"/>
            <a:ext cx="7908203" cy="1536995"/>
          </a:xfrm>
          <a:custGeom>
            <a:avLst/>
            <a:gdLst>
              <a:gd name="connsiteX0" fmla="*/ 0 w 7908203"/>
              <a:gd name="connsiteY0" fmla="*/ 1681654 h 1681654"/>
              <a:gd name="connsiteX1" fmla="*/ 988527 w 7908203"/>
              <a:gd name="connsiteY1" fmla="*/ 0 h 1681654"/>
              <a:gd name="connsiteX2" fmla="*/ 6919676 w 7908203"/>
              <a:gd name="connsiteY2" fmla="*/ 0 h 1681654"/>
              <a:gd name="connsiteX3" fmla="*/ 7908203 w 7908203"/>
              <a:gd name="connsiteY3" fmla="*/ 1681654 h 1681654"/>
              <a:gd name="connsiteX4" fmla="*/ 0 w 7908203"/>
              <a:gd name="connsiteY4" fmla="*/ 1681654 h 1681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08203" h="1681654">
                <a:moveTo>
                  <a:pt x="0" y="1681654"/>
                </a:moveTo>
                <a:lnTo>
                  <a:pt x="988527" y="0"/>
                </a:lnTo>
                <a:lnTo>
                  <a:pt x="6919676" y="0"/>
                </a:lnTo>
                <a:lnTo>
                  <a:pt x="7908203" y="1681654"/>
                </a:lnTo>
                <a:lnTo>
                  <a:pt x="0" y="168165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66486" tIns="82550" rIns="1466485" bIns="8255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 dirty="0"/>
          </a:p>
        </p:txBody>
      </p:sp>
      <p:sp>
        <p:nvSpPr>
          <p:cNvPr id="80" name="Freeform 79">
            <a:extLst>
              <a:ext uri="{FF2B5EF4-FFF2-40B4-BE49-F238E27FC236}">
                <a16:creationId xmlns:a16="http://schemas.microsoft.com/office/drawing/2014/main" id="{B69F5564-60A9-6643-B604-FB744E03939C}"/>
              </a:ext>
            </a:extLst>
          </p:cNvPr>
          <p:cNvSpPr/>
          <p:nvPr/>
        </p:nvSpPr>
        <p:spPr>
          <a:xfrm>
            <a:off x="2159727" y="9869133"/>
            <a:ext cx="9885254" cy="1553629"/>
          </a:xfrm>
          <a:custGeom>
            <a:avLst/>
            <a:gdLst>
              <a:gd name="connsiteX0" fmla="*/ 0 w 9885254"/>
              <a:gd name="connsiteY0" fmla="*/ 1681654 h 1681654"/>
              <a:gd name="connsiteX1" fmla="*/ 988527 w 9885254"/>
              <a:gd name="connsiteY1" fmla="*/ 0 h 1681654"/>
              <a:gd name="connsiteX2" fmla="*/ 8896727 w 9885254"/>
              <a:gd name="connsiteY2" fmla="*/ 0 h 1681654"/>
              <a:gd name="connsiteX3" fmla="*/ 9885254 w 9885254"/>
              <a:gd name="connsiteY3" fmla="*/ 1681654 h 1681654"/>
              <a:gd name="connsiteX4" fmla="*/ 0 w 9885254"/>
              <a:gd name="connsiteY4" fmla="*/ 1681654 h 1681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85254" h="1681654">
                <a:moveTo>
                  <a:pt x="0" y="1681654"/>
                </a:moveTo>
                <a:lnTo>
                  <a:pt x="988527" y="0"/>
                </a:lnTo>
                <a:lnTo>
                  <a:pt x="8896727" y="0"/>
                </a:lnTo>
                <a:lnTo>
                  <a:pt x="9885254" y="1681654"/>
                </a:lnTo>
                <a:lnTo>
                  <a:pt x="0" y="168165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12469" tIns="82550" rIns="1812470" bIns="8255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/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C702832C-7C9D-F14C-B717-09E53EE3F94A}"/>
              </a:ext>
            </a:extLst>
          </p:cNvPr>
          <p:cNvSpPr/>
          <p:nvPr/>
        </p:nvSpPr>
        <p:spPr>
          <a:xfrm>
            <a:off x="1171202" y="11553118"/>
            <a:ext cx="11862305" cy="1405124"/>
          </a:xfrm>
          <a:custGeom>
            <a:avLst/>
            <a:gdLst>
              <a:gd name="connsiteX0" fmla="*/ 0 w 11862305"/>
              <a:gd name="connsiteY0" fmla="*/ 1681654 h 1681654"/>
              <a:gd name="connsiteX1" fmla="*/ 988527 w 11862305"/>
              <a:gd name="connsiteY1" fmla="*/ 0 h 1681654"/>
              <a:gd name="connsiteX2" fmla="*/ 10873778 w 11862305"/>
              <a:gd name="connsiteY2" fmla="*/ 0 h 1681654"/>
              <a:gd name="connsiteX3" fmla="*/ 11862305 w 11862305"/>
              <a:gd name="connsiteY3" fmla="*/ 1681654 h 1681654"/>
              <a:gd name="connsiteX4" fmla="*/ 0 w 11862305"/>
              <a:gd name="connsiteY4" fmla="*/ 1681654 h 1681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62305" h="1681654">
                <a:moveTo>
                  <a:pt x="0" y="1681654"/>
                </a:moveTo>
                <a:lnTo>
                  <a:pt x="988527" y="0"/>
                </a:lnTo>
                <a:lnTo>
                  <a:pt x="10873778" y="0"/>
                </a:lnTo>
                <a:lnTo>
                  <a:pt x="11862305" y="1681654"/>
                </a:lnTo>
                <a:lnTo>
                  <a:pt x="0" y="1681654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158453" tIns="82550" rIns="2158454" bIns="82550" numCol="1" spcCol="1270" anchor="ctr" anchorCtr="0">
            <a:noAutofit/>
          </a:bodyPr>
          <a:lstStyle/>
          <a:p>
            <a:pPr marL="0" lvl="0" indent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6500" kern="12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7B1AD7-1AFD-8843-8D71-22FAD15AE24D}"/>
              </a:ext>
            </a:extLst>
          </p:cNvPr>
          <p:cNvSpPr txBox="1"/>
          <p:nvPr/>
        </p:nvSpPr>
        <p:spPr>
          <a:xfrm>
            <a:off x="1520825" y="612372"/>
            <a:ext cx="15985017" cy="10156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cs typeface="Poppins" pitchFamily="2" charset="77"/>
              </a:rPr>
              <a:t>MASLOW’S HIERARCHY OF NEEDS THEORY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29CB38E-CFB9-A44C-86A9-F6967B3E6841}"/>
              </a:ext>
            </a:extLst>
          </p:cNvPr>
          <p:cNvSpPr txBox="1"/>
          <p:nvPr/>
        </p:nvSpPr>
        <p:spPr>
          <a:xfrm>
            <a:off x="5659927" y="4282275"/>
            <a:ext cx="2901756" cy="132036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Self-</a:t>
            </a:r>
          </a:p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Actualization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7E290CA-492C-324D-A90C-39AFF073ECB9}"/>
              </a:ext>
            </a:extLst>
          </p:cNvPr>
          <p:cNvSpPr txBox="1"/>
          <p:nvPr/>
        </p:nvSpPr>
        <p:spPr>
          <a:xfrm>
            <a:off x="6236216" y="6662646"/>
            <a:ext cx="1681871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Esteem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902E94B-30E0-DE41-9C6B-5704DCA38DB3}"/>
              </a:ext>
            </a:extLst>
          </p:cNvPr>
          <p:cNvSpPr txBox="1"/>
          <p:nvPr/>
        </p:nvSpPr>
        <p:spPr>
          <a:xfrm>
            <a:off x="5301762" y="8399381"/>
            <a:ext cx="3550780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Love / Belonging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F42DED2-30D1-5945-B8AA-4BCF78FE8C12}"/>
              </a:ext>
            </a:extLst>
          </p:cNvPr>
          <p:cNvSpPr txBox="1"/>
          <p:nvPr/>
        </p:nvSpPr>
        <p:spPr>
          <a:xfrm>
            <a:off x="6341213" y="10279110"/>
            <a:ext cx="1471878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Safety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9737C1F-6897-864A-B9D2-B74BBB193BC6}"/>
              </a:ext>
            </a:extLst>
          </p:cNvPr>
          <p:cNvSpPr txBox="1"/>
          <p:nvPr/>
        </p:nvSpPr>
        <p:spPr>
          <a:xfrm>
            <a:off x="5651121" y="11954655"/>
            <a:ext cx="2852063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Physiological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1D54EC7-CB8E-0647-9C10-907E96CAF0E4}"/>
              </a:ext>
            </a:extLst>
          </p:cNvPr>
          <p:cNvCxnSpPr/>
          <p:nvPr/>
        </p:nvCxnSpPr>
        <p:spPr>
          <a:xfrm>
            <a:off x="12083456" y="11350707"/>
            <a:ext cx="10450641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B3830B5-BB39-F54C-B662-0E9160F93363}"/>
              </a:ext>
            </a:extLst>
          </p:cNvPr>
          <p:cNvCxnSpPr>
            <a:cxnSpLocks/>
          </p:cNvCxnSpPr>
          <p:nvPr/>
        </p:nvCxnSpPr>
        <p:spPr>
          <a:xfrm>
            <a:off x="11084787" y="9603187"/>
            <a:ext cx="11449310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917E8E6-4A20-EE44-9946-4AC8C6178459}"/>
              </a:ext>
            </a:extLst>
          </p:cNvPr>
          <p:cNvCxnSpPr>
            <a:cxnSpLocks/>
          </p:cNvCxnSpPr>
          <p:nvPr/>
        </p:nvCxnSpPr>
        <p:spPr>
          <a:xfrm>
            <a:off x="10110426" y="7902880"/>
            <a:ext cx="12423671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1A1C405-8EF5-3B49-B3C5-0E49C8F6B177}"/>
              </a:ext>
            </a:extLst>
          </p:cNvPr>
          <p:cNvCxnSpPr>
            <a:cxnSpLocks/>
          </p:cNvCxnSpPr>
          <p:nvPr/>
        </p:nvCxnSpPr>
        <p:spPr>
          <a:xfrm>
            <a:off x="9210575" y="6072420"/>
            <a:ext cx="13323522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BFD96F53-19B1-8540-B334-DEEDA64E2CB2}"/>
              </a:ext>
            </a:extLst>
          </p:cNvPr>
          <p:cNvSpPr txBox="1"/>
          <p:nvPr/>
        </p:nvSpPr>
        <p:spPr>
          <a:xfrm>
            <a:off x="1520825" y="1678835"/>
            <a:ext cx="8286243" cy="50539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People have five levels of needs that seek to satisfy</a:t>
            </a:r>
          </a:p>
        </p:txBody>
      </p:sp>
      <p:sp>
        <p:nvSpPr>
          <p:cNvPr id="67" name="Subtitle 2">
            <a:extLst>
              <a:ext uri="{FF2B5EF4-FFF2-40B4-BE49-F238E27FC236}">
                <a16:creationId xmlns:a16="http://schemas.microsoft.com/office/drawing/2014/main" id="{F2C85058-A403-804E-A8D9-686F2B93F005}"/>
              </a:ext>
            </a:extLst>
          </p:cNvPr>
          <p:cNvSpPr txBox="1">
            <a:spLocks/>
          </p:cNvSpPr>
          <p:nvPr/>
        </p:nvSpPr>
        <p:spPr>
          <a:xfrm>
            <a:off x="13060402" y="11898135"/>
            <a:ext cx="9080630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Breathing, food, water, sex, sleep, homeostasis, excretion.</a:t>
            </a:r>
          </a:p>
        </p:txBody>
      </p:sp>
      <p:sp>
        <p:nvSpPr>
          <p:cNvPr id="68" name="Subtitle 2">
            <a:extLst>
              <a:ext uri="{FF2B5EF4-FFF2-40B4-BE49-F238E27FC236}">
                <a16:creationId xmlns:a16="http://schemas.microsoft.com/office/drawing/2014/main" id="{FD5DCB09-8EFB-2445-A4A1-AD4E3BDE19D4}"/>
              </a:ext>
            </a:extLst>
          </p:cNvPr>
          <p:cNvSpPr txBox="1">
            <a:spLocks/>
          </p:cNvSpPr>
          <p:nvPr/>
        </p:nvSpPr>
        <p:spPr>
          <a:xfrm>
            <a:off x="12092952" y="10005280"/>
            <a:ext cx="9080630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Security of: body, employment, resources, morality, family, health, property.</a:t>
            </a:r>
          </a:p>
        </p:txBody>
      </p:sp>
      <p:sp>
        <p:nvSpPr>
          <p:cNvPr id="69" name="Subtitle 2">
            <a:extLst>
              <a:ext uri="{FF2B5EF4-FFF2-40B4-BE49-F238E27FC236}">
                <a16:creationId xmlns:a16="http://schemas.microsoft.com/office/drawing/2014/main" id="{A26260C1-EA33-3245-89EE-F5B16BFC870C}"/>
              </a:ext>
            </a:extLst>
          </p:cNvPr>
          <p:cNvSpPr txBox="1">
            <a:spLocks/>
          </p:cNvSpPr>
          <p:nvPr/>
        </p:nvSpPr>
        <p:spPr>
          <a:xfrm>
            <a:off x="11125503" y="8491714"/>
            <a:ext cx="9080630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Friendship, partnership, family, sexual intimacy.</a:t>
            </a:r>
          </a:p>
        </p:txBody>
      </p:sp>
      <p:sp>
        <p:nvSpPr>
          <p:cNvPr id="70" name="Subtitle 2">
            <a:extLst>
              <a:ext uri="{FF2B5EF4-FFF2-40B4-BE49-F238E27FC236}">
                <a16:creationId xmlns:a16="http://schemas.microsoft.com/office/drawing/2014/main" id="{0B9DFBC3-76D5-8D4F-B552-C6FC79D56AA0}"/>
              </a:ext>
            </a:extLst>
          </p:cNvPr>
          <p:cNvSpPr txBox="1">
            <a:spLocks/>
          </p:cNvSpPr>
          <p:nvPr/>
        </p:nvSpPr>
        <p:spPr>
          <a:xfrm>
            <a:off x="10158054" y="6754979"/>
            <a:ext cx="9080630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Self-esteem, confidence and achievement, respect of others.</a:t>
            </a:r>
          </a:p>
        </p:txBody>
      </p:sp>
      <p:sp>
        <p:nvSpPr>
          <p:cNvPr id="71" name="Subtitle 2">
            <a:extLst>
              <a:ext uri="{FF2B5EF4-FFF2-40B4-BE49-F238E27FC236}">
                <a16:creationId xmlns:a16="http://schemas.microsoft.com/office/drawing/2014/main" id="{8FBB0322-F24B-644D-BA39-103EEFBE9F63}"/>
              </a:ext>
            </a:extLst>
          </p:cNvPr>
          <p:cNvSpPr txBox="1">
            <a:spLocks/>
          </p:cNvSpPr>
          <p:nvPr/>
        </p:nvSpPr>
        <p:spPr>
          <a:xfrm>
            <a:off x="9190605" y="5083795"/>
            <a:ext cx="9080630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Morality, idealism, creativity, spontaneity, problem solving.</a:t>
            </a:r>
          </a:p>
        </p:txBody>
      </p:sp>
    </p:spTree>
    <p:extLst>
      <p:ext uri="{BB962C8B-B14F-4D97-AF65-F5344CB8AC3E}">
        <p14:creationId xmlns:p14="http://schemas.microsoft.com/office/powerpoint/2010/main" val="2014107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66F5064-5146-0D47-AD87-D668BB776976}"/>
              </a:ext>
            </a:extLst>
          </p:cNvPr>
          <p:cNvSpPr txBox="1"/>
          <p:nvPr/>
        </p:nvSpPr>
        <p:spPr>
          <a:xfrm>
            <a:off x="1520825" y="612372"/>
            <a:ext cx="14401699" cy="10156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cs typeface="Poppins" pitchFamily="2" charset="77"/>
              </a:rPr>
              <a:t>HUMAN RESOURCE RESPONSIBILITIES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61424C6-5C07-6947-89EB-CB4C49E10879}"/>
              </a:ext>
            </a:extLst>
          </p:cNvPr>
          <p:cNvSpPr/>
          <p:nvPr/>
        </p:nvSpPr>
        <p:spPr>
          <a:xfrm>
            <a:off x="8455126" y="3910364"/>
            <a:ext cx="7467398" cy="746739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 useBgFill="1">
        <p:nvSpPr>
          <p:cNvPr id="8" name="Oval 7">
            <a:extLst>
              <a:ext uri="{FF2B5EF4-FFF2-40B4-BE49-F238E27FC236}">
                <a16:creationId xmlns:a16="http://schemas.microsoft.com/office/drawing/2014/main" id="{FAB6B366-4DAB-8747-9523-9AACBDEB0F2B}"/>
              </a:ext>
            </a:extLst>
          </p:cNvPr>
          <p:cNvSpPr/>
          <p:nvPr/>
        </p:nvSpPr>
        <p:spPr>
          <a:xfrm>
            <a:off x="9765247" y="5220485"/>
            <a:ext cx="4847156" cy="484715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74DFF98-72E9-2945-BB53-2142BEA9088F}"/>
              </a:ext>
            </a:extLst>
          </p:cNvPr>
          <p:cNvSpPr/>
          <p:nvPr/>
        </p:nvSpPr>
        <p:spPr>
          <a:xfrm>
            <a:off x="9985547" y="5440785"/>
            <a:ext cx="4406557" cy="440655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DC0121-B4A2-3440-875A-E49C7D757080}"/>
              </a:ext>
            </a:extLst>
          </p:cNvPr>
          <p:cNvSpPr txBox="1"/>
          <p:nvPr/>
        </p:nvSpPr>
        <p:spPr>
          <a:xfrm>
            <a:off x="10490283" y="6663282"/>
            <a:ext cx="3397084" cy="19615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Core</a:t>
            </a:r>
          </a:p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Responsibilities</a:t>
            </a:r>
          </a:p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of HRM</a:t>
            </a:r>
          </a:p>
        </p:txBody>
      </p:sp>
      <p:sp>
        <p:nvSpPr>
          <p:cNvPr id="12" name="Up Arrow 11">
            <a:extLst>
              <a:ext uri="{FF2B5EF4-FFF2-40B4-BE49-F238E27FC236}">
                <a16:creationId xmlns:a16="http://schemas.microsoft.com/office/drawing/2014/main" id="{ADE12A9A-2743-2549-BF75-A676A038825F}"/>
              </a:ext>
            </a:extLst>
          </p:cNvPr>
          <p:cNvSpPr/>
          <p:nvPr/>
        </p:nvSpPr>
        <p:spPr>
          <a:xfrm>
            <a:off x="11731625" y="9847341"/>
            <a:ext cx="914400" cy="1149521"/>
          </a:xfrm>
          <a:prstGeom prst="up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3" name="Up Arrow 12">
            <a:extLst>
              <a:ext uri="{FF2B5EF4-FFF2-40B4-BE49-F238E27FC236}">
                <a16:creationId xmlns:a16="http://schemas.microsoft.com/office/drawing/2014/main" id="{2C8EA664-333D-3E47-B2DE-7A590FAAE65D}"/>
              </a:ext>
            </a:extLst>
          </p:cNvPr>
          <p:cNvSpPr/>
          <p:nvPr/>
        </p:nvSpPr>
        <p:spPr>
          <a:xfrm rot="13500000">
            <a:off x="13473772" y="4899704"/>
            <a:ext cx="914400" cy="1149521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00B31986-96A1-0942-9A92-032626F78B7F}"/>
              </a:ext>
            </a:extLst>
          </p:cNvPr>
          <p:cNvSpPr/>
          <p:nvPr/>
        </p:nvSpPr>
        <p:spPr>
          <a:xfrm rot="8100000">
            <a:off x="9989477" y="4899704"/>
            <a:ext cx="914400" cy="1149521"/>
          </a:xfrm>
          <a:prstGeom prst="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5" name="Up Arrow 14">
            <a:extLst>
              <a:ext uri="{FF2B5EF4-FFF2-40B4-BE49-F238E27FC236}">
                <a16:creationId xmlns:a16="http://schemas.microsoft.com/office/drawing/2014/main" id="{98B93A58-51F3-424D-913E-284E3A31E21F}"/>
              </a:ext>
            </a:extLst>
          </p:cNvPr>
          <p:cNvSpPr/>
          <p:nvPr/>
        </p:nvSpPr>
        <p:spPr>
          <a:xfrm rot="3600000">
            <a:off x="9192437" y="8038873"/>
            <a:ext cx="914400" cy="1149521"/>
          </a:xfrm>
          <a:prstGeom prst="up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6" name="Up Arrow 15">
            <a:extLst>
              <a:ext uri="{FF2B5EF4-FFF2-40B4-BE49-F238E27FC236}">
                <a16:creationId xmlns:a16="http://schemas.microsoft.com/office/drawing/2014/main" id="{CA64AA0C-8E4A-C746-B373-464296B727EF}"/>
              </a:ext>
            </a:extLst>
          </p:cNvPr>
          <p:cNvSpPr/>
          <p:nvPr/>
        </p:nvSpPr>
        <p:spPr>
          <a:xfrm rot="18000000">
            <a:off x="14269492" y="8038872"/>
            <a:ext cx="914400" cy="1149521"/>
          </a:xfrm>
          <a:prstGeom prst="up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12A8FF-F4E3-1B4E-8F5D-87AEAA692187}"/>
              </a:ext>
            </a:extLst>
          </p:cNvPr>
          <p:cNvSpPr txBox="1"/>
          <p:nvPr/>
        </p:nvSpPr>
        <p:spPr>
          <a:xfrm>
            <a:off x="9592701" y="11665032"/>
            <a:ext cx="5192254" cy="132036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Employee compensation</a:t>
            </a:r>
          </a:p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and benefits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F42D56-72EF-1942-B2C0-2D7D4BE3B595}"/>
              </a:ext>
            </a:extLst>
          </p:cNvPr>
          <p:cNvSpPr txBox="1"/>
          <p:nvPr/>
        </p:nvSpPr>
        <p:spPr>
          <a:xfrm>
            <a:off x="16390677" y="8648552"/>
            <a:ext cx="5192254" cy="132036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Employee training and performance evaluation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C47058-7D31-AD40-B3D5-077265DCC75B}"/>
              </a:ext>
            </a:extLst>
          </p:cNvPr>
          <p:cNvSpPr txBox="1"/>
          <p:nvPr/>
        </p:nvSpPr>
        <p:spPr>
          <a:xfrm>
            <a:off x="2794719" y="8648552"/>
            <a:ext cx="5192254" cy="132036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Employee compensation</a:t>
            </a:r>
          </a:p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and benefits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5631D5-DA08-2F4F-82B0-F77376258521}"/>
              </a:ext>
            </a:extLst>
          </p:cNvPr>
          <p:cNvSpPr txBox="1"/>
          <p:nvPr/>
        </p:nvSpPr>
        <p:spPr>
          <a:xfrm>
            <a:off x="4073687" y="3545969"/>
            <a:ext cx="5192254" cy="132036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Planning for staffing needs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BAE96B-CFB3-CE45-A670-92C5A7E066B7}"/>
              </a:ext>
            </a:extLst>
          </p:cNvPr>
          <p:cNvSpPr txBox="1"/>
          <p:nvPr/>
        </p:nvSpPr>
        <p:spPr>
          <a:xfrm>
            <a:off x="15111709" y="3545969"/>
            <a:ext cx="5192254" cy="132036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Employee recruitment and selection</a:t>
            </a:r>
          </a:p>
        </p:txBody>
      </p:sp>
    </p:spTree>
    <p:extLst>
      <p:ext uri="{BB962C8B-B14F-4D97-AF65-F5344CB8AC3E}">
        <p14:creationId xmlns:p14="http://schemas.microsoft.com/office/powerpoint/2010/main" val="1659047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9F3C8FD-6AAC-F24A-98B9-9C57D89D4CF1}"/>
              </a:ext>
            </a:extLst>
          </p:cNvPr>
          <p:cNvSpPr txBox="1"/>
          <p:nvPr/>
        </p:nvSpPr>
        <p:spPr>
          <a:xfrm>
            <a:off x="1520825" y="612372"/>
            <a:ext cx="20178537" cy="10156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sz="6000" b="1" dirty="0">
                <a:solidFill>
                  <a:schemeClr val="tx2"/>
                </a:solidFill>
                <a:latin typeface="Open Sans" panose="020B0606030504020204" pitchFamily="34" charset="0"/>
                <a:cs typeface="Poppins" pitchFamily="2" charset="77"/>
              </a:rPr>
              <a:t>HRM – DEVELOPMENTAL STAGES FOR SMALL GROUPS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291861-9670-1D41-A11C-0B7417E9EFF1}"/>
              </a:ext>
            </a:extLst>
          </p:cNvPr>
          <p:cNvSpPr txBox="1"/>
          <p:nvPr/>
        </p:nvSpPr>
        <p:spPr>
          <a:xfrm>
            <a:off x="1520825" y="1678835"/>
            <a:ext cx="2920992" cy="50539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>
              <a:lnSpc>
                <a:spcPts val="3500"/>
              </a:lnSpc>
            </a:pPr>
            <a:r>
              <a:rPr 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Tuckman’s model</a:t>
            </a:r>
          </a:p>
        </p:txBody>
      </p:sp>
      <p:sp>
        <p:nvSpPr>
          <p:cNvPr id="7" name="Pentagon 6">
            <a:extLst>
              <a:ext uri="{FF2B5EF4-FFF2-40B4-BE49-F238E27FC236}">
                <a16:creationId xmlns:a16="http://schemas.microsoft.com/office/drawing/2014/main" id="{5417AB27-732B-D54B-82DB-C8821702E384}"/>
              </a:ext>
            </a:extLst>
          </p:cNvPr>
          <p:cNvSpPr/>
          <p:nvPr/>
        </p:nvSpPr>
        <p:spPr>
          <a:xfrm>
            <a:off x="1520826" y="3078480"/>
            <a:ext cx="5614670" cy="201168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" name="Chevron 7">
            <a:extLst>
              <a:ext uri="{FF2B5EF4-FFF2-40B4-BE49-F238E27FC236}">
                <a16:creationId xmlns:a16="http://schemas.microsoft.com/office/drawing/2014/main" id="{3129524D-DC9A-B443-80B5-2C38CA9BB295}"/>
              </a:ext>
            </a:extLst>
          </p:cNvPr>
          <p:cNvSpPr/>
          <p:nvPr/>
        </p:nvSpPr>
        <p:spPr>
          <a:xfrm>
            <a:off x="6761269" y="3078480"/>
            <a:ext cx="5614670" cy="201168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" name="Chevron 8">
            <a:extLst>
              <a:ext uri="{FF2B5EF4-FFF2-40B4-BE49-F238E27FC236}">
                <a16:creationId xmlns:a16="http://schemas.microsoft.com/office/drawing/2014/main" id="{56D00B71-1F09-C24C-A2F6-70963775C688}"/>
              </a:ext>
            </a:extLst>
          </p:cNvPr>
          <p:cNvSpPr/>
          <p:nvPr/>
        </p:nvSpPr>
        <p:spPr>
          <a:xfrm>
            <a:off x="12001712" y="3078480"/>
            <a:ext cx="5614670" cy="2011680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" name="Chevron 9">
            <a:extLst>
              <a:ext uri="{FF2B5EF4-FFF2-40B4-BE49-F238E27FC236}">
                <a16:creationId xmlns:a16="http://schemas.microsoft.com/office/drawing/2014/main" id="{A8C78ECF-EFC6-984E-B93D-C8D85A09EA6C}"/>
              </a:ext>
            </a:extLst>
          </p:cNvPr>
          <p:cNvSpPr/>
          <p:nvPr/>
        </p:nvSpPr>
        <p:spPr>
          <a:xfrm>
            <a:off x="17242154" y="3078480"/>
            <a:ext cx="5614670" cy="2011680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2E1902-7290-CD49-A4EE-A60E93F73F99}"/>
              </a:ext>
            </a:extLst>
          </p:cNvPr>
          <p:cNvSpPr/>
          <p:nvPr/>
        </p:nvSpPr>
        <p:spPr>
          <a:xfrm>
            <a:off x="1520825" y="5416622"/>
            <a:ext cx="4575175" cy="22479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3CB219-36A9-D64C-8326-B05FE6C8081D}"/>
              </a:ext>
            </a:extLst>
          </p:cNvPr>
          <p:cNvSpPr/>
          <p:nvPr/>
        </p:nvSpPr>
        <p:spPr>
          <a:xfrm>
            <a:off x="1520825" y="7991049"/>
            <a:ext cx="4575175" cy="22479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CB8D30-6C9C-944F-8F94-04E7B81588DE}"/>
              </a:ext>
            </a:extLst>
          </p:cNvPr>
          <p:cNvSpPr/>
          <p:nvPr/>
        </p:nvSpPr>
        <p:spPr>
          <a:xfrm>
            <a:off x="1520825" y="10565476"/>
            <a:ext cx="4575175" cy="22479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A351D7-9C6E-954B-BA38-714A8BC5CEDC}"/>
              </a:ext>
            </a:extLst>
          </p:cNvPr>
          <p:cNvSpPr/>
          <p:nvPr/>
        </p:nvSpPr>
        <p:spPr>
          <a:xfrm>
            <a:off x="6761269" y="5416622"/>
            <a:ext cx="4575175" cy="22479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4D5FCFD-7A2F-B448-8608-C773B222BCCE}"/>
              </a:ext>
            </a:extLst>
          </p:cNvPr>
          <p:cNvSpPr/>
          <p:nvPr/>
        </p:nvSpPr>
        <p:spPr>
          <a:xfrm>
            <a:off x="6761269" y="7991049"/>
            <a:ext cx="4575175" cy="22479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C6C442-D2AB-5E46-9083-605859B9EC27}"/>
              </a:ext>
            </a:extLst>
          </p:cNvPr>
          <p:cNvSpPr/>
          <p:nvPr/>
        </p:nvSpPr>
        <p:spPr>
          <a:xfrm>
            <a:off x="6761269" y="10565476"/>
            <a:ext cx="4575175" cy="22479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FCAA9F-E2E6-D04E-B9EE-E5F8F7D158CB}"/>
              </a:ext>
            </a:extLst>
          </p:cNvPr>
          <p:cNvSpPr/>
          <p:nvPr/>
        </p:nvSpPr>
        <p:spPr>
          <a:xfrm>
            <a:off x="12001712" y="5416622"/>
            <a:ext cx="4575175" cy="22479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DCB3591-765C-B749-861B-BA1B7F9C845F}"/>
              </a:ext>
            </a:extLst>
          </p:cNvPr>
          <p:cNvSpPr/>
          <p:nvPr/>
        </p:nvSpPr>
        <p:spPr>
          <a:xfrm>
            <a:off x="12001712" y="7991049"/>
            <a:ext cx="4575175" cy="22479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18900E-9838-B34A-A284-EC48314FF078}"/>
              </a:ext>
            </a:extLst>
          </p:cNvPr>
          <p:cNvSpPr/>
          <p:nvPr/>
        </p:nvSpPr>
        <p:spPr>
          <a:xfrm>
            <a:off x="12001712" y="10565476"/>
            <a:ext cx="4575175" cy="22479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94FAE93-0E8D-FD43-903E-D13BBCAEA184}"/>
              </a:ext>
            </a:extLst>
          </p:cNvPr>
          <p:cNvSpPr/>
          <p:nvPr/>
        </p:nvSpPr>
        <p:spPr>
          <a:xfrm>
            <a:off x="17242154" y="5416622"/>
            <a:ext cx="4575175" cy="22479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5AD475-7DB5-6A41-A134-CC2608DCD032}"/>
              </a:ext>
            </a:extLst>
          </p:cNvPr>
          <p:cNvSpPr/>
          <p:nvPr/>
        </p:nvSpPr>
        <p:spPr>
          <a:xfrm>
            <a:off x="17242154" y="7991049"/>
            <a:ext cx="4575175" cy="22479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AA64CE6-35C0-894C-9A8D-6AAA9A3ABECE}"/>
              </a:ext>
            </a:extLst>
          </p:cNvPr>
          <p:cNvSpPr/>
          <p:nvPr/>
        </p:nvSpPr>
        <p:spPr>
          <a:xfrm>
            <a:off x="17242154" y="10565476"/>
            <a:ext cx="4575175" cy="22479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EC8078-2B29-7143-884D-52AF7EFFF950}"/>
              </a:ext>
            </a:extLst>
          </p:cNvPr>
          <p:cNvSpPr txBox="1"/>
          <p:nvPr/>
        </p:nvSpPr>
        <p:spPr>
          <a:xfrm>
            <a:off x="3200726" y="3744740"/>
            <a:ext cx="1880643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Forming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3EBA0C-4D70-BE4F-AC1F-3621ABE82978}"/>
              </a:ext>
            </a:extLst>
          </p:cNvPr>
          <p:cNvSpPr txBox="1"/>
          <p:nvPr/>
        </p:nvSpPr>
        <p:spPr>
          <a:xfrm>
            <a:off x="8536038" y="3744740"/>
            <a:ext cx="2058577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Storming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C4A3EA-AEA8-5048-9EAC-B271DCA6702A}"/>
              </a:ext>
            </a:extLst>
          </p:cNvPr>
          <p:cNvSpPr txBox="1"/>
          <p:nvPr/>
        </p:nvSpPr>
        <p:spPr>
          <a:xfrm>
            <a:off x="13815025" y="3744740"/>
            <a:ext cx="1988045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Norming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DB53C7-9BFC-6943-BE2B-5E0D73D08E60}"/>
              </a:ext>
            </a:extLst>
          </p:cNvPr>
          <p:cNvSpPr txBox="1"/>
          <p:nvPr/>
        </p:nvSpPr>
        <p:spPr>
          <a:xfrm>
            <a:off x="18803068" y="3744740"/>
            <a:ext cx="2499402" cy="6791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Performing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52E5DA4D-81BA-1F46-80AD-D50A7925EE6B}"/>
              </a:ext>
            </a:extLst>
          </p:cNvPr>
          <p:cNvSpPr txBox="1">
            <a:spLocks/>
          </p:cNvSpPr>
          <p:nvPr/>
        </p:nvSpPr>
        <p:spPr>
          <a:xfrm>
            <a:off x="1818950" y="6068937"/>
            <a:ext cx="3978923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Team members meet each other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3CD3EB1C-8120-F84A-96A5-52A0A8FA5E27}"/>
              </a:ext>
            </a:extLst>
          </p:cNvPr>
          <p:cNvSpPr txBox="1">
            <a:spLocks/>
          </p:cNvSpPr>
          <p:nvPr/>
        </p:nvSpPr>
        <p:spPr>
          <a:xfrm>
            <a:off x="1818950" y="8643363"/>
            <a:ext cx="3978923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Team members learn about the task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D9A388ED-F6CB-BC43-A9D1-BCD7BE768AB8}"/>
              </a:ext>
            </a:extLst>
          </p:cNvPr>
          <p:cNvSpPr txBox="1">
            <a:spLocks/>
          </p:cNvSpPr>
          <p:nvPr/>
        </p:nvSpPr>
        <p:spPr>
          <a:xfrm>
            <a:off x="1818950" y="11217790"/>
            <a:ext cx="3978923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All team members learn what their roles will be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5C201B7D-306E-7A4D-8F30-7FBC8046DDA5}"/>
              </a:ext>
            </a:extLst>
          </p:cNvPr>
          <p:cNvSpPr txBox="1">
            <a:spLocks/>
          </p:cNvSpPr>
          <p:nvPr/>
        </p:nvSpPr>
        <p:spPr>
          <a:xfrm>
            <a:off x="7054423" y="6068937"/>
            <a:ext cx="3978923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Team members learn how to work together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04074181-6969-6247-9E24-663E0C3595D5}"/>
              </a:ext>
            </a:extLst>
          </p:cNvPr>
          <p:cNvSpPr txBox="1">
            <a:spLocks/>
          </p:cNvSpPr>
          <p:nvPr/>
        </p:nvSpPr>
        <p:spPr>
          <a:xfrm>
            <a:off x="7054423" y="8643363"/>
            <a:ext cx="3978923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Team members learn about the other members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2127280A-3E0C-0C4A-97C4-29E7D9A0E1DE}"/>
              </a:ext>
            </a:extLst>
          </p:cNvPr>
          <p:cNvSpPr txBox="1">
            <a:spLocks/>
          </p:cNvSpPr>
          <p:nvPr/>
        </p:nvSpPr>
        <p:spPr>
          <a:xfrm>
            <a:off x="7054423" y="11442210"/>
            <a:ext cx="3978923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Leader focuses the team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0EA37DCA-3A8F-D044-85EA-2E6323C0BF3F}"/>
              </a:ext>
            </a:extLst>
          </p:cNvPr>
          <p:cNvSpPr txBox="1">
            <a:spLocks/>
          </p:cNvSpPr>
          <p:nvPr/>
        </p:nvSpPr>
        <p:spPr>
          <a:xfrm>
            <a:off x="12296274" y="6068937"/>
            <a:ext cx="3978923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Team starts to work and act together</a:t>
            </a: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30A14834-3F6D-AA45-B634-D482CD0D0CCD}"/>
              </a:ext>
            </a:extLst>
          </p:cNvPr>
          <p:cNvSpPr txBox="1">
            <a:spLocks/>
          </p:cNvSpPr>
          <p:nvPr/>
        </p:nvSpPr>
        <p:spPr>
          <a:xfrm>
            <a:off x="12296274" y="8643363"/>
            <a:ext cx="3978923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Roles evolve into helping the team succeed</a:t>
            </a: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3974F37C-FE7D-954A-ADB2-F0CC571A042C}"/>
              </a:ext>
            </a:extLst>
          </p:cNvPr>
          <p:cNvSpPr txBox="1">
            <a:spLocks/>
          </p:cNvSpPr>
          <p:nvPr/>
        </p:nvSpPr>
        <p:spPr>
          <a:xfrm>
            <a:off x="12296274" y="11217790"/>
            <a:ext cx="3978923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Team members are more likely to express opinions</a:t>
            </a: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48BB3847-F103-D04A-A0D7-617AD7FB2DF6}"/>
              </a:ext>
            </a:extLst>
          </p:cNvPr>
          <p:cNvSpPr txBox="1">
            <a:spLocks/>
          </p:cNvSpPr>
          <p:nvPr/>
        </p:nvSpPr>
        <p:spPr>
          <a:xfrm>
            <a:off x="17538125" y="6068937"/>
            <a:ext cx="3978923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Team members work hard toward goal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433065C6-E52A-2742-BB90-6C8C6113CBA4}"/>
              </a:ext>
            </a:extLst>
          </p:cNvPr>
          <p:cNvSpPr txBox="1">
            <a:spLocks/>
          </p:cNvSpPr>
          <p:nvPr/>
        </p:nvSpPr>
        <p:spPr>
          <a:xfrm>
            <a:off x="17538125" y="8643363"/>
            <a:ext cx="3978923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Members are flexible and help each other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73E9750A-E71E-EB4C-9879-745967D519AE}"/>
              </a:ext>
            </a:extLst>
          </p:cNvPr>
          <p:cNvSpPr txBox="1">
            <a:spLocks/>
          </p:cNvSpPr>
          <p:nvPr/>
        </p:nvSpPr>
        <p:spPr>
          <a:xfrm>
            <a:off x="17538125" y="11217790"/>
            <a:ext cx="3978923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  <a:spcBef>
                <a:spcPts val="60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Leader’s role is blurred – everyone is focused</a:t>
            </a:r>
          </a:p>
        </p:txBody>
      </p:sp>
    </p:spTree>
    <p:extLst>
      <p:ext uri="{BB962C8B-B14F-4D97-AF65-F5344CB8AC3E}">
        <p14:creationId xmlns:p14="http://schemas.microsoft.com/office/powerpoint/2010/main" val="170202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M - Theme 8 - Light">
      <a:dk1>
        <a:srgbClr val="AAAAAA"/>
      </a:dk1>
      <a:lt1>
        <a:srgbClr val="FFFFFF"/>
      </a:lt1>
      <a:dk2>
        <a:srgbClr val="08204D"/>
      </a:dk2>
      <a:lt2>
        <a:srgbClr val="FFFFFF"/>
      </a:lt2>
      <a:accent1>
        <a:srgbClr val="00B0B5"/>
      </a:accent1>
      <a:accent2>
        <a:srgbClr val="0085A4"/>
      </a:accent2>
      <a:accent3>
        <a:srgbClr val="18526A"/>
      </a:accent3>
      <a:accent4>
        <a:srgbClr val="6488B7"/>
      </a:accent4>
      <a:accent5>
        <a:srgbClr val="495975"/>
      </a:accent5>
      <a:accent6>
        <a:srgbClr val="DDDEDD"/>
      </a:accent6>
      <a:hlink>
        <a:srgbClr val="E54E69"/>
      </a:hlink>
      <a:folHlink>
        <a:srgbClr val="B7C5E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{9BB6B025-EE7B-B14D-8EC8-5D2DE61B865A}tf16401378</Template>
  <TotalTime>87886</TotalTime>
  <Words>2962</Words>
  <Application>Microsoft Office PowerPoint</Application>
  <PresentationFormat>自定义</PresentationFormat>
  <Paragraphs>952</Paragraphs>
  <Slides>50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6" baseType="lpstr">
      <vt:lpstr>楷体</vt:lpstr>
      <vt:lpstr>Arial</vt:lpstr>
      <vt:lpstr>Lato</vt:lpstr>
      <vt:lpstr>Lato Light</vt:lpstr>
      <vt:lpstr>Open Sans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pbi</cp:lastModifiedBy>
  <cp:revision>15367</cp:revision>
  <cp:lastPrinted>2019-07-12T15:53:20Z</cp:lastPrinted>
  <dcterms:created xsi:type="dcterms:W3CDTF">2014-11-12T21:47:38Z</dcterms:created>
  <dcterms:modified xsi:type="dcterms:W3CDTF">2024-11-24T16:40:25Z</dcterms:modified>
  <cp:category/>
</cp:coreProperties>
</file>