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9" r:id="rId3"/>
    <p:sldId id="3310" r:id="rId4"/>
    <p:sldId id="3311" r:id="rId5"/>
    <p:sldId id="3312" r:id="rId6"/>
    <p:sldId id="3313" r:id="rId7"/>
    <p:sldId id="3314" r:id="rId8"/>
    <p:sldId id="3315" r:id="rId9"/>
    <p:sldId id="3308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00" y="224"/>
      </p:cViewPr>
      <p:guideLst>
        <p:guide pos="14398"/>
        <p:guide orient="horz" pos="8160"/>
        <p:guide orient="horz" pos="48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41610" y="67432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400" b="0" i="0" spc="30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l"/>
              <a:t>‹#›</a:t>
            </a:fld>
            <a:endParaRPr lang="en-US" sz="2400" b="0" i="0" spc="3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2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F48FF-24D5-4747-A2C3-1FA58F2ABFF8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BA1AAD-A950-9549-9480-C6CC14CA802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3937E0-1256-CD45-A2A4-7E345A548E7C}"/>
              </a:ext>
            </a:extLst>
          </p:cNvPr>
          <p:cNvGrpSpPr/>
          <p:nvPr/>
        </p:nvGrpSpPr>
        <p:grpSpPr>
          <a:xfrm>
            <a:off x="6546829" y="3683993"/>
            <a:ext cx="6411440" cy="9801013"/>
            <a:chOff x="1365250" y="1143000"/>
            <a:chExt cx="4313238" cy="543242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CE92310-A7A3-E14A-875A-5A45BEE05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460500" cy="1357313"/>
            </a:xfrm>
            <a:custGeom>
              <a:avLst/>
              <a:gdLst>
                <a:gd name="T0" fmla="*/ 101 w 109"/>
                <a:gd name="T1" fmla="*/ 47 h 156"/>
                <a:gd name="T2" fmla="*/ 109 w 109"/>
                <a:gd name="T3" fmla="*/ 156 h 156"/>
                <a:gd name="T4" fmla="*/ 91 w 109"/>
                <a:gd name="T5" fmla="*/ 133 h 156"/>
                <a:gd name="T6" fmla="*/ 0 w 109"/>
                <a:gd name="T7" fmla="*/ 0 h 156"/>
                <a:gd name="T8" fmla="*/ 73 w 109"/>
                <a:gd name="T9" fmla="*/ 7 h 156"/>
                <a:gd name="T10" fmla="*/ 73 w 109"/>
                <a:gd name="T11" fmla="*/ 7 h 156"/>
                <a:gd name="T12" fmla="*/ 101 w 109"/>
                <a:gd name="T13" fmla="*/ 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101" y="47"/>
                  </a:moveTo>
                  <a:cubicBezTo>
                    <a:pt x="109" y="156"/>
                    <a:pt x="109" y="156"/>
                    <a:pt x="109" y="15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24" y="57"/>
                    <a:pt x="0" y="0"/>
                    <a:pt x="0" y="0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82" y="24"/>
                    <a:pt x="92" y="40"/>
                    <a:pt x="101" y="47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0D7BACC-E94F-294B-8149-0A37DFD59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312863" cy="1730375"/>
            </a:xfrm>
            <a:custGeom>
              <a:avLst/>
              <a:gdLst>
                <a:gd name="T0" fmla="*/ 91 w 98"/>
                <a:gd name="T1" fmla="*/ 133 h 199"/>
                <a:gd name="T2" fmla="*/ 89 w 98"/>
                <a:gd name="T3" fmla="*/ 199 h 199"/>
                <a:gd name="T4" fmla="*/ 89 w 98"/>
                <a:gd name="T5" fmla="*/ 199 h 199"/>
                <a:gd name="T6" fmla="*/ 57 w 98"/>
                <a:gd name="T7" fmla="*/ 116 h 199"/>
                <a:gd name="T8" fmla="*/ 23 w 98"/>
                <a:gd name="T9" fmla="*/ 120 h 199"/>
                <a:gd name="T10" fmla="*/ 9 w 98"/>
                <a:gd name="T11" fmla="*/ 48 h 199"/>
                <a:gd name="T12" fmla="*/ 0 w 98"/>
                <a:gd name="T13" fmla="*/ 0 h 199"/>
                <a:gd name="T14" fmla="*/ 91 w 98"/>
                <a:gd name="T15" fmla="*/ 13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99">
                  <a:moveTo>
                    <a:pt x="91" y="133"/>
                  </a:moveTo>
                  <a:cubicBezTo>
                    <a:pt x="91" y="133"/>
                    <a:pt x="98" y="162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4" y="57"/>
                    <a:pt x="91" y="133"/>
                  </a:cubicBez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6F5CAE1-1C7A-5E45-8ECE-5A9F82E32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3576638"/>
              <a:ext cx="1889125" cy="1563688"/>
            </a:xfrm>
            <a:custGeom>
              <a:avLst/>
              <a:gdLst>
                <a:gd name="T0" fmla="*/ 141 w 141"/>
                <a:gd name="T1" fmla="*/ 83 h 180"/>
                <a:gd name="T2" fmla="*/ 141 w 141"/>
                <a:gd name="T3" fmla="*/ 83 h 180"/>
                <a:gd name="T4" fmla="*/ 65 w 141"/>
                <a:gd name="T5" fmla="*/ 180 h 180"/>
                <a:gd name="T6" fmla="*/ 52 w 141"/>
                <a:gd name="T7" fmla="*/ 129 h 180"/>
                <a:gd name="T8" fmla="*/ 33 w 141"/>
                <a:gd name="T9" fmla="*/ 155 h 180"/>
                <a:gd name="T10" fmla="*/ 0 w 141"/>
                <a:gd name="T11" fmla="*/ 116 h 180"/>
                <a:gd name="T12" fmla="*/ 17 w 141"/>
                <a:gd name="T13" fmla="*/ 4 h 180"/>
                <a:gd name="T14" fmla="*/ 75 w 141"/>
                <a:gd name="T15" fmla="*/ 4 h 180"/>
                <a:gd name="T16" fmla="*/ 109 w 141"/>
                <a:gd name="T17" fmla="*/ 0 h 180"/>
                <a:gd name="T18" fmla="*/ 141 w 141"/>
                <a:gd name="T1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80">
                  <a:moveTo>
                    <a:pt x="141" y="83"/>
                  </a:moveTo>
                  <a:cubicBezTo>
                    <a:pt x="141" y="83"/>
                    <a:pt x="141" y="83"/>
                    <a:pt x="141" y="83"/>
                  </a:cubicBezTo>
                  <a:cubicBezTo>
                    <a:pt x="133" y="114"/>
                    <a:pt x="113" y="150"/>
                    <a:pt x="65" y="180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41" y="83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003CA3C-28BF-3443-8AA0-DF696F21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2151063"/>
              <a:ext cx="1339850" cy="477838"/>
            </a:xfrm>
            <a:custGeom>
              <a:avLst/>
              <a:gdLst>
                <a:gd name="T0" fmla="*/ 100 w 100"/>
                <a:gd name="T1" fmla="*/ 55 h 55"/>
                <a:gd name="T2" fmla="*/ 27 w 100"/>
                <a:gd name="T3" fmla="*/ 48 h 55"/>
                <a:gd name="T4" fmla="*/ 0 w 100"/>
                <a:gd name="T5" fmla="*/ 0 h 55"/>
                <a:gd name="T6" fmla="*/ 82 w 100"/>
                <a:gd name="T7" fmla="*/ 12 h 55"/>
                <a:gd name="T8" fmla="*/ 100 w 10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5">
                  <a:moveTo>
                    <a:pt x="100" y="55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7" y="25"/>
                    <a:pt x="93" y="40"/>
                    <a:pt x="100" y="55"/>
                  </a:cubicBez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5187730-C686-AE4C-8425-1F8B4D71B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968500"/>
              <a:ext cx="1098550" cy="285750"/>
            </a:xfrm>
            <a:custGeom>
              <a:avLst/>
              <a:gdLst>
                <a:gd name="T0" fmla="*/ 82 w 82"/>
                <a:gd name="T1" fmla="*/ 33 h 33"/>
                <a:gd name="T2" fmla="*/ 0 w 82"/>
                <a:gd name="T3" fmla="*/ 21 h 33"/>
                <a:gd name="T4" fmla="*/ 43 w 82"/>
                <a:gd name="T5" fmla="*/ 2 h 33"/>
                <a:gd name="T6" fmla="*/ 70 w 82"/>
                <a:gd name="T7" fmla="*/ 0 h 33"/>
                <a:gd name="T8" fmla="*/ 82 w 8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82" y="3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4" y="14"/>
                    <a:pt x="82" y="33"/>
                  </a:cubicBezTo>
                  <a:close/>
                </a:path>
              </a:pathLst>
            </a:custGeom>
            <a:solidFill>
              <a:srgbClr val="C8DF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5EF4DA2-F911-C044-8DE1-2F4113D58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871788"/>
              <a:ext cx="2827338" cy="1712913"/>
            </a:xfrm>
            <a:custGeom>
              <a:avLst/>
              <a:gdLst>
                <a:gd name="T0" fmla="*/ 197 w 211"/>
                <a:gd name="T1" fmla="*/ 13 h 197"/>
                <a:gd name="T2" fmla="*/ 211 w 211"/>
                <a:gd name="T3" fmla="*/ 85 h 197"/>
                <a:gd name="T4" fmla="*/ 153 w 211"/>
                <a:gd name="T5" fmla="*/ 85 h 197"/>
                <a:gd name="T6" fmla="*/ 136 w 211"/>
                <a:gd name="T7" fmla="*/ 197 h 197"/>
                <a:gd name="T8" fmla="*/ 29 w 211"/>
                <a:gd name="T9" fmla="*/ 176 h 197"/>
                <a:gd name="T10" fmla="*/ 0 w 211"/>
                <a:gd name="T11" fmla="*/ 137 h 197"/>
                <a:gd name="T12" fmla="*/ 0 w 211"/>
                <a:gd name="T13" fmla="*/ 0 h 197"/>
                <a:gd name="T14" fmla="*/ 60 w 211"/>
                <a:gd name="T15" fmla="*/ 13 h 197"/>
                <a:gd name="T16" fmla="*/ 91 w 211"/>
                <a:gd name="T17" fmla="*/ 149 h 197"/>
                <a:gd name="T18" fmla="*/ 136 w 211"/>
                <a:gd name="T19" fmla="*/ 13 h 197"/>
                <a:gd name="T20" fmla="*/ 197 w 211"/>
                <a:gd name="T21" fmla="*/ 1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197">
                  <a:moveTo>
                    <a:pt x="197" y="13"/>
                  </a:moveTo>
                  <a:cubicBezTo>
                    <a:pt x="211" y="85"/>
                    <a:pt x="211" y="85"/>
                    <a:pt x="211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6" y="197"/>
                    <a:pt x="45" y="172"/>
                    <a:pt x="29" y="1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36" y="13"/>
                    <a:pt x="136" y="13"/>
                    <a:pt x="136" y="13"/>
                  </a:cubicBezTo>
                  <a:lnTo>
                    <a:pt x="197" y="13"/>
                  </a:lnTo>
                  <a:close/>
                </a:path>
              </a:pathLst>
            </a:custGeom>
            <a:solidFill>
              <a:srgbClr val="1072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959B9F8-662A-EA45-9A96-858131DC7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143000"/>
              <a:ext cx="576263" cy="1008063"/>
            </a:xfrm>
            <a:custGeom>
              <a:avLst/>
              <a:gdLst>
                <a:gd name="T0" fmla="*/ 0 w 363"/>
                <a:gd name="T1" fmla="*/ 0 h 635"/>
                <a:gd name="T2" fmla="*/ 363 w 363"/>
                <a:gd name="T3" fmla="*/ 531 h 635"/>
                <a:gd name="T4" fmla="*/ 0 w 363"/>
                <a:gd name="T5" fmla="*/ 635 h 635"/>
                <a:gd name="T6" fmla="*/ 0 w 363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635">
                  <a:moveTo>
                    <a:pt x="0" y="0"/>
                  </a:moveTo>
                  <a:lnTo>
                    <a:pt x="363" y="531"/>
                  </a:ln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1C13744-83FF-3749-9CD8-DC8715AE4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697413"/>
              <a:ext cx="1271588" cy="842963"/>
            </a:xfrm>
            <a:custGeom>
              <a:avLst/>
              <a:gdLst>
                <a:gd name="T0" fmla="*/ 691 w 801"/>
                <a:gd name="T1" fmla="*/ 0 h 531"/>
                <a:gd name="T2" fmla="*/ 801 w 801"/>
                <a:gd name="T3" fmla="*/ 279 h 531"/>
                <a:gd name="T4" fmla="*/ 767 w 801"/>
                <a:gd name="T5" fmla="*/ 531 h 531"/>
                <a:gd name="T6" fmla="*/ 0 w 801"/>
                <a:gd name="T7" fmla="*/ 33 h 531"/>
                <a:gd name="T8" fmla="*/ 531 w 801"/>
                <a:gd name="T9" fmla="*/ 142 h 531"/>
                <a:gd name="T10" fmla="*/ 691 w 80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531">
                  <a:moveTo>
                    <a:pt x="691" y="0"/>
                  </a:moveTo>
                  <a:lnTo>
                    <a:pt x="801" y="279"/>
                  </a:lnTo>
                  <a:lnTo>
                    <a:pt x="767" y="531"/>
                  </a:lnTo>
                  <a:lnTo>
                    <a:pt x="0" y="33"/>
                  </a:lnTo>
                  <a:lnTo>
                    <a:pt x="531" y="14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AD798C4-6CB6-5342-8638-C2D1F79F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2566988"/>
              <a:ext cx="815975" cy="417513"/>
            </a:xfrm>
            <a:custGeom>
              <a:avLst/>
              <a:gdLst>
                <a:gd name="T0" fmla="*/ 438 w 514"/>
                <a:gd name="T1" fmla="*/ 0 h 263"/>
                <a:gd name="T2" fmla="*/ 514 w 514"/>
                <a:gd name="T3" fmla="*/ 263 h 263"/>
                <a:gd name="T4" fmla="*/ 0 w 514"/>
                <a:gd name="T5" fmla="*/ 263 h 263"/>
                <a:gd name="T6" fmla="*/ 438 w 5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63">
                  <a:moveTo>
                    <a:pt x="438" y="0"/>
                  </a:moveTo>
                  <a:lnTo>
                    <a:pt x="514" y="263"/>
                  </a:lnTo>
                  <a:lnTo>
                    <a:pt x="0" y="26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6A0EBFC-D94B-9C4F-9B84-A67186A1B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4062413"/>
              <a:ext cx="2638425" cy="2338388"/>
            </a:xfrm>
            <a:custGeom>
              <a:avLst/>
              <a:gdLst>
                <a:gd name="T0" fmla="*/ 197 w 197"/>
                <a:gd name="T1" fmla="*/ 170 h 269"/>
                <a:gd name="T2" fmla="*/ 194 w 197"/>
                <a:gd name="T3" fmla="*/ 196 h 269"/>
                <a:gd name="T4" fmla="*/ 136 w 197"/>
                <a:gd name="T5" fmla="*/ 156 h 269"/>
                <a:gd name="T6" fmla="*/ 136 w 197"/>
                <a:gd name="T7" fmla="*/ 220 h 269"/>
                <a:gd name="T8" fmla="*/ 106 w 197"/>
                <a:gd name="T9" fmla="*/ 122 h 269"/>
                <a:gd name="T10" fmla="*/ 107 w 197"/>
                <a:gd name="T11" fmla="*/ 269 h 269"/>
                <a:gd name="T12" fmla="*/ 65 w 197"/>
                <a:gd name="T13" fmla="*/ 170 h 269"/>
                <a:gd name="T14" fmla="*/ 91 w 197"/>
                <a:gd name="T15" fmla="*/ 84 h 269"/>
                <a:gd name="T16" fmla="*/ 43 w 197"/>
                <a:gd name="T17" fmla="*/ 79 h 269"/>
                <a:gd name="T18" fmla="*/ 18 w 197"/>
                <a:gd name="T19" fmla="*/ 53 h 269"/>
                <a:gd name="T20" fmla="*/ 0 w 197"/>
                <a:gd name="T21" fmla="*/ 0 h 269"/>
                <a:gd name="T22" fmla="*/ 29 w 197"/>
                <a:gd name="T23" fmla="*/ 39 h 269"/>
                <a:gd name="T24" fmla="*/ 136 w 197"/>
                <a:gd name="T25" fmla="*/ 60 h 269"/>
                <a:gd name="T26" fmla="*/ 169 w 197"/>
                <a:gd name="T27" fmla="*/ 99 h 269"/>
                <a:gd name="T28" fmla="*/ 106 w 197"/>
                <a:gd name="T29" fmla="*/ 79 h 269"/>
                <a:gd name="T30" fmla="*/ 197 w 197"/>
                <a:gd name="T31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269">
                  <a:moveTo>
                    <a:pt x="197" y="170"/>
                  </a:moveTo>
                  <a:cubicBezTo>
                    <a:pt x="194" y="196"/>
                    <a:pt x="194" y="196"/>
                    <a:pt x="194" y="19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98" y="247"/>
                    <a:pt x="82" y="210"/>
                    <a:pt x="65" y="170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7" y="26"/>
                    <a:pt x="0" y="6"/>
                    <a:pt x="0" y="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45" y="35"/>
                    <a:pt x="136" y="60"/>
                    <a:pt x="136" y="60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06" y="79"/>
                    <a:pt x="106" y="79"/>
                    <a:pt x="106" y="79"/>
                  </a:cubicBezTo>
                  <a:lnTo>
                    <a:pt x="197" y="170"/>
                  </a:lnTo>
                  <a:close/>
                </a:path>
              </a:pathLst>
            </a:custGeom>
            <a:solidFill>
              <a:srgbClr val="085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8617077-8F1D-EA42-A2E0-318E1134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122863"/>
              <a:ext cx="1177925" cy="1452563"/>
            </a:xfrm>
            <a:custGeom>
              <a:avLst/>
              <a:gdLst>
                <a:gd name="T0" fmla="*/ 88 w 88"/>
                <a:gd name="T1" fmla="*/ 74 h 167"/>
                <a:gd name="T2" fmla="*/ 30 w 88"/>
                <a:gd name="T3" fmla="*/ 133 h 167"/>
                <a:gd name="T4" fmla="*/ 22 w 88"/>
                <a:gd name="T5" fmla="*/ 110 h 167"/>
                <a:gd name="T6" fmla="*/ 10 w 88"/>
                <a:gd name="T7" fmla="*/ 167 h 167"/>
                <a:gd name="T8" fmla="*/ 1 w 88"/>
                <a:gd name="T9" fmla="*/ 147 h 167"/>
                <a:gd name="T10" fmla="*/ 0 w 88"/>
                <a:gd name="T11" fmla="*/ 0 h 167"/>
                <a:gd name="T12" fmla="*/ 30 w 88"/>
                <a:gd name="T13" fmla="*/ 98 h 167"/>
                <a:gd name="T14" fmla="*/ 30 w 88"/>
                <a:gd name="T15" fmla="*/ 34 h 167"/>
                <a:gd name="T16" fmla="*/ 88 w 88"/>
                <a:gd name="T17" fmla="*/ 7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7">
                  <a:moveTo>
                    <a:pt x="88" y="74"/>
                  </a:moveTo>
                  <a:cubicBezTo>
                    <a:pt x="30" y="133"/>
                    <a:pt x="30" y="133"/>
                    <a:pt x="30" y="133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7" y="160"/>
                    <a:pt x="1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34"/>
                    <a:pt x="30" y="34"/>
                    <a:pt x="30" y="34"/>
                  </a:cubicBezTo>
                  <a:lnTo>
                    <a:pt x="88" y="74"/>
                  </a:lnTo>
                  <a:close/>
                </a:path>
              </a:pathLst>
            </a:custGeom>
            <a:solidFill>
              <a:srgbClr val="0D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7799A476-318C-3448-B517-70E15405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2151063"/>
              <a:ext cx="1298575" cy="833438"/>
            </a:xfrm>
            <a:custGeom>
              <a:avLst/>
              <a:gdLst>
                <a:gd name="T0" fmla="*/ 591 w 818"/>
                <a:gd name="T1" fmla="*/ 0 h 525"/>
                <a:gd name="T2" fmla="*/ 818 w 818"/>
                <a:gd name="T3" fmla="*/ 262 h 525"/>
                <a:gd name="T4" fmla="*/ 380 w 818"/>
                <a:gd name="T5" fmla="*/ 525 h 525"/>
                <a:gd name="T6" fmla="*/ 0 w 818"/>
                <a:gd name="T7" fmla="*/ 126 h 525"/>
                <a:gd name="T8" fmla="*/ 591 w 818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525">
                  <a:moveTo>
                    <a:pt x="591" y="0"/>
                  </a:moveTo>
                  <a:lnTo>
                    <a:pt x="818" y="262"/>
                  </a:lnTo>
                  <a:lnTo>
                    <a:pt x="380" y="525"/>
                  </a:lnTo>
                  <a:lnTo>
                    <a:pt x="0" y="12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BD9997A-CA93-D14D-A7D1-23DC66D96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1143000"/>
              <a:ext cx="617538" cy="1008063"/>
            </a:xfrm>
            <a:custGeom>
              <a:avLst/>
              <a:gdLst>
                <a:gd name="T0" fmla="*/ 389 w 389"/>
                <a:gd name="T1" fmla="*/ 0 h 635"/>
                <a:gd name="T2" fmla="*/ 389 w 389"/>
                <a:gd name="T3" fmla="*/ 635 h 635"/>
                <a:gd name="T4" fmla="*/ 0 w 389"/>
                <a:gd name="T5" fmla="*/ 498 h 635"/>
                <a:gd name="T6" fmla="*/ 389 w 389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635">
                  <a:moveTo>
                    <a:pt x="389" y="0"/>
                  </a:moveTo>
                  <a:lnTo>
                    <a:pt x="389" y="635"/>
                  </a:lnTo>
                  <a:lnTo>
                    <a:pt x="0" y="498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32CDE84-5B9F-384A-87C2-523E07A9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1933575"/>
              <a:ext cx="938213" cy="417513"/>
            </a:xfrm>
            <a:custGeom>
              <a:avLst/>
              <a:gdLst>
                <a:gd name="T0" fmla="*/ 591 w 591"/>
                <a:gd name="T1" fmla="*/ 137 h 263"/>
                <a:gd name="T2" fmla="*/ 0 w 591"/>
                <a:gd name="T3" fmla="*/ 263 h 263"/>
                <a:gd name="T4" fmla="*/ 0 w 591"/>
                <a:gd name="T5" fmla="*/ 0 h 263"/>
                <a:gd name="T6" fmla="*/ 202 w 591"/>
                <a:gd name="T7" fmla="*/ 0 h 263"/>
                <a:gd name="T8" fmla="*/ 591 w 591"/>
                <a:gd name="T9" fmla="*/ 13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263">
                  <a:moveTo>
                    <a:pt x="591" y="137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591" y="137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C5402C5-9BEE-8C4E-9744-B02047541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2324100"/>
              <a:ext cx="1246188" cy="660400"/>
            </a:xfrm>
            <a:custGeom>
              <a:avLst/>
              <a:gdLst>
                <a:gd name="T0" fmla="*/ 405 w 785"/>
                <a:gd name="T1" fmla="*/ 17 h 416"/>
                <a:gd name="T2" fmla="*/ 785 w 785"/>
                <a:gd name="T3" fmla="*/ 416 h 416"/>
                <a:gd name="T4" fmla="*/ 143 w 785"/>
                <a:gd name="T5" fmla="*/ 416 h 416"/>
                <a:gd name="T6" fmla="*/ 0 w 785"/>
                <a:gd name="T7" fmla="*/ 0 h 416"/>
                <a:gd name="T8" fmla="*/ 405 w 785"/>
                <a:gd name="T9" fmla="*/ 1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16">
                  <a:moveTo>
                    <a:pt x="405" y="17"/>
                  </a:moveTo>
                  <a:lnTo>
                    <a:pt x="785" y="416"/>
                  </a:lnTo>
                  <a:lnTo>
                    <a:pt x="143" y="416"/>
                  </a:lnTo>
                  <a:lnTo>
                    <a:pt x="0" y="0"/>
                  </a:lnTo>
                  <a:lnTo>
                    <a:pt x="405" y="17"/>
                  </a:lnTo>
                  <a:close/>
                </a:path>
              </a:pathLst>
            </a:custGeom>
            <a:solidFill>
              <a:srgbClr val="F5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88B10CD-FDAB-424B-AA8D-10D11802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984500"/>
              <a:ext cx="1019175" cy="1182688"/>
            </a:xfrm>
            <a:custGeom>
              <a:avLst/>
              <a:gdLst>
                <a:gd name="T0" fmla="*/ 642 w 642"/>
                <a:gd name="T1" fmla="*/ 0 h 745"/>
                <a:gd name="T2" fmla="*/ 262 w 642"/>
                <a:gd name="T3" fmla="*/ 745 h 745"/>
                <a:gd name="T4" fmla="*/ 0 w 642"/>
                <a:gd name="T5" fmla="*/ 0 h 745"/>
                <a:gd name="T6" fmla="*/ 642 w 642"/>
                <a:gd name="T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2" h="745">
                  <a:moveTo>
                    <a:pt x="642" y="0"/>
                  </a:moveTo>
                  <a:lnTo>
                    <a:pt x="262" y="745"/>
                  </a:lnTo>
                  <a:lnTo>
                    <a:pt x="0" y="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19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2926172-A4E4-C84A-AB0C-3E7D21A9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4522788"/>
              <a:ext cx="977900" cy="1017588"/>
            </a:xfrm>
            <a:custGeom>
              <a:avLst/>
              <a:gdLst>
                <a:gd name="T0" fmla="*/ 73 w 73"/>
                <a:gd name="T1" fmla="*/ 31 h 117"/>
                <a:gd name="T2" fmla="*/ 47 w 73"/>
                <a:gd name="T3" fmla="*/ 117 h 117"/>
                <a:gd name="T4" fmla="*/ 0 w 73"/>
                <a:gd name="T5" fmla="*/ 0 h 117"/>
                <a:gd name="T6" fmla="*/ 25 w 73"/>
                <a:gd name="T7" fmla="*/ 26 h 117"/>
                <a:gd name="T8" fmla="*/ 73 w 73"/>
                <a:gd name="T9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7">
                  <a:moveTo>
                    <a:pt x="73" y="31"/>
                  </a:moveTo>
                  <a:cubicBezTo>
                    <a:pt x="47" y="117"/>
                    <a:pt x="47" y="117"/>
                    <a:pt x="47" y="117"/>
                  </a:cubicBezTo>
                  <a:cubicBezTo>
                    <a:pt x="30" y="76"/>
                    <a:pt x="13" y="33"/>
                    <a:pt x="0" y="0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143D439-45C9-F542-A86E-7D46AD25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324100"/>
              <a:ext cx="803275" cy="660400"/>
            </a:xfrm>
            <a:custGeom>
              <a:avLst/>
              <a:gdLst>
                <a:gd name="T0" fmla="*/ 363 w 506"/>
                <a:gd name="T1" fmla="*/ 0 h 416"/>
                <a:gd name="T2" fmla="*/ 506 w 506"/>
                <a:gd name="T3" fmla="*/ 416 h 416"/>
                <a:gd name="T4" fmla="*/ 0 w 506"/>
                <a:gd name="T5" fmla="*/ 345 h 416"/>
                <a:gd name="T6" fmla="*/ 363 w 506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416">
                  <a:moveTo>
                    <a:pt x="363" y="0"/>
                  </a:moveTo>
                  <a:lnTo>
                    <a:pt x="506" y="416"/>
                  </a:lnTo>
                  <a:lnTo>
                    <a:pt x="0" y="345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9D22534-891E-3449-93DD-6138A9DE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250" y="2871788"/>
              <a:ext cx="334963" cy="1190625"/>
            </a:xfrm>
            <a:custGeom>
              <a:avLst/>
              <a:gdLst>
                <a:gd name="T0" fmla="*/ 211 w 211"/>
                <a:gd name="T1" fmla="*/ 0 h 750"/>
                <a:gd name="T2" fmla="*/ 211 w 211"/>
                <a:gd name="T3" fmla="*/ 750 h 750"/>
                <a:gd name="T4" fmla="*/ 0 w 211"/>
                <a:gd name="T5" fmla="*/ 728 h 750"/>
                <a:gd name="T6" fmla="*/ 0 w 211"/>
                <a:gd name="T7" fmla="*/ 203 h 750"/>
                <a:gd name="T8" fmla="*/ 211 w 211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50">
                  <a:moveTo>
                    <a:pt x="211" y="0"/>
                  </a:moveTo>
                  <a:lnTo>
                    <a:pt x="211" y="750"/>
                  </a:lnTo>
                  <a:lnTo>
                    <a:pt x="0" y="728"/>
                  </a:lnTo>
                  <a:lnTo>
                    <a:pt x="0" y="20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199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A2A6162-42E0-2540-B443-D0CF37AB6782}"/>
              </a:ext>
            </a:extLst>
          </p:cNvPr>
          <p:cNvSpPr/>
          <p:nvPr/>
        </p:nvSpPr>
        <p:spPr>
          <a:xfrm>
            <a:off x="0" y="6858000"/>
            <a:ext cx="24377650" cy="685800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3B9B0FE6-073A-E54A-90C0-A4167BD7F8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84492" y="5289356"/>
            <a:ext cx="2591242" cy="1818716"/>
          </a:xfrm>
          <a:custGeom>
            <a:avLst/>
            <a:gdLst>
              <a:gd name="connsiteX0" fmla="*/ 1428316 w 3798527"/>
              <a:gd name="connsiteY0" fmla="*/ 2077472 h 2666074"/>
              <a:gd name="connsiteX1" fmla="*/ 1306512 w 3798527"/>
              <a:gd name="connsiteY1" fmla="*/ 2199529 h 2666074"/>
              <a:gd name="connsiteX2" fmla="*/ 1428316 w 3798527"/>
              <a:gd name="connsiteY2" fmla="*/ 2321586 h 2666074"/>
              <a:gd name="connsiteX3" fmla="*/ 1549041 w 3798527"/>
              <a:gd name="connsiteY3" fmla="*/ 2199529 h 2666074"/>
              <a:gd name="connsiteX4" fmla="*/ 1428316 w 3798527"/>
              <a:gd name="connsiteY4" fmla="*/ 2077472 h 2666074"/>
              <a:gd name="connsiteX5" fmla="*/ 943409 w 3798527"/>
              <a:gd name="connsiteY5" fmla="*/ 2077472 h 2666074"/>
              <a:gd name="connsiteX6" fmla="*/ 822325 w 3798527"/>
              <a:gd name="connsiteY6" fmla="*/ 2199529 h 2666074"/>
              <a:gd name="connsiteX7" fmla="*/ 943409 w 3798527"/>
              <a:gd name="connsiteY7" fmla="*/ 2321586 h 2666074"/>
              <a:gd name="connsiteX8" fmla="*/ 1064852 w 3798527"/>
              <a:gd name="connsiteY8" fmla="*/ 2199529 h 2666074"/>
              <a:gd name="connsiteX9" fmla="*/ 943409 w 3798527"/>
              <a:gd name="connsiteY9" fmla="*/ 2077472 h 2666074"/>
              <a:gd name="connsiteX10" fmla="*/ 460194 w 3798527"/>
              <a:gd name="connsiteY10" fmla="*/ 2077472 h 2666074"/>
              <a:gd name="connsiteX11" fmla="*/ 338137 w 3798527"/>
              <a:gd name="connsiteY11" fmla="*/ 2199529 h 2666074"/>
              <a:gd name="connsiteX12" fmla="*/ 460194 w 3798527"/>
              <a:gd name="connsiteY12" fmla="*/ 2321586 h 2666074"/>
              <a:gd name="connsiteX13" fmla="*/ 582251 w 3798527"/>
              <a:gd name="connsiteY13" fmla="*/ 2199529 h 2666074"/>
              <a:gd name="connsiteX14" fmla="*/ 460194 w 3798527"/>
              <a:gd name="connsiteY14" fmla="*/ 2077472 h 2666074"/>
              <a:gd name="connsiteX15" fmla="*/ 3291861 w 3798527"/>
              <a:gd name="connsiteY15" fmla="*/ 1857649 h 2666074"/>
              <a:gd name="connsiteX16" fmla="*/ 3343669 w 3798527"/>
              <a:gd name="connsiteY16" fmla="*/ 1866278 h 2666074"/>
              <a:gd name="connsiteX17" fmla="*/ 3345828 w 3798527"/>
              <a:gd name="connsiteY17" fmla="*/ 1867357 h 2666074"/>
              <a:gd name="connsiteX18" fmla="*/ 3411667 w 3798527"/>
              <a:gd name="connsiteY18" fmla="*/ 1913377 h 2666074"/>
              <a:gd name="connsiteX19" fmla="*/ 3413106 w 3798527"/>
              <a:gd name="connsiteY19" fmla="*/ 1915534 h 2666074"/>
              <a:gd name="connsiteX20" fmla="*/ 3448724 w 3798527"/>
              <a:gd name="connsiteY20" fmla="*/ 2014406 h 2666074"/>
              <a:gd name="connsiteX21" fmla="*/ 3448724 w 3798527"/>
              <a:gd name="connsiteY21" fmla="*/ 2018721 h 2666074"/>
              <a:gd name="connsiteX22" fmla="*/ 3448724 w 3798527"/>
              <a:gd name="connsiteY22" fmla="*/ 2020159 h 2666074"/>
              <a:gd name="connsiteX23" fmla="*/ 3417423 w 3798527"/>
              <a:gd name="connsiteY23" fmla="*/ 2108245 h 2666074"/>
              <a:gd name="connsiteX24" fmla="*/ 3416344 w 3798527"/>
              <a:gd name="connsiteY24" fmla="*/ 2108964 h 2666074"/>
              <a:gd name="connsiteX25" fmla="*/ 3415803 w 3798527"/>
              <a:gd name="connsiteY25" fmla="*/ 2109465 h 2666074"/>
              <a:gd name="connsiteX26" fmla="*/ 3495675 w 3798527"/>
              <a:gd name="connsiteY26" fmla="*/ 2186341 h 2666074"/>
              <a:gd name="connsiteX27" fmla="*/ 3387163 w 3798527"/>
              <a:gd name="connsiteY27" fmla="*/ 2263819 h 2666074"/>
              <a:gd name="connsiteX28" fmla="*/ 3373509 w 3798527"/>
              <a:gd name="connsiteY28" fmla="*/ 2268841 h 2666074"/>
              <a:gd name="connsiteX29" fmla="*/ 3370994 w 3798527"/>
              <a:gd name="connsiteY29" fmla="*/ 2269200 h 2666074"/>
              <a:gd name="connsiteX30" fmla="*/ 3321409 w 3798527"/>
              <a:gd name="connsiteY30" fmla="*/ 2168406 h 2666074"/>
              <a:gd name="connsiteX31" fmla="*/ 3321539 w 3798527"/>
              <a:gd name="connsiteY31" fmla="*/ 2168355 h 2666074"/>
              <a:gd name="connsiteX32" fmla="*/ 3319204 w 3798527"/>
              <a:gd name="connsiteY32" fmla="*/ 2168646 h 2666074"/>
              <a:gd name="connsiteX33" fmla="*/ 3291861 w 3798527"/>
              <a:gd name="connsiteY33" fmla="*/ 2171163 h 2666074"/>
              <a:gd name="connsiteX34" fmla="*/ 3228900 w 3798527"/>
              <a:gd name="connsiteY34" fmla="*/ 2158220 h 2666074"/>
              <a:gd name="connsiteX35" fmla="*/ 3228540 w 3798527"/>
              <a:gd name="connsiteY35" fmla="*/ 2157860 h 2666074"/>
              <a:gd name="connsiteX36" fmla="*/ 3150829 w 3798527"/>
              <a:gd name="connsiteY36" fmla="*/ 2082718 h 2666074"/>
              <a:gd name="connsiteX37" fmla="*/ 3148670 w 3798527"/>
              <a:gd name="connsiteY37" fmla="*/ 2079482 h 2666074"/>
              <a:gd name="connsiteX38" fmla="*/ 3134998 w 3798527"/>
              <a:gd name="connsiteY38" fmla="*/ 2014406 h 2666074"/>
              <a:gd name="connsiteX39" fmla="*/ 3135358 w 3798527"/>
              <a:gd name="connsiteY39" fmla="*/ 2003980 h 2666074"/>
              <a:gd name="connsiteX40" fmla="*/ 3135358 w 3798527"/>
              <a:gd name="connsiteY40" fmla="*/ 2002901 h 2666074"/>
              <a:gd name="connsiteX41" fmla="*/ 3176373 w 3798527"/>
              <a:gd name="connsiteY41" fmla="*/ 1907984 h 2666074"/>
              <a:gd name="connsiteX42" fmla="*/ 3178531 w 3798527"/>
              <a:gd name="connsiteY42" fmla="*/ 1905827 h 2666074"/>
              <a:gd name="connsiteX43" fmla="*/ 3237535 w 3798527"/>
              <a:gd name="connsiteY43" fmla="*/ 1867357 h 2666074"/>
              <a:gd name="connsiteX44" fmla="*/ 3239694 w 3798527"/>
              <a:gd name="connsiteY44" fmla="*/ 1866278 h 2666074"/>
              <a:gd name="connsiteX45" fmla="*/ 3291861 w 3798527"/>
              <a:gd name="connsiteY45" fmla="*/ 1857649 h 2666074"/>
              <a:gd name="connsiteX46" fmla="*/ 2629874 w 3798527"/>
              <a:gd name="connsiteY46" fmla="*/ 1857649 h 2666074"/>
              <a:gd name="connsiteX47" fmla="*/ 2681681 w 3798527"/>
              <a:gd name="connsiteY47" fmla="*/ 1866278 h 2666074"/>
              <a:gd name="connsiteX48" fmla="*/ 2683840 w 3798527"/>
              <a:gd name="connsiteY48" fmla="*/ 1867357 h 2666074"/>
              <a:gd name="connsiteX49" fmla="*/ 2749679 w 3798527"/>
              <a:gd name="connsiteY49" fmla="*/ 1913377 h 2666074"/>
              <a:gd name="connsiteX50" fmla="*/ 2751010 w 3798527"/>
              <a:gd name="connsiteY50" fmla="*/ 1915372 h 2666074"/>
              <a:gd name="connsiteX51" fmla="*/ 2849705 w 3798527"/>
              <a:gd name="connsiteY51" fmla="*/ 1863158 h 2666074"/>
              <a:gd name="connsiteX52" fmla="*/ 2850784 w 3798527"/>
              <a:gd name="connsiteY52" fmla="*/ 1864950 h 2666074"/>
              <a:gd name="connsiteX53" fmla="*/ 2869850 w 3798527"/>
              <a:gd name="connsiteY53" fmla="*/ 1896854 h 2666074"/>
              <a:gd name="connsiteX54" fmla="*/ 2892872 w 3798527"/>
              <a:gd name="connsiteY54" fmla="*/ 1968189 h 2666074"/>
              <a:gd name="connsiteX55" fmla="*/ 2896470 w 3798527"/>
              <a:gd name="connsiteY55" fmla="*/ 2000809 h 2666074"/>
              <a:gd name="connsiteX56" fmla="*/ 2896470 w 3798527"/>
              <a:gd name="connsiteY56" fmla="*/ 2002243 h 2666074"/>
              <a:gd name="connsiteX57" fmla="*/ 2786736 w 3798527"/>
              <a:gd name="connsiteY57" fmla="*/ 2018324 h 2666074"/>
              <a:gd name="connsiteX58" fmla="*/ 2786736 w 3798527"/>
              <a:gd name="connsiteY58" fmla="*/ 2018721 h 2666074"/>
              <a:gd name="connsiteX59" fmla="*/ 2786736 w 3798527"/>
              <a:gd name="connsiteY59" fmla="*/ 2020159 h 2666074"/>
              <a:gd name="connsiteX60" fmla="*/ 2755435 w 3798527"/>
              <a:gd name="connsiteY60" fmla="*/ 2108245 h 2666074"/>
              <a:gd name="connsiteX61" fmla="*/ 2754356 w 3798527"/>
              <a:gd name="connsiteY61" fmla="*/ 2108964 h 2666074"/>
              <a:gd name="connsiteX62" fmla="*/ 2753533 w 3798527"/>
              <a:gd name="connsiteY62" fmla="*/ 2109726 h 2666074"/>
              <a:gd name="connsiteX63" fmla="*/ 2832971 w 3798527"/>
              <a:gd name="connsiteY63" fmla="*/ 2186341 h 2666074"/>
              <a:gd name="connsiteX64" fmla="*/ 2724682 w 3798527"/>
              <a:gd name="connsiteY64" fmla="*/ 2263819 h 2666074"/>
              <a:gd name="connsiteX65" fmla="*/ 2711056 w 3798527"/>
              <a:gd name="connsiteY65" fmla="*/ 2268841 h 2666074"/>
              <a:gd name="connsiteX66" fmla="*/ 2708187 w 3798527"/>
              <a:gd name="connsiteY66" fmla="*/ 2269200 h 2666074"/>
              <a:gd name="connsiteX67" fmla="*/ 2658709 w 3798527"/>
              <a:gd name="connsiteY67" fmla="*/ 2168415 h 2666074"/>
              <a:gd name="connsiteX68" fmla="*/ 2656857 w 3798527"/>
              <a:gd name="connsiteY68" fmla="*/ 2168646 h 2666074"/>
              <a:gd name="connsiteX69" fmla="*/ 2629874 w 3798527"/>
              <a:gd name="connsiteY69" fmla="*/ 2171163 h 2666074"/>
              <a:gd name="connsiteX70" fmla="*/ 2567273 w 3798527"/>
              <a:gd name="connsiteY70" fmla="*/ 2158220 h 2666074"/>
              <a:gd name="connsiteX71" fmla="*/ 2566193 w 3798527"/>
              <a:gd name="connsiteY71" fmla="*/ 2157860 h 2666074"/>
              <a:gd name="connsiteX72" fmla="*/ 2488482 w 3798527"/>
              <a:gd name="connsiteY72" fmla="*/ 2082718 h 2666074"/>
              <a:gd name="connsiteX73" fmla="*/ 2487043 w 3798527"/>
              <a:gd name="connsiteY73" fmla="*/ 2079482 h 2666074"/>
              <a:gd name="connsiteX74" fmla="*/ 2472651 w 3798527"/>
              <a:gd name="connsiteY74" fmla="*/ 2014406 h 2666074"/>
              <a:gd name="connsiteX75" fmla="*/ 2473371 w 3798527"/>
              <a:gd name="connsiteY75" fmla="*/ 2003980 h 2666074"/>
              <a:gd name="connsiteX76" fmla="*/ 2473371 w 3798527"/>
              <a:gd name="connsiteY76" fmla="*/ 2002901 h 2666074"/>
              <a:gd name="connsiteX77" fmla="*/ 2514386 w 3798527"/>
              <a:gd name="connsiteY77" fmla="*/ 1907984 h 2666074"/>
              <a:gd name="connsiteX78" fmla="*/ 2516544 w 3798527"/>
              <a:gd name="connsiteY78" fmla="*/ 1905827 h 2666074"/>
              <a:gd name="connsiteX79" fmla="*/ 2575907 w 3798527"/>
              <a:gd name="connsiteY79" fmla="*/ 1867357 h 2666074"/>
              <a:gd name="connsiteX80" fmla="*/ 2577706 w 3798527"/>
              <a:gd name="connsiteY80" fmla="*/ 1866278 h 2666074"/>
              <a:gd name="connsiteX81" fmla="*/ 2629874 w 3798527"/>
              <a:gd name="connsiteY81" fmla="*/ 1857649 h 2666074"/>
              <a:gd name="connsiteX82" fmla="*/ 3291861 w 3798527"/>
              <a:gd name="connsiteY82" fmla="*/ 1747272 h 2666074"/>
              <a:gd name="connsiteX83" fmla="*/ 3291468 w 3798527"/>
              <a:gd name="connsiteY83" fmla="*/ 1747323 h 2666074"/>
              <a:gd name="connsiteX84" fmla="*/ 3360525 w 3798527"/>
              <a:gd name="connsiteY84" fmla="*/ 1756236 h 2666074"/>
              <a:gd name="connsiteX85" fmla="*/ 3362324 w 3798527"/>
              <a:gd name="connsiteY85" fmla="*/ 1756595 h 2666074"/>
              <a:gd name="connsiteX86" fmla="*/ 3342890 w 3798527"/>
              <a:gd name="connsiteY86" fmla="*/ 1865975 h 2666074"/>
              <a:gd name="connsiteX87" fmla="*/ 3291067 w 3798527"/>
              <a:gd name="connsiteY87" fmla="*/ 1857368 h 2666074"/>
              <a:gd name="connsiteX88" fmla="*/ 3238883 w 3798527"/>
              <a:gd name="connsiteY88" fmla="*/ 1865975 h 2666074"/>
              <a:gd name="connsiteX89" fmla="*/ 3219875 w 3798527"/>
              <a:gd name="connsiteY89" fmla="*/ 1756971 h 2666074"/>
              <a:gd name="connsiteX90" fmla="*/ 3140035 w 3798527"/>
              <a:gd name="connsiteY90" fmla="*/ 1794282 h 2666074"/>
              <a:gd name="connsiteX91" fmla="*/ 3076715 w 3798527"/>
              <a:gd name="connsiteY91" fmla="*/ 1855133 h 2666074"/>
              <a:gd name="connsiteX92" fmla="*/ 3076457 w 3798527"/>
              <a:gd name="connsiteY92" fmla="*/ 1855584 h 2666074"/>
              <a:gd name="connsiteX93" fmla="*/ 3175001 w 3798527"/>
              <a:gd name="connsiteY93" fmla="*/ 1907898 h 2666074"/>
              <a:gd name="connsiteX94" fmla="*/ 3134163 w 3798527"/>
              <a:gd name="connsiteY94" fmla="*/ 2002500 h 2666074"/>
              <a:gd name="connsiteX95" fmla="*/ 3025267 w 3798527"/>
              <a:gd name="connsiteY95" fmla="*/ 1987193 h 2666074"/>
              <a:gd name="connsiteX96" fmla="*/ 3025267 w 3798527"/>
              <a:gd name="connsiteY96" fmla="*/ 1987441 h 2666074"/>
              <a:gd name="connsiteX97" fmla="*/ 3024187 w 3798527"/>
              <a:gd name="connsiteY97" fmla="*/ 2014406 h 2666074"/>
              <a:gd name="connsiteX98" fmla="*/ 3035790 w 3798527"/>
              <a:gd name="connsiteY98" fmla="*/ 2092695 h 2666074"/>
              <a:gd name="connsiteX99" fmla="*/ 3067892 w 3798527"/>
              <a:gd name="connsiteY99" fmla="*/ 2160656 h 2666074"/>
              <a:gd name="connsiteX100" fmla="*/ 3149735 w 3798527"/>
              <a:gd name="connsiteY100" fmla="*/ 2082233 h 2666074"/>
              <a:gd name="connsiteX101" fmla="*/ 3227387 w 3798527"/>
              <a:gd name="connsiteY101" fmla="*/ 2157175 h 2666074"/>
              <a:gd name="connsiteX102" fmla="*/ 3178495 w 3798527"/>
              <a:gd name="connsiteY102" fmla="*/ 2256500 h 2666074"/>
              <a:gd name="connsiteX103" fmla="*/ 3178135 w 3798527"/>
              <a:gd name="connsiteY103" fmla="*/ 2256141 h 2666074"/>
              <a:gd name="connsiteX104" fmla="*/ 3118242 w 3798527"/>
              <a:gd name="connsiteY104" fmla="*/ 2217791 h 2666074"/>
              <a:gd name="connsiteX105" fmla="*/ 3118584 w 3798527"/>
              <a:gd name="connsiteY105" fmla="*/ 2218172 h 2666074"/>
              <a:gd name="connsiteX106" fmla="*/ 3179251 w 3798527"/>
              <a:gd name="connsiteY106" fmla="*/ 2257092 h 2666074"/>
              <a:gd name="connsiteX107" fmla="*/ 3179611 w 3798527"/>
              <a:gd name="connsiteY107" fmla="*/ 2257451 h 2666074"/>
              <a:gd name="connsiteX108" fmla="*/ 3291861 w 3798527"/>
              <a:gd name="connsiteY108" fmla="*/ 2281900 h 2666074"/>
              <a:gd name="connsiteX109" fmla="*/ 3371732 w 3798527"/>
              <a:gd name="connsiteY109" fmla="*/ 2269316 h 2666074"/>
              <a:gd name="connsiteX110" fmla="*/ 3374250 w 3798527"/>
              <a:gd name="connsiteY110" fmla="*/ 2268956 h 2666074"/>
              <a:gd name="connsiteX111" fmla="*/ 3387922 w 3798527"/>
              <a:gd name="connsiteY111" fmla="*/ 2263923 h 2666074"/>
              <a:gd name="connsiteX112" fmla="*/ 3496574 w 3798527"/>
              <a:gd name="connsiteY112" fmla="*/ 2186264 h 2666074"/>
              <a:gd name="connsiteX113" fmla="*/ 3510965 w 3798527"/>
              <a:gd name="connsiteY113" fmla="*/ 2167208 h 2666074"/>
              <a:gd name="connsiteX114" fmla="*/ 3558815 w 3798527"/>
              <a:gd name="connsiteY114" fmla="*/ 2014406 h 2666074"/>
              <a:gd name="connsiteX115" fmla="*/ 3558815 w 3798527"/>
              <a:gd name="connsiteY115" fmla="*/ 2002542 h 2666074"/>
              <a:gd name="connsiteX116" fmla="*/ 3558815 w 3798527"/>
              <a:gd name="connsiteY116" fmla="*/ 2002297 h 2666074"/>
              <a:gd name="connsiteX117" fmla="*/ 3449097 w 3798527"/>
              <a:gd name="connsiteY117" fmla="*/ 2018375 h 2666074"/>
              <a:gd name="connsiteX118" fmla="*/ 3449097 w 3798527"/>
              <a:gd name="connsiteY118" fmla="*/ 2014073 h 2666074"/>
              <a:gd name="connsiteX119" fmla="*/ 3413484 w 3798527"/>
              <a:gd name="connsiteY119" fmla="*/ 1915495 h 2666074"/>
              <a:gd name="connsiteX120" fmla="*/ 3512185 w 3798527"/>
              <a:gd name="connsiteY120" fmla="*/ 1863277 h 2666074"/>
              <a:gd name="connsiteX121" fmla="*/ 3512044 w 3798527"/>
              <a:gd name="connsiteY121" fmla="*/ 1863042 h 2666074"/>
              <a:gd name="connsiteX122" fmla="*/ 3363097 w 3798527"/>
              <a:gd name="connsiteY122" fmla="*/ 1756620 h 2666074"/>
              <a:gd name="connsiteX123" fmla="*/ 3361298 w 3798527"/>
              <a:gd name="connsiteY123" fmla="*/ 1756261 h 2666074"/>
              <a:gd name="connsiteX124" fmla="*/ 3291861 w 3798527"/>
              <a:gd name="connsiteY124" fmla="*/ 1747272 h 2666074"/>
              <a:gd name="connsiteX125" fmla="*/ 2629874 w 3798527"/>
              <a:gd name="connsiteY125" fmla="*/ 1747272 h 2666074"/>
              <a:gd name="connsiteX126" fmla="*/ 2629210 w 3798527"/>
              <a:gd name="connsiteY126" fmla="*/ 1747358 h 2666074"/>
              <a:gd name="connsiteX127" fmla="*/ 2697825 w 3798527"/>
              <a:gd name="connsiteY127" fmla="*/ 1756236 h 2666074"/>
              <a:gd name="connsiteX128" fmla="*/ 2699620 w 3798527"/>
              <a:gd name="connsiteY128" fmla="*/ 1756595 h 2666074"/>
              <a:gd name="connsiteX129" fmla="*/ 2680235 w 3798527"/>
              <a:gd name="connsiteY129" fmla="*/ 1865974 h 2666074"/>
              <a:gd name="connsiteX130" fmla="*/ 2628542 w 3798527"/>
              <a:gd name="connsiteY130" fmla="*/ 1857367 h 2666074"/>
              <a:gd name="connsiteX131" fmla="*/ 2576489 w 3798527"/>
              <a:gd name="connsiteY131" fmla="*/ 1865974 h 2666074"/>
              <a:gd name="connsiteX132" fmla="*/ 2557198 w 3798527"/>
              <a:gd name="connsiteY132" fmla="*/ 1757125 h 2666074"/>
              <a:gd name="connsiteX133" fmla="*/ 2477688 w 3798527"/>
              <a:gd name="connsiteY133" fmla="*/ 1794282 h 2666074"/>
              <a:gd name="connsiteX134" fmla="*/ 2414368 w 3798527"/>
              <a:gd name="connsiteY134" fmla="*/ 1855133 h 2666074"/>
              <a:gd name="connsiteX135" fmla="*/ 2414030 w 3798527"/>
              <a:gd name="connsiteY135" fmla="*/ 1855920 h 2666074"/>
              <a:gd name="connsiteX136" fmla="*/ 2512296 w 3798527"/>
              <a:gd name="connsiteY136" fmla="*/ 1907897 h 2666074"/>
              <a:gd name="connsiteX137" fmla="*/ 2471458 w 3798527"/>
              <a:gd name="connsiteY137" fmla="*/ 2002499 h 2666074"/>
              <a:gd name="connsiteX138" fmla="*/ 2363280 w 3798527"/>
              <a:gd name="connsiteY138" fmla="*/ 1987293 h 2666074"/>
              <a:gd name="connsiteX139" fmla="*/ 2363280 w 3798527"/>
              <a:gd name="connsiteY139" fmla="*/ 1987441 h 2666074"/>
              <a:gd name="connsiteX140" fmla="*/ 2362200 w 3798527"/>
              <a:gd name="connsiteY140" fmla="*/ 2014406 h 2666074"/>
              <a:gd name="connsiteX141" fmla="*/ 2373803 w 3798527"/>
              <a:gd name="connsiteY141" fmla="*/ 2092695 h 2666074"/>
              <a:gd name="connsiteX142" fmla="*/ 2405681 w 3798527"/>
              <a:gd name="connsiteY142" fmla="*/ 2160181 h 2666074"/>
              <a:gd name="connsiteX143" fmla="*/ 2486854 w 3798527"/>
              <a:gd name="connsiteY143" fmla="*/ 2082233 h 2666074"/>
              <a:gd name="connsiteX144" fmla="*/ 2564681 w 3798527"/>
              <a:gd name="connsiteY144" fmla="*/ 2157175 h 2666074"/>
              <a:gd name="connsiteX145" fmla="*/ 2516112 w 3798527"/>
              <a:gd name="connsiteY145" fmla="*/ 2256353 h 2666074"/>
              <a:gd name="connsiteX146" fmla="*/ 2517264 w 3798527"/>
              <a:gd name="connsiteY146" fmla="*/ 2257092 h 2666074"/>
              <a:gd name="connsiteX147" fmla="*/ 2517623 w 3798527"/>
              <a:gd name="connsiteY147" fmla="*/ 2257451 h 2666074"/>
              <a:gd name="connsiteX148" fmla="*/ 2629874 w 3798527"/>
              <a:gd name="connsiteY148" fmla="*/ 2281900 h 2666074"/>
              <a:gd name="connsiteX149" fmla="*/ 2709384 w 3798527"/>
              <a:gd name="connsiteY149" fmla="*/ 2269316 h 2666074"/>
              <a:gd name="connsiteX150" fmla="*/ 2712262 w 3798527"/>
              <a:gd name="connsiteY150" fmla="*/ 2268956 h 2666074"/>
              <a:gd name="connsiteX151" fmla="*/ 2725934 w 3798527"/>
              <a:gd name="connsiteY151" fmla="*/ 2263923 h 2666074"/>
              <a:gd name="connsiteX152" fmla="*/ 2834586 w 3798527"/>
              <a:gd name="connsiteY152" fmla="*/ 2186264 h 2666074"/>
              <a:gd name="connsiteX153" fmla="*/ 2848977 w 3798527"/>
              <a:gd name="connsiteY153" fmla="*/ 2167208 h 2666074"/>
              <a:gd name="connsiteX154" fmla="*/ 2896827 w 3798527"/>
              <a:gd name="connsiteY154" fmla="*/ 2014406 h 2666074"/>
              <a:gd name="connsiteX155" fmla="*/ 2896827 w 3798527"/>
              <a:gd name="connsiteY155" fmla="*/ 2002542 h 2666074"/>
              <a:gd name="connsiteX156" fmla="*/ 2896827 w 3798527"/>
              <a:gd name="connsiteY156" fmla="*/ 2001103 h 2666074"/>
              <a:gd name="connsiteX157" fmla="*/ 2893230 w 3798527"/>
              <a:gd name="connsiteY157" fmla="*/ 1968386 h 2666074"/>
              <a:gd name="connsiteX158" fmla="*/ 2870204 w 3798527"/>
              <a:gd name="connsiteY158" fmla="*/ 1896839 h 2666074"/>
              <a:gd name="connsiteX159" fmla="*/ 2851136 w 3798527"/>
              <a:gd name="connsiteY159" fmla="*/ 1864840 h 2666074"/>
              <a:gd name="connsiteX160" fmla="*/ 2850057 w 3798527"/>
              <a:gd name="connsiteY160" fmla="*/ 1863042 h 2666074"/>
              <a:gd name="connsiteX161" fmla="*/ 2701109 w 3798527"/>
              <a:gd name="connsiteY161" fmla="*/ 1756620 h 2666074"/>
              <a:gd name="connsiteX162" fmla="*/ 2699310 w 3798527"/>
              <a:gd name="connsiteY162" fmla="*/ 1756261 h 2666074"/>
              <a:gd name="connsiteX163" fmla="*/ 2629874 w 3798527"/>
              <a:gd name="connsiteY163" fmla="*/ 1747272 h 2666074"/>
              <a:gd name="connsiteX164" fmla="*/ 0 w 3798527"/>
              <a:gd name="connsiteY164" fmla="*/ 1526609 h 2666074"/>
              <a:gd name="connsiteX165" fmla="*/ 641488 w 3798527"/>
              <a:gd name="connsiteY165" fmla="*/ 1526609 h 2666074"/>
              <a:gd name="connsiteX166" fmla="*/ 867916 w 3798527"/>
              <a:gd name="connsiteY166" fmla="*/ 1666746 h 2666074"/>
              <a:gd name="connsiteX167" fmla="*/ 2292724 w 3798527"/>
              <a:gd name="connsiteY167" fmla="*/ 1666746 h 2666074"/>
              <a:gd name="connsiteX168" fmla="*/ 2519152 w 3798527"/>
              <a:gd name="connsiteY168" fmla="*/ 1526609 h 2666074"/>
              <a:gd name="connsiteX169" fmla="*/ 3798527 w 3798527"/>
              <a:gd name="connsiteY169" fmla="*/ 1526609 h 2666074"/>
              <a:gd name="connsiteX170" fmla="*/ 3687653 w 3798527"/>
              <a:gd name="connsiteY170" fmla="*/ 2319155 h 2666074"/>
              <a:gd name="connsiteX171" fmla="*/ 3375549 w 3798527"/>
              <a:gd name="connsiteY171" fmla="*/ 2666074 h 2666074"/>
              <a:gd name="connsiteX172" fmla="*/ 2314323 w 3798527"/>
              <a:gd name="connsiteY172" fmla="*/ 2666074 h 2666074"/>
              <a:gd name="connsiteX173" fmla="*/ 1484565 w 3798527"/>
              <a:gd name="connsiteY173" fmla="*/ 2666074 h 2666074"/>
              <a:gd name="connsiteX174" fmla="*/ 422979 w 3798527"/>
              <a:gd name="connsiteY174" fmla="*/ 2666074 h 2666074"/>
              <a:gd name="connsiteX175" fmla="*/ 111234 w 3798527"/>
              <a:gd name="connsiteY175" fmla="*/ 2319155 h 2666074"/>
              <a:gd name="connsiteX176" fmla="*/ 0 w 3798527"/>
              <a:gd name="connsiteY176" fmla="*/ 1526609 h 2666074"/>
              <a:gd name="connsiteX177" fmla="*/ 2145322 w 3798527"/>
              <a:gd name="connsiteY177" fmla="*/ 1274625 h 2666074"/>
              <a:gd name="connsiteX178" fmla="*/ 2145322 w 3798527"/>
              <a:gd name="connsiteY178" fmla="*/ 1383801 h 2666074"/>
              <a:gd name="connsiteX179" fmla="*/ 2293235 w 3798527"/>
              <a:gd name="connsiteY179" fmla="*/ 1383801 h 2666074"/>
              <a:gd name="connsiteX180" fmla="*/ 2293235 w 3798527"/>
              <a:gd name="connsiteY180" fmla="*/ 1274625 h 2666074"/>
              <a:gd name="connsiteX181" fmla="*/ 1874281 w 3798527"/>
              <a:gd name="connsiteY181" fmla="*/ 1274625 h 2666074"/>
              <a:gd name="connsiteX182" fmla="*/ 1874281 w 3798527"/>
              <a:gd name="connsiteY182" fmla="*/ 1383801 h 2666074"/>
              <a:gd name="connsiteX183" fmla="*/ 2022194 w 3798527"/>
              <a:gd name="connsiteY183" fmla="*/ 1383801 h 2666074"/>
              <a:gd name="connsiteX184" fmla="*/ 2022194 w 3798527"/>
              <a:gd name="connsiteY184" fmla="*/ 1274625 h 2666074"/>
              <a:gd name="connsiteX185" fmla="*/ 1601646 w 3798527"/>
              <a:gd name="connsiteY185" fmla="*/ 1274625 h 2666074"/>
              <a:gd name="connsiteX186" fmla="*/ 1601646 w 3798527"/>
              <a:gd name="connsiteY186" fmla="*/ 1383801 h 2666074"/>
              <a:gd name="connsiteX187" fmla="*/ 1749559 w 3798527"/>
              <a:gd name="connsiteY187" fmla="*/ 1383801 h 2666074"/>
              <a:gd name="connsiteX188" fmla="*/ 1749559 w 3798527"/>
              <a:gd name="connsiteY188" fmla="*/ 1274625 h 2666074"/>
              <a:gd name="connsiteX189" fmla="*/ 1329011 w 3798527"/>
              <a:gd name="connsiteY189" fmla="*/ 1274625 h 2666074"/>
              <a:gd name="connsiteX190" fmla="*/ 1329011 w 3798527"/>
              <a:gd name="connsiteY190" fmla="*/ 1383801 h 2666074"/>
              <a:gd name="connsiteX191" fmla="*/ 1476925 w 3798527"/>
              <a:gd name="connsiteY191" fmla="*/ 1383801 h 2666074"/>
              <a:gd name="connsiteX192" fmla="*/ 1476925 w 3798527"/>
              <a:gd name="connsiteY192" fmla="*/ 1274625 h 2666074"/>
              <a:gd name="connsiteX193" fmla="*/ 1057970 w 3798527"/>
              <a:gd name="connsiteY193" fmla="*/ 1274625 h 2666074"/>
              <a:gd name="connsiteX194" fmla="*/ 1057970 w 3798527"/>
              <a:gd name="connsiteY194" fmla="*/ 1383801 h 2666074"/>
              <a:gd name="connsiteX195" fmla="*/ 1205882 w 3798527"/>
              <a:gd name="connsiteY195" fmla="*/ 1383801 h 2666074"/>
              <a:gd name="connsiteX196" fmla="*/ 1205882 w 3798527"/>
              <a:gd name="connsiteY196" fmla="*/ 1274625 h 2666074"/>
              <a:gd name="connsiteX197" fmla="*/ 785335 w 3798527"/>
              <a:gd name="connsiteY197" fmla="*/ 1274625 h 2666074"/>
              <a:gd name="connsiteX198" fmla="*/ 785335 w 3798527"/>
              <a:gd name="connsiteY198" fmla="*/ 1383801 h 2666074"/>
              <a:gd name="connsiteX199" fmla="*/ 933248 w 3798527"/>
              <a:gd name="connsiteY199" fmla="*/ 1383801 h 2666074"/>
              <a:gd name="connsiteX200" fmla="*/ 933248 w 3798527"/>
              <a:gd name="connsiteY200" fmla="*/ 1274625 h 2666074"/>
              <a:gd name="connsiteX201" fmla="*/ 527049 w 3798527"/>
              <a:gd name="connsiteY201" fmla="*/ 1274625 h 2666074"/>
              <a:gd name="connsiteX202" fmla="*/ 527049 w 3798527"/>
              <a:gd name="connsiteY202" fmla="*/ 1383801 h 2666074"/>
              <a:gd name="connsiteX203" fmla="*/ 674962 w 3798527"/>
              <a:gd name="connsiteY203" fmla="*/ 1383801 h 2666074"/>
              <a:gd name="connsiteX204" fmla="*/ 674962 w 3798527"/>
              <a:gd name="connsiteY204" fmla="*/ 1274625 h 2666074"/>
              <a:gd name="connsiteX205" fmla="*/ 2250549 w 3798527"/>
              <a:gd name="connsiteY205" fmla="*/ 1061900 h 2666074"/>
              <a:gd name="connsiteX206" fmla="*/ 2250549 w 3798527"/>
              <a:gd name="connsiteY206" fmla="*/ 1169493 h 2666074"/>
              <a:gd name="connsiteX207" fmla="*/ 2398463 w 3798527"/>
              <a:gd name="connsiteY207" fmla="*/ 1169493 h 2666074"/>
              <a:gd name="connsiteX208" fmla="*/ 2398463 w 3798527"/>
              <a:gd name="connsiteY208" fmla="*/ 1061900 h 2666074"/>
              <a:gd name="connsiteX209" fmla="*/ 1977915 w 3798527"/>
              <a:gd name="connsiteY209" fmla="*/ 1061900 h 2666074"/>
              <a:gd name="connsiteX210" fmla="*/ 1977915 w 3798527"/>
              <a:gd name="connsiteY210" fmla="*/ 1169493 h 2666074"/>
              <a:gd name="connsiteX211" fmla="*/ 2125828 w 3798527"/>
              <a:gd name="connsiteY211" fmla="*/ 1169493 h 2666074"/>
              <a:gd name="connsiteX212" fmla="*/ 2125828 w 3798527"/>
              <a:gd name="connsiteY212" fmla="*/ 1061900 h 2666074"/>
              <a:gd name="connsiteX213" fmla="*/ 1705279 w 3798527"/>
              <a:gd name="connsiteY213" fmla="*/ 1061900 h 2666074"/>
              <a:gd name="connsiteX214" fmla="*/ 1705279 w 3798527"/>
              <a:gd name="connsiteY214" fmla="*/ 1169493 h 2666074"/>
              <a:gd name="connsiteX215" fmla="*/ 1853193 w 3798527"/>
              <a:gd name="connsiteY215" fmla="*/ 1169493 h 2666074"/>
              <a:gd name="connsiteX216" fmla="*/ 1853193 w 3798527"/>
              <a:gd name="connsiteY216" fmla="*/ 1061900 h 2666074"/>
              <a:gd name="connsiteX217" fmla="*/ 1434238 w 3798527"/>
              <a:gd name="connsiteY217" fmla="*/ 1061900 h 2666074"/>
              <a:gd name="connsiteX218" fmla="*/ 1434238 w 3798527"/>
              <a:gd name="connsiteY218" fmla="*/ 1169493 h 2666074"/>
              <a:gd name="connsiteX219" fmla="*/ 1582151 w 3798527"/>
              <a:gd name="connsiteY219" fmla="*/ 1169493 h 2666074"/>
              <a:gd name="connsiteX220" fmla="*/ 1582151 w 3798527"/>
              <a:gd name="connsiteY220" fmla="*/ 1061900 h 2666074"/>
              <a:gd name="connsiteX221" fmla="*/ 1161604 w 3798527"/>
              <a:gd name="connsiteY221" fmla="*/ 1061900 h 2666074"/>
              <a:gd name="connsiteX222" fmla="*/ 1161604 w 3798527"/>
              <a:gd name="connsiteY222" fmla="*/ 1169493 h 2666074"/>
              <a:gd name="connsiteX223" fmla="*/ 1309516 w 3798527"/>
              <a:gd name="connsiteY223" fmla="*/ 1169493 h 2666074"/>
              <a:gd name="connsiteX224" fmla="*/ 1309516 w 3798527"/>
              <a:gd name="connsiteY224" fmla="*/ 1061900 h 2666074"/>
              <a:gd name="connsiteX225" fmla="*/ 888968 w 3798527"/>
              <a:gd name="connsiteY225" fmla="*/ 1061900 h 2666074"/>
              <a:gd name="connsiteX226" fmla="*/ 888968 w 3798527"/>
              <a:gd name="connsiteY226" fmla="*/ 1169493 h 2666074"/>
              <a:gd name="connsiteX227" fmla="*/ 1036882 w 3798527"/>
              <a:gd name="connsiteY227" fmla="*/ 1169493 h 2666074"/>
              <a:gd name="connsiteX228" fmla="*/ 1036882 w 3798527"/>
              <a:gd name="connsiteY228" fmla="*/ 1061900 h 2666074"/>
              <a:gd name="connsiteX229" fmla="*/ 630682 w 3798527"/>
              <a:gd name="connsiteY229" fmla="*/ 1061900 h 2666074"/>
              <a:gd name="connsiteX230" fmla="*/ 630682 w 3798527"/>
              <a:gd name="connsiteY230" fmla="*/ 1169493 h 2666074"/>
              <a:gd name="connsiteX231" fmla="*/ 778596 w 3798527"/>
              <a:gd name="connsiteY231" fmla="*/ 1169493 h 2666074"/>
              <a:gd name="connsiteX232" fmla="*/ 778596 w 3798527"/>
              <a:gd name="connsiteY232" fmla="*/ 1061900 h 2666074"/>
              <a:gd name="connsiteX233" fmla="*/ 2593337 w 3798527"/>
              <a:gd name="connsiteY233" fmla="*/ 671375 h 2666074"/>
              <a:gd name="connsiteX234" fmla="*/ 2593337 w 3798527"/>
              <a:gd name="connsiteY234" fmla="*/ 780551 h 2666074"/>
              <a:gd name="connsiteX235" fmla="*/ 2741249 w 3798527"/>
              <a:gd name="connsiteY235" fmla="*/ 780551 h 2666074"/>
              <a:gd name="connsiteX236" fmla="*/ 2741249 w 3798527"/>
              <a:gd name="connsiteY236" fmla="*/ 671375 h 2666074"/>
              <a:gd name="connsiteX237" fmla="*/ 2320701 w 3798527"/>
              <a:gd name="connsiteY237" fmla="*/ 671375 h 2666074"/>
              <a:gd name="connsiteX238" fmla="*/ 2320701 w 3798527"/>
              <a:gd name="connsiteY238" fmla="*/ 780551 h 2666074"/>
              <a:gd name="connsiteX239" fmla="*/ 2468614 w 3798527"/>
              <a:gd name="connsiteY239" fmla="*/ 780551 h 2666074"/>
              <a:gd name="connsiteX240" fmla="*/ 2468614 w 3798527"/>
              <a:gd name="connsiteY240" fmla="*/ 671375 h 2666074"/>
              <a:gd name="connsiteX241" fmla="*/ 2048066 w 3798527"/>
              <a:gd name="connsiteY241" fmla="*/ 671375 h 2666074"/>
              <a:gd name="connsiteX242" fmla="*/ 2048066 w 3798527"/>
              <a:gd name="connsiteY242" fmla="*/ 780551 h 2666074"/>
              <a:gd name="connsiteX243" fmla="*/ 2195979 w 3798527"/>
              <a:gd name="connsiteY243" fmla="*/ 780551 h 2666074"/>
              <a:gd name="connsiteX244" fmla="*/ 2195979 w 3798527"/>
              <a:gd name="connsiteY244" fmla="*/ 671375 h 2666074"/>
              <a:gd name="connsiteX245" fmla="*/ 1777026 w 3798527"/>
              <a:gd name="connsiteY245" fmla="*/ 671375 h 2666074"/>
              <a:gd name="connsiteX246" fmla="*/ 1777026 w 3798527"/>
              <a:gd name="connsiteY246" fmla="*/ 780551 h 2666074"/>
              <a:gd name="connsiteX247" fmla="*/ 1924939 w 3798527"/>
              <a:gd name="connsiteY247" fmla="*/ 780551 h 2666074"/>
              <a:gd name="connsiteX248" fmla="*/ 1924939 w 3798527"/>
              <a:gd name="connsiteY248" fmla="*/ 671375 h 2666074"/>
              <a:gd name="connsiteX249" fmla="*/ 1504390 w 3798527"/>
              <a:gd name="connsiteY249" fmla="*/ 671375 h 2666074"/>
              <a:gd name="connsiteX250" fmla="*/ 1504390 w 3798527"/>
              <a:gd name="connsiteY250" fmla="*/ 780551 h 2666074"/>
              <a:gd name="connsiteX251" fmla="*/ 1652304 w 3798527"/>
              <a:gd name="connsiteY251" fmla="*/ 780551 h 2666074"/>
              <a:gd name="connsiteX252" fmla="*/ 1652304 w 3798527"/>
              <a:gd name="connsiteY252" fmla="*/ 671375 h 2666074"/>
              <a:gd name="connsiteX253" fmla="*/ 1246104 w 3798527"/>
              <a:gd name="connsiteY253" fmla="*/ 671375 h 2666074"/>
              <a:gd name="connsiteX254" fmla="*/ 1246104 w 3798527"/>
              <a:gd name="connsiteY254" fmla="*/ 780551 h 2666074"/>
              <a:gd name="connsiteX255" fmla="*/ 1394019 w 3798527"/>
              <a:gd name="connsiteY255" fmla="*/ 780551 h 2666074"/>
              <a:gd name="connsiteX256" fmla="*/ 1394019 w 3798527"/>
              <a:gd name="connsiteY256" fmla="*/ 671375 h 2666074"/>
              <a:gd name="connsiteX257" fmla="*/ 975063 w 3798527"/>
              <a:gd name="connsiteY257" fmla="*/ 671375 h 2666074"/>
              <a:gd name="connsiteX258" fmla="*/ 975063 w 3798527"/>
              <a:gd name="connsiteY258" fmla="*/ 780551 h 2666074"/>
              <a:gd name="connsiteX259" fmla="*/ 1122977 w 3798527"/>
              <a:gd name="connsiteY259" fmla="*/ 780551 h 2666074"/>
              <a:gd name="connsiteX260" fmla="*/ 1122977 w 3798527"/>
              <a:gd name="connsiteY260" fmla="*/ 671375 h 2666074"/>
              <a:gd name="connsiteX261" fmla="*/ 869898 w 3798527"/>
              <a:gd name="connsiteY261" fmla="*/ 509450 h 2666074"/>
              <a:gd name="connsiteX262" fmla="*/ 2787701 w 3798527"/>
              <a:gd name="connsiteY262" fmla="*/ 509450 h 2666074"/>
              <a:gd name="connsiteX263" fmla="*/ 2940031 w 3798527"/>
              <a:gd name="connsiteY263" fmla="*/ 898387 h 2666074"/>
              <a:gd name="connsiteX264" fmla="*/ 717739 w 3798527"/>
              <a:gd name="connsiteY264" fmla="*/ 898387 h 2666074"/>
              <a:gd name="connsiteX265" fmla="*/ 702066 w 3798527"/>
              <a:gd name="connsiteY265" fmla="*/ 938075 h 2666074"/>
              <a:gd name="connsiteX266" fmla="*/ 2955575 w 3798527"/>
              <a:gd name="connsiteY266" fmla="*/ 938075 h 2666074"/>
              <a:gd name="connsiteX267" fmla="*/ 2966417 w 3798527"/>
              <a:gd name="connsiteY267" fmla="*/ 938075 h 2666074"/>
              <a:gd name="connsiteX268" fmla="*/ 3122728 w 3798527"/>
              <a:gd name="connsiteY268" fmla="*/ 938075 h 2666074"/>
              <a:gd name="connsiteX269" fmla="*/ 3169126 w 3798527"/>
              <a:gd name="connsiteY269" fmla="*/ 1061900 h 2666074"/>
              <a:gd name="connsiteX270" fmla="*/ 2531840 w 3798527"/>
              <a:gd name="connsiteY270" fmla="*/ 1061900 h 2666074"/>
              <a:gd name="connsiteX271" fmla="*/ 2515213 w 3798527"/>
              <a:gd name="connsiteY271" fmla="*/ 1171076 h 2666074"/>
              <a:gd name="connsiteX272" fmla="*/ 3210303 w 3798527"/>
              <a:gd name="connsiteY272" fmla="*/ 1171076 h 2666074"/>
              <a:gd name="connsiteX273" fmla="*/ 3245108 w 3798527"/>
              <a:gd name="connsiteY273" fmla="*/ 1265877 h 2666074"/>
              <a:gd name="connsiteX274" fmla="*/ 3245414 w 3798527"/>
              <a:gd name="connsiteY274" fmla="*/ 1266687 h 2666074"/>
              <a:gd name="connsiteX275" fmla="*/ 2455538 w 3798527"/>
              <a:gd name="connsiteY275" fmla="*/ 1266687 h 2666074"/>
              <a:gd name="connsiteX276" fmla="*/ 2445061 w 3798527"/>
              <a:gd name="connsiteY276" fmla="*/ 1375864 h 2666074"/>
              <a:gd name="connsiteX277" fmla="*/ 3286588 w 3798527"/>
              <a:gd name="connsiteY277" fmla="*/ 1375864 h 2666074"/>
              <a:gd name="connsiteX278" fmla="*/ 3326352 w 3798527"/>
              <a:gd name="connsiteY278" fmla="*/ 1482587 h 2666074"/>
              <a:gd name="connsiteX279" fmla="*/ 2519152 w 3798527"/>
              <a:gd name="connsiteY279" fmla="*/ 1482587 h 2666074"/>
              <a:gd name="connsiteX280" fmla="*/ 2292724 w 3798527"/>
              <a:gd name="connsiteY280" fmla="*/ 1622516 h 2666074"/>
              <a:gd name="connsiteX281" fmla="*/ 867916 w 3798527"/>
              <a:gd name="connsiteY281" fmla="*/ 1622516 h 2666074"/>
              <a:gd name="connsiteX282" fmla="*/ 641488 w 3798527"/>
              <a:gd name="connsiteY282" fmla="*/ 1482587 h 2666074"/>
              <a:gd name="connsiteX283" fmla="*/ 310392 w 3798527"/>
              <a:gd name="connsiteY283" fmla="*/ 1482587 h 2666074"/>
              <a:gd name="connsiteX284" fmla="*/ 513515 w 3798527"/>
              <a:gd name="connsiteY284" fmla="*/ 938075 h 2666074"/>
              <a:gd name="connsiteX285" fmla="*/ 701768 w 3798527"/>
              <a:gd name="connsiteY285" fmla="*/ 938075 h 2666074"/>
              <a:gd name="connsiteX286" fmla="*/ 1699365 w 3798527"/>
              <a:gd name="connsiteY286" fmla="*/ 330925 h 2666074"/>
              <a:gd name="connsiteX287" fmla="*/ 2667850 w 3798527"/>
              <a:gd name="connsiteY287" fmla="*/ 330925 h 2666074"/>
              <a:gd name="connsiteX288" fmla="*/ 2701597 w 3798527"/>
              <a:gd name="connsiteY288" fmla="*/ 483325 h 2666074"/>
              <a:gd name="connsiteX289" fmla="*/ 1665516 w 3798527"/>
              <a:gd name="connsiteY289" fmla="*/ 483325 h 2666074"/>
              <a:gd name="connsiteX290" fmla="*/ 969962 w 3798527"/>
              <a:gd name="connsiteY290" fmla="*/ 166589 h 2666074"/>
              <a:gd name="connsiteX291" fmla="*/ 1341077 w 3798527"/>
              <a:gd name="connsiteY291" fmla="*/ 166589 h 2666074"/>
              <a:gd name="connsiteX292" fmla="*/ 1341077 w 3798527"/>
              <a:gd name="connsiteY292" fmla="*/ 478100 h 2666074"/>
              <a:gd name="connsiteX293" fmla="*/ 969962 w 3798527"/>
              <a:gd name="connsiteY293" fmla="*/ 478100 h 2666074"/>
              <a:gd name="connsiteX294" fmla="*/ 923925 w 3798527"/>
              <a:gd name="connsiteY294" fmla="*/ 0 h 2666074"/>
              <a:gd name="connsiteX295" fmla="*/ 1388702 w 3798527"/>
              <a:gd name="connsiteY295" fmla="*/ 0 h 2666074"/>
              <a:gd name="connsiteX296" fmla="*/ 1388702 w 3798527"/>
              <a:gd name="connsiteY296" fmla="*/ 145688 h 2666074"/>
              <a:gd name="connsiteX297" fmla="*/ 923925 w 3798527"/>
              <a:gd name="connsiteY297" fmla="*/ 145688 h 266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798527" h="2666074">
                <a:moveTo>
                  <a:pt x="1428316" y="2077472"/>
                </a:moveTo>
                <a:cubicBezTo>
                  <a:pt x="1361126" y="2077472"/>
                  <a:pt x="1306512" y="2132001"/>
                  <a:pt x="1306512" y="2199529"/>
                </a:cubicBezTo>
                <a:cubicBezTo>
                  <a:pt x="1306512" y="2266697"/>
                  <a:pt x="1361126" y="2321586"/>
                  <a:pt x="1428316" y="2321586"/>
                </a:cubicBezTo>
                <a:cubicBezTo>
                  <a:pt x="1495146" y="2321586"/>
                  <a:pt x="1549041" y="2266697"/>
                  <a:pt x="1549041" y="2199529"/>
                </a:cubicBezTo>
                <a:cubicBezTo>
                  <a:pt x="1549041" y="2132001"/>
                  <a:pt x="1495146" y="2077472"/>
                  <a:pt x="1428316" y="2077472"/>
                </a:cubicBezTo>
                <a:close/>
                <a:moveTo>
                  <a:pt x="943409" y="2077472"/>
                </a:moveTo>
                <a:cubicBezTo>
                  <a:pt x="876579" y="2077472"/>
                  <a:pt x="822325" y="2132001"/>
                  <a:pt x="822325" y="2199529"/>
                </a:cubicBezTo>
                <a:cubicBezTo>
                  <a:pt x="822325" y="2266697"/>
                  <a:pt x="876579" y="2321586"/>
                  <a:pt x="943409" y="2321586"/>
                </a:cubicBezTo>
                <a:cubicBezTo>
                  <a:pt x="1010957" y="2321586"/>
                  <a:pt x="1064852" y="2266697"/>
                  <a:pt x="1064852" y="2199529"/>
                </a:cubicBezTo>
                <a:cubicBezTo>
                  <a:pt x="1064852" y="2132001"/>
                  <a:pt x="1010957" y="2077472"/>
                  <a:pt x="943409" y="2077472"/>
                </a:cubicBezTo>
                <a:close/>
                <a:moveTo>
                  <a:pt x="460194" y="2077472"/>
                </a:moveTo>
                <a:cubicBezTo>
                  <a:pt x="393026" y="2077472"/>
                  <a:pt x="338137" y="2132001"/>
                  <a:pt x="338137" y="2199529"/>
                </a:cubicBezTo>
                <a:cubicBezTo>
                  <a:pt x="338137" y="2266697"/>
                  <a:pt x="393026" y="2321586"/>
                  <a:pt x="460194" y="2321586"/>
                </a:cubicBezTo>
                <a:cubicBezTo>
                  <a:pt x="527722" y="2321586"/>
                  <a:pt x="582251" y="2266697"/>
                  <a:pt x="582251" y="2199529"/>
                </a:cubicBezTo>
                <a:cubicBezTo>
                  <a:pt x="582251" y="2132001"/>
                  <a:pt x="527722" y="2077472"/>
                  <a:pt x="460194" y="2077472"/>
                </a:cubicBezTo>
                <a:close/>
                <a:moveTo>
                  <a:pt x="3291861" y="1857649"/>
                </a:moveTo>
                <a:cubicBezTo>
                  <a:pt x="3309850" y="1857649"/>
                  <a:pt x="3327479" y="1860526"/>
                  <a:pt x="3343669" y="1866278"/>
                </a:cubicBezTo>
                <a:cubicBezTo>
                  <a:pt x="3344748" y="1866997"/>
                  <a:pt x="3345108" y="1866997"/>
                  <a:pt x="3345828" y="1867357"/>
                </a:cubicBezTo>
                <a:cubicBezTo>
                  <a:pt x="3371732" y="1876345"/>
                  <a:pt x="3394038" y="1892884"/>
                  <a:pt x="3411667" y="1913377"/>
                </a:cubicBezTo>
                <a:cubicBezTo>
                  <a:pt x="3412027" y="1914096"/>
                  <a:pt x="3413106" y="1914456"/>
                  <a:pt x="3413106" y="1915534"/>
                </a:cubicBezTo>
                <a:cubicBezTo>
                  <a:pt x="3435052" y="1942140"/>
                  <a:pt x="3448724" y="1976655"/>
                  <a:pt x="3448724" y="2014406"/>
                </a:cubicBezTo>
                <a:cubicBezTo>
                  <a:pt x="3448724" y="2015485"/>
                  <a:pt x="3448724" y="2016923"/>
                  <a:pt x="3448724" y="2018721"/>
                </a:cubicBezTo>
                <a:cubicBezTo>
                  <a:pt x="3448724" y="2019440"/>
                  <a:pt x="3448724" y="2019799"/>
                  <a:pt x="3448724" y="2020159"/>
                </a:cubicBezTo>
                <a:cubicBezTo>
                  <a:pt x="3447285" y="2053236"/>
                  <a:pt x="3436132" y="2083437"/>
                  <a:pt x="3417423" y="2108245"/>
                </a:cubicBezTo>
                <a:cubicBezTo>
                  <a:pt x="3417063" y="2108245"/>
                  <a:pt x="3416704" y="2108604"/>
                  <a:pt x="3416344" y="2108964"/>
                </a:cubicBezTo>
                <a:lnTo>
                  <a:pt x="3415803" y="2109465"/>
                </a:lnTo>
                <a:lnTo>
                  <a:pt x="3495675" y="2186341"/>
                </a:lnTo>
                <a:cubicBezTo>
                  <a:pt x="3466571" y="2220776"/>
                  <a:pt x="3429202" y="2247319"/>
                  <a:pt x="3387163" y="2263819"/>
                </a:cubicBezTo>
                <a:cubicBezTo>
                  <a:pt x="3382492" y="2265613"/>
                  <a:pt x="3377821" y="2267047"/>
                  <a:pt x="3373509" y="2268841"/>
                </a:cubicBezTo>
                <a:cubicBezTo>
                  <a:pt x="3372431" y="2268841"/>
                  <a:pt x="3372072" y="2269200"/>
                  <a:pt x="3370994" y="2269200"/>
                </a:cubicBezTo>
                <a:lnTo>
                  <a:pt x="3321409" y="2168406"/>
                </a:lnTo>
                <a:lnTo>
                  <a:pt x="3321539" y="2168355"/>
                </a:lnTo>
                <a:lnTo>
                  <a:pt x="3319204" y="2168646"/>
                </a:lnTo>
                <a:cubicBezTo>
                  <a:pt x="3309850" y="2170444"/>
                  <a:pt x="3300856" y="2171163"/>
                  <a:pt x="3291861" y="2171163"/>
                </a:cubicBezTo>
                <a:cubicBezTo>
                  <a:pt x="3269555" y="2171163"/>
                  <a:pt x="3247968" y="2166489"/>
                  <a:pt x="3228900" y="2158220"/>
                </a:cubicBezTo>
                <a:cubicBezTo>
                  <a:pt x="3228900" y="2157860"/>
                  <a:pt x="3228900" y="2157860"/>
                  <a:pt x="3228540" y="2157860"/>
                </a:cubicBezTo>
                <a:cubicBezTo>
                  <a:pt x="3194362" y="2142760"/>
                  <a:pt x="3166659" y="2115795"/>
                  <a:pt x="3150829" y="2082718"/>
                </a:cubicBezTo>
                <a:cubicBezTo>
                  <a:pt x="3150109" y="2081280"/>
                  <a:pt x="3149390" y="2080201"/>
                  <a:pt x="3148670" y="2079482"/>
                </a:cubicBezTo>
                <a:cubicBezTo>
                  <a:pt x="3140035" y="2059348"/>
                  <a:pt x="3134998" y="2037416"/>
                  <a:pt x="3134998" y="2014406"/>
                </a:cubicBezTo>
                <a:cubicBezTo>
                  <a:pt x="3134998" y="2011170"/>
                  <a:pt x="3134998" y="2007216"/>
                  <a:pt x="3135358" y="2003980"/>
                </a:cubicBezTo>
                <a:cubicBezTo>
                  <a:pt x="3135358" y="2003620"/>
                  <a:pt x="3135358" y="2002901"/>
                  <a:pt x="3135358" y="2002901"/>
                </a:cubicBezTo>
                <a:cubicBezTo>
                  <a:pt x="3137877" y="1966588"/>
                  <a:pt x="3152987" y="1933511"/>
                  <a:pt x="3176373" y="1907984"/>
                </a:cubicBezTo>
                <a:cubicBezTo>
                  <a:pt x="3177092" y="1906905"/>
                  <a:pt x="3178172" y="1906186"/>
                  <a:pt x="3178531" y="1905827"/>
                </a:cubicBezTo>
                <a:cubicBezTo>
                  <a:pt x="3194721" y="1888569"/>
                  <a:pt x="3215588" y="1875626"/>
                  <a:pt x="3237535" y="1867357"/>
                </a:cubicBezTo>
                <a:cubicBezTo>
                  <a:pt x="3238614" y="1866997"/>
                  <a:pt x="3239334" y="1866997"/>
                  <a:pt x="3239694" y="1866278"/>
                </a:cubicBezTo>
                <a:cubicBezTo>
                  <a:pt x="3255524" y="1860526"/>
                  <a:pt x="3273153" y="1857649"/>
                  <a:pt x="3291861" y="1857649"/>
                </a:cubicBezTo>
                <a:close/>
                <a:moveTo>
                  <a:pt x="2629874" y="1857649"/>
                </a:moveTo>
                <a:cubicBezTo>
                  <a:pt x="2648222" y="1857649"/>
                  <a:pt x="2665491" y="1860526"/>
                  <a:pt x="2681681" y="1866278"/>
                </a:cubicBezTo>
                <a:cubicBezTo>
                  <a:pt x="2682401" y="1866997"/>
                  <a:pt x="2683120" y="1866997"/>
                  <a:pt x="2683840" y="1867357"/>
                </a:cubicBezTo>
                <a:cubicBezTo>
                  <a:pt x="2709384" y="1876345"/>
                  <a:pt x="2732410" y="1892884"/>
                  <a:pt x="2749679" y="1913377"/>
                </a:cubicBezTo>
                <a:lnTo>
                  <a:pt x="2751010" y="1915372"/>
                </a:lnTo>
                <a:lnTo>
                  <a:pt x="2849705" y="1863158"/>
                </a:lnTo>
                <a:cubicBezTo>
                  <a:pt x="2850064" y="1863516"/>
                  <a:pt x="2850784" y="1863875"/>
                  <a:pt x="2850784" y="1864950"/>
                </a:cubicBezTo>
                <a:cubicBezTo>
                  <a:pt x="2857619" y="1874987"/>
                  <a:pt x="2864094" y="1885741"/>
                  <a:pt x="2869850" y="1896854"/>
                </a:cubicBezTo>
                <a:cubicBezTo>
                  <a:pt x="2880641" y="1918720"/>
                  <a:pt x="2888196" y="1943096"/>
                  <a:pt x="2892872" y="1968189"/>
                </a:cubicBezTo>
                <a:cubicBezTo>
                  <a:pt x="2895031" y="1978943"/>
                  <a:pt x="2896110" y="1989697"/>
                  <a:pt x="2896470" y="2000809"/>
                </a:cubicBezTo>
                <a:cubicBezTo>
                  <a:pt x="2896470" y="2001168"/>
                  <a:pt x="2896470" y="2001885"/>
                  <a:pt x="2896470" y="2002243"/>
                </a:cubicBezTo>
                <a:lnTo>
                  <a:pt x="2786736" y="2018324"/>
                </a:lnTo>
                <a:lnTo>
                  <a:pt x="2786736" y="2018721"/>
                </a:lnTo>
                <a:cubicBezTo>
                  <a:pt x="2786736" y="2019440"/>
                  <a:pt x="2786736" y="2019799"/>
                  <a:pt x="2786736" y="2020159"/>
                </a:cubicBezTo>
                <a:cubicBezTo>
                  <a:pt x="2785297" y="2053236"/>
                  <a:pt x="2774144" y="2083437"/>
                  <a:pt x="2755435" y="2108245"/>
                </a:cubicBezTo>
                <a:cubicBezTo>
                  <a:pt x="2755076" y="2108245"/>
                  <a:pt x="2754716" y="2108604"/>
                  <a:pt x="2754356" y="2108964"/>
                </a:cubicBezTo>
                <a:lnTo>
                  <a:pt x="2753533" y="2109726"/>
                </a:lnTo>
                <a:lnTo>
                  <a:pt x="2832971" y="2186341"/>
                </a:lnTo>
                <a:cubicBezTo>
                  <a:pt x="2804285" y="2220776"/>
                  <a:pt x="2766635" y="2247319"/>
                  <a:pt x="2724682" y="2263819"/>
                </a:cubicBezTo>
                <a:cubicBezTo>
                  <a:pt x="2720020" y="2265613"/>
                  <a:pt x="2715359" y="2267047"/>
                  <a:pt x="2711056" y="2268841"/>
                </a:cubicBezTo>
                <a:cubicBezTo>
                  <a:pt x="2710339" y="2268841"/>
                  <a:pt x="2709622" y="2269200"/>
                  <a:pt x="2708187" y="2269200"/>
                </a:cubicBezTo>
                <a:lnTo>
                  <a:pt x="2658709" y="2168415"/>
                </a:lnTo>
                <a:lnTo>
                  <a:pt x="2656857" y="2168646"/>
                </a:lnTo>
                <a:cubicBezTo>
                  <a:pt x="2648222" y="2170444"/>
                  <a:pt x="2638868" y="2171163"/>
                  <a:pt x="2629874" y="2171163"/>
                </a:cubicBezTo>
                <a:cubicBezTo>
                  <a:pt x="2607568" y="2171163"/>
                  <a:pt x="2585981" y="2166489"/>
                  <a:pt x="2567273" y="2158220"/>
                </a:cubicBezTo>
                <a:cubicBezTo>
                  <a:pt x="2566913" y="2157860"/>
                  <a:pt x="2566913" y="2157860"/>
                  <a:pt x="2566193" y="2157860"/>
                </a:cubicBezTo>
                <a:cubicBezTo>
                  <a:pt x="2532374" y="2142760"/>
                  <a:pt x="2504672" y="2115795"/>
                  <a:pt x="2488482" y="2082718"/>
                </a:cubicBezTo>
                <a:cubicBezTo>
                  <a:pt x="2487762" y="2081280"/>
                  <a:pt x="2487402" y="2080201"/>
                  <a:pt x="2487043" y="2079482"/>
                </a:cubicBezTo>
                <a:cubicBezTo>
                  <a:pt x="2477688" y="2059348"/>
                  <a:pt x="2472651" y="2037416"/>
                  <a:pt x="2472651" y="2014406"/>
                </a:cubicBezTo>
                <a:cubicBezTo>
                  <a:pt x="2472651" y="2011170"/>
                  <a:pt x="2472651" y="2007216"/>
                  <a:pt x="2473371" y="2003980"/>
                </a:cubicBezTo>
                <a:cubicBezTo>
                  <a:pt x="2473371" y="2003620"/>
                  <a:pt x="2473371" y="2002901"/>
                  <a:pt x="2473371" y="2002901"/>
                </a:cubicBezTo>
                <a:cubicBezTo>
                  <a:pt x="2475889" y="1966588"/>
                  <a:pt x="2491360" y="1933511"/>
                  <a:pt x="2514386" y="1907984"/>
                </a:cubicBezTo>
                <a:cubicBezTo>
                  <a:pt x="2515105" y="1906905"/>
                  <a:pt x="2516184" y="1906186"/>
                  <a:pt x="2516544" y="1905827"/>
                </a:cubicBezTo>
                <a:cubicBezTo>
                  <a:pt x="2532734" y="1888569"/>
                  <a:pt x="2552882" y="1875626"/>
                  <a:pt x="2575907" y="1867357"/>
                </a:cubicBezTo>
                <a:cubicBezTo>
                  <a:pt x="2576267" y="1866997"/>
                  <a:pt x="2576987" y="1866997"/>
                  <a:pt x="2577706" y="1866278"/>
                </a:cubicBezTo>
                <a:cubicBezTo>
                  <a:pt x="2593536" y="1860526"/>
                  <a:pt x="2611165" y="1857649"/>
                  <a:pt x="2629874" y="1857649"/>
                </a:cubicBezTo>
                <a:close/>
                <a:moveTo>
                  <a:pt x="3291861" y="1747272"/>
                </a:moveTo>
                <a:lnTo>
                  <a:pt x="3291468" y="1747323"/>
                </a:lnTo>
                <a:lnTo>
                  <a:pt x="3360525" y="1756236"/>
                </a:lnTo>
                <a:cubicBezTo>
                  <a:pt x="3361605" y="1756236"/>
                  <a:pt x="3361964" y="1756595"/>
                  <a:pt x="3362324" y="1756595"/>
                </a:cubicBezTo>
                <a:lnTo>
                  <a:pt x="3342890" y="1865975"/>
                </a:lnTo>
                <a:cubicBezTo>
                  <a:pt x="3326696" y="1860237"/>
                  <a:pt x="3309061" y="1857368"/>
                  <a:pt x="3291067" y="1857368"/>
                </a:cubicBezTo>
                <a:cubicBezTo>
                  <a:pt x="3272353" y="1857368"/>
                  <a:pt x="3254718" y="1860237"/>
                  <a:pt x="3238883" y="1865975"/>
                </a:cubicBezTo>
                <a:lnTo>
                  <a:pt x="3219875" y="1756971"/>
                </a:lnTo>
                <a:lnTo>
                  <a:pt x="3140035" y="1794282"/>
                </a:lnTo>
                <a:cubicBezTo>
                  <a:pt x="3115841" y="1811000"/>
                  <a:pt x="3094524" y="1831583"/>
                  <a:pt x="3076715" y="1855133"/>
                </a:cubicBezTo>
                <a:lnTo>
                  <a:pt x="3076457" y="1855584"/>
                </a:lnTo>
                <a:lnTo>
                  <a:pt x="3175001" y="1907898"/>
                </a:lnTo>
                <a:cubicBezTo>
                  <a:pt x="3151716" y="1933340"/>
                  <a:pt x="3136671" y="1966307"/>
                  <a:pt x="3134163" y="2002500"/>
                </a:cubicBezTo>
                <a:lnTo>
                  <a:pt x="3025267" y="1987193"/>
                </a:lnTo>
                <a:lnTo>
                  <a:pt x="3025267" y="1987441"/>
                </a:lnTo>
                <a:cubicBezTo>
                  <a:pt x="3024547" y="1996429"/>
                  <a:pt x="3024187" y="2005058"/>
                  <a:pt x="3024187" y="2014406"/>
                </a:cubicBezTo>
                <a:cubicBezTo>
                  <a:pt x="3024187" y="2041551"/>
                  <a:pt x="3028235" y="2067887"/>
                  <a:pt x="3035790" y="2092695"/>
                </a:cubicBezTo>
                <a:lnTo>
                  <a:pt x="3067892" y="2160656"/>
                </a:lnTo>
                <a:lnTo>
                  <a:pt x="3149735" y="2082233"/>
                </a:lnTo>
                <a:cubicBezTo>
                  <a:pt x="3165553" y="2115222"/>
                  <a:pt x="3193234" y="2142115"/>
                  <a:pt x="3227387" y="2157175"/>
                </a:cubicBezTo>
                <a:lnTo>
                  <a:pt x="3178495" y="2256500"/>
                </a:lnTo>
                <a:lnTo>
                  <a:pt x="3178135" y="2256141"/>
                </a:lnTo>
                <a:lnTo>
                  <a:pt x="3118242" y="2217791"/>
                </a:lnTo>
                <a:lnTo>
                  <a:pt x="3118584" y="2218172"/>
                </a:lnTo>
                <a:cubicBezTo>
                  <a:pt x="3136887" y="2233722"/>
                  <a:pt x="3157305" y="2246845"/>
                  <a:pt x="3179251" y="2257092"/>
                </a:cubicBezTo>
                <a:lnTo>
                  <a:pt x="3179611" y="2257451"/>
                </a:lnTo>
                <a:cubicBezTo>
                  <a:pt x="3214149" y="2272911"/>
                  <a:pt x="3251926" y="2281900"/>
                  <a:pt x="3291861" y="2281900"/>
                </a:cubicBezTo>
                <a:cubicBezTo>
                  <a:pt x="3319924" y="2281900"/>
                  <a:pt x="3346547" y="2277585"/>
                  <a:pt x="3371732" y="2269316"/>
                </a:cubicBezTo>
                <a:cubicBezTo>
                  <a:pt x="3372811" y="2269316"/>
                  <a:pt x="3373171" y="2268956"/>
                  <a:pt x="3374250" y="2268956"/>
                </a:cubicBezTo>
                <a:cubicBezTo>
                  <a:pt x="3378567" y="2267159"/>
                  <a:pt x="3383244" y="2265721"/>
                  <a:pt x="3387922" y="2263923"/>
                </a:cubicBezTo>
                <a:cubicBezTo>
                  <a:pt x="3430015" y="2247384"/>
                  <a:pt x="3467432" y="2220779"/>
                  <a:pt x="3496574" y="2186264"/>
                </a:cubicBezTo>
                <a:cubicBezTo>
                  <a:pt x="3501611" y="2180511"/>
                  <a:pt x="3506648" y="2173680"/>
                  <a:pt x="3510965" y="2167208"/>
                </a:cubicBezTo>
                <a:cubicBezTo>
                  <a:pt x="3541186" y="2123705"/>
                  <a:pt x="3558815" y="2070853"/>
                  <a:pt x="3558815" y="2014406"/>
                </a:cubicBezTo>
                <a:cubicBezTo>
                  <a:pt x="3558815" y="2010451"/>
                  <a:pt x="3558815" y="2006856"/>
                  <a:pt x="3558815" y="2002542"/>
                </a:cubicBezTo>
                <a:lnTo>
                  <a:pt x="3558815" y="2002297"/>
                </a:lnTo>
                <a:lnTo>
                  <a:pt x="3449097" y="2018375"/>
                </a:lnTo>
                <a:cubicBezTo>
                  <a:pt x="3449097" y="2016582"/>
                  <a:pt x="3449097" y="2015149"/>
                  <a:pt x="3449097" y="2014073"/>
                </a:cubicBezTo>
                <a:cubicBezTo>
                  <a:pt x="3449097" y="1976434"/>
                  <a:pt x="3435428" y="1942021"/>
                  <a:pt x="3413484" y="1915495"/>
                </a:cubicBezTo>
                <a:lnTo>
                  <a:pt x="3512185" y="1863277"/>
                </a:lnTo>
                <a:lnTo>
                  <a:pt x="3512044" y="1863042"/>
                </a:lnTo>
                <a:cubicBezTo>
                  <a:pt x="3476786" y="1811629"/>
                  <a:pt x="3424259" y="1773518"/>
                  <a:pt x="3363097" y="1756620"/>
                </a:cubicBezTo>
                <a:cubicBezTo>
                  <a:pt x="3362737" y="1756620"/>
                  <a:pt x="3362377" y="1756261"/>
                  <a:pt x="3361298" y="1756261"/>
                </a:cubicBezTo>
                <a:cubicBezTo>
                  <a:pt x="3338992" y="1750149"/>
                  <a:pt x="3315606" y="1747272"/>
                  <a:pt x="3291861" y="1747272"/>
                </a:cubicBezTo>
                <a:close/>
                <a:moveTo>
                  <a:pt x="2629874" y="1747272"/>
                </a:moveTo>
                <a:lnTo>
                  <a:pt x="2629210" y="1747358"/>
                </a:lnTo>
                <a:lnTo>
                  <a:pt x="2697825" y="1756236"/>
                </a:lnTo>
                <a:cubicBezTo>
                  <a:pt x="2698543" y="1756236"/>
                  <a:pt x="2699261" y="1756595"/>
                  <a:pt x="2699620" y="1756595"/>
                </a:cubicBezTo>
                <a:lnTo>
                  <a:pt x="2680235" y="1865974"/>
                </a:lnTo>
                <a:cubicBezTo>
                  <a:pt x="2664081" y="1860236"/>
                  <a:pt x="2646850" y="1857367"/>
                  <a:pt x="2628542" y="1857367"/>
                </a:cubicBezTo>
                <a:cubicBezTo>
                  <a:pt x="2609875" y="1857367"/>
                  <a:pt x="2592285" y="1860236"/>
                  <a:pt x="2576489" y="1865974"/>
                </a:cubicBezTo>
                <a:lnTo>
                  <a:pt x="2557198" y="1757125"/>
                </a:lnTo>
                <a:lnTo>
                  <a:pt x="2477688" y="1794282"/>
                </a:lnTo>
                <a:cubicBezTo>
                  <a:pt x="2453403" y="1811000"/>
                  <a:pt x="2431997" y="1831583"/>
                  <a:pt x="2414368" y="1855133"/>
                </a:cubicBezTo>
                <a:lnTo>
                  <a:pt x="2414030" y="1855920"/>
                </a:lnTo>
                <a:lnTo>
                  <a:pt x="2512296" y="1907897"/>
                </a:lnTo>
                <a:cubicBezTo>
                  <a:pt x="2489370" y="1933339"/>
                  <a:pt x="2473966" y="1966307"/>
                  <a:pt x="2471458" y="2002499"/>
                </a:cubicBezTo>
                <a:lnTo>
                  <a:pt x="2363280" y="1987293"/>
                </a:lnTo>
                <a:lnTo>
                  <a:pt x="2363280" y="1987441"/>
                </a:lnTo>
                <a:cubicBezTo>
                  <a:pt x="2362920" y="1996429"/>
                  <a:pt x="2362200" y="2005058"/>
                  <a:pt x="2362200" y="2014406"/>
                </a:cubicBezTo>
                <a:cubicBezTo>
                  <a:pt x="2362200" y="2041551"/>
                  <a:pt x="2366248" y="2067887"/>
                  <a:pt x="2373803" y="2092695"/>
                </a:cubicBezTo>
                <a:lnTo>
                  <a:pt x="2405681" y="2160181"/>
                </a:lnTo>
                <a:lnTo>
                  <a:pt x="2486854" y="2082233"/>
                </a:lnTo>
                <a:cubicBezTo>
                  <a:pt x="2503068" y="2115222"/>
                  <a:pt x="2530812" y="2142115"/>
                  <a:pt x="2564681" y="2157175"/>
                </a:cubicBezTo>
                <a:lnTo>
                  <a:pt x="2516112" y="2256353"/>
                </a:lnTo>
                <a:lnTo>
                  <a:pt x="2517264" y="2257092"/>
                </a:lnTo>
                <a:lnTo>
                  <a:pt x="2517623" y="2257451"/>
                </a:lnTo>
                <a:cubicBezTo>
                  <a:pt x="2551802" y="2272911"/>
                  <a:pt x="2589938" y="2281900"/>
                  <a:pt x="2629874" y="2281900"/>
                </a:cubicBezTo>
                <a:cubicBezTo>
                  <a:pt x="2657217" y="2281900"/>
                  <a:pt x="2684200" y="2277585"/>
                  <a:pt x="2709384" y="2269316"/>
                </a:cubicBezTo>
                <a:cubicBezTo>
                  <a:pt x="2710823" y="2269316"/>
                  <a:pt x="2711543" y="2268956"/>
                  <a:pt x="2712262" y="2268956"/>
                </a:cubicBezTo>
                <a:cubicBezTo>
                  <a:pt x="2716580" y="2267159"/>
                  <a:pt x="2721257" y="2265721"/>
                  <a:pt x="2725934" y="2263923"/>
                </a:cubicBezTo>
                <a:cubicBezTo>
                  <a:pt x="2768028" y="2247384"/>
                  <a:pt x="2805804" y="2220779"/>
                  <a:pt x="2834586" y="2186264"/>
                </a:cubicBezTo>
                <a:cubicBezTo>
                  <a:pt x="2839623" y="2180511"/>
                  <a:pt x="2844660" y="2173680"/>
                  <a:pt x="2848977" y="2167208"/>
                </a:cubicBezTo>
                <a:cubicBezTo>
                  <a:pt x="2879198" y="2123705"/>
                  <a:pt x="2896827" y="2070853"/>
                  <a:pt x="2896827" y="2014406"/>
                </a:cubicBezTo>
                <a:cubicBezTo>
                  <a:pt x="2896827" y="2010451"/>
                  <a:pt x="2896827" y="2006856"/>
                  <a:pt x="2896827" y="2002542"/>
                </a:cubicBezTo>
                <a:cubicBezTo>
                  <a:pt x="2896827" y="2002182"/>
                  <a:pt x="2896827" y="2001463"/>
                  <a:pt x="2896827" y="2001103"/>
                </a:cubicBezTo>
                <a:cubicBezTo>
                  <a:pt x="2896468" y="1989958"/>
                  <a:pt x="2895388" y="1979172"/>
                  <a:pt x="2893230" y="1968386"/>
                </a:cubicBezTo>
                <a:cubicBezTo>
                  <a:pt x="2888553" y="1943218"/>
                  <a:pt x="2880997" y="1918770"/>
                  <a:pt x="2870204" y="1896839"/>
                </a:cubicBezTo>
                <a:cubicBezTo>
                  <a:pt x="2864448" y="1885693"/>
                  <a:pt x="2857972" y="1874907"/>
                  <a:pt x="2851136" y="1864840"/>
                </a:cubicBezTo>
                <a:cubicBezTo>
                  <a:pt x="2851136" y="1863761"/>
                  <a:pt x="2850416" y="1863402"/>
                  <a:pt x="2850057" y="1863042"/>
                </a:cubicBezTo>
                <a:cubicBezTo>
                  <a:pt x="2814799" y="1811629"/>
                  <a:pt x="2762271" y="1773518"/>
                  <a:pt x="2701109" y="1756620"/>
                </a:cubicBezTo>
                <a:cubicBezTo>
                  <a:pt x="2700750" y="1756620"/>
                  <a:pt x="2700030" y="1756261"/>
                  <a:pt x="2699310" y="1756261"/>
                </a:cubicBezTo>
                <a:cubicBezTo>
                  <a:pt x="2677004" y="1750149"/>
                  <a:pt x="2653619" y="1747272"/>
                  <a:pt x="2629874" y="1747272"/>
                </a:cubicBezTo>
                <a:close/>
                <a:moveTo>
                  <a:pt x="0" y="1526609"/>
                </a:moveTo>
                <a:lnTo>
                  <a:pt x="641488" y="1526609"/>
                </a:lnTo>
                <a:lnTo>
                  <a:pt x="867916" y="1666746"/>
                </a:lnTo>
                <a:lnTo>
                  <a:pt x="2292724" y="1666746"/>
                </a:lnTo>
                <a:lnTo>
                  <a:pt x="2519152" y="1526609"/>
                </a:lnTo>
                <a:lnTo>
                  <a:pt x="3798527" y="1526609"/>
                </a:lnTo>
                <a:cubicBezTo>
                  <a:pt x="3798527" y="1526609"/>
                  <a:pt x="3772248" y="1982683"/>
                  <a:pt x="3687653" y="2319155"/>
                </a:cubicBezTo>
                <a:cubicBezTo>
                  <a:pt x="3634016" y="2530621"/>
                  <a:pt x="3511262" y="2666074"/>
                  <a:pt x="3375549" y="2666074"/>
                </a:cubicBezTo>
                <a:lnTo>
                  <a:pt x="2314323" y="2666074"/>
                </a:lnTo>
                <a:lnTo>
                  <a:pt x="1484565" y="2666074"/>
                </a:lnTo>
                <a:lnTo>
                  <a:pt x="422979" y="2666074"/>
                </a:lnTo>
                <a:cubicBezTo>
                  <a:pt x="287266" y="2666074"/>
                  <a:pt x="164512" y="2530621"/>
                  <a:pt x="111234" y="2319155"/>
                </a:cubicBezTo>
                <a:cubicBezTo>
                  <a:pt x="26279" y="1982683"/>
                  <a:pt x="0" y="1526609"/>
                  <a:pt x="0" y="1526609"/>
                </a:cubicBezTo>
                <a:close/>
                <a:moveTo>
                  <a:pt x="2145322" y="1274625"/>
                </a:moveTo>
                <a:lnTo>
                  <a:pt x="2145322" y="1383801"/>
                </a:lnTo>
                <a:lnTo>
                  <a:pt x="2293235" y="1383801"/>
                </a:lnTo>
                <a:lnTo>
                  <a:pt x="2293235" y="1274625"/>
                </a:lnTo>
                <a:close/>
                <a:moveTo>
                  <a:pt x="1874281" y="1274625"/>
                </a:moveTo>
                <a:lnTo>
                  <a:pt x="1874281" y="1383801"/>
                </a:lnTo>
                <a:lnTo>
                  <a:pt x="2022194" y="1383801"/>
                </a:lnTo>
                <a:lnTo>
                  <a:pt x="2022194" y="1274625"/>
                </a:lnTo>
                <a:close/>
                <a:moveTo>
                  <a:pt x="1601646" y="1274625"/>
                </a:moveTo>
                <a:lnTo>
                  <a:pt x="1601646" y="1383801"/>
                </a:lnTo>
                <a:lnTo>
                  <a:pt x="1749559" y="1383801"/>
                </a:lnTo>
                <a:lnTo>
                  <a:pt x="1749559" y="1274625"/>
                </a:lnTo>
                <a:close/>
                <a:moveTo>
                  <a:pt x="1329011" y="1274625"/>
                </a:moveTo>
                <a:lnTo>
                  <a:pt x="1329011" y="1383801"/>
                </a:lnTo>
                <a:lnTo>
                  <a:pt x="1476925" y="1383801"/>
                </a:lnTo>
                <a:lnTo>
                  <a:pt x="1476925" y="1274625"/>
                </a:lnTo>
                <a:close/>
                <a:moveTo>
                  <a:pt x="1057970" y="1274625"/>
                </a:moveTo>
                <a:lnTo>
                  <a:pt x="1057970" y="1383801"/>
                </a:lnTo>
                <a:lnTo>
                  <a:pt x="1205882" y="1383801"/>
                </a:lnTo>
                <a:lnTo>
                  <a:pt x="1205882" y="1274625"/>
                </a:lnTo>
                <a:close/>
                <a:moveTo>
                  <a:pt x="785335" y="1274625"/>
                </a:moveTo>
                <a:lnTo>
                  <a:pt x="785335" y="1383801"/>
                </a:lnTo>
                <a:lnTo>
                  <a:pt x="933248" y="1383801"/>
                </a:lnTo>
                <a:lnTo>
                  <a:pt x="933248" y="1274625"/>
                </a:lnTo>
                <a:close/>
                <a:moveTo>
                  <a:pt x="527049" y="1274625"/>
                </a:moveTo>
                <a:lnTo>
                  <a:pt x="527049" y="1383801"/>
                </a:lnTo>
                <a:lnTo>
                  <a:pt x="674962" y="1383801"/>
                </a:lnTo>
                <a:lnTo>
                  <a:pt x="674962" y="1274625"/>
                </a:lnTo>
                <a:close/>
                <a:moveTo>
                  <a:pt x="2250549" y="1061900"/>
                </a:moveTo>
                <a:lnTo>
                  <a:pt x="2250549" y="1169493"/>
                </a:lnTo>
                <a:lnTo>
                  <a:pt x="2398463" y="1169493"/>
                </a:lnTo>
                <a:lnTo>
                  <a:pt x="2398463" y="1061900"/>
                </a:lnTo>
                <a:close/>
                <a:moveTo>
                  <a:pt x="1977915" y="1061900"/>
                </a:moveTo>
                <a:lnTo>
                  <a:pt x="1977915" y="1169493"/>
                </a:lnTo>
                <a:lnTo>
                  <a:pt x="2125828" y="1169493"/>
                </a:lnTo>
                <a:lnTo>
                  <a:pt x="2125828" y="1061900"/>
                </a:lnTo>
                <a:close/>
                <a:moveTo>
                  <a:pt x="1705279" y="1061900"/>
                </a:moveTo>
                <a:lnTo>
                  <a:pt x="1705279" y="1169493"/>
                </a:lnTo>
                <a:lnTo>
                  <a:pt x="1853193" y="1169493"/>
                </a:lnTo>
                <a:lnTo>
                  <a:pt x="1853193" y="1061900"/>
                </a:lnTo>
                <a:close/>
                <a:moveTo>
                  <a:pt x="1434238" y="1061900"/>
                </a:moveTo>
                <a:lnTo>
                  <a:pt x="1434238" y="1169493"/>
                </a:lnTo>
                <a:lnTo>
                  <a:pt x="1582151" y="1169493"/>
                </a:lnTo>
                <a:lnTo>
                  <a:pt x="1582151" y="1061900"/>
                </a:lnTo>
                <a:close/>
                <a:moveTo>
                  <a:pt x="1161604" y="1061900"/>
                </a:moveTo>
                <a:lnTo>
                  <a:pt x="1161604" y="1169493"/>
                </a:lnTo>
                <a:lnTo>
                  <a:pt x="1309516" y="1169493"/>
                </a:lnTo>
                <a:lnTo>
                  <a:pt x="1309516" y="1061900"/>
                </a:lnTo>
                <a:close/>
                <a:moveTo>
                  <a:pt x="888968" y="1061900"/>
                </a:moveTo>
                <a:lnTo>
                  <a:pt x="888968" y="1169493"/>
                </a:lnTo>
                <a:lnTo>
                  <a:pt x="1036882" y="1169493"/>
                </a:lnTo>
                <a:lnTo>
                  <a:pt x="1036882" y="1061900"/>
                </a:lnTo>
                <a:close/>
                <a:moveTo>
                  <a:pt x="630682" y="1061900"/>
                </a:moveTo>
                <a:lnTo>
                  <a:pt x="630682" y="1169493"/>
                </a:lnTo>
                <a:lnTo>
                  <a:pt x="778596" y="1169493"/>
                </a:lnTo>
                <a:lnTo>
                  <a:pt x="778596" y="1061900"/>
                </a:lnTo>
                <a:close/>
                <a:moveTo>
                  <a:pt x="2593337" y="671375"/>
                </a:moveTo>
                <a:lnTo>
                  <a:pt x="2593337" y="780551"/>
                </a:lnTo>
                <a:lnTo>
                  <a:pt x="2741249" y="780551"/>
                </a:lnTo>
                <a:lnTo>
                  <a:pt x="2741249" y="671375"/>
                </a:lnTo>
                <a:close/>
                <a:moveTo>
                  <a:pt x="2320701" y="671375"/>
                </a:moveTo>
                <a:lnTo>
                  <a:pt x="2320701" y="780551"/>
                </a:lnTo>
                <a:lnTo>
                  <a:pt x="2468614" y="780551"/>
                </a:lnTo>
                <a:lnTo>
                  <a:pt x="2468614" y="671375"/>
                </a:lnTo>
                <a:close/>
                <a:moveTo>
                  <a:pt x="2048066" y="671375"/>
                </a:moveTo>
                <a:lnTo>
                  <a:pt x="2048066" y="780551"/>
                </a:lnTo>
                <a:lnTo>
                  <a:pt x="2195979" y="780551"/>
                </a:lnTo>
                <a:lnTo>
                  <a:pt x="2195979" y="671375"/>
                </a:lnTo>
                <a:close/>
                <a:moveTo>
                  <a:pt x="1777026" y="671375"/>
                </a:moveTo>
                <a:lnTo>
                  <a:pt x="1777026" y="780551"/>
                </a:lnTo>
                <a:lnTo>
                  <a:pt x="1924939" y="780551"/>
                </a:lnTo>
                <a:lnTo>
                  <a:pt x="1924939" y="671375"/>
                </a:lnTo>
                <a:close/>
                <a:moveTo>
                  <a:pt x="1504390" y="671375"/>
                </a:moveTo>
                <a:lnTo>
                  <a:pt x="1504390" y="780551"/>
                </a:lnTo>
                <a:lnTo>
                  <a:pt x="1652304" y="780551"/>
                </a:lnTo>
                <a:lnTo>
                  <a:pt x="1652304" y="671375"/>
                </a:lnTo>
                <a:close/>
                <a:moveTo>
                  <a:pt x="1246104" y="671375"/>
                </a:moveTo>
                <a:lnTo>
                  <a:pt x="1246104" y="780551"/>
                </a:lnTo>
                <a:lnTo>
                  <a:pt x="1394019" y="780551"/>
                </a:lnTo>
                <a:lnTo>
                  <a:pt x="1394019" y="671375"/>
                </a:lnTo>
                <a:close/>
                <a:moveTo>
                  <a:pt x="975063" y="671375"/>
                </a:moveTo>
                <a:lnTo>
                  <a:pt x="975063" y="780551"/>
                </a:lnTo>
                <a:lnTo>
                  <a:pt x="1122977" y="780551"/>
                </a:lnTo>
                <a:lnTo>
                  <a:pt x="1122977" y="671375"/>
                </a:lnTo>
                <a:close/>
                <a:moveTo>
                  <a:pt x="869898" y="509450"/>
                </a:moveTo>
                <a:lnTo>
                  <a:pt x="2787701" y="509450"/>
                </a:lnTo>
                <a:lnTo>
                  <a:pt x="2940031" y="898387"/>
                </a:lnTo>
                <a:lnTo>
                  <a:pt x="717739" y="898387"/>
                </a:lnTo>
                <a:lnTo>
                  <a:pt x="702066" y="938075"/>
                </a:lnTo>
                <a:lnTo>
                  <a:pt x="2955575" y="938075"/>
                </a:lnTo>
                <a:lnTo>
                  <a:pt x="2966417" y="938075"/>
                </a:lnTo>
                <a:lnTo>
                  <a:pt x="3122728" y="938075"/>
                </a:lnTo>
                <a:lnTo>
                  <a:pt x="3169126" y="1061900"/>
                </a:lnTo>
                <a:lnTo>
                  <a:pt x="2531840" y="1061900"/>
                </a:lnTo>
                <a:lnTo>
                  <a:pt x="2515213" y="1171076"/>
                </a:lnTo>
                <a:lnTo>
                  <a:pt x="3210303" y="1171076"/>
                </a:lnTo>
                <a:lnTo>
                  <a:pt x="3245108" y="1265877"/>
                </a:lnTo>
                <a:lnTo>
                  <a:pt x="3245414" y="1266687"/>
                </a:lnTo>
                <a:lnTo>
                  <a:pt x="2455538" y="1266687"/>
                </a:lnTo>
                <a:lnTo>
                  <a:pt x="2445061" y="1375864"/>
                </a:lnTo>
                <a:lnTo>
                  <a:pt x="3286588" y="1375864"/>
                </a:lnTo>
                <a:lnTo>
                  <a:pt x="3326352" y="1482587"/>
                </a:lnTo>
                <a:lnTo>
                  <a:pt x="2519152" y="1482587"/>
                </a:lnTo>
                <a:lnTo>
                  <a:pt x="2292724" y="1622516"/>
                </a:lnTo>
                <a:lnTo>
                  <a:pt x="867916" y="1622516"/>
                </a:lnTo>
                <a:lnTo>
                  <a:pt x="641488" y="1482587"/>
                </a:lnTo>
                <a:lnTo>
                  <a:pt x="310392" y="1482587"/>
                </a:lnTo>
                <a:lnTo>
                  <a:pt x="513515" y="938075"/>
                </a:lnTo>
                <a:lnTo>
                  <a:pt x="701768" y="938075"/>
                </a:lnTo>
                <a:close/>
                <a:moveTo>
                  <a:pt x="1699365" y="330925"/>
                </a:moveTo>
                <a:lnTo>
                  <a:pt x="2667850" y="330925"/>
                </a:lnTo>
                <a:lnTo>
                  <a:pt x="2701597" y="483325"/>
                </a:lnTo>
                <a:lnTo>
                  <a:pt x="1665516" y="483325"/>
                </a:lnTo>
                <a:close/>
                <a:moveTo>
                  <a:pt x="969962" y="166589"/>
                </a:moveTo>
                <a:lnTo>
                  <a:pt x="1341077" y="166589"/>
                </a:lnTo>
                <a:lnTo>
                  <a:pt x="1341077" y="478100"/>
                </a:lnTo>
                <a:lnTo>
                  <a:pt x="969962" y="478100"/>
                </a:lnTo>
                <a:close/>
                <a:moveTo>
                  <a:pt x="923925" y="0"/>
                </a:moveTo>
                <a:lnTo>
                  <a:pt x="1388702" y="0"/>
                </a:lnTo>
                <a:lnTo>
                  <a:pt x="1388702" y="145688"/>
                </a:lnTo>
                <a:lnTo>
                  <a:pt x="923925" y="1456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F6F25E7D-31A7-5F41-B8DE-5A6C431F6B91}"/>
              </a:ext>
            </a:extLst>
          </p:cNvPr>
          <p:cNvSpPr txBox="1">
            <a:spLocks/>
          </p:cNvSpPr>
          <p:nvPr/>
        </p:nvSpPr>
        <p:spPr>
          <a:xfrm>
            <a:off x="13603464" y="8718052"/>
            <a:ext cx="9484209" cy="34152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The amount to pay in taxes for long term investments, investments that span over a year long term, and short term investments such as those that are below a year.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4D4BD2-839C-3746-9A31-CC30E5E5F99F}"/>
              </a:ext>
            </a:extLst>
          </p:cNvPr>
          <p:cNvSpPr txBox="1"/>
          <p:nvPr/>
        </p:nvSpPr>
        <p:spPr>
          <a:xfrm>
            <a:off x="13718838" y="7926366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B210DBE-149E-5B4D-865F-9A406962EC43}"/>
              </a:ext>
            </a:extLst>
          </p:cNvPr>
          <p:cNvSpPr txBox="1">
            <a:spLocks/>
          </p:cNvSpPr>
          <p:nvPr/>
        </p:nvSpPr>
        <p:spPr>
          <a:xfrm>
            <a:off x="1311275" y="2994109"/>
            <a:ext cx="6270625" cy="29536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2D2EC4-8D5B-7446-81F6-CD5E457500CB}"/>
              </a:ext>
            </a:extLst>
          </p:cNvPr>
          <p:cNvSpPr txBox="1"/>
          <p:nvPr/>
        </p:nvSpPr>
        <p:spPr>
          <a:xfrm>
            <a:off x="1426649" y="2202423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2B2E1C-2C07-F249-9308-DE1646D8B06C}"/>
              </a:ext>
            </a:extLst>
          </p:cNvPr>
          <p:cNvGrpSpPr/>
          <p:nvPr/>
        </p:nvGrpSpPr>
        <p:grpSpPr>
          <a:xfrm>
            <a:off x="1576782" y="7415500"/>
            <a:ext cx="19729643" cy="3615384"/>
            <a:chOff x="1334694" y="3798163"/>
            <a:chExt cx="9867391" cy="1808163"/>
          </a:xfrm>
          <a:effectLst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FE2C4A-54B0-A04A-8F0A-2D635B84B8FC}"/>
                </a:ext>
              </a:extLst>
            </p:cNvPr>
            <p:cNvGrpSpPr/>
            <p:nvPr/>
          </p:nvGrpSpPr>
          <p:grpSpPr>
            <a:xfrm>
              <a:off x="9186390" y="4343467"/>
              <a:ext cx="2015695" cy="1262859"/>
              <a:chOff x="838200" y="4567237"/>
              <a:chExt cx="2886075" cy="1808163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9FCE32C-E3E9-854A-8422-8C91CBB9E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240561F-FBE9-6F40-AF5A-C2322B937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75DADDE-F4FD-9748-98B7-9DD5E3DD8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07764699-848B-5B40-A3ED-5768F997C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F55CF2-5D60-BF4B-A02D-7EE9F7991403}"/>
                </a:ext>
              </a:extLst>
            </p:cNvPr>
            <p:cNvGrpSpPr/>
            <p:nvPr/>
          </p:nvGrpSpPr>
          <p:grpSpPr>
            <a:xfrm>
              <a:off x="7307596" y="4211392"/>
              <a:ext cx="2226505" cy="1394934"/>
              <a:chOff x="838200" y="4567237"/>
              <a:chExt cx="2886075" cy="1808163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A1C73FF-892C-FD4D-A3C6-790BE73A4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7E64ABB4-680F-F94C-A9E6-EB8A01394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DBD5B29-EE17-F440-BF26-C9183FAF6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F8AE5E9-2C2D-8540-826F-37CE70995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FA9A79B-C927-4944-9119-DE47B03F43B3}"/>
                </a:ext>
              </a:extLst>
            </p:cNvPr>
            <p:cNvGrpSpPr/>
            <p:nvPr/>
          </p:nvGrpSpPr>
          <p:grpSpPr>
            <a:xfrm>
              <a:off x="5405027" y="4122423"/>
              <a:ext cx="2368511" cy="1483903"/>
              <a:chOff x="838200" y="4567237"/>
              <a:chExt cx="2886075" cy="1808163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34BDD2B-D566-474F-8157-5770F8D7D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1C014B3-E04A-2144-8268-C84CFBFD3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E27215A6-E560-4E4A-A0BC-C05B8A129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BA71FA3-4FB0-994F-A00B-74CD907CE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35D66F-9E55-A645-BE56-CC7A07C32DDE}"/>
                </a:ext>
              </a:extLst>
            </p:cNvPr>
            <p:cNvGrpSpPr/>
            <p:nvPr/>
          </p:nvGrpSpPr>
          <p:grpSpPr>
            <a:xfrm>
              <a:off x="3465141" y="3989622"/>
              <a:ext cx="2580481" cy="1616704"/>
              <a:chOff x="838200" y="4567237"/>
              <a:chExt cx="2886075" cy="1808163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5EC01DC-D288-6F42-B573-45DAB56DC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684529E-3A6D-7049-8140-42D5A2846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047795B5-8BB4-3A44-9899-8B1EE7544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2576410-273B-8D45-952E-5ED36A955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0DB044-E174-7443-903E-01F2A92D09B6}"/>
                </a:ext>
              </a:extLst>
            </p:cNvPr>
            <p:cNvGrpSpPr/>
            <p:nvPr/>
          </p:nvGrpSpPr>
          <p:grpSpPr>
            <a:xfrm>
              <a:off x="1334694" y="3798163"/>
              <a:ext cx="2886075" cy="1808163"/>
              <a:chOff x="838200" y="4567237"/>
              <a:chExt cx="2886075" cy="1808163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D723D5A-760C-FA4E-8AF0-E15D957C1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0" y="5359400"/>
                <a:ext cx="1527175" cy="1016000"/>
              </a:xfrm>
              <a:custGeom>
                <a:avLst/>
                <a:gdLst>
                  <a:gd name="T0" fmla="*/ 470 w 962"/>
                  <a:gd name="T1" fmla="*/ 119 h 640"/>
                  <a:gd name="T2" fmla="*/ 962 w 962"/>
                  <a:gd name="T3" fmla="*/ 640 h 640"/>
                  <a:gd name="T4" fmla="*/ 125 w 962"/>
                  <a:gd name="T5" fmla="*/ 640 h 640"/>
                  <a:gd name="T6" fmla="*/ 0 w 962"/>
                  <a:gd name="T7" fmla="*/ 35 h 640"/>
                  <a:gd name="T8" fmla="*/ 53 w 962"/>
                  <a:gd name="T9" fmla="*/ 0 h 640"/>
                  <a:gd name="T10" fmla="*/ 199 w 962"/>
                  <a:gd name="T11" fmla="*/ 160 h 640"/>
                  <a:gd name="T12" fmla="*/ 280 w 962"/>
                  <a:gd name="T13" fmla="*/ 97 h 640"/>
                  <a:gd name="T14" fmla="*/ 380 w 962"/>
                  <a:gd name="T15" fmla="*/ 160 h 640"/>
                  <a:gd name="T16" fmla="*/ 470 w 962"/>
                  <a:gd name="T17" fmla="*/ 119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2" h="640">
                    <a:moveTo>
                      <a:pt x="470" y="119"/>
                    </a:moveTo>
                    <a:lnTo>
                      <a:pt x="962" y="640"/>
                    </a:lnTo>
                    <a:lnTo>
                      <a:pt x="125" y="640"/>
                    </a:lnTo>
                    <a:lnTo>
                      <a:pt x="0" y="35"/>
                    </a:lnTo>
                    <a:lnTo>
                      <a:pt x="53" y="0"/>
                    </a:lnTo>
                    <a:lnTo>
                      <a:pt x="199" y="160"/>
                    </a:lnTo>
                    <a:lnTo>
                      <a:pt x="280" y="97"/>
                    </a:lnTo>
                    <a:lnTo>
                      <a:pt x="380" y="160"/>
                    </a:lnTo>
                    <a:lnTo>
                      <a:pt x="470" y="119"/>
                    </a:lnTo>
                    <a:close/>
                  </a:path>
                </a:pathLst>
              </a:custGeom>
              <a:solidFill>
                <a:srgbClr val="166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CAA58AC-C14B-5449-83B6-527C14121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063" y="4567237"/>
                <a:ext cx="919163" cy="1046163"/>
              </a:xfrm>
              <a:custGeom>
                <a:avLst/>
                <a:gdLst>
                  <a:gd name="T0" fmla="*/ 0 w 579"/>
                  <a:gd name="T1" fmla="*/ 0 h 659"/>
                  <a:gd name="T2" fmla="*/ 579 w 579"/>
                  <a:gd name="T3" fmla="*/ 618 h 659"/>
                  <a:gd name="T4" fmla="*/ 489 w 579"/>
                  <a:gd name="T5" fmla="*/ 659 h 659"/>
                  <a:gd name="T6" fmla="*/ 389 w 579"/>
                  <a:gd name="T7" fmla="*/ 596 h 659"/>
                  <a:gd name="T8" fmla="*/ 308 w 579"/>
                  <a:gd name="T9" fmla="*/ 659 h 659"/>
                  <a:gd name="T10" fmla="*/ 162 w 579"/>
                  <a:gd name="T11" fmla="*/ 499 h 659"/>
                  <a:gd name="T12" fmla="*/ 109 w 579"/>
                  <a:gd name="T13" fmla="*/ 534 h 659"/>
                  <a:gd name="T14" fmla="*/ 0 w 579"/>
                  <a:gd name="T15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659">
                    <a:moveTo>
                      <a:pt x="0" y="0"/>
                    </a:moveTo>
                    <a:lnTo>
                      <a:pt x="579" y="618"/>
                    </a:lnTo>
                    <a:lnTo>
                      <a:pt x="489" y="659"/>
                    </a:lnTo>
                    <a:lnTo>
                      <a:pt x="389" y="596"/>
                    </a:lnTo>
                    <a:lnTo>
                      <a:pt x="308" y="659"/>
                    </a:lnTo>
                    <a:lnTo>
                      <a:pt x="162" y="499"/>
                    </a:lnTo>
                    <a:lnTo>
                      <a:pt x="109" y="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CFB0372-16F4-C349-9E00-6CE8D6FF3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59400"/>
                <a:ext cx="1557338" cy="1016000"/>
              </a:xfrm>
              <a:custGeom>
                <a:avLst/>
                <a:gdLst>
                  <a:gd name="T0" fmla="*/ 856 w 981"/>
                  <a:gd name="T1" fmla="*/ 35 h 640"/>
                  <a:gd name="T2" fmla="*/ 981 w 981"/>
                  <a:gd name="T3" fmla="*/ 640 h 640"/>
                  <a:gd name="T4" fmla="*/ 0 w 981"/>
                  <a:gd name="T5" fmla="*/ 640 h 640"/>
                  <a:gd name="T6" fmla="*/ 374 w 981"/>
                  <a:gd name="T7" fmla="*/ 72 h 640"/>
                  <a:gd name="T8" fmla="*/ 563 w 981"/>
                  <a:gd name="T9" fmla="*/ 0 h 640"/>
                  <a:gd name="T10" fmla="*/ 632 w 981"/>
                  <a:gd name="T11" fmla="*/ 97 h 640"/>
                  <a:gd name="T12" fmla="*/ 688 w 981"/>
                  <a:gd name="T13" fmla="*/ 0 h 640"/>
                  <a:gd name="T14" fmla="*/ 772 w 981"/>
                  <a:gd name="T15" fmla="*/ 72 h 640"/>
                  <a:gd name="T16" fmla="*/ 856 w 981"/>
                  <a:gd name="T17" fmla="*/ 35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1" h="640">
                    <a:moveTo>
                      <a:pt x="856" y="35"/>
                    </a:moveTo>
                    <a:lnTo>
                      <a:pt x="981" y="640"/>
                    </a:lnTo>
                    <a:lnTo>
                      <a:pt x="0" y="640"/>
                    </a:lnTo>
                    <a:lnTo>
                      <a:pt x="374" y="72"/>
                    </a:lnTo>
                    <a:lnTo>
                      <a:pt x="563" y="0"/>
                    </a:lnTo>
                    <a:lnTo>
                      <a:pt x="632" y="97"/>
                    </a:lnTo>
                    <a:lnTo>
                      <a:pt x="688" y="0"/>
                    </a:lnTo>
                    <a:lnTo>
                      <a:pt x="772" y="72"/>
                    </a:lnTo>
                    <a:lnTo>
                      <a:pt x="856" y="35"/>
                    </a:lnTo>
                    <a:close/>
                  </a:path>
                </a:pathLst>
              </a:custGeom>
              <a:solidFill>
                <a:srgbClr val="0B4A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767E66F5-5D14-024D-88C9-64D38601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925" y="4567237"/>
                <a:ext cx="765175" cy="946150"/>
              </a:xfrm>
              <a:custGeom>
                <a:avLst/>
                <a:gdLst>
                  <a:gd name="T0" fmla="*/ 373 w 482"/>
                  <a:gd name="T1" fmla="*/ 0 h 596"/>
                  <a:gd name="T2" fmla="*/ 482 w 482"/>
                  <a:gd name="T3" fmla="*/ 534 h 596"/>
                  <a:gd name="T4" fmla="*/ 398 w 482"/>
                  <a:gd name="T5" fmla="*/ 571 h 596"/>
                  <a:gd name="T6" fmla="*/ 314 w 482"/>
                  <a:gd name="T7" fmla="*/ 499 h 596"/>
                  <a:gd name="T8" fmla="*/ 258 w 482"/>
                  <a:gd name="T9" fmla="*/ 596 h 596"/>
                  <a:gd name="T10" fmla="*/ 189 w 482"/>
                  <a:gd name="T11" fmla="*/ 499 h 596"/>
                  <a:gd name="T12" fmla="*/ 0 w 482"/>
                  <a:gd name="T13" fmla="*/ 571 h 596"/>
                  <a:gd name="T14" fmla="*/ 373 w 482"/>
                  <a:gd name="T15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2" h="596">
                    <a:moveTo>
                      <a:pt x="373" y="0"/>
                    </a:moveTo>
                    <a:lnTo>
                      <a:pt x="482" y="534"/>
                    </a:lnTo>
                    <a:lnTo>
                      <a:pt x="398" y="571"/>
                    </a:lnTo>
                    <a:lnTo>
                      <a:pt x="314" y="499"/>
                    </a:lnTo>
                    <a:lnTo>
                      <a:pt x="258" y="596"/>
                    </a:lnTo>
                    <a:lnTo>
                      <a:pt x="189" y="499"/>
                    </a:lnTo>
                    <a:lnTo>
                      <a:pt x="0" y="57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7D9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 dirty="0">
                  <a:latin typeface="Open Sans Light" panose="020B0306030504020204" pitchFamily="34" charset="0"/>
                </a:endParaRP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25C3B1-70A3-6042-95BC-A58CB045B7F6}"/>
              </a:ext>
            </a:extLst>
          </p:cNvPr>
          <p:cNvCxnSpPr>
            <a:cxnSpLocks/>
          </p:cNvCxnSpPr>
          <p:nvPr/>
        </p:nvCxnSpPr>
        <p:spPr>
          <a:xfrm flipV="1">
            <a:off x="3905849" y="3088728"/>
            <a:ext cx="0" cy="4213593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40AC4-B1B4-354D-AA75-A9B74B4B894D}"/>
              </a:ext>
            </a:extLst>
          </p:cNvPr>
          <p:cNvCxnSpPr>
            <a:cxnSpLocks/>
          </p:cNvCxnSpPr>
          <p:nvPr/>
        </p:nvCxnSpPr>
        <p:spPr>
          <a:xfrm flipV="1">
            <a:off x="7914567" y="3088728"/>
            <a:ext cx="0" cy="4599959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D78A30-55F6-F743-BFDC-045BB396799A}"/>
              </a:ext>
            </a:extLst>
          </p:cNvPr>
          <p:cNvCxnSpPr>
            <a:cxnSpLocks/>
          </p:cNvCxnSpPr>
          <p:nvPr/>
        </p:nvCxnSpPr>
        <p:spPr>
          <a:xfrm flipV="1">
            <a:off x="11617249" y="3088728"/>
            <a:ext cx="0" cy="4844658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3C28A1-C38E-B145-B56D-A98337EC3B0C}"/>
              </a:ext>
            </a:extLst>
          </p:cNvPr>
          <p:cNvCxnSpPr>
            <a:cxnSpLocks/>
          </p:cNvCxnSpPr>
          <p:nvPr/>
        </p:nvCxnSpPr>
        <p:spPr>
          <a:xfrm flipV="1">
            <a:off x="15306662" y="3088729"/>
            <a:ext cx="0" cy="4975122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1CA94B-39F2-5D47-BE27-B7AB59510039}"/>
              </a:ext>
            </a:extLst>
          </p:cNvPr>
          <p:cNvCxnSpPr>
            <a:cxnSpLocks/>
          </p:cNvCxnSpPr>
          <p:nvPr/>
        </p:nvCxnSpPr>
        <p:spPr>
          <a:xfrm flipV="1">
            <a:off x="18890074" y="3088729"/>
            <a:ext cx="0" cy="5321175"/>
          </a:xfrm>
          <a:prstGeom prst="line">
            <a:avLst/>
          </a:prstGeom>
          <a:ln w="38100" cap="rnd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61EA0F-C734-B94D-B074-A08595F27C95}"/>
              </a:ext>
            </a:extLst>
          </p:cNvPr>
          <p:cNvSpPr txBox="1"/>
          <p:nvPr/>
        </p:nvSpPr>
        <p:spPr>
          <a:xfrm>
            <a:off x="417490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CAC0FDF7-C695-B94A-8961-0F6506D868AC}"/>
              </a:ext>
            </a:extLst>
          </p:cNvPr>
          <p:cNvSpPr txBox="1">
            <a:spLocks/>
          </p:cNvSpPr>
          <p:nvPr/>
        </p:nvSpPr>
        <p:spPr>
          <a:xfrm>
            <a:off x="4061480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360580-9C60-7442-964B-F20CAD258455}"/>
              </a:ext>
            </a:extLst>
          </p:cNvPr>
          <p:cNvSpPr txBox="1"/>
          <p:nvPr/>
        </p:nvSpPr>
        <p:spPr>
          <a:xfrm>
            <a:off x="815977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3D99DE5-D4DD-7541-9143-181F13CEDF17}"/>
              </a:ext>
            </a:extLst>
          </p:cNvPr>
          <p:cNvSpPr txBox="1">
            <a:spLocks/>
          </p:cNvSpPr>
          <p:nvPr/>
        </p:nvSpPr>
        <p:spPr>
          <a:xfrm>
            <a:off x="8046350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68F1D8-5615-3B4C-AF19-00D5E166DB5E}"/>
              </a:ext>
            </a:extLst>
          </p:cNvPr>
          <p:cNvSpPr txBox="1"/>
          <p:nvPr/>
        </p:nvSpPr>
        <p:spPr>
          <a:xfrm>
            <a:off x="11846454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C124AFD9-E722-8348-BF84-7CD2745CD913}"/>
              </a:ext>
            </a:extLst>
          </p:cNvPr>
          <p:cNvSpPr txBox="1">
            <a:spLocks/>
          </p:cNvSpPr>
          <p:nvPr/>
        </p:nvSpPr>
        <p:spPr>
          <a:xfrm>
            <a:off x="11733031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0D7D5A-60C1-B540-93CE-7DE32556B02E}"/>
              </a:ext>
            </a:extLst>
          </p:cNvPr>
          <p:cNvSpPr txBox="1"/>
          <p:nvPr/>
        </p:nvSpPr>
        <p:spPr>
          <a:xfrm>
            <a:off x="15549592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D13D7884-DFAA-1641-B8A0-6D0396843EE6}"/>
              </a:ext>
            </a:extLst>
          </p:cNvPr>
          <p:cNvSpPr txBox="1">
            <a:spLocks/>
          </p:cNvSpPr>
          <p:nvPr/>
        </p:nvSpPr>
        <p:spPr>
          <a:xfrm>
            <a:off x="15436169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8FEDE1-F7F9-E941-927B-0114702C6122}"/>
              </a:ext>
            </a:extLst>
          </p:cNvPr>
          <p:cNvSpPr txBox="1"/>
          <p:nvPr/>
        </p:nvSpPr>
        <p:spPr>
          <a:xfrm>
            <a:off x="19111569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0CCEDDF0-8C12-8E4D-AF9D-C35615879333}"/>
              </a:ext>
            </a:extLst>
          </p:cNvPr>
          <p:cNvSpPr txBox="1">
            <a:spLocks/>
          </p:cNvSpPr>
          <p:nvPr/>
        </p:nvSpPr>
        <p:spPr>
          <a:xfrm>
            <a:off x="18998146" y="3797704"/>
            <a:ext cx="3053554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D02A7B-802A-F04D-A62A-A46DA177779D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F353CF1-5C79-6347-B57B-FF0ABE58866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F8E7E21-1413-1541-8066-D25B9D2A996B}"/>
              </a:ext>
            </a:extLst>
          </p:cNvPr>
          <p:cNvSpPr/>
          <p:nvPr/>
        </p:nvSpPr>
        <p:spPr>
          <a:xfrm>
            <a:off x="0" y="11028197"/>
            <a:ext cx="24377650" cy="2687803"/>
          </a:xfrm>
          <a:prstGeom prst="rect">
            <a:avLst/>
          </a:prstGeom>
          <a:gradFill flip="none" rotWithShape="1">
            <a:gsLst>
              <a:gs pos="100000">
                <a:srgbClr val="5BCBF5"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4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38F42E-B296-254F-8729-52F437CDB590}"/>
              </a:ext>
            </a:extLst>
          </p:cNvPr>
          <p:cNvGrpSpPr/>
          <p:nvPr/>
        </p:nvGrpSpPr>
        <p:grpSpPr>
          <a:xfrm>
            <a:off x="16236009" y="2378194"/>
            <a:ext cx="6393958" cy="6878352"/>
            <a:chOff x="6645275" y="1766888"/>
            <a:chExt cx="3771900" cy="405765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FB34EA3-D6DD-5F42-828A-4E845D127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225" y="1766888"/>
              <a:ext cx="639763" cy="461963"/>
            </a:xfrm>
            <a:custGeom>
              <a:avLst/>
              <a:gdLst>
                <a:gd name="T0" fmla="*/ 0 w 403"/>
                <a:gd name="T1" fmla="*/ 0 h 291"/>
                <a:gd name="T2" fmla="*/ 84 w 403"/>
                <a:gd name="T3" fmla="*/ 291 h 291"/>
                <a:gd name="T4" fmla="*/ 403 w 403"/>
                <a:gd name="T5" fmla="*/ 146 h 291"/>
                <a:gd name="T6" fmla="*/ 0 w 403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291">
                  <a:moveTo>
                    <a:pt x="0" y="0"/>
                  </a:moveTo>
                  <a:lnTo>
                    <a:pt x="84" y="291"/>
                  </a:lnTo>
                  <a:lnTo>
                    <a:pt x="403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5536C26-BC3B-054B-8979-92A2DB06B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1998663"/>
              <a:ext cx="966788" cy="230188"/>
            </a:xfrm>
            <a:custGeom>
              <a:avLst/>
              <a:gdLst>
                <a:gd name="T0" fmla="*/ 609 w 609"/>
                <a:gd name="T1" fmla="*/ 103 h 145"/>
                <a:gd name="T2" fmla="*/ 0 w 609"/>
                <a:gd name="T3" fmla="*/ 145 h 145"/>
                <a:gd name="T4" fmla="*/ 319 w 609"/>
                <a:gd name="T5" fmla="*/ 0 h 145"/>
                <a:gd name="T6" fmla="*/ 609 w 609"/>
                <a:gd name="T7" fmla="*/ 10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" h="145">
                  <a:moveTo>
                    <a:pt x="609" y="103"/>
                  </a:moveTo>
                  <a:lnTo>
                    <a:pt x="0" y="145"/>
                  </a:lnTo>
                  <a:lnTo>
                    <a:pt x="319" y="0"/>
                  </a:lnTo>
                  <a:lnTo>
                    <a:pt x="609" y="103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8B09FF5-2BA1-C94B-B295-6930DA76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2162176"/>
              <a:ext cx="966788" cy="390525"/>
            </a:xfrm>
            <a:custGeom>
              <a:avLst/>
              <a:gdLst>
                <a:gd name="T0" fmla="*/ 609 w 609"/>
                <a:gd name="T1" fmla="*/ 0 h 246"/>
                <a:gd name="T2" fmla="*/ 0 w 609"/>
                <a:gd name="T3" fmla="*/ 42 h 246"/>
                <a:gd name="T4" fmla="*/ 275 w 609"/>
                <a:gd name="T5" fmla="*/ 246 h 246"/>
                <a:gd name="T6" fmla="*/ 609 w 609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" h="246">
                  <a:moveTo>
                    <a:pt x="609" y="0"/>
                  </a:moveTo>
                  <a:lnTo>
                    <a:pt x="0" y="42"/>
                  </a:lnTo>
                  <a:lnTo>
                    <a:pt x="275" y="246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F66CB64F-000F-CC4F-ACD7-5EB6BFBF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38" y="2162176"/>
              <a:ext cx="738188" cy="390525"/>
            </a:xfrm>
            <a:custGeom>
              <a:avLst/>
              <a:gdLst>
                <a:gd name="T0" fmla="*/ 334 w 465"/>
                <a:gd name="T1" fmla="*/ 0 h 246"/>
                <a:gd name="T2" fmla="*/ 465 w 465"/>
                <a:gd name="T3" fmla="*/ 246 h 246"/>
                <a:gd name="T4" fmla="*/ 0 w 465"/>
                <a:gd name="T5" fmla="*/ 246 h 246"/>
                <a:gd name="T6" fmla="*/ 334 w 46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246">
                  <a:moveTo>
                    <a:pt x="334" y="0"/>
                  </a:moveTo>
                  <a:lnTo>
                    <a:pt x="465" y="246"/>
                  </a:lnTo>
                  <a:lnTo>
                    <a:pt x="0" y="24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AC47968-406C-9642-9DB7-1D7C8D02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552701"/>
              <a:ext cx="790575" cy="488950"/>
            </a:xfrm>
            <a:custGeom>
              <a:avLst/>
              <a:gdLst>
                <a:gd name="T0" fmla="*/ 0 w 498"/>
                <a:gd name="T1" fmla="*/ 308 h 308"/>
                <a:gd name="T2" fmla="*/ 498 w 498"/>
                <a:gd name="T3" fmla="*/ 0 h 308"/>
                <a:gd name="T4" fmla="*/ 33 w 498"/>
                <a:gd name="T5" fmla="*/ 0 h 308"/>
                <a:gd name="T6" fmla="*/ 0 w 498"/>
                <a:gd name="T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308">
                  <a:moveTo>
                    <a:pt x="0" y="308"/>
                  </a:moveTo>
                  <a:lnTo>
                    <a:pt x="498" y="0"/>
                  </a:lnTo>
                  <a:lnTo>
                    <a:pt x="33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0C99936-B401-5048-A136-CE6FDDCA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552701"/>
              <a:ext cx="790575" cy="488950"/>
            </a:xfrm>
            <a:custGeom>
              <a:avLst/>
              <a:gdLst>
                <a:gd name="T0" fmla="*/ 0 w 498"/>
                <a:gd name="T1" fmla="*/ 308 h 308"/>
                <a:gd name="T2" fmla="*/ 498 w 498"/>
                <a:gd name="T3" fmla="*/ 0 h 308"/>
                <a:gd name="T4" fmla="*/ 498 w 498"/>
                <a:gd name="T5" fmla="*/ 281 h 308"/>
                <a:gd name="T6" fmla="*/ 0 w 498"/>
                <a:gd name="T7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308">
                  <a:moveTo>
                    <a:pt x="0" y="308"/>
                  </a:moveTo>
                  <a:lnTo>
                    <a:pt x="498" y="0"/>
                  </a:lnTo>
                  <a:lnTo>
                    <a:pt x="498" y="281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9C4F227-3660-5B4E-8407-628EC80CE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552701"/>
              <a:ext cx="450850" cy="446088"/>
            </a:xfrm>
            <a:custGeom>
              <a:avLst/>
              <a:gdLst>
                <a:gd name="T0" fmla="*/ 284 w 284"/>
                <a:gd name="T1" fmla="*/ 140 h 281"/>
                <a:gd name="T2" fmla="*/ 0 w 284"/>
                <a:gd name="T3" fmla="*/ 0 h 281"/>
                <a:gd name="T4" fmla="*/ 0 w 284"/>
                <a:gd name="T5" fmla="*/ 281 h 281"/>
                <a:gd name="T6" fmla="*/ 284 w 284"/>
                <a:gd name="T7" fmla="*/ 14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281">
                  <a:moveTo>
                    <a:pt x="284" y="14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284" y="14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DE69D39-CBD5-E84F-887D-17F0F67D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5" y="2774951"/>
              <a:ext cx="450850" cy="731838"/>
            </a:xfrm>
            <a:custGeom>
              <a:avLst/>
              <a:gdLst>
                <a:gd name="T0" fmla="*/ 284 w 284"/>
                <a:gd name="T1" fmla="*/ 0 h 461"/>
                <a:gd name="T2" fmla="*/ 199 w 284"/>
                <a:gd name="T3" fmla="*/ 461 h 461"/>
                <a:gd name="T4" fmla="*/ 0 w 284"/>
                <a:gd name="T5" fmla="*/ 141 h 461"/>
                <a:gd name="T6" fmla="*/ 284 w 284"/>
                <a:gd name="T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461">
                  <a:moveTo>
                    <a:pt x="284" y="0"/>
                  </a:moveTo>
                  <a:lnTo>
                    <a:pt x="199" y="461"/>
                  </a:lnTo>
                  <a:lnTo>
                    <a:pt x="0" y="14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6E0EFD7-3B7C-5143-ACA1-DB38E501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25" y="2998788"/>
              <a:ext cx="582613" cy="508000"/>
            </a:xfrm>
            <a:custGeom>
              <a:avLst/>
              <a:gdLst>
                <a:gd name="T0" fmla="*/ 0 w 367"/>
                <a:gd name="T1" fmla="*/ 246 h 320"/>
                <a:gd name="T2" fmla="*/ 367 w 367"/>
                <a:gd name="T3" fmla="*/ 320 h 320"/>
                <a:gd name="T4" fmla="*/ 168 w 367"/>
                <a:gd name="T5" fmla="*/ 0 h 320"/>
                <a:gd name="T6" fmla="*/ 0 w 367"/>
                <a:gd name="T7" fmla="*/ 24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20">
                  <a:moveTo>
                    <a:pt x="0" y="246"/>
                  </a:moveTo>
                  <a:lnTo>
                    <a:pt x="367" y="320"/>
                  </a:lnTo>
                  <a:lnTo>
                    <a:pt x="168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176761-300A-4145-8084-DE3C8DFB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25" y="3389313"/>
              <a:ext cx="582613" cy="538163"/>
            </a:xfrm>
            <a:custGeom>
              <a:avLst/>
              <a:gdLst>
                <a:gd name="T0" fmla="*/ 0 w 367"/>
                <a:gd name="T1" fmla="*/ 0 h 339"/>
                <a:gd name="T2" fmla="*/ 367 w 367"/>
                <a:gd name="T3" fmla="*/ 74 h 339"/>
                <a:gd name="T4" fmla="*/ 285 w 367"/>
                <a:gd name="T5" fmla="*/ 339 h 339"/>
                <a:gd name="T6" fmla="*/ 0 w 367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7" h="339">
                  <a:moveTo>
                    <a:pt x="0" y="0"/>
                  </a:moveTo>
                  <a:lnTo>
                    <a:pt x="367" y="74"/>
                  </a:lnTo>
                  <a:lnTo>
                    <a:pt x="285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1D3B0A0-B693-D94A-8798-A71A1B27A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389313"/>
              <a:ext cx="741363" cy="579438"/>
            </a:xfrm>
            <a:custGeom>
              <a:avLst/>
              <a:gdLst>
                <a:gd name="T0" fmla="*/ 182 w 467"/>
                <a:gd name="T1" fmla="*/ 0 h 365"/>
                <a:gd name="T2" fmla="*/ 0 w 467"/>
                <a:gd name="T3" fmla="*/ 365 h 365"/>
                <a:gd name="T4" fmla="*/ 467 w 467"/>
                <a:gd name="T5" fmla="*/ 339 h 365"/>
                <a:gd name="T6" fmla="*/ 182 w 467"/>
                <a:gd name="T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65">
                  <a:moveTo>
                    <a:pt x="182" y="0"/>
                  </a:moveTo>
                  <a:lnTo>
                    <a:pt x="0" y="365"/>
                  </a:lnTo>
                  <a:lnTo>
                    <a:pt x="467" y="339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B8D694-C405-C74F-BBA0-2D59127FB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0" y="3927476"/>
              <a:ext cx="741363" cy="415925"/>
            </a:xfrm>
            <a:custGeom>
              <a:avLst/>
              <a:gdLst>
                <a:gd name="T0" fmla="*/ 118 w 467"/>
                <a:gd name="T1" fmla="*/ 262 h 262"/>
                <a:gd name="T2" fmla="*/ 0 w 467"/>
                <a:gd name="T3" fmla="*/ 26 h 262"/>
                <a:gd name="T4" fmla="*/ 467 w 467"/>
                <a:gd name="T5" fmla="*/ 0 h 262"/>
                <a:gd name="T6" fmla="*/ 118 w 467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262">
                  <a:moveTo>
                    <a:pt x="118" y="262"/>
                  </a:moveTo>
                  <a:lnTo>
                    <a:pt x="0" y="26"/>
                  </a:lnTo>
                  <a:lnTo>
                    <a:pt x="467" y="0"/>
                  </a:lnTo>
                  <a:lnTo>
                    <a:pt x="118" y="262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9F2610B-60D7-A24E-B974-DC6FFF78C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8025" y="3927476"/>
              <a:ext cx="554038" cy="622300"/>
            </a:xfrm>
            <a:custGeom>
              <a:avLst/>
              <a:gdLst>
                <a:gd name="T0" fmla="*/ 0 w 349"/>
                <a:gd name="T1" fmla="*/ 262 h 392"/>
                <a:gd name="T2" fmla="*/ 324 w 349"/>
                <a:gd name="T3" fmla="*/ 392 h 392"/>
                <a:gd name="T4" fmla="*/ 349 w 349"/>
                <a:gd name="T5" fmla="*/ 0 h 392"/>
                <a:gd name="T6" fmla="*/ 0 w 349"/>
                <a:gd name="T7" fmla="*/ 2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392">
                  <a:moveTo>
                    <a:pt x="0" y="262"/>
                  </a:moveTo>
                  <a:lnTo>
                    <a:pt x="324" y="392"/>
                  </a:lnTo>
                  <a:lnTo>
                    <a:pt x="349" y="0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7AACB2E-A04E-444B-9FA7-4EF60FF70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4343401"/>
              <a:ext cx="681038" cy="552450"/>
            </a:xfrm>
            <a:custGeom>
              <a:avLst/>
              <a:gdLst>
                <a:gd name="T0" fmla="*/ 105 w 429"/>
                <a:gd name="T1" fmla="*/ 0 h 348"/>
                <a:gd name="T2" fmla="*/ 429 w 429"/>
                <a:gd name="T3" fmla="*/ 130 h 348"/>
                <a:gd name="T4" fmla="*/ 0 w 429"/>
                <a:gd name="T5" fmla="*/ 348 h 348"/>
                <a:gd name="T6" fmla="*/ 105 w 429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9" h="348">
                  <a:moveTo>
                    <a:pt x="105" y="0"/>
                  </a:moveTo>
                  <a:lnTo>
                    <a:pt x="429" y="130"/>
                  </a:lnTo>
                  <a:lnTo>
                    <a:pt x="0" y="34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EAFA8A4-BFED-834E-AA44-65968C93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4343401"/>
              <a:ext cx="655638" cy="552450"/>
            </a:xfrm>
            <a:custGeom>
              <a:avLst/>
              <a:gdLst>
                <a:gd name="T0" fmla="*/ 413 w 413"/>
                <a:gd name="T1" fmla="*/ 0 h 348"/>
                <a:gd name="T2" fmla="*/ 0 w 413"/>
                <a:gd name="T3" fmla="*/ 145 h 348"/>
                <a:gd name="T4" fmla="*/ 308 w 413"/>
                <a:gd name="T5" fmla="*/ 348 h 348"/>
                <a:gd name="T6" fmla="*/ 413 w 413"/>
                <a:gd name="T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348">
                  <a:moveTo>
                    <a:pt x="413" y="0"/>
                  </a:moveTo>
                  <a:lnTo>
                    <a:pt x="0" y="145"/>
                  </a:lnTo>
                  <a:lnTo>
                    <a:pt x="308" y="348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C88DB84A-B67C-934F-94E8-866ED914E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4573588"/>
              <a:ext cx="488950" cy="712788"/>
            </a:xfrm>
            <a:custGeom>
              <a:avLst/>
              <a:gdLst>
                <a:gd name="T0" fmla="*/ 114 w 308"/>
                <a:gd name="T1" fmla="*/ 449 h 449"/>
                <a:gd name="T2" fmla="*/ 0 w 308"/>
                <a:gd name="T3" fmla="*/ 0 h 449"/>
                <a:gd name="T4" fmla="*/ 308 w 308"/>
                <a:gd name="T5" fmla="*/ 203 h 449"/>
                <a:gd name="T6" fmla="*/ 114 w 308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449">
                  <a:moveTo>
                    <a:pt x="114" y="449"/>
                  </a:moveTo>
                  <a:lnTo>
                    <a:pt x="0" y="0"/>
                  </a:lnTo>
                  <a:lnTo>
                    <a:pt x="308" y="203"/>
                  </a:lnTo>
                  <a:lnTo>
                    <a:pt x="114" y="449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DC8B346-D80A-1846-BDDC-DC004191F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550" y="4573588"/>
              <a:ext cx="404813" cy="787400"/>
            </a:xfrm>
            <a:custGeom>
              <a:avLst/>
              <a:gdLst>
                <a:gd name="T0" fmla="*/ 255 w 255"/>
                <a:gd name="T1" fmla="*/ 449 h 496"/>
                <a:gd name="T2" fmla="*/ 141 w 255"/>
                <a:gd name="T3" fmla="*/ 0 h 496"/>
                <a:gd name="T4" fmla="*/ 0 w 255"/>
                <a:gd name="T5" fmla="*/ 496 h 496"/>
                <a:gd name="T6" fmla="*/ 255 w 255"/>
                <a:gd name="T7" fmla="*/ 44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496">
                  <a:moveTo>
                    <a:pt x="255" y="449"/>
                  </a:moveTo>
                  <a:lnTo>
                    <a:pt x="141" y="0"/>
                  </a:lnTo>
                  <a:lnTo>
                    <a:pt x="0" y="496"/>
                  </a:lnTo>
                  <a:lnTo>
                    <a:pt x="255" y="449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B54CACA-FDA5-7345-9630-A6051E0EA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4573588"/>
              <a:ext cx="585788" cy="787400"/>
            </a:xfrm>
            <a:custGeom>
              <a:avLst/>
              <a:gdLst>
                <a:gd name="T0" fmla="*/ 0 w 369"/>
                <a:gd name="T1" fmla="*/ 157 h 496"/>
                <a:gd name="T2" fmla="*/ 369 w 369"/>
                <a:gd name="T3" fmla="*/ 0 h 496"/>
                <a:gd name="T4" fmla="*/ 228 w 369"/>
                <a:gd name="T5" fmla="*/ 496 h 496"/>
                <a:gd name="T6" fmla="*/ 0 w 369"/>
                <a:gd name="T7" fmla="*/ 15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496">
                  <a:moveTo>
                    <a:pt x="0" y="157"/>
                  </a:moveTo>
                  <a:lnTo>
                    <a:pt x="369" y="0"/>
                  </a:lnTo>
                  <a:lnTo>
                    <a:pt x="228" y="496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9B60BA2-A169-B949-8BEB-DD3260E62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600" y="4822826"/>
              <a:ext cx="361950" cy="1001713"/>
            </a:xfrm>
            <a:custGeom>
              <a:avLst/>
              <a:gdLst>
                <a:gd name="T0" fmla="*/ 0 w 228"/>
                <a:gd name="T1" fmla="*/ 0 h 631"/>
                <a:gd name="T2" fmla="*/ 95 w 228"/>
                <a:gd name="T3" fmla="*/ 631 h 631"/>
                <a:gd name="T4" fmla="*/ 228 w 228"/>
                <a:gd name="T5" fmla="*/ 339 h 631"/>
                <a:gd name="T6" fmla="*/ 0 w 228"/>
                <a:gd name="T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631">
                  <a:moveTo>
                    <a:pt x="0" y="0"/>
                  </a:moveTo>
                  <a:lnTo>
                    <a:pt x="95" y="631"/>
                  </a:lnTo>
                  <a:lnTo>
                    <a:pt x="228" y="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C2B890E9-3E55-1C4A-851C-7CEA1C40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4822826"/>
              <a:ext cx="419100" cy="1001713"/>
            </a:xfrm>
            <a:custGeom>
              <a:avLst/>
              <a:gdLst>
                <a:gd name="T0" fmla="*/ 169 w 264"/>
                <a:gd name="T1" fmla="*/ 0 h 631"/>
                <a:gd name="T2" fmla="*/ 264 w 264"/>
                <a:gd name="T3" fmla="*/ 631 h 631"/>
                <a:gd name="T4" fmla="*/ 0 w 264"/>
                <a:gd name="T5" fmla="*/ 577 h 631"/>
                <a:gd name="T6" fmla="*/ 169 w 264"/>
                <a:gd name="T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631">
                  <a:moveTo>
                    <a:pt x="169" y="0"/>
                  </a:moveTo>
                  <a:lnTo>
                    <a:pt x="264" y="631"/>
                  </a:lnTo>
                  <a:lnTo>
                    <a:pt x="0" y="57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6AD4630-AEF9-3043-A0C9-81AE20819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8" y="4822826"/>
              <a:ext cx="652463" cy="915988"/>
            </a:xfrm>
            <a:custGeom>
              <a:avLst/>
              <a:gdLst>
                <a:gd name="T0" fmla="*/ 411 w 411"/>
                <a:gd name="T1" fmla="*/ 0 h 577"/>
                <a:gd name="T2" fmla="*/ 0 w 411"/>
                <a:gd name="T3" fmla="*/ 292 h 577"/>
                <a:gd name="T4" fmla="*/ 242 w 411"/>
                <a:gd name="T5" fmla="*/ 577 h 577"/>
                <a:gd name="T6" fmla="*/ 411 w 411"/>
                <a:gd name="T7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577">
                  <a:moveTo>
                    <a:pt x="411" y="0"/>
                  </a:moveTo>
                  <a:lnTo>
                    <a:pt x="0" y="292"/>
                  </a:lnTo>
                  <a:lnTo>
                    <a:pt x="242" y="577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E654084-A093-CE4D-8B15-FA737735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4822826"/>
              <a:ext cx="671513" cy="463550"/>
            </a:xfrm>
            <a:custGeom>
              <a:avLst/>
              <a:gdLst>
                <a:gd name="T0" fmla="*/ 423 w 423"/>
                <a:gd name="T1" fmla="*/ 0 h 292"/>
                <a:gd name="T2" fmla="*/ 12 w 423"/>
                <a:gd name="T3" fmla="*/ 292 h 292"/>
                <a:gd name="T4" fmla="*/ 0 w 423"/>
                <a:gd name="T5" fmla="*/ 0 h 292"/>
                <a:gd name="T6" fmla="*/ 423 w 423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292">
                  <a:moveTo>
                    <a:pt x="423" y="0"/>
                  </a:moveTo>
                  <a:lnTo>
                    <a:pt x="12" y="292"/>
                  </a:lnTo>
                  <a:lnTo>
                    <a:pt x="0" y="0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27CF23F-7B78-4748-B021-321C8AE0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88" y="4408488"/>
              <a:ext cx="671513" cy="414338"/>
            </a:xfrm>
            <a:custGeom>
              <a:avLst/>
              <a:gdLst>
                <a:gd name="T0" fmla="*/ 423 w 423"/>
                <a:gd name="T1" fmla="*/ 261 h 261"/>
                <a:gd name="T2" fmla="*/ 228 w 423"/>
                <a:gd name="T3" fmla="*/ 0 h 261"/>
                <a:gd name="T4" fmla="*/ 0 w 423"/>
                <a:gd name="T5" fmla="*/ 261 h 261"/>
                <a:gd name="T6" fmla="*/ 423 w 42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261">
                  <a:moveTo>
                    <a:pt x="423" y="261"/>
                  </a:moveTo>
                  <a:lnTo>
                    <a:pt x="228" y="0"/>
                  </a:lnTo>
                  <a:lnTo>
                    <a:pt x="0" y="261"/>
                  </a:lnTo>
                  <a:lnTo>
                    <a:pt x="423" y="261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EE7CFEE-7C96-EB45-9325-8E4F7142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4408488"/>
              <a:ext cx="787400" cy="414338"/>
            </a:xfrm>
            <a:custGeom>
              <a:avLst/>
              <a:gdLst>
                <a:gd name="T0" fmla="*/ 0 w 496"/>
                <a:gd name="T1" fmla="*/ 130 h 261"/>
                <a:gd name="T2" fmla="*/ 496 w 496"/>
                <a:gd name="T3" fmla="*/ 0 h 261"/>
                <a:gd name="T4" fmla="*/ 268 w 496"/>
                <a:gd name="T5" fmla="*/ 261 h 261"/>
                <a:gd name="T6" fmla="*/ 0 w 496"/>
                <a:gd name="T7" fmla="*/ 13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261">
                  <a:moveTo>
                    <a:pt x="0" y="130"/>
                  </a:moveTo>
                  <a:lnTo>
                    <a:pt x="496" y="0"/>
                  </a:lnTo>
                  <a:lnTo>
                    <a:pt x="268" y="26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B794E2B-706A-9347-9816-E26094C8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4135438"/>
              <a:ext cx="998538" cy="479425"/>
            </a:xfrm>
            <a:custGeom>
              <a:avLst/>
              <a:gdLst>
                <a:gd name="T0" fmla="*/ 133 w 629"/>
                <a:gd name="T1" fmla="*/ 302 h 302"/>
                <a:gd name="T2" fmla="*/ 629 w 629"/>
                <a:gd name="T3" fmla="*/ 171 h 302"/>
                <a:gd name="T4" fmla="*/ 0 w 629"/>
                <a:gd name="T5" fmla="*/ 0 h 302"/>
                <a:gd name="T6" fmla="*/ 133 w 629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02">
                  <a:moveTo>
                    <a:pt x="133" y="302"/>
                  </a:moveTo>
                  <a:lnTo>
                    <a:pt x="629" y="171"/>
                  </a:lnTo>
                  <a:lnTo>
                    <a:pt x="0" y="0"/>
                  </a:lnTo>
                  <a:lnTo>
                    <a:pt x="133" y="30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14B5CD69-2124-AB4E-BB87-0CB56246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927476"/>
              <a:ext cx="998538" cy="481013"/>
            </a:xfrm>
            <a:custGeom>
              <a:avLst/>
              <a:gdLst>
                <a:gd name="T0" fmla="*/ 541 w 629"/>
                <a:gd name="T1" fmla="*/ 0 h 303"/>
                <a:gd name="T2" fmla="*/ 629 w 629"/>
                <a:gd name="T3" fmla="*/ 303 h 303"/>
                <a:gd name="T4" fmla="*/ 0 w 629"/>
                <a:gd name="T5" fmla="*/ 131 h 303"/>
                <a:gd name="T6" fmla="*/ 541 w 629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03">
                  <a:moveTo>
                    <a:pt x="541" y="0"/>
                  </a:moveTo>
                  <a:lnTo>
                    <a:pt x="629" y="303"/>
                  </a:lnTo>
                  <a:lnTo>
                    <a:pt x="0" y="13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566E45F-7151-AC4D-A8F1-4F246774C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0" y="3659188"/>
              <a:ext cx="858838" cy="476250"/>
            </a:xfrm>
            <a:custGeom>
              <a:avLst/>
              <a:gdLst>
                <a:gd name="T0" fmla="*/ 541 w 541"/>
                <a:gd name="T1" fmla="*/ 169 h 300"/>
                <a:gd name="T2" fmla="*/ 21 w 541"/>
                <a:gd name="T3" fmla="*/ 0 h 300"/>
                <a:gd name="T4" fmla="*/ 0 w 541"/>
                <a:gd name="T5" fmla="*/ 300 h 300"/>
                <a:gd name="T6" fmla="*/ 541 w 541"/>
                <a:gd name="T7" fmla="*/ 16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300">
                  <a:moveTo>
                    <a:pt x="541" y="169"/>
                  </a:moveTo>
                  <a:lnTo>
                    <a:pt x="21" y="0"/>
                  </a:lnTo>
                  <a:lnTo>
                    <a:pt x="0" y="300"/>
                  </a:lnTo>
                  <a:lnTo>
                    <a:pt x="541" y="169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A62CFC4-87D0-744E-9DCD-213F3FDE5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3659188"/>
              <a:ext cx="436563" cy="476250"/>
            </a:xfrm>
            <a:custGeom>
              <a:avLst/>
              <a:gdLst>
                <a:gd name="T0" fmla="*/ 0 w 275"/>
                <a:gd name="T1" fmla="*/ 122 h 300"/>
                <a:gd name="T2" fmla="*/ 275 w 275"/>
                <a:gd name="T3" fmla="*/ 0 h 300"/>
                <a:gd name="T4" fmla="*/ 254 w 275"/>
                <a:gd name="T5" fmla="*/ 300 h 300"/>
                <a:gd name="T6" fmla="*/ 0 w 275"/>
                <a:gd name="T7" fmla="*/ 12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300">
                  <a:moveTo>
                    <a:pt x="0" y="122"/>
                  </a:moveTo>
                  <a:lnTo>
                    <a:pt x="275" y="0"/>
                  </a:lnTo>
                  <a:lnTo>
                    <a:pt x="254" y="30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A13393AD-E170-A34B-9032-6321F19BF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275" y="3271838"/>
              <a:ext cx="436563" cy="581025"/>
            </a:xfrm>
            <a:custGeom>
              <a:avLst/>
              <a:gdLst>
                <a:gd name="T0" fmla="*/ 0 w 275"/>
                <a:gd name="T1" fmla="*/ 366 h 366"/>
                <a:gd name="T2" fmla="*/ 275 w 275"/>
                <a:gd name="T3" fmla="*/ 244 h 366"/>
                <a:gd name="T4" fmla="*/ 61 w 275"/>
                <a:gd name="T5" fmla="*/ 0 h 366"/>
                <a:gd name="T6" fmla="*/ 0 w 275"/>
                <a:gd name="T7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366">
                  <a:moveTo>
                    <a:pt x="0" y="366"/>
                  </a:moveTo>
                  <a:lnTo>
                    <a:pt x="275" y="244"/>
                  </a:lnTo>
                  <a:lnTo>
                    <a:pt x="61" y="0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56E89159-4251-FB44-8B2C-402A8CDF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3140076"/>
              <a:ext cx="611188" cy="519113"/>
            </a:xfrm>
            <a:custGeom>
              <a:avLst/>
              <a:gdLst>
                <a:gd name="T0" fmla="*/ 385 w 385"/>
                <a:gd name="T1" fmla="*/ 0 h 327"/>
                <a:gd name="T2" fmla="*/ 214 w 385"/>
                <a:gd name="T3" fmla="*/ 327 h 327"/>
                <a:gd name="T4" fmla="*/ 0 w 385"/>
                <a:gd name="T5" fmla="*/ 83 h 327"/>
                <a:gd name="T6" fmla="*/ 385 w 385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327">
                  <a:moveTo>
                    <a:pt x="385" y="0"/>
                  </a:moveTo>
                  <a:lnTo>
                    <a:pt x="214" y="327"/>
                  </a:lnTo>
                  <a:lnTo>
                    <a:pt x="0" y="83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E4A4E6D-13E8-F84E-8CC0-2C2549EB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2944813"/>
              <a:ext cx="611188" cy="327025"/>
            </a:xfrm>
            <a:custGeom>
              <a:avLst/>
              <a:gdLst>
                <a:gd name="T0" fmla="*/ 385 w 385"/>
                <a:gd name="T1" fmla="*/ 123 h 206"/>
                <a:gd name="T2" fmla="*/ 0 w 385"/>
                <a:gd name="T3" fmla="*/ 0 h 206"/>
                <a:gd name="T4" fmla="*/ 0 w 385"/>
                <a:gd name="T5" fmla="*/ 206 h 206"/>
                <a:gd name="T6" fmla="*/ 385 w 385"/>
                <a:gd name="T7" fmla="*/ 1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06">
                  <a:moveTo>
                    <a:pt x="385" y="123"/>
                  </a:moveTo>
                  <a:lnTo>
                    <a:pt x="0" y="0"/>
                  </a:lnTo>
                  <a:lnTo>
                    <a:pt x="0" y="206"/>
                  </a:lnTo>
                  <a:lnTo>
                    <a:pt x="385" y="123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8D11C68-8052-684F-A3FF-9B5A4228C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2724151"/>
              <a:ext cx="611188" cy="415925"/>
            </a:xfrm>
            <a:custGeom>
              <a:avLst/>
              <a:gdLst>
                <a:gd name="T0" fmla="*/ 385 w 385"/>
                <a:gd name="T1" fmla="*/ 262 h 262"/>
                <a:gd name="T2" fmla="*/ 0 w 385"/>
                <a:gd name="T3" fmla="*/ 139 h 262"/>
                <a:gd name="T4" fmla="*/ 214 w 385"/>
                <a:gd name="T5" fmla="*/ 0 h 262"/>
                <a:gd name="T6" fmla="*/ 385 w 385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262">
                  <a:moveTo>
                    <a:pt x="385" y="262"/>
                  </a:moveTo>
                  <a:lnTo>
                    <a:pt x="0" y="139"/>
                  </a:lnTo>
                  <a:lnTo>
                    <a:pt x="214" y="0"/>
                  </a:lnTo>
                  <a:lnTo>
                    <a:pt x="385" y="262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E90B99F4-1745-3449-90B4-2170AB8B7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2724151"/>
              <a:ext cx="569913" cy="415925"/>
            </a:xfrm>
            <a:custGeom>
              <a:avLst/>
              <a:gdLst>
                <a:gd name="T0" fmla="*/ 171 w 359"/>
                <a:gd name="T1" fmla="*/ 262 h 262"/>
                <a:gd name="T2" fmla="*/ 359 w 359"/>
                <a:gd name="T3" fmla="*/ 0 h 262"/>
                <a:gd name="T4" fmla="*/ 0 w 359"/>
                <a:gd name="T5" fmla="*/ 0 h 262"/>
                <a:gd name="T6" fmla="*/ 171 w 359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262">
                  <a:moveTo>
                    <a:pt x="171" y="262"/>
                  </a:moveTo>
                  <a:lnTo>
                    <a:pt x="359" y="0"/>
                  </a:lnTo>
                  <a:lnTo>
                    <a:pt x="0" y="0"/>
                  </a:lnTo>
                  <a:lnTo>
                    <a:pt x="171" y="262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BE9BF6A-FD53-BD43-8C02-F30DEA33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075" y="2232026"/>
              <a:ext cx="573088" cy="493713"/>
            </a:xfrm>
            <a:custGeom>
              <a:avLst/>
              <a:gdLst>
                <a:gd name="T0" fmla="*/ 215 w 361"/>
                <a:gd name="T1" fmla="*/ 0 h 311"/>
                <a:gd name="T2" fmla="*/ 361 w 361"/>
                <a:gd name="T3" fmla="*/ 311 h 311"/>
                <a:gd name="T4" fmla="*/ 0 w 361"/>
                <a:gd name="T5" fmla="*/ 311 h 311"/>
                <a:gd name="T6" fmla="*/ 215 w 361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11">
                  <a:moveTo>
                    <a:pt x="215" y="0"/>
                  </a:moveTo>
                  <a:lnTo>
                    <a:pt x="361" y="311"/>
                  </a:lnTo>
                  <a:lnTo>
                    <a:pt x="0" y="3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9033B6DB-9EE0-6449-9986-39C5C58B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2228851"/>
              <a:ext cx="665163" cy="495300"/>
            </a:xfrm>
            <a:custGeom>
              <a:avLst/>
              <a:gdLst>
                <a:gd name="T0" fmla="*/ 0 w 419"/>
                <a:gd name="T1" fmla="*/ 0 h 312"/>
                <a:gd name="T2" fmla="*/ 144 w 419"/>
                <a:gd name="T3" fmla="*/ 312 h 312"/>
                <a:gd name="T4" fmla="*/ 419 w 419"/>
                <a:gd name="T5" fmla="*/ 122 h 312"/>
                <a:gd name="T6" fmla="*/ 0 w 419"/>
                <a:gd name="T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312">
                  <a:moveTo>
                    <a:pt x="0" y="0"/>
                  </a:moveTo>
                  <a:lnTo>
                    <a:pt x="144" y="312"/>
                  </a:lnTo>
                  <a:lnTo>
                    <a:pt x="419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8C1E51A8-7923-C445-8521-D4556428A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150" y="2114551"/>
              <a:ext cx="665163" cy="307975"/>
            </a:xfrm>
            <a:custGeom>
              <a:avLst/>
              <a:gdLst>
                <a:gd name="T0" fmla="*/ 0 w 419"/>
                <a:gd name="T1" fmla="*/ 72 h 194"/>
                <a:gd name="T2" fmla="*/ 321 w 419"/>
                <a:gd name="T3" fmla="*/ 0 h 194"/>
                <a:gd name="T4" fmla="*/ 419 w 419"/>
                <a:gd name="T5" fmla="*/ 194 h 194"/>
                <a:gd name="T6" fmla="*/ 0 w 419"/>
                <a:gd name="T7" fmla="*/ 7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194">
                  <a:moveTo>
                    <a:pt x="0" y="72"/>
                  </a:moveTo>
                  <a:lnTo>
                    <a:pt x="321" y="0"/>
                  </a:lnTo>
                  <a:lnTo>
                    <a:pt x="419" y="19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293EDF4-280E-5140-9707-625BAA9E7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38" y="1766888"/>
              <a:ext cx="725488" cy="655638"/>
            </a:xfrm>
            <a:custGeom>
              <a:avLst/>
              <a:gdLst>
                <a:gd name="T0" fmla="*/ 457 w 457"/>
                <a:gd name="T1" fmla="*/ 0 h 413"/>
                <a:gd name="T2" fmla="*/ 0 w 457"/>
                <a:gd name="T3" fmla="*/ 219 h 413"/>
                <a:gd name="T4" fmla="*/ 98 w 457"/>
                <a:gd name="T5" fmla="*/ 413 h 413"/>
                <a:gd name="T6" fmla="*/ 457 w 457"/>
                <a:gd name="T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13">
                  <a:moveTo>
                    <a:pt x="457" y="0"/>
                  </a:moveTo>
                  <a:lnTo>
                    <a:pt x="0" y="219"/>
                  </a:lnTo>
                  <a:lnTo>
                    <a:pt x="98" y="41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F3BF447-F43B-1E47-B96C-6D699930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413" y="5286376"/>
              <a:ext cx="615950" cy="538163"/>
            </a:xfrm>
            <a:custGeom>
              <a:avLst/>
              <a:gdLst>
                <a:gd name="T0" fmla="*/ 133 w 388"/>
                <a:gd name="T1" fmla="*/ 47 h 339"/>
                <a:gd name="T2" fmla="*/ 388 w 388"/>
                <a:gd name="T3" fmla="*/ 0 h 339"/>
                <a:gd name="T4" fmla="*/ 0 w 388"/>
                <a:gd name="T5" fmla="*/ 339 h 339"/>
                <a:gd name="T6" fmla="*/ 133 w 388"/>
                <a:gd name="T7" fmla="*/ 47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8" h="339">
                  <a:moveTo>
                    <a:pt x="133" y="47"/>
                  </a:moveTo>
                  <a:lnTo>
                    <a:pt x="388" y="0"/>
                  </a:lnTo>
                  <a:lnTo>
                    <a:pt x="0" y="339"/>
                  </a:lnTo>
                  <a:lnTo>
                    <a:pt x="133" y="47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A6B56B63-B1F9-5749-B667-1CB7DAB61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1766888"/>
              <a:ext cx="703263" cy="655638"/>
            </a:xfrm>
            <a:custGeom>
              <a:avLst/>
              <a:gdLst>
                <a:gd name="T0" fmla="*/ 359 w 443"/>
                <a:gd name="T1" fmla="*/ 0 h 413"/>
                <a:gd name="T2" fmla="*/ 443 w 443"/>
                <a:gd name="T3" fmla="*/ 291 h 413"/>
                <a:gd name="T4" fmla="*/ 0 w 443"/>
                <a:gd name="T5" fmla="*/ 413 h 413"/>
                <a:gd name="T6" fmla="*/ 359 w 443"/>
                <a:gd name="T7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3" h="413">
                  <a:moveTo>
                    <a:pt x="359" y="0"/>
                  </a:moveTo>
                  <a:lnTo>
                    <a:pt x="443" y="291"/>
                  </a:lnTo>
                  <a:lnTo>
                    <a:pt x="0" y="41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E3A43A03-3740-DC40-BD7F-3041D8C77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228851"/>
              <a:ext cx="1139825" cy="323850"/>
            </a:xfrm>
            <a:custGeom>
              <a:avLst/>
              <a:gdLst>
                <a:gd name="T0" fmla="*/ 718 w 718"/>
                <a:gd name="T1" fmla="*/ 204 h 204"/>
                <a:gd name="T2" fmla="*/ 443 w 718"/>
                <a:gd name="T3" fmla="*/ 0 h 204"/>
                <a:gd name="T4" fmla="*/ 0 w 718"/>
                <a:gd name="T5" fmla="*/ 122 h 204"/>
                <a:gd name="T6" fmla="*/ 718 w 718"/>
                <a:gd name="T7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204">
                  <a:moveTo>
                    <a:pt x="718" y="204"/>
                  </a:moveTo>
                  <a:lnTo>
                    <a:pt x="443" y="0"/>
                  </a:lnTo>
                  <a:lnTo>
                    <a:pt x="0" y="122"/>
                  </a:lnTo>
                  <a:lnTo>
                    <a:pt x="718" y="2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C4DD8561-E0B3-4048-8EAC-9A12F7A9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422526"/>
              <a:ext cx="1139825" cy="619125"/>
            </a:xfrm>
            <a:custGeom>
              <a:avLst/>
              <a:gdLst>
                <a:gd name="T0" fmla="*/ 718 w 718"/>
                <a:gd name="T1" fmla="*/ 82 h 390"/>
                <a:gd name="T2" fmla="*/ 685 w 718"/>
                <a:gd name="T3" fmla="*/ 390 h 390"/>
                <a:gd name="T4" fmla="*/ 0 w 718"/>
                <a:gd name="T5" fmla="*/ 0 h 390"/>
                <a:gd name="T6" fmla="*/ 718 w 718"/>
                <a:gd name="T7" fmla="*/ 8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390">
                  <a:moveTo>
                    <a:pt x="718" y="82"/>
                  </a:moveTo>
                  <a:lnTo>
                    <a:pt x="685" y="390"/>
                  </a:lnTo>
                  <a:lnTo>
                    <a:pt x="0" y="0"/>
                  </a:lnTo>
                  <a:lnTo>
                    <a:pt x="718" y="82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A73A3651-CBE2-4947-BFF0-E903F6037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2998788"/>
              <a:ext cx="790575" cy="390525"/>
            </a:xfrm>
            <a:custGeom>
              <a:avLst/>
              <a:gdLst>
                <a:gd name="T0" fmla="*/ 0 w 498"/>
                <a:gd name="T1" fmla="*/ 27 h 246"/>
                <a:gd name="T2" fmla="*/ 330 w 498"/>
                <a:gd name="T3" fmla="*/ 246 h 246"/>
                <a:gd name="T4" fmla="*/ 498 w 498"/>
                <a:gd name="T5" fmla="*/ 0 h 246"/>
                <a:gd name="T6" fmla="*/ 0 w 498"/>
                <a:gd name="T7" fmla="*/ 2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246">
                  <a:moveTo>
                    <a:pt x="0" y="27"/>
                  </a:moveTo>
                  <a:lnTo>
                    <a:pt x="330" y="246"/>
                  </a:lnTo>
                  <a:lnTo>
                    <a:pt x="49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58E46EAD-69FB-3D4E-92C6-23493D3A8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041651"/>
              <a:ext cx="523875" cy="927100"/>
            </a:xfrm>
            <a:custGeom>
              <a:avLst/>
              <a:gdLst>
                <a:gd name="T0" fmla="*/ 330 w 330"/>
                <a:gd name="T1" fmla="*/ 219 h 584"/>
                <a:gd name="T2" fmla="*/ 148 w 330"/>
                <a:gd name="T3" fmla="*/ 584 h 584"/>
                <a:gd name="T4" fmla="*/ 0 w 330"/>
                <a:gd name="T5" fmla="*/ 0 h 584"/>
                <a:gd name="T6" fmla="*/ 330 w 330"/>
                <a:gd name="T7" fmla="*/ 219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" h="584">
                  <a:moveTo>
                    <a:pt x="330" y="219"/>
                  </a:moveTo>
                  <a:lnTo>
                    <a:pt x="148" y="584"/>
                  </a:lnTo>
                  <a:lnTo>
                    <a:pt x="0" y="0"/>
                  </a:lnTo>
                  <a:lnTo>
                    <a:pt x="330" y="219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7202E100-3476-4D42-BEAF-F7C0D64B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968751"/>
              <a:ext cx="655638" cy="604838"/>
            </a:xfrm>
            <a:custGeom>
              <a:avLst/>
              <a:gdLst>
                <a:gd name="T0" fmla="*/ 413 w 413"/>
                <a:gd name="T1" fmla="*/ 236 h 381"/>
                <a:gd name="T2" fmla="*/ 0 w 413"/>
                <a:gd name="T3" fmla="*/ 381 h 381"/>
                <a:gd name="T4" fmla="*/ 295 w 413"/>
                <a:gd name="T5" fmla="*/ 0 h 381"/>
                <a:gd name="T6" fmla="*/ 413 w 413"/>
                <a:gd name="T7" fmla="*/ 23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381">
                  <a:moveTo>
                    <a:pt x="413" y="236"/>
                  </a:moveTo>
                  <a:lnTo>
                    <a:pt x="0" y="381"/>
                  </a:lnTo>
                  <a:lnTo>
                    <a:pt x="295" y="0"/>
                  </a:lnTo>
                  <a:lnTo>
                    <a:pt x="413" y="236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AFB43CFE-D735-E64C-BA91-CB55AB554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038" y="4408488"/>
              <a:ext cx="895350" cy="414338"/>
            </a:xfrm>
            <a:custGeom>
              <a:avLst/>
              <a:gdLst>
                <a:gd name="T0" fmla="*/ 195 w 564"/>
                <a:gd name="T1" fmla="*/ 261 h 261"/>
                <a:gd name="T2" fmla="*/ 0 w 564"/>
                <a:gd name="T3" fmla="*/ 0 h 261"/>
                <a:gd name="T4" fmla="*/ 564 w 564"/>
                <a:gd name="T5" fmla="*/ 104 h 261"/>
                <a:gd name="T6" fmla="*/ 195 w 564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261">
                  <a:moveTo>
                    <a:pt x="195" y="261"/>
                  </a:moveTo>
                  <a:lnTo>
                    <a:pt x="0" y="0"/>
                  </a:lnTo>
                  <a:lnTo>
                    <a:pt x="564" y="104"/>
                  </a:lnTo>
                  <a:lnTo>
                    <a:pt x="195" y="261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F3A12DC-175B-8642-9324-7789E08FD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038" y="3914776"/>
              <a:ext cx="895350" cy="658813"/>
            </a:xfrm>
            <a:custGeom>
              <a:avLst/>
              <a:gdLst>
                <a:gd name="T0" fmla="*/ 551 w 564"/>
                <a:gd name="T1" fmla="*/ 0 h 415"/>
                <a:gd name="T2" fmla="*/ 0 w 564"/>
                <a:gd name="T3" fmla="*/ 311 h 415"/>
                <a:gd name="T4" fmla="*/ 564 w 564"/>
                <a:gd name="T5" fmla="*/ 415 h 415"/>
                <a:gd name="T6" fmla="*/ 551 w 564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4" h="415">
                  <a:moveTo>
                    <a:pt x="551" y="0"/>
                  </a:moveTo>
                  <a:lnTo>
                    <a:pt x="0" y="311"/>
                  </a:lnTo>
                  <a:lnTo>
                    <a:pt x="564" y="415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5169B644-63EB-7148-94FF-974D3992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914776"/>
              <a:ext cx="488950" cy="658813"/>
            </a:xfrm>
            <a:custGeom>
              <a:avLst/>
              <a:gdLst>
                <a:gd name="T0" fmla="*/ 0 w 308"/>
                <a:gd name="T1" fmla="*/ 0 h 415"/>
                <a:gd name="T2" fmla="*/ 308 w 308"/>
                <a:gd name="T3" fmla="*/ 34 h 415"/>
                <a:gd name="T4" fmla="*/ 13 w 308"/>
                <a:gd name="T5" fmla="*/ 415 h 415"/>
                <a:gd name="T6" fmla="*/ 0 w 308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415">
                  <a:moveTo>
                    <a:pt x="0" y="0"/>
                  </a:moveTo>
                  <a:lnTo>
                    <a:pt x="308" y="34"/>
                  </a:lnTo>
                  <a:lnTo>
                    <a:pt x="13" y="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B5DFDB4-B012-C94C-9C21-59FCBD794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0" y="3041651"/>
              <a:ext cx="488950" cy="927100"/>
            </a:xfrm>
            <a:custGeom>
              <a:avLst/>
              <a:gdLst>
                <a:gd name="T0" fmla="*/ 0 w 308"/>
                <a:gd name="T1" fmla="*/ 550 h 584"/>
                <a:gd name="T2" fmla="*/ 308 w 308"/>
                <a:gd name="T3" fmla="*/ 584 h 584"/>
                <a:gd name="T4" fmla="*/ 160 w 308"/>
                <a:gd name="T5" fmla="*/ 0 h 584"/>
                <a:gd name="T6" fmla="*/ 0 w 308"/>
                <a:gd name="T7" fmla="*/ 55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584">
                  <a:moveTo>
                    <a:pt x="0" y="550"/>
                  </a:moveTo>
                  <a:lnTo>
                    <a:pt x="308" y="584"/>
                  </a:lnTo>
                  <a:lnTo>
                    <a:pt x="160" y="0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3E7AFC69-62DA-404B-BAE2-794DF01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914776"/>
              <a:ext cx="1014413" cy="493713"/>
            </a:xfrm>
            <a:custGeom>
              <a:avLst/>
              <a:gdLst>
                <a:gd name="T0" fmla="*/ 639 w 639"/>
                <a:gd name="T1" fmla="*/ 0 h 311"/>
                <a:gd name="T2" fmla="*/ 88 w 639"/>
                <a:gd name="T3" fmla="*/ 311 h 311"/>
                <a:gd name="T4" fmla="*/ 0 w 639"/>
                <a:gd name="T5" fmla="*/ 8 h 311"/>
                <a:gd name="T6" fmla="*/ 639 w 639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11">
                  <a:moveTo>
                    <a:pt x="639" y="0"/>
                  </a:moveTo>
                  <a:lnTo>
                    <a:pt x="88" y="311"/>
                  </a:lnTo>
                  <a:lnTo>
                    <a:pt x="0" y="8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361226B1-FC1B-7C4C-AF5D-CB8A8C75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3308351"/>
              <a:ext cx="919163" cy="619125"/>
            </a:xfrm>
            <a:custGeom>
              <a:avLst/>
              <a:gdLst>
                <a:gd name="T0" fmla="*/ 520 w 579"/>
                <a:gd name="T1" fmla="*/ 390 h 390"/>
                <a:gd name="T2" fmla="*/ 0 w 579"/>
                <a:gd name="T3" fmla="*/ 221 h 390"/>
                <a:gd name="T4" fmla="*/ 579 w 579"/>
                <a:gd name="T5" fmla="*/ 0 h 390"/>
                <a:gd name="T6" fmla="*/ 520 w 57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390">
                  <a:moveTo>
                    <a:pt x="520" y="390"/>
                  </a:moveTo>
                  <a:lnTo>
                    <a:pt x="0" y="221"/>
                  </a:lnTo>
                  <a:lnTo>
                    <a:pt x="579" y="0"/>
                  </a:lnTo>
                  <a:lnTo>
                    <a:pt x="520" y="39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77887969-7344-9C49-8F57-FA67A4494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3140076"/>
              <a:ext cx="919163" cy="519113"/>
            </a:xfrm>
            <a:custGeom>
              <a:avLst/>
              <a:gdLst>
                <a:gd name="T0" fmla="*/ 171 w 579"/>
                <a:gd name="T1" fmla="*/ 0 h 327"/>
                <a:gd name="T2" fmla="*/ 0 w 579"/>
                <a:gd name="T3" fmla="*/ 327 h 327"/>
                <a:gd name="T4" fmla="*/ 579 w 579"/>
                <a:gd name="T5" fmla="*/ 106 h 327"/>
                <a:gd name="T6" fmla="*/ 171 w 579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9" h="327">
                  <a:moveTo>
                    <a:pt x="171" y="0"/>
                  </a:moveTo>
                  <a:lnTo>
                    <a:pt x="0" y="327"/>
                  </a:lnTo>
                  <a:lnTo>
                    <a:pt x="579" y="10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A03FDCB6-2594-F840-B545-4BF8D78B6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2897188"/>
              <a:ext cx="647700" cy="411163"/>
            </a:xfrm>
            <a:custGeom>
              <a:avLst/>
              <a:gdLst>
                <a:gd name="T0" fmla="*/ 0 w 408"/>
                <a:gd name="T1" fmla="*/ 153 h 259"/>
                <a:gd name="T2" fmla="*/ 308 w 408"/>
                <a:gd name="T3" fmla="*/ 0 h 259"/>
                <a:gd name="T4" fmla="*/ 408 w 408"/>
                <a:gd name="T5" fmla="*/ 259 h 259"/>
                <a:gd name="T6" fmla="*/ 0 w 408"/>
                <a:gd name="T7" fmla="*/ 1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59">
                  <a:moveTo>
                    <a:pt x="0" y="153"/>
                  </a:moveTo>
                  <a:lnTo>
                    <a:pt x="308" y="0"/>
                  </a:lnTo>
                  <a:lnTo>
                    <a:pt x="408" y="259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D4E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3035EEE3-A392-D643-B526-0C3A74A1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300" y="2724151"/>
              <a:ext cx="488950" cy="415925"/>
            </a:xfrm>
            <a:custGeom>
              <a:avLst/>
              <a:gdLst>
                <a:gd name="T0" fmla="*/ 0 w 308"/>
                <a:gd name="T1" fmla="*/ 262 h 262"/>
                <a:gd name="T2" fmla="*/ 308 w 308"/>
                <a:gd name="T3" fmla="*/ 109 h 262"/>
                <a:gd name="T4" fmla="*/ 188 w 308"/>
                <a:gd name="T5" fmla="*/ 0 h 262"/>
                <a:gd name="T6" fmla="*/ 0 w 308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62">
                  <a:moveTo>
                    <a:pt x="0" y="262"/>
                  </a:moveTo>
                  <a:lnTo>
                    <a:pt x="308" y="109"/>
                  </a:lnTo>
                  <a:lnTo>
                    <a:pt x="188" y="0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266C0CDC-4806-4843-86AA-DB6412BD2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2422526"/>
              <a:ext cx="436563" cy="474663"/>
            </a:xfrm>
            <a:custGeom>
              <a:avLst/>
              <a:gdLst>
                <a:gd name="T0" fmla="*/ 275 w 275"/>
                <a:gd name="T1" fmla="*/ 0 h 299"/>
                <a:gd name="T2" fmla="*/ 120 w 275"/>
                <a:gd name="T3" fmla="*/ 299 h 299"/>
                <a:gd name="T4" fmla="*/ 0 w 275"/>
                <a:gd name="T5" fmla="*/ 190 h 299"/>
                <a:gd name="T6" fmla="*/ 275 w 275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9">
                  <a:moveTo>
                    <a:pt x="275" y="0"/>
                  </a:moveTo>
                  <a:lnTo>
                    <a:pt x="120" y="299"/>
                  </a:lnTo>
                  <a:lnTo>
                    <a:pt x="0" y="19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ECB24B-C5F5-7445-A6DA-5F190095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308351"/>
              <a:ext cx="1014413" cy="619125"/>
            </a:xfrm>
            <a:custGeom>
              <a:avLst/>
              <a:gdLst>
                <a:gd name="T0" fmla="*/ 0 w 639"/>
                <a:gd name="T1" fmla="*/ 390 h 390"/>
                <a:gd name="T2" fmla="*/ 639 w 639"/>
                <a:gd name="T3" fmla="*/ 382 h 390"/>
                <a:gd name="T4" fmla="*/ 59 w 639"/>
                <a:gd name="T5" fmla="*/ 0 h 390"/>
                <a:gd name="T6" fmla="*/ 0 w 6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390">
                  <a:moveTo>
                    <a:pt x="0" y="390"/>
                  </a:moveTo>
                  <a:lnTo>
                    <a:pt x="639" y="382"/>
                  </a:lnTo>
                  <a:lnTo>
                    <a:pt x="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D2013788-3D51-2C49-A730-DC4C73623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0" y="2968626"/>
              <a:ext cx="920750" cy="946150"/>
            </a:xfrm>
            <a:custGeom>
              <a:avLst/>
              <a:gdLst>
                <a:gd name="T0" fmla="*/ 303 w 580"/>
                <a:gd name="T1" fmla="*/ 0 h 596"/>
                <a:gd name="T2" fmla="*/ 580 w 580"/>
                <a:gd name="T3" fmla="*/ 596 h 596"/>
                <a:gd name="T4" fmla="*/ 0 w 580"/>
                <a:gd name="T5" fmla="*/ 214 h 596"/>
                <a:gd name="T6" fmla="*/ 303 w 580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596">
                  <a:moveTo>
                    <a:pt x="303" y="0"/>
                  </a:moveTo>
                  <a:lnTo>
                    <a:pt x="580" y="596"/>
                  </a:lnTo>
                  <a:lnTo>
                    <a:pt x="0" y="21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F81C67CA-F886-1141-941E-8B245084E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2968626"/>
              <a:ext cx="693738" cy="946150"/>
            </a:xfrm>
            <a:custGeom>
              <a:avLst/>
              <a:gdLst>
                <a:gd name="T0" fmla="*/ 0 w 437"/>
                <a:gd name="T1" fmla="*/ 0 h 596"/>
                <a:gd name="T2" fmla="*/ 277 w 437"/>
                <a:gd name="T3" fmla="*/ 596 h 596"/>
                <a:gd name="T4" fmla="*/ 437 w 437"/>
                <a:gd name="T5" fmla="*/ 46 h 596"/>
                <a:gd name="T6" fmla="*/ 0 w 437"/>
                <a:gd name="T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596">
                  <a:moveTo>
                    <a:pt x="0" y="0"/>
                  </a:moveTo>
                  <a:lnTo>
                    <a:pt x="277" y="596"/>
                  </a:lnTo>
                  <a:lnTo>
                    <a:pt x="437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65F174B0-EAF9-4B4B-AB79-6E3CC7C44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013" y="2660651"/>
              <a:ext cx="693738" cy="381000"/>
            </a:xfrm>
            <a:custGeom>
              <a:avLst/>
              <a:gdLst>
                <a:gd name="T0" fmla="*/ 0 w 437"/>
                <a:gd name="T1" fmla="*/ 194 h 240"/>
                <a:gd name="T2" fmla="*/ 16 w 437"/>
                <a:gd name="T3" fmla="*/ 0 h 240"/>
                <a:gd name="T4" fmla="*/ 437 w 437"/>
                <a:gd name="T5" fmla="*/ 240 h 240"/>
                <a:gd name="T6" fmla="*/ 0 w 437"/>
                <a:gd name="T7" fmla="*/ 19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40">
                  <a:moveTo>
                    <a:pt x="0" y="194"/>
                  </a:moveTo>
                  <a:lnTo>
                    <a:pt x="16" y="0"/>
                  </a:lnTo>
                  <a:lnTo>
                    <a:pt x="437" y="24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8143427-A93D-8E41-8E39-8165911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897188"/>
              <a:ext cx="639763" cy="411163"/>
            </a:xfrm>
            <a:custGeom>
              <a:avLst/>
              <a:gdLst>
                <a:gd name="T0" fmla="*/ 403 w 403"/>
                <a:gd name="T1" fmla="*/ 45 h 259"/>
                <a:gd name="T2" fmla="*/ 0 w 403"/>
                <a:gd name="T3" fmla="*/ 0 h 259"/>
                <a:gd name="T4" fmla="*/ 100 w 403"/>
                <a:gd name="T5" fmla="*/ 259 h 259"/>
                <a:gd name="T6" fmla="*/ 403 w 403"/>
                <a:gd name="T7" fmla="*/ 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259">
                  <a:moveTo>
                    <a:pt x="403" y="45"/>
                  </a:moveTo>
                  <a:lnTo>
                    <a:pt x="0" y="0"/>
                  </a:lnTo>
                  <a:lnTo>
                    <a:pt x="100" y="259"/>
                  </a:lnTo>
                  <a:lnTo>
                    <a:pt x="403" y="45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E57455E7-4355-A64C-B0E1-2689566B2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422526"/>
              <a:ext cx="639763" cy="546100"/>
            </a:xfrm>
            <a:custGeom>
              <a:avLst/>
              <a:gdLst>
                <a:gd name="T0" fmla="*/ 403 w 403"/>
                <a:gd name="T1" fmla="*/ 344 h 344"/>
                <a:gd name="T2" fmla="*/ 0 w 403"/>
                <a:gd name="T3" fmla="*/ 299 h 344"/>
                <a:gd name="T4" fmla="*/ 155 w 403"/>
                <a:gd name="T5" fmla="*/ 0 h 344"/>
                <a:gd name="T6" fmla="*/ 403 w 403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4">
                  <a:moveTo>
                    <a:pt x="403" y="344"/>
                  </a:moveTo>
                  <a:lnTo>
                    <a:pt x="0" y="299"/>
                  </a:lnTo>
                  <a:lnTo>
                    <a:pt x="155" y="0"/>
                  </a:lnTo>
                  <a:lnTo>
                    <a:pt x="403" y="34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712632BB-FCD3-F445-9982-EA2FD00D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8313" y="2422526"/>
              <a:ext cx="419100" cy="546100"/>
            </a:xfrm>
            <a:custGeom>
              <a:avLst/>
              <a:gdLst>
                <a:gd name="T0" fmla="*/ 248 w 264"/>
                <a:gd name="T1" fmla="*/ 344 h 344"/>
                <a:gd name="T2" fmla="*/ 264 w 264"/>
                <a:gd name="T3" fmla="*/ 150 h 344"/>
                <a:gd name="T4" fmla="*/ 0 w 264"/>
                <a:gd name="T5" fmla="*/ 0 h 344"/>
                <a:gd name="T6" fmla="*/ 248 w 264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44">
                  <a:moveTo>
                    <a:pt x="248" y="344"/>
                  </a:moveTo>
                  <a:lnTo>
                    <a:pt x="264" y="150"/>
                  </a:lnTo>
                  <a:lnTo>
                    <a:pt x="0" y="0"/>
                  </a:lnTo>
                  <a:lnTo>
                    <a:pt x="248" y="344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2DDD42-318E-8D42-87BE-CB23E5E81B4E}"/>
              </a:ext>
            </a:extLst>
          </p:cNvPr>
          <p:cNvGrpSpPr/>
          <p:nvPr/>
        </p:nvGrpSpPr>
        <p:grpSpPr>
          <a:xfrm>
            <a:off x="10236042" y="3644156"/>
            <a:ext cx="3980077" cy="5344448"/>
            <a:chOff x="3951288" y="2476500"/>
            <a:chExt cx="2347912" cy="3152776"/>
          </a:xfrm>
        </p:grpSpPr>
        <p:sp>
          <p:nvSpPr>
            <p:cNvPr id="65" name="Freeform 69">
              <a:extLst>
                <a:ext uri="{FF2B5EF4-FFF2-40B4-BE49-F238E27FC236}">
                  <a16:creationId xmlns:a16="http://schemas.microsoft.com/office/drawing/2014/main" id="{BF7CBD04-7EED-8A44-8CB1-9119DB39F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575" y="2687638"/>
              <a:ext cx="447675" cy="730250"/>
            </a:xfrm>
            <a:custGeom>
              <a:avLst/>
              <a:gdLst>
                <a:gd name="T0" fmla="*/ 282 w 282"/>
                <a:gd name="T1" fmla="*/ 0 h 460"/>
                <a:gd name="T2" fmla="*/ 198 w 282"/>
                <a:gd name="T3" fmla="*/ 460 h 460"/>
                <a:gd name="T4" fmla="*/ 0 w 282"/>
                <a:gd name="T5" fmla="*/ 142 h 460"/>
                <a:gd name="T6" fmla="*/ 282 w 282"/>
                <a:gd name="T7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460">
                  <a:moveTo>
                    <a:pt x="282" y="0"/>
                  </a:moveTo>
                  <a:lnTo>
                    <a:pt x="198" y="460"/>
                  </a:lnTo>
                  <a:lnTo>
                    <a:pt x="0" y="14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72BB3F02-6F27-404B-823E-D34306C0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476500"/>
              <a:ext cx="541337" cy="436563"/>
            </a:xfrm>
            <a:custGeom>
              <a:avLst/>
              <a:gdLst>
                <a:gd name="T0" fmla="*/ 341 w 341"/>
                <a:gd name="T1" fmla="*/ 133 h 275"/>
                <a:gd name="T2" fmla="*/ 0 w 341"/>
                <a:gd name="T3" fmla="*/ 0 h 275"/>
                <a:gd name="T4" fmla="*/ 59 w 341"/>
                <a:gd name="T5" fmla="*/ 275 h 275"/>
                <a:gd name="T6" fmla="*/ 341 w 341"/>
                <a:gd name="T7" fmla="*/ 1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75">
                  <a:moveTo>
                    <a:pt x="341" y="133"/>
                  </a:moveTo>
                  <a:lnTo>
                    <a:pt x="0" y="0"/>
                  </a:lnTo>
                  <a:lnTo>
                    <a:pt x="59" y="275"/>
                  </a:lnTo>
                  <a:lnTo>
                    <a:pt x="341" y="133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8A702B16-BEE6-954F-9729-D4FE6383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481263"/>
              <a:ext cx="412750" cy="431800"/>
            </a:xfrm>
            <a:custGeom>
              <a:avLst/>
              <a:gdLst>
                <a:gd name="T0" fmla="*/ 0 w 260"/>
                <a:gd name="T1" fmla="*/ 174 h 272"/>
                <a:gd name="T2" fmla="*/ 201 w 260"/>
                <a:gd name="T3" fmla="*/ 0 h 272"/>
                <a:gd name="T4" fmla="*/ 260 w 260"/>
                <a:gd name="T5" fmla="*/ 272 h 272"/>
                <a:gd name="T6" fmla="*/ 0 w 260"/>
                <a:gd name="T7" fmla="*/ 17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72">
                  <a:moveTo>
                    <a:pt x="0" y="174"/>
                  </a:moveTo>
                  <a:lnTo>
                    <a:pt x="201" y="0"/>
                  </a:lnTo>
                  <a:lnTo>
                    <a:pt x="260" y="27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 72">
              <a:extLst>
                <a:ext uri="{FF2B5EF4-FFF2-40B4-BE49-F238E27FC236}">
                  <a16:creationId xmlns:a16="http://schemas.microsoft.com/office/drawing/2014/main" id="{4B3B4124-3C7A-554B-A1B1-2E7B496D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757488"/>
              <a:ext cx="693737" cy="155575"/>
            </a:xfrm>
            <a:custGeom>
              <a:avLst/>
              <a:gdLst>
                <a:gd name="T0" fmla="*/ 177 w 437"/>
                <a:gd name="T1" fmla="*/ 0 h 98"/>
                <a:gd name="T2" fmla="*/ 0 w 437"/>
                <a:gd name="T3" fmla="*/ 79 h 98"/>
                <a:gd name="T4" fmla="*/ 437 w 437"/>
                <a:gd name="T5" fmla="*/ 98 h 98"/>
                <a:gd name="T6" fmla="*/ 177 w 437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98">
                  <a:moveTo>
                    <a:pt x="177" y="0"/>
                  </a:moveTo>
                  <a:lnTo>
                    <a:pt x="0" y="79"/>
                  </a:lnTo>
                  <a:lnTo>
                    <a:pt x="437" y="98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 73">
              <a:extLst>
                <a:ext uri="{FF2B5EF4-FFF2-40B4-BE49-F238E27FC236}">
                  <a16:creationId xmlns:a16="http://schemas.microsoft.com/office/drawing/2014/main" id="{9D4C4C62-4C28-B64D-83E2-A74D9B640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2882900"/>
              <a:ext cx="693737" cy="366713"/>
            </a:xfrm>
            <a:custGeom>
              <a:avLst/>
              <a:gdLst>
                <a:gd name="T0" fmla="*/ 307 w 437"/>
                <a:gd name="T1" fmla="*/ 231 h 231"/>
                <a:gd name="T2" fmla="*/ 0 w 437"/>
                <a:gd name="T3" fmla="*/ 0 h 231"/>
                <a:gd name="T4" fmla="*/ 437 w 437"/>
                <a:gd name="T5" fmla="*/ 19 h 231"/>
                <a:gd name="T6" fmla="*/ 307 w 437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31">
                  <a:moveTo>
                    <a:pt x="307" y="231"/>
                  </a:moveTo>
                  <a:lnTo>
                    <a:pt x="0" y="0"/>
                  </a:lnTo>
                  <a:lnTo>
                    <a:pt x="437" y="19"/>
                  </a:lnTo>
                  <a:lnTo>
                    <a:pt x="307" y="231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 74">
              <a:extLst>
                <a:ext uri="{FF2B5EF4-FFF2-40B4-BE49-F238E27FC236}">
                  <a16:creationId xmlns:a16="http://schemas.microsoft.com/office/drawing/2014/main" id="{F51E2706-B27C-B941-AA5C-A7B8C7FF1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2913063"/>
              <a:ext cx="520700" cy="504825"/>
            </a:xfrm>
            <a:custGeom>
              <a:avLst/>
              <a:gdLst>
                <a:gd name="T0" fmla="*/ 0 w 328"/>
                <a:gd name="T1" fmla="*/ 212 h 318"/>
                <a:gd name="T2" fmla="*/ 328 w 328"/>
                <a:gd name="T3" fmla="*/ 318 h 318"/>
                <a:gd name="T4" fmla="*/ 130 w 328"/>
                <a:gd name="T5" fmla="*/ 0 h 318"/>
                <a:gd name="T6" fmla="*/ 0 w 328"/>
                <a:gd name="T7" fmla="*/ 2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18">
                  <a:moveTo>
                    <a:pt x="0" y="212"/>
                  </a:moveTo>
                  <a:lnTo>
                    <a:pt x="328" y="318"/>
                  </a:lnTo>
                  <a:lnTo>
                    <a:pt x="130" y="0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3D5BC682-EE57-EA4D-8350-65E77263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538" y="2882900"/>
              <a:ext cx="601662" cy="366713"/>
            </a:xfrm>
            <a:custGeom>
              <a:avLst/>
              <a:gdLst>
                <a:gd name="T0" fmla="*/ 379 w 379"/>
                <a:gd name="T1" fmla="*/ 231 h 231"/>
                <a:gd name="T2" fmla="*/ 72 w 379"/>
                <a:gd name="T3" fmla="*/ 0 h 231"/>
                <a:gd name="T4" fmla="*/ 0 w 379"/>
                <a:gd name="T5" fmla="*/ 191 h 231"/>
                <a:gd name="T6" fmla="*/ 379 w 379"/>
                <a:gd name="T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231">
                  <a:moveTo>
                    <a:pt x="379" y="231"/>
                  </a:moveTo>
                  <a:lnTo>
                    <a:pt x="72" y="0"/>
                  </a:lnTo>
                  <a:lnTo>
                    <a:pt x="0" y="191"/>
                  </a:lnTo>
                  <a:lnTo>
                    <a:pt x="379" y="231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26CFAFA4-C454-D24A-83FD-329C344DB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186113"/>
              <a:ext cx="823912" cy="136525"/>
            </a:xfrm>
            <a:custGeom>
              <a:avLst/>
              <a:gdLst>
                <a:gd name="T0" fmla="*/ 519 w 519"/>
                <a:gd name="T1" fmla="*/ 40 h 86"/>
                <a:gd name="T2" fmla="*/ 0 w 519"/>
                <a:gd name="T3" fmla="*/ 86 h 86"/>
                <a:gd name="T4" fmla="*/ 140 w 519"/>
                <a:gd name="T5" fmla="*/ 0 h 86"/>
                <a:gd name="T6" fmla="*/ 519 w 519"/>
                <a:gd name="T7" fmla="*/ 4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86">
                  <a:moveTo>
                    <a:pt x="519" y="40"/>
                  </a:moveTo>
                  <a:lnTo>
                    <a:pt x="0" y="86"/>
                  </a:lnTo>
                  <a:lnTo>
                    <a:pt x="140" y="0"/>
                  </a:lnTo>
                  <a:lnTo>
                    <a:pt x="519" y="4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B21C3D8F-1FD8-E342-8FE8-2CC7CF5B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249613"/>
              <a:ext cx="823912" cy="355600"/>
            </a:xfrm>
            <a:custGeom>
              <a:avLst/>
              <a:gdLst>
                <a:gd name="T0" fmla="*/ 519 w 519"/>
                <a:gd name="T1" fmla="*/ 0 h 224"/>
                <a:gd name="T2" fmla="*/ 0 w 519"/>
                <a:gd name="T3" fmla="*/ 46 h 224"/>
                <a:gd name="T4" fmla="*/ 343 w 519"/>
                <a:gd name="T5" fmla="*/ 224 h 224"/>
                <a:gd name="T6" fmla="*/ 519 w 519"/>
                <a:gd name="T7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224">
                  <a:moveTo>
                    <a:pt x="519" y="0"/>
                  </a:moveTo>
                  <a:lnTo>
                    <a:pt x="0" y="46"/>
                  </a:lnTo>
                  <a:lnTo>
                    <a:pt x="343" y="224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3AB2E840-5628-B84B-93FD-13242EFD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417888"/>
              <a:ext cx="581025" cy="496888"/>
            </a:xfrm>
            <a:custGeom>
              <a:avLst/>
              <a:gdLst>
                <a:gd name="T0" fmla="*/ 282 w 366"/>
                <a:gd name="T1" fmla="*/ 0 h 313"/>
                <a:gd name="T2" fmla="*/ 0 w 366"/>
                <a:gd name="T3" fmla="*/ 313 h 313"/>
                <a:gd name="T4" fmla="*/ 366 w 366"/>
                <a:gd name="T5" fmla="*/ 302 h 313"/>
                <a:gd name="T6" fmla="*/ 282 w 366"/>
                <a:gd name="T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13">
                  <a:moveTo>
                    <a:pt x="282" y="0"/>
                  </a:moveTo>
                  <a:lnTo>
                    <a:pt x="0" y="313"/>
                  </a:lnTo>
                  <a:lnTo>
                    <a:pt x="366" y="30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09D8D68D-D44D-1E42-997A-9D5470702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322638"/>
              <a:ext cx="544512" cy="396875"/>
            </a:xfrm>
            <a:custGeom>
              <a:avLst/>
              <a:gdLst>
                <a:gd name="T0" fmla="*/ 38 w 343"/>
                <a:gd name="T1" fmla="*/ 250 h 250"/>
                <a:gd name="T2" fmla="*/ 0 w 343"/>
                <a:gd name="T3" fmla="*/ 0 h 250"/>
                <a:gd name="T4" fmla="*/ 343 w 343"/>
                <a:gd name="T5" fmla="*/ 178 h 250"/>
                <a:gd name="T6" fmla="*/ 38 w 343"/>
                <a:gd name="T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250">
                  <a:moveTo>
                    <a:pt x="38" y="250"/>
                  </a:moveTo>
                  <a:lnTo>
                    <a:pt x="0" y="0"/>
                  </a:lnTo>
                  <a:lnTo>
                    <a:pt x="343" y="178"/>
                  </a:lnTo>
                  <a:lnTo>
                    <a:pt x="38" y="25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B7A2F4CD-24AD-6047-9755-BE62652C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3605213"/>
              <a:ext cx="484187" cy="379413"/>
            </a:xfrm>
            <a:custGeom>
              <a:avLst/>
              <a:gdLst>
                <a:gd name="T0" fmla="*/ 0 w 305"/>
                <a:gd name="T1" fmla="*/ 72 h 239"/>
                <a:gd name="T2" fmla="*/ 174 w 305"/>
                <a:gd name="T3" fmla="*/ 239 h 239"/>
                <a:gd name="T4" fmla="*/ 305 w 305"/>
                <a:gd name="T5" fmla="*/ 0 h 239"/>
                <a:gd name="T6" fmla="*/ 0 w 305"/>
                <a:gd name="T7" fmla="*/ 7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39">
                  <a:moveTo>
                    <a:pt x="0" y="72"/>
                  </a:moveTo>
                  <a:lnTo>
                    <a:pt x="174" y="239"/>
                  </a:lnTo>
                  <a:lnTo>
                    <a:pt x="30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F9CC42B-6192-B14F-9D1F-295762B2F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605213"/>
              <a:ext cx="560387" cy="379413"/>
            </a:xfrm>
            <a:custGeom>
              <a:avLst/>
              <a:gdLst>
                <a:gd name="T0" fmla="*/ 353 w 353"/>
                <a:gd name="T1" fmla="*/ 195 h 239"/>
                <a:gd name="T2" fmla="*/ 0 w 353"/>
                <a:gd name="T3" fmla="*/ 239 h 239"/>
                <a:gd name="T4" fmla="*/ 131 w 353"/>
                <a:gd name="T5" fmla="*/ 0 h 239"/>
                <a:gd name="T6" fmla="*/ 353 w 353"/>
                <a:gd name="T7" fmla="*/ 1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39">
                  <a:moveTo>
                    <a:pt x="353" y="195"/>
                  </a:moveTo>
                  <a:lnTo>
                    <a:pt x="0" y="239"/>
                  </a:lnTo>
                  <a:lnTo>
                    <a:pt x="131" y="0"/>
                  </a:lnTo>
                  <a:lnTo>
                    <a:pt x="353" y="195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 82">
              <a:extLst>
                <a:ext uri="{FF2B5EF4-FFF2-40B4-BE49-F238E27FC236}">
                  <a16:creationId xmlns:a16="http://schemas.microsoft.com/office/drawing/2014/main" id="{F9E053E3-6E78-E34F-A2B2-A930480CE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914775"/>
              <a:ext cx="560387" cy="463550"/>
            </a:xfrm>
            <a:custGeom>
              <a:avLst/>
              <a:gdLst>
                <a:gd name="T0" fmla="*/ 353 w 353"/>
                <a:gd name="T1" fmla="*/ 0 h 292"/>
                <a:gd name="T2" fmla="*/ 0 w 353"/>
                <a:gd name="T3" fmla="*/ 44 h 292"/>
                <a:gd name="T4" fmla="*/ 117 w 353"/>
                <a:gd name="T5" fmla="*/ 292 h 292"/>
                <a:gd name="T6" fmla="*/ 353 w 353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292">
                  <a:moveTo>
                    <a:pt x="353" y="0"/>
                  </a:moveTo>
                  <a:lnTo>
                    <a:pt x="0" y="44"/>
                  </a:lnTo>
                  <a:lnTo>
                    <a:pt x="117" y="29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 83">
              <a:extLst>
                <a:ext uri="{FF2B5EF4-FFF2-40B4-BE49-F238E27FC236}">
                  <a16:creationId xmlns:a16="http://schemas.microsoft.com/office/drawing/2014/main" id="{415EB9F8-69AE-2046-97E0-24CD965B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984625"/>
              <a:ext cx="319087" cy="393700"/>
            </a:xfrm>
            <a:custGeom>
              <a:avLst/>
              <a:gdLst>
                <a:gd name="T0" fmla="*/ 0 w 201"/>
                <a:gd name="T1" fmla="*/ 220 h 248"/>
                <a:gd name="T2" fmla="*/ 84 w 201"/>
                <a:gd name="T3" fmla="*/ 0 h 248"/>
                <a:gd name="T4" fmla="*/ 201 w 201"/>
                <a:gd name="T5" fmla="*/ 248 h 248"/>
                <a:gd name="T6" fmla="*/ 0 w 201"/>
                <a:gd name="T7" fmla="*/ 22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48">
                  <a:moveTo>
                    <a:pt x="0" y="220"/>
                  </a:moveTo>
                  <a:lnTo>
                    <a:pt x="84" y="0"/>
                  </a:lnTo>
                  <a:lnTo>
                    <a:pt x="201" y="248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64896E31-ECC8-C04C-8CE2-ED1BC9CC6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984625"/>
              <a:ext cx="339725" cy="349250"/>
            </a:xfrm>
            <a:custGeom>
              <a:avLst/>
              <a:gdLst>
                <a:gd name="T0" fmla="*/ 128 w 214"/>
                <a:gd name="T1" fmla="*/ 220 h 220"/>
                <a:gd name="T2" fmla="*/ 214 w 214"/>
                <a:gd name="T3" fmla="*/ 0 h 220"/>
                <a:gd name="T4" fmla="*/ 0 w 214"/>
                <a:gd name="T5" fmla="*/ 28 h 220"/>
                <a:gd name="T6" fmla="*/ 128 w 214"/>
                <a:gd name="T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" h="220">
                  <a:moveTo>
                    <a:pt x="128" y="220"/>
                  </a:moveTo>
                  <a:lnTo>
                    <a:pt x="214" y="0"/>
                  </a:lnTo>
                  <a:lnTo>
                    <a:pt x="0" y="28"/>
                  </a:lnTo>
                  <a:lnTo>
                    <a:pt x="128" y="22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 85">
              <a:extLst>
                <a:ext uri="{FF2B5EF4-FFF2-40B4-BE49-F238E27FC236}">
                  <a16:creationId xmlns:a16="http://schemas.microsoft.com/office/drawing/2014/main" id="{6B945EB3-40B8-D348-B86B-DD505588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3719513"/>
              <a:ext cx="336550" cy="312738"/>
            </a:xfrm>
            <a:custGeom>
              <a:avLst/>
              <a:gdLst>
                <a:gd name="T0" fmla="*/ 38 w 212"/>
                <a:gd name="T1" fmla="*/ 0 h 197"/>
                <a:gd name="T2" fmla="*/ 212 w 212"/>
                <a:gd name="T3" fmla="*/ 167 h 197"/>
                <a:gd name="T4" fmla="*/ 0 w 212"/>
                <a:gd name="T5" fmla="*/ 197 h 197"/>
                <a:gd name="T6" fmla="*/ 38 w 212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197">
                  <a:moveTo>
                    <a:pt x="38" y="0"/>
                  </a:moveTo>
                  <a:lnTo>
                    <a:pt x="212" y="16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E988EB97-BC0E-7444-9A97-BFF57A186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3914775"/>
              <a:ext cx="455612" cy="725488"/>
            </a:xfrm>
            <a:custGeom>
              <a:avLst/>
              <a:gdLst>
                <a:gd name="T0" fmla="*/ 236 w 287"/>
                <a:gd name="T1" fmla="*/ 0 h 457"/>
                <a:gd name="T2" fmla="*/ 287 w 287"/>
                <a:gd name="T3" fmla="*/ 457 h 457"/>
                <a:gd name="T4" fmla="*/ 0 w 287"/>
                <a:gd name="T5" fmla="*/ 292 h 457"/>
                <a:gd name="T6" fmla="*/ 236 w 287"/>
                <a:gd name="T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457">
                  <a:moveTo>
                    <a:pt x="236" y="0"/>
                  </a:moveTo>
                  <a:lnTo>
                    <a:pt x="287" y="457"/>
                  </a:lnTo>
                  <a:lnTo>
                    <a:pt x="0" y="29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 87">
              <a:extLst>
                <a:ext uri="{FF2B5EF4-FFF2-40B4-BE49-F238E27FC236}">
                  <a16:creationId xmlns:a16="http://schemas.microsoft.com/office/drawing/2014/main" id="{81794E67-3743-8345-A01D-D514837B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575" y="4378325"/>
              <a:ext cx="455612" cy="419100"/>
            </a:xfrm>
            <a:custGeom>
              <a:avLst/>
              <a:gdLst>
                <a:gd name="T0" fmla="*/ 110 w 287"/>
                <a:gd name="T1" fmla="*/ 264 h 264"/>
                <a:gd name="T2" fmla="*/ 287 w 287"/>
                <a:gd name="T3" fmla="*/ 165 h 264"/>
                <a:gd name="T4" fmla="*/ 0 w 287"/>
                <a:gd name="T5" fmla="*/ 0 h 264"/>
                <a:gd name="T6" fmla="*/ 110 w 287"/>
                <a:gd name="T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264">
                  <a:moveTo>
                    <a:pt x="110" y="264"/>
                  </a:moveTo>
                  <a:lnTo>
                    <a:pt x="287" y="165"/>
                  </a:lnTo>
                  <a:lnTo>
                    <a:pt x="0" y="0"/>
                  </a:lnTo>
                  <a:lnTo>
                    <a:pt x="110" y="264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 88">
              <a:extLst>
                <a:ext uri="{FF2B5EF4-FFF2-40B4-BE49-F238E27FC236}">
                  <a16:creationId xmlns:a16="http://schemas.microsoft.com/office/drawing/2014/main" id="{DA7CFB3E-E89C-6042-A094-64E11C95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0" y="4640263"/>
              <a:ext cx="280987" cy="504825"/>
            </a:xfrm>
            <a:custGeom>
              <a:avLst/>
              <a:gdLst>
                <a:gd name="T0" fmla="*/ 0 w 177"/>
                <a:gd name="T1" fmla="*/ 99 h 318"/>
                <a:gd name="T2" fmla="*/ 177 w 177"/>
                <a:gd name="T3" fmla="*/ 0 h 318"/>
                <a:gd name="T4" fmla="*/ 46 w 177"/>
                <a:gd name="T5" fmla="*/ 318 h 318"/>
                <a:gd name="T6" fmla="*/ 0 w 177"/>
                <a:gd name="T7" fmla="*/ 9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318">
                  <a:moveTo>
                    <a:pt x="0" y="99"/>
                  </a:moveTo>
                  <a:lnTo>
                    <a:pt x="177" y="0"/>
                  </a:lnTo>
                  <a:lnTo>
                    <a:pt x="46" y="31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 89">
              <a:extLst>
                <a:ext uri="{FF2B5EF4-FFF2-40B4-BE49-F238E27FC236}">
                  <a16:creationId xmlns:a16="http://schemas.microsoft.com/office/drawing/2014/main" id="{A65599D1-5853-AF4E-9163-29576DD9D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225" y="4640263"/>
              <a:ext cx="574675" cy="989013"/>
            </a:xfrm>
            <a:custGeom>
              <a:avLst/>
              <a:gdLst>
                <a:gd name="T0" fmla="*/ 362 w 362"/>
                <a:gd name="T1" fmla="*/ 623 h 623"/>
                <a:gd name="T2" fmla="*/ 131 w 362"/>
                <a:gd name="T3" fmla="*/ 0 h 623"/>
                <a:gd name="T4" fmla="*/ 0 w 362"/>
                <a:gd name="T5" fmla="*/ 318 h 623"/>
                <a:gd name="T6" fmla="*/ 362 w 362"/>
                <a:gd name="T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2" h="623">
                  <a:moveTo>
                    <a:pt x="362" y="623"/>
                  </a:moveTo>
                  <a:lnTo>
                    <a:pt x="131" y="0"/>
                  </a:lnTo>
                  <a:lnTo>
                    <a:pt x="0" y="318"/>
                  </a:lnTo>
                  <a:lnTo>
                    <a:pt x="362" y="623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 90">
              <a:extLst>
                <a:ext uri="{FF2B5EF4-FFF2-40B4-BE49-F238E27FC236}">
                  <a16:creationId xmlns:a16="http://schemas.microsoft.com/office/drawing/2014/main" id="{DD161228-33D7-0A44-8C5B-3A14FDE1F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640263"/>
              <a:ext cx="390525" cy="989013"/>
            </a:xfrm>
            <a:custGeom>
              <a:avLst/>
              <a:gdLst>
                <a:gd name="T0" fmla="*/ 230 w 246"/>
                <a:gd name="T1" fmla="*/ 623 h 623"/>
                <a:gd name="T2" fmla="*/ 0 w 246"/>
                <a:gd name="T3" fmla="*/ 0 h 623"/>
                <a:gd name="T4" fmla="*/ 246 w 246"/>
                <a:gd name="T5" fmla="*/ 125 h 623"/>
                <a:gd name="T6" fmla="*/ 230 w 246"/>
                <a:gd name="T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23">
                  <a:moveTo>
                    <a:pt x="230" y="623"/>
                  </a:moveTo>
                  <a:lnTo>
                    <a:pt x="0" y="0"/>
                  </a:lnTo>
                  <a:lnTo>
                    <a:pt x="246" y="125"/>
                  </a:lnTo>
                  <a:lnTo>
                    <a:pt x="230" y="623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 91">
              <a:extLst>
                <a:ext uri="{FF2B5EF4-FFF2-40B4-BE49-F238E27FC236}">
                  <a16:creationId xmlns:a16="http://schemas.microsoft.com/office/drawing/2014/main" id="{7385B97A-3D84-DF49-9591-6191052BB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4838700"/>
              <a:ext cx="269875" cy="790575"/>
            </a:xfrm>
            <a:custGeom>
              <a:avLst/>
              <a:gdLst>
                <a:gd name="T0" fmla="*/ 0 w 170"/>
                <a:gd name="T1" fmla="*/ 498 h 498"/>
                <a:gd name="T2" fmla="*/ 170 w 170"/>
                <a:gd name="T3" fmla="*/ 321 h 498"/>
                <a:gd name="T4" fmla="*/ 16 w 170"/>
                <a:gd name="T5" fmla="*/ 0 h 498"/>
                <a:gd name="T6" fmla="*/ 0 w 170"/>
                <a:gd name="T7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498">
                  <a:moveTo>
                    <a:pt x="0" y="498"/>
                  </a:moveTo>
                  <a:lnTo>
                    <a:pt x="170" y="321"/>
                  </a:lnTo>
                  <a:lnTo>
                    <a:pt x="16" y="0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 92">
              <a:extLst>
                <a:ext uri="{FF2B5EF4-FFF2-40B4-BE49-F238E27FC236}">
                  <a16:creationId xmlns:a16="http://schemas.microsoft.com/office/drawing/2014/main" id="{7EBE8B93-6866-0F41-8B0A-75F98268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838700"/>
              <a:ext cx="401637" cy="509588"/>
            </a:xfrm>
            <a:custGeom>
              <a:avLst/>
              <a:gdLst>
                <a:gd name="T0" fmla="*/ 253 w 253"/>
                <a:gd name="T1" fmla="*/ 0 h 321"/>
                <a:gd name="T2" fmla="*/ 154 w 253"/>
                <a:gd name="T3" fmla="*/ 321 h 321"/>
                <a:gd name="T4" fmla="*/ 0 w 253"/>
                <a:gd name="T5" fmla="*/ 0 h 321"/>
                <a:gd name="T6" fmla="*/ 253 w 253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321">
                  <a:moveTo>
                    <a:pt x="253" y="0"/>
                  </a:moveTo>
                  <a:lnTo>
                    <a:pt x="154" y="321"/>
                  </a:lnTo>
                  <a:lnTo>
                    <a:pt x="0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 93">
              <a:extLst>
                <a:ext uri="{FF2B5EF4-FFF2-40B4-BE49-F238E27FC236}">
                  <a16:creationId xmlns:a16="http://schemas.microsoft.com/office/drawing/2014/main" id="{957E4D44-BF77-8A4C-92F1-0F7D5977D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4333875"/>
              <a:ext cx="663575" cy="504825"/>
            </a:xfrm>
            <a:custGeom>
              <a:avLst/>
              <a:gdLst>
                <a:gd name="T0" fmla="*/ 253 w 418"/>
                <a:gd name="T1" fmla="*/ 318 h 318"/>
                <a:gd name="T2" fmla="*/ 418 w 418"/>
                <a:gd name="T3" fmla="*/ 0 h 318"/>
                <a:gd name="T4" fmla="*/ 0 w 418"/>
                <a:gd name="T5" fmla="*/ 318 h 318"/>
                <a:gd name="T6" fmla="*/ 253 w 418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318">
                  <a:moveTo>
                    <a:pt x="253" y="318"/>
                  </a:moveTo>
                  <a:lnTo>
                    <a:pt x="418" y="0"/>
                  </a:lnTo>
                  <a:lnTo>
                    <a:pt x="0" y="318"/>
                  </a:lnTo>
                  <a:lnTo>
                    <a:pt x="253" y="318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 94">
              <a:extLst>
                <a:ext uri="{FF2B5EF4-FFF2-40B4-BE49-F238E27FC236}">
                  <a16:creationId xmlns:a16="http://schemas.microsoft.com/office/drawing/2014/main" id="{4E1E0E6B-3435-AA46-A799-E9E5EE3F1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4333875"/>
              <a:ext cx="739775" cy="504825"/>
            </a:xfrm>
            <a:custGeom>
              <a:avLst/>
              <a:gdLst>
                <a:gd name="T0" fmla="*/ 0 w 466"/>
                <a:gd name="T1" fmla="*/ 87 h 318"/>
                <a:gd name="T2" fmla="*/ 466 w 466"/>
                <a:gd name="T3" fmla="*/ 0 h 318"/>
                <a:gd name="T4" fmla="*/ 48 w 466"/>
                <a:gd name="T5" fmla="*/ 318 h 318"/>
                <a:gd name="T6" fmla="*/ 0 w 466"/>
                <a:gd name="T7" fmla="*/ 8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318">
                  <a:moveTo>
                    <a:pt x="0" y="87"/>
                  </a:moveTo>
                  <a:lnTo>
                    <a:pt x="466" y="0"/>
                  </a:lnTo>
                  <a:lnTo>
                    <a:pt x="48" y="31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 95">
              <a:extLst>
                <a:ext uri="{FF2B5EF4-FFF2-40B4-BE49-F238E27FC236}">
                  <a16:creationId xmlns:a16="http://schemas.microsoft.com/office/drawing/2014/main" id="{07CE0E13-544C-E14D-ACD8-DC25ED58C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914775"/>
              <a:ext cx="395287" cy="725488"/>
            </a:xfrm>
            <a:custGeom>
              <a:avLst/>
              <a:gdLst>
                <a:gd name="T0" fmla="*/ 249 w 249"/>
                <a:gd name="T1" fmla="*/ 351 h 457"/>
                <a:gd name="T2" fmla="*/ 51 w 249"/>
                <a:gd name="T3" fmla="*/ 457 h 457"/>
                <a:gd name="T4" fmla="*/ 0 w 249"/>
                <a:gd name="T5" fmla="*/ 0 h 457"/>
                <a:gd name="T6" fmla="*/ 249 w 249"/>
                <a:gd name="T7" fmla="*/ 35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" h="457">
                  <a:moveTo>
                    <a:pt x="249" y="351"/>
                  </a:moveTo>
                  <a:lnTo>
                    <a:pt x="51" y="457"/>
                  </a:lnTo>
                  <a:lnTo>
                    <a:pt x="0" y="0"/>
                  </a:lnTo>
                  <a:lnTo>
                    <a:pt x="249" y="351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 96">
              <a:extLst>
                <a:ext uri="{FF2B5EF4-FFF2-40B4-BE49-F238E27FC236}">
                  <a16:creationId xmlns:a16="http://schemas.microsoft.com/office/drawing/2014/main" id="{249B8996-480E-BB45-AFEC-A34CEA658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3897313"/>
              <a:ext cx="739775" cy="574675"/>
            </a:xfrm>
            <a:custGeom>
              <a:avLst/>
              <a:gdLst>
                <a:gd name="T0" fmla="*/ 0 w 466"/>
                <a:gd name="T1" fmla="*/ 362 h 362"/>
                <a:gd name="T2" fmla="*/ 466 w 466"/>
                <a:gd name="T3" fmla="*/ 275 h 362"/>
                <a:gd name="T4" fmla="*/ 117 w 466"/>
                <a:gd name="T5" fmla="*/ 0 h 362"/>
                <a:gd name="T6" fmla="*/ 0 w 466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362">
                  <a:moveTo>
                    <a:pt x="0" y="362"/>
                  </a:moveTo>
                  <a:lnTo>
                    <a:pt x="466" y="275"/>
                  </a:lnTo>
                  <a:lnTo>
                    <a:pt x="117" y="0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 97">
              <a:extLst>
                <a:ext uri="{FF2B5EF4-FFF2-40B4-BE49-F238E27FC236}">
                  <a16:creationId xmlns:a16="http://schemas.microsoft.com/office/drawing/2014/main" id="{48C5C428-AC49-A744-9F1E-271EAE54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779838"/>
              <a:ext cx="663575" cy="554038"/>
            </a:xfrm>
            <a:custGeom>
              <a:avLst/>
              <a:gdLst>
                <a:gd name="T0" fmla="*/ 418 w 418"/>
                <a:gd name="T1" fmla="*/ 0 h 349"/>
                <a:gd name="T2" fmla="*/ 349 w 418"/>
                <a:gd name="T3" fmla="*/ 349 h 349"/>
                <a:gd name="T4" fmla="*/ 0 w 418"/>
                <a:gd name="T5" fmla="*/ 74 h 349"/>
                <a:gd name="T6" fmla="*/ 418 w 418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349">
                  <a:moveTo>
                    <a:pt x="418" y="0"/>
                  </a:moveTo>
                  <a:lnTo>
                    <a:pt x="349" y="349"/>
                  </a:lnTo>
                  <a:lnTo>
                    <a:pt x="0" y="7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 98">
              <a:extLst>
                <a:ext uri="{FF2B5EF4-FFF2-40B4-BE49-F238E27FC236}">
                  <a16:creationId xmlns:a16="http://schemas.microsoft.com/office/drawing/2014/main" id="{A89FFE9F-5AD0-FF49-B6E1-75432067A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3779838"/>
              <a:ext cx="315912" cy="554038"/>
            </a:xfrm>
            <a:custGeom>
              <a:avLst/>
              <a:gdLst>
                <a:gd name="T0" fmla="*/ 69 w 199"/>
                <a:gd name="T1" fmla="*/ 0 h 349"/>
                <a:gd name="T2" fmla="*/ 0 w 199"/>
                <a:gd name="T3" fmla="*/ 349 h 349"/>
                <a:gd name="T4" fmla="*/ 199 w 199"/>
                <a:gd name="T5" fmla="*/ 85 h 349"/>
                <a:gd name="T6" fmla="*/ 69 w 199"/>
                <a:gd name="T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349">
                  <a:moveTo>
                    <a:pt x="69" y="0"/>
                  </a:moveTo>
                  <a:lnTo>
                    <a:pt x="0" y="349"/>
                  </a:lnTo>
                  <a:lnTo>
                    <a:pt x="199" y="8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 99">
              <a:extLst>
                <a:ext uri="{FF2B5EF4-FFF2-40B4-BE49-F238E27FC236}">
                  <a16:creationId xmlns:a16="http://schemas.microsoft.com/office/drawing/2014/main" id="{08B1F3F6-FA1A-8942-B31A-88F2DA5E2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3494088"/>
              <a:ext cx="206375" cy="420688"/>
            </a:xfrm>
            <a:custGeom>
              <a:avLst/>
              <a:gdLst>
                <a:gd name="T0" fmla="*/ 0 w 130"/>
                <a:gd name="T1" fmla="*/ 180 h 265"/>
                <a:gd name="T2" fmla="*/ 130 w 130"/>
                <a:gd name="T3" fmla="*/ 0 h 265"/>
                <a:gd name="T4" fmla="*/ 130 w 130"/>
                <a:gd name="T5" fmla="*/ 265 h 265"/>
                <a:gd name="T6" fmla="*/ 0 w 130"/>
                <a:gd name="T7" fmla="*/ 18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65">
                  <a:moveTo>
                    <a:pt x="0" y="180"/>
                  </a:moveTo>
                  <a:lnTo>
                    <a:pt x="130" y="0"/>
                  </a:lnTo>
                  <a:lnTo>
                    <a:pt x="130" y="265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 100">
              <a:extLst>
                <a:ext uri="{FF2B5EF4-FFF2-40B4-BE49-F238E27FC236}">
                  <a16:creationId xmlns:a16="http://schemas.microsoft.com/office/drawing/2014/main" id="{424D9936-FEE7-AB4D-B5C9-18AEA871C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3300413"/>
              <a:ext cx="231775" cy="479425"/>
            </a:xfrm>
            <a:custGeom>
              <a:avLst/>
              <a:gdLst>
                <a:gd name="T0" fmla="*/ 16 w 146"/>
                <a:gd name="T1" fmla="*/ 302 h 302"/>
                <a:gd name="T2" fmla="*/ 146 w 146"/>
                <a:gd name="T3" fmla="*/ 122 h 302"/>
                <a:gd name="T4" fmla="*/ 0 w 146"/>
                <a:gd name="T5" fmla="*/ 0 h 302"/>
                <a:gd name="T6" fmla="*/ 16 w 146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302">
                  <a:moveTo>
                    <a:pt x="16" y="302"/>
                  </a:moveTo>
                  <a:lnTo>
                    <a:pt x="146" y="122"/>
                  </a:lnTo>
                  <a:lnTo>
                    <a:pt x="0" y="0"/>
                  </a:lnTo>
                  <a:lnTo>
                    <a:pt x="16" y="302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 101">
              <a:extLst>
                <a:ext uri="{FF2B5EF4-FFF2-40B4-BE49-F238E27FC236}">
                  <a16:creationId xmlns:a16="http://schemas.microsoft.com/office/drawing/2014/main" id="{DEFB7E60-21A8-AD41-929B-D1C9C05CE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3300413"/>
              <a:ext cx="479425" cy="479425"/>
            </a:xfrm>
            <a:custGeom>
              <a:avLst/>
              <a:gdLst>
                <a:gd name="T0" fmla="*/ 302 w 302"/>
                <a:gd name="T1" fmla="*/ 302 h 302"/>
                <a:gd name="T2" fmla="*/ 0 w 302"/>
                <a:gd name="T3" fmla="*/ 79 h 302"/>
                <a:gd name="T4" fmla="*/ 286 w 302"/>
                <a:gd name="T5" fmla="*/ 0 h 302"/>
                <a:gd name="T6" fmla="*/ 302 w 302"/>
                <a:gd name="T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302">
                  <a:moveTo>
                    <a:pt x="302" y="302"/>
                  </a:moveTo>
                  <a:lnTo>
                    <a:pt x="0" y="79"/>
                  </a:lnTo>
                  <a:lnTo>
                    <a:pt x="286" y="0"/>
                  </a:lnTo>
                  <a:lnTo>
                    <a:pt x="302" y="30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 102">
              <a:extLst>
                <a:ext uri="{FF2B5EF4-FFF2-40B4-BE49-F238E27FC236}">
                  <a16:creationId xmlns:a16="http://schemas.microsoft.com/office/drawing/2014/main" id="{CFC5AFE3-10C2-BF43-BF57-A779C2C1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3425825"/>
              <a:ext cx="663575" cy="471488"/>
            </a:xfrm>
            <a:custGeom>
              <a:avLst/>
              <a:gdLst>
                <a:gd name="T0" fmla="*/ 418 w 418"/>
                <a:gd name="T1" fmla="*/ 223 h 297"/>
                <a:gd name="T2" fmla="*/ 116 w 418"/>
                <a:gd name="T3" fmla="*/ 0 h 297"/>
                <a:gd name="T4" fmla="*/ 0 w 418"/>
                <a:gd name="T5" fmla="*/ 297 h 297"/>
                <a:gd name="T6" fmla="*/ 418 w 418"/>
                <a:gd name="T7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8" h="297">
                  <a:moveTo>
                    <a:pt x="418" y="223"/>
                  </a:moveTo>
                  <a:lnTo>
                    <a:pt x="116" y="0"/>
                  </a:lnTo>
                  <a:lnTo>
                    <a:pt x="0" y="297"/>
                  </a:lnTo>
                  <a:lnTo>
                    <a:pt x="418" y="223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 103">
              <a:extLst>
                <a:ext uri="{FF2B5EF4-FFF2-40B4-BE49-F238E27FC236}">
                  <a16:creationId xmlns:a16="http://schemas.microsoft.com/office/drawing/2014/main" id="{79A44013-B293-1042-BC53-6DFE3A704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2947988"/>
              <a:ext cx="454025" cy="477838"/>
            </a:xfrm>
            <a:custGeom>
              <a:avLst/>
              <a:gdLst>
                <a:gd name="T0" fmla="*/ 117 w 286"/>
                <a:gd name="T1" fmla="*/ 0 h 301"/>
                <a:gd name="T2" fmla="*/ 0 w 286"/>
                <a:gd name="T3" fmla="*/ 301 h 301"/>
                <a:gd name="T4" fmla="*/ 286 w 286"/>
                <a:gd name="T5" fmla="*/ 222 h 301"/>
                <a:gd name="T6" fmla="*/ 117 w 286"/>
                <a:gd name="T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301">
                  <a:moveTo>
                    <a:pt x="117" y="0"/>
                  </a:moveTo>
                  <a:lnTo>
                    <a:pt x="0" y="301"/>
                  </a:lnTo>
                  <a:lnTo>
                    <a:pt x="286" y="22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 104">
              <a:extLst>
                <a:ext uri="{FF2B5EF4-FFF2-40B4-BE49-F238E27FC236}">
                  <a16:creationId xmlns:a16="http://schemas.microsoft.com/office/drawing/2014/main" id="{0108D3A6-ED75-094E-AAE0-6EEA7F46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5" y="2687638"/>
              <a:ext cx="366712" cy="738188"/>
            </a:xfrm>
            <a:custGeom>
              <a:avLst/>
              <a:gdLst>
                <a:gd name="T0" fmla="*/ 231 w 231"/>
                <a:gd name="T1" fmla="*/ 164 h 465"/>
                <a:gd name="T2" fmla="*/ 114 w 231"/>
                <a:gd name="T3" fmla="*/ 465 h 465"/>
                <a:gd name="T4" fmla="*/ 0 w 231"/>
                <a:gd name="T5" fmla="*/ 0 h 465"/>
                <a:gd name="T6" fmla="*/ 231 w 231"/>
                <a:gd name="T7" fmla="*/ 16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465">
                  <a:moveTo>
                    <a:pt x="231" y="164"/>
                  </a:moveTo>
                  <a:lnTo>
                    <a:pt x="114" y="465"/>
                  </a:lnTo>
                  <a:lnTo>
                    <a:pt x="0" y="0"/>
                  </a:lnTo>
                  <a:lnTo>
                    <a:pt x="231" y="164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 105">
              <a:extLst>
                <a:ext uri="{FF2B5EF4-FFF2-40B4-BE49-F238E27FC236}">
                  <a16:creationId xmlns:a16="http://schemas.microsoft.com/office/drawing/2014/main" id="{633F7BF7-9D8B-564A-B16C-D69B0F0E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2687638"/>
              <a:ext cx="317500" cy="738188"/>
            </a:xfrm>
            <a:custGeom>
              <a:avLst/>
              <a:gdLst>
                <a:gd name="T0" fmla="*/ 0 w 200"/>
                <a:gd name="T1" fmla="*/ 460 h 465"/>
                <a:gd name="T2" fmla="*/ 200 w 200"/>
                <a:gd name="T3" fmla="*/ 465 h 465"/>
                <a:gd name="T4" fmla="*/ 86 w 200"/>
                <a:gd name="T5" fmla="*/ 0 h 465"/>
                <a:gd name="T6" fmla="*/ 0 w 200"/>
                <a:gd name="T7" fmla="*/ 46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465">
                  <a:moveTo>
                    <a:pt x="0" y="460"/>
                  </a:moveTo>
                  <a:lnTo>
                    <a:pt x="200" y="465"/>
                  </a:lnTo>
                  <a:lnTo>
                    <a:pt x="86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0ADA1E12-0EFF-AE46-A4AE-4A1DF5361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3417888"/>
              <a:ext cx="317500" cy="479425"/>
            </a:xfrm>
            <a:custGeom>
              <a:avLst/>
              <a:gdLst>
                <a:gd name="T0" fmla="*/ 0 w 200"/>
                <a:gd name="T1" fmla="*/ 0 h 302"/>
                <a:gd name="T2" fmla="*/ 200 w 200"/>
                <a:gd name="T3" fmla="*/ 5 h 302"/>
                <a:gd name="T4" fmla="*/ 84 w 200"/>
                <a:gd name="T5" fmla="*/ 302 h 302"/>
                <a:gd name="T6" fmla="*/ 0 w 200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302">
                  <a:moveTo>
                    <a:pt x="0" y="0"/>
                  </a:moveTo>
                  <a:lnTo>
                    <a:pt x="200" y="5"/>
                  </a:lnTo>
                  <a:lnTo>
                    <a:pt x="84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 107">
              <a:extLst>
                <a:ext uri="{FF2B5EF4-FFF2-40B4-BE49-F238E27FC236}">
                  <a16:creationId xmlns:a16="http://schemas.microsoft.com/office/drawing/2014/main" id="{D6CAF4A7-1A45-5944-980F-8F67F989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3897313"/>
              <a:ext cx="581025" cy="574675"/>
            </a:xfrm>
            <a:custGeom>
              <a:avLst/>
              <a:gdLst>
                <a:gd name="T0" fmla="*/ 249 w 366"/>
                <a:gd name="T1" fmla="*/ 362 h 362"/>
                <a:gd name="T2" fmla="*/ 0 w 366"/>
                <a:gd name="T3" fmla="*/ 11 h 362"/>
                <a:gd name="T4" fmla="*/ 366 w 366"/>
                <a:gd name="T5" fmla="*/ 0 h 362"/>
                <a:gd name="T6" fmla="*/ 249 w 366"/>
                <a:gd name="T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362">
                  <a:moveTo>
                    <a:pt x="249" y="362"/>
                  </a:moveTo>
                  <a:lnTo>
                    <a:pt x="0" y="11"/>
                  </a:lnTo>
                  <a:lnTo>
                    <a:pt x="366" y="0"/>
                  </a:lnTo>
                  <a:lnTo>
                    <a:pt x="249" y="362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 108">
              <a:extLst>
                <a:ext uri="{FF2B5EF4-FFF2-40B4-BE49-F238E27FC236}">
                  <a16:creationId xmlns:a16="http://schemas.microsoft.com/office/drawing/2014/main" id="{8ABC626A-D879-2B4F-B4BD-A5B182036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00" y="3249613"/>
              <a:ext cx="520700" cy="665163"/>
            </a:xfrm>
            <a:custGeom>
              <a:avLst/>
              <a:gdLst>
                <a:gd name="T0" fmla="*/ 328 w 328"/>
                <a:gd name="T1" fmla="*/ 106 h 419"/>
                <a:gd name="T2" fmla="*/ 46 w 328"/>
                <a:gd name="T3" fmla="*/ 419 h 419"/>
                <a:gd name="T4" fmla="*/ 0 w 328"/>
                <a:gd name="T5" fmla="*/ 0 h 419"/>
                <a:gd name="T6" fmla="*/ 328 w 328"/>
                <a:gd name="T7" fmla="*/ 10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419">
                  <a:moveTo>
                    <a:pt x="328" y="106"/>
                  </a:moveTo>
                  <a:lnTo>
                    <a:pt x="46" y="419"/>
                  </a:lnTo>
                  <a:lnTo>
                    <a:pt x="0" y="0"/>
                  </a:lnTo>
                  <a:lnTo>
                    <a:pt x="328" y="106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 109">
              <a:extLst>
                <a:ext uri="{FF2B5EF4-FFF2-40B4-BE49-F238E27FC236}">
                  <a16:creationId xmlns:a16="http://schemas.microsoft.com/office/drawing/2014/main" id="{B0A109D2-A270-1640-864B-E2305AC6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3249613"/>
              <a:ext cx="352425" cy="665163"/>
            </a:xfrm>
            <a:custGeom>
              <a:avLst/>
              <a:gdLst>
                <a:gd name="T0" fmla="*/ 0 w 222"/>
                <a:gd name="T1" fmla="*/ 224 h 419"/>
                <a:gd name="T2" fmla="*/ 222 w 222"/>
                <a:gd name="T3" fmla="*/ 419 h 419"/>
                <a:gd name="T4" fmla="*/ 176 w 222"/>
                <a:gd name="T5" fmla="*/ 0 h 419"/>
                <a:gd name="T6" fmla="*/ 0 w 222"/>
                <a:gd name="T7" fmla="*/ 224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419">
                  <a:moveTo>
                    <a:pt x="0" y="224"/>
                  </a:moveTo>
                  <a:lnTo>
                    <a:pt x="222" y="419"/>
                  </a:lnTo>
                  <a:lnTo>
                    <a:pt x="176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 110">
              <a:extLst>
                <a:ext uri="{FF2B5EF4-FFF2-40B4-BE49-F238E27FC236}">
                  <a16:creationId xmlns:a16="http://schemas.microsoft.com/office/drawing/2014/main" id="{DAED8387-385D-614A-AC00-E089C35F7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4471988"/>
              <a:ext cx="390525" cy="366713"/>
            </a:xfrm>
            <a:custGeom>
              <a:avLst/>
              <a:gdLst>
                <a:gd name="T0" fmla="*/ 198 w 246"/>
                <a:gd name="T1" fmla="*/ 0 h 231"/>
                <a:gd name="T2" fmla="*/ 0 w 246"/>
                <a:gd name="T3" fmla="*/ 106 h 231"/>
                <a:gd name="T4" fmla="*/ 246 w 246"/>
                <a:gd name="T5" fmla="*/ 231 h 231"/>
                <a:gd name="T6" fmla="*/ 198 w 24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231">
                  <a:moveTo>
                    <a:pt x="198" y="0"/>
                  </a:moveTo>
                  <a:lnTo>
                    <a:pt x="0" y="106"/>
                  </a:lnTo>
                  <a:lnTo>
                    <a:pt x="246" y="231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7695467-AFD4-5D45-9414-F78DBD2C84E9}"/>
              </a:ext>
            </a:extLst>
          </p:cNvPr>
          <p:cNvGrpSpPr/>
          <p:nvPr/>
        </p:nvGrpSpPr>
        <p:grpSpPr>
          <a:xfrm>
            <a:off x="3269454" y="4420419"/>
            <a:ext cx="3414015" cy="3456266"/>
            <a:chOff x="1357313" y="3000375"/>
            <a:chExt cx="1924051" cy="1947863"/>
          </a:xfrm>
        </p:grpSpPr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6DBD1986-11C2-5B4F-9C55-281FA662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3179763"/>
              <a:ext cx="358775" cy="490538"/>
            </a:xfrm>
            <a:custGeom>
              <a:avLst/>
              <a:gdLst>
                <a:gd name="T0" fmla="*/ 0 w 226"/>
                <a:gd name="T1" fmla="*/ 82 h 309"/>
                <a:gd name="T2" fmla="*/ 110 w 226"/>
                <a:gd name="T3" fmla="*/ 309 h 309"/>
                <a:gd name="T4" fmla="*/ 226 w 226"/>
                <a:gd name="T5" fmla="*/ 0 h 309"/>
                <a:gd name="T6" fmla="*/ 0 w 226"/>
                <a:gd name="T7" fmla="*/ 8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309">
                  <a:moveTo>
                    <a:pt x="0" y="82"/>
                  </a:moveTo>
                  <a:lnTo>
                    <a:pt x="110" y="309"/>
                  </a:lnTo>
                  <a:lnTo>
                    <a:pt x="22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2A8121E0-84C0-2543-B35B-3D8DC2933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3309938"/>
              <a:ext cx="495300" cy="382588"/>
            </a:xfrm>
            <a:custGeom>
              <a:avLst/>
              <a:gdLst>
                <a:gd name="T0" fmla="*/ 202 w 312"/>
                <a:gd name="T1" fmla="*/ 0 h 241"/>
                <a:gd name="T2" fmla="*/ 312 w 312"/>
                <a:gd name="T3" fmla="*/ 227 h 241"/>
                <a:gd name="T4" fmla="*/ 0 w 312"/>
                <a:gd name="T5" fmla="*/ 241 h 241"/>
                <a:gd name="T6" fmla="*/ 202 w 312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41">
                  <a:moveTo>
                    <a:pt x="202" y="0"/>
                  </a:moveTo>
                  <a:lnTo>
                    <a:pt x="312" y="227"/>
                  </a:lnTo>
                  <a:lnTo>
                    <a:pt x="0" y="241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 116">
              <a:extLst>
                <a:ext uri="{FF2B5EF4-FFF2-40B4-BE49-F238E27FC236}">
                  <a16:creationId xmlns:a16="http://schemas.microsoft.com/office/drawing/2014/main" id="{77547E34-79BA-584B-B2ED-BE0D9244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252788"/>
              <a:ext cx="350838" cy="439738"/>
            </a:xfrm>
            <a:custGeom>
              <a:avLst/>
              <a:gdLst>
                <a:gd name="T0" fmla="*/ 221 w 221"/>
                <a:gd name="T1" fmla="*/ 36 h 277"/>
                <a:gd name="T2" fmla="*/ 0 w 221"/>
                <a:gd name="T3" fmla="*/ 0 h 277"/>
                <a:gd name="T4" fmla="*/ 19 w 221"/>
                <a:gd name="T5" fmla="*/ 277 h 277"/>
                <a:gd name="T6" fmla="*/ 221 w 221"/>
                <a:gd name="T7" fmla="*/ 3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277">
                  <a:moveTo>
                    <a:pt x="221" y="36"/>
                  </a:moveTo>
                  <a:lnTo>
                    <a:pt x="0" y="0"/>
                  </a:lnTo>
                  <a:lnTo>
                    <a:pt x="19" y="277"/>
                  </a:lnTo>
                  <a:lnTo>
                    <a:pt x="221" y="36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ED284869-FAB6-F843-8C88-3D65E7C6C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179763"/>
              <a:ext cx="709613" cy="130175"/>
            </a:xfrm>
            <a:custGeom>
              <a:avLst/>
              <a:gdLst>
                <a:gd name="T0" fmla="*/ 221 w 447"/>
                <a:gd name="T1" fmla="*/ 82 h 82"/>
                <a:gd name="T2" fmla="*/ 0 w 447"/>
                <a:gd name="T3" fmla="*/ 46 h 82"/>
                <a:gd name="T4" fmla="*/ 447 w 447"/>
                <a:gd name="T5" fmla="*/ 0 h 82"/>
                <a:gd name="T6" fmla="*/ 221 w 447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" h="82">
                  <a:moveTo>
                    <a:pt x="221" y="82"/>
                  </a:moveTo>
                  <a:lnTo>
                    <a:pt x="0" y="46"/>
                  </a:lnTo>
                  <a:lnTo>
                    <a:pt x="447" y="0"/>
                  </a:lnTo>
                  <a:lnTo>
                    <a:pt x="221" y="82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 118">
              <a:extLst>
                <a:ext uri="{FF2B5EF4-FFF2-40B4-BE49-F238E27FC236}">
                  <a16:creationId xmlns:a16="http://schemas.microsoft.com/office/drawing/2014/main" id="{6430ECCB-7DCE-A448-BAE2-92A760F3B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451" y="3000375"/>
              <a:ext cx="709613" cy="252413"/>
            </a:xfrm>
            <a:custGeom>
              <a:avLst/>
              <a:gdLst>
                <a:gd name="T0" fmla="*/ 163 w 447"/>
                <a:gd name="T1" fmla="*/ 0 h 159"/>
                <a:gd name="T2" fmla="*/ 0 w 447"/>
                <a:gd name="T3" fmla="*/ 159 h 159"/>
                <a:gd name="T4" fmla="*/ 447 w 447"/>
                <a:gd name="T5" fmla="*/ 113 h 159"/>
                <a:gd name="T6" fmla="*/ 163 w 447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7" h="159">
                  <a:moveTo>
                    <a:pt x="163" y="0"/>
                  </a:moveTo>
                  <a:lnTo>
                    <a:pt x="0" y="159"/>
                  </a:lnTo>
                  <a:lnTo>
                    <a:pt x="447" y="113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1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 119">
              <a:extLst>
                <a:ext uri="{FF2B5EF4-FFF2-40B4-BE49-F238E27FC236}">
                  <a16:creationId xmlns:a16="http://schemas.microsoft.com/office/drawing/2014/main" id="{7C079509-8AD3-5541-828D-1B14F025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13" y="3000375"/>
              <a:ext cx="317500" cy="252413"/>
            </a:xfrm>
            <a:custGeom>
              <a:avLst/>
              <a:gdLst>
                <a:gd name="T0" fmla="*/ 200 w 200"/>
                <a:gd name="T1" fmla="*/ 0 h 159"/>
                <a:gd name="T2" fmla="*/ 37 w 200"/>
                <a:gd name="T3" fmla="*/ 159 h 159"/>
                <a:gd name="T4" fmla="*/ 0 w 200"/>
                <a:gd name="T5" fmla="*/ 21 h 159"/>
                <a:gd name="T6" fmla="*/ 200 w 200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159">
                  <a:moveTo>
                    <a:pt x="200" y="0"/>
                  </a:moveTo>
                  <a:lnTo>
                    <a:pt x="37" y="159"/>
                  </a:lnTo>
                  <a:lnTo>
                    <a:pt x="0" y="2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 120">
              <a:extLst>
                <a:ext uri="{FF2B5EF4-FFF2-40B4-BE49-F238E27FC236}">
                  <a16:creationId xmlns:a16="http://schemas.microsoft.com/office/drawing/2014/main" id="{9F663397-0FAC-924C-A66A-1C084A95D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033713"/>
              <a:ext cx="322263" cy="219075"/>
            </a:xfrm>
            <a:custGeom>
              <a:avLst/>
              <a:gdLst>
                <a:gd name="T0" fmla="*/ 0 w 203"/>
                <a:gd name="T1" fmla="*/ 92 h 138"/>
                <a:gd name="T2" fmla="*/ 203 w 203"/>
                <a:gd name="T3" fmla="*/ 138 h 138"/>
                <a:gd name="T4" fmla="*/ 166 w 203"/>
                <a:gd name="T5" fmla="*/ 0 h 138"/>
                <a:gd name="T6" fmla="*/ 0 w 203"/>
                <a:gd name="T7" fmla="*/ 9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138">
                  <a:moveTo>
                    <a:pt x="0" y="92"/>
                  </a:moveTo>
                  <a:lnTo>
                    <a:pt x="203" y="138"/>
                  </a:lnTo>
                  <a:lnTo>
                    <a:pt x="166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 121">
              <a:extLst>
                <a:ext uri="{FF2B5EF4-FFF2-40B4-BE49-F238E27FC236}">
                  <a16:creationId xmlns:a16="http://schemas.microsoft.com/office/drawing/2014/main" id="{C376E016-90D9-3846-B4B2-655C4C77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179763"/>
              <a:ext cx="352425" cy="512763"/>
            </a:xfrm>
            <a:custGeom>
              <a:avLst/>
              <a:gdLst>
                <a:gd name="T0" fmla="*/ 0 w 222"/>
                <a:gd name="T1" fmla="*/ 0 h 323"/>
                <a:gd name="T2" fmla="*/ 203 w 222"/>
                <a:gd name="T3" fmla="*/ 46 h 323"/>
                <a:gd name="T4" fmla="*/ 222 w 222"/>
                <a:gd name="T5" fmla="*/ 323 h 323"/>
                <a:gd name="T6" fmla="*/ 0 w 222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2" h="323">
                  <a:moveTo>
                    <a:pt x="0" y="0"/>
                  </a:moveTo>
                  <a:lnTo>
                    <a:pt x="203" y="46"/>
                  </a:lnTo>
                  <a:lnTo>
                    <a:pt x="222" y="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9C4302CA-3738-284E-8DF5-20258C69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3179763"/>
              <a:ext cx="387350" cy="512763"/>
            </a:xfrm>
            <a:custGeom>
              <a:avLst/>
              <a:gdLst>
                <a:gd name="T0" fmla="*/ 22 w 244"/>
                <a:gd name="T1" fmla="*/ 0 h 323"/>
                <a:gd name="T2" fmla="*/ 0 w 244"/>
                <a:gd name="T3" fmla="*/ 245 h 323"/>
                <a:gd name="T4" fmla="*/ 244 w 244"/>
                <a:gd name="T5" fmla="*/ 323 h 323"/>
                <a:gd name="T6" fmla="*/ 22 w 244"/>
                <a:gd name="T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23">
                  <a:moveTo>
                    <a:pt x="22" y="0"/>
                  </a:moveTo>
                  <a:lnTo>
                    <a:pt x="0" y="245"/>
                  </a:lnTo>
                  <a:lnTo>
                    <a:pt x="244" y="3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 123">
              <a:extLst>
                <a:ext uri="{FF2B5EF4-FFF2-40B4-BE49-F238E27FC236}">
                  <a16:creationId xmlns:a16="http://schemas.microsoft.com/office/drawing/2014/main" id="{86F9B5BF-FB06-3A46-8946-A76A4889C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413" y="3179763"/>
              <a:ext cx="231775" cy="388938"/>
            </a:xfrm>
            <a:custGeom>
              <a:avLst/>
              <a:gdLst>
                <a:gd name="T0" fmla="*/ 146 w 146"/>
                <a:gd name="T1" fmla="*/ 0 h 245"/>
                <a:gd name="T2" fmla="*/ 124 w 146"/>
                <a:gd name="T3" fmla="*/ 245 h 245"/>
                <a:gd name="T4" fmla="*/ 0 w 146"/>
                <a:gd name="T5" fmla="*/ 21 h 245"/>
                <a:gd name="T6" fmla="*/ 146 w 146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245">
                  <a:moveTo>
                    <a:pt x="146" y="0"/>
                  </a:moveTo>
                  <a:lnTo>
                    <a:pt x="124" y="245"/>
                  </a:lnTo>
                  <a:lnTo>
                    <a:pt x="0" y="21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ABE1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 124">
              <a:extLst>
                <a:ext uri="{FF2B5EF4-FFF2-40B4-BE49-F238E27FC236}">
                  <a16:creationId xmlns:a16="http://schemas.microsoft.com/office/drawing/2014/main" id="{06EA34D4-2852-A942-B660-773D8DC9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6" y="3213100"/>
              <a:ext cx="363538" cy="404813"/>
            </a:xfrm>
            <a:custGeom>
              <a:avLst/>
              <a:gdLst>
                <a:gd name="T0" fmla="*/ 0 w 229"/>
                <a:gd name="T1" fmla="*/ 255 h 255"/>
                <a:gd name="T2" fmla="*/ 229 w 229"/>
                <a:gd name="T3" fmla="*/ 224 h 255"/>
                <a:gd name="T4" fmla="*/ 105 w 229"/>
                <a:gd name="T5" fmla="*/ 0 h 255"/>
                <a:gd name="T6" fmla="*/ 0 w 229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55">
                  <a:moveTo>
                    <a:pt x="0" y="255"/>
                  </a:moveTo>
                  <a:lnTo>
                    <a:pt x="229" y="224"/>
                  </a:lnTo>
                  <a:lnTo>
                    <a:pt x="105" y="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C7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 125">
              <a:extLst>
                <a:ext uri="{FF2B5EF4-FFF2-40B4-BE49-F238E27FC236}">
                  <a16:creationId xmlns:a16="http://schemas.microsoft.com/office/drawing/2014/main" id="{FD8EB1F4-4735-1848-B7F8-E68CE3435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568700"/>
              <a:ext cx="488950" cy="403225"/>
            </a:xfrm>
            <a:custGeom>
              <a:avLst/>
              <a:gdLst>
                <a:gd name="T0" fmla="*/ 79 w 308"/>
                <a:gd name="T1" fmla="*/ 31 h 254"/>
                <a:gd name="T2" fmla="*/ 308 w 308"/>
                <a:gd name="T3" fmla="*/ 0 h 254"/>
                <a:gd name="T4" fmla="*/ 0 w 308"/>
                <a:gd name="T5" fmla="*/ 254 h 254"/>
                <a:gd name="T6" fmla="*/ 79 w 308"/>
                <a:gd name="T7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54">
                  <a:moveTo>
                    <a:pt x="79" y="31"/>
                  </a:moveTo>
                  <a:lnTo>
                    <a:pt x="308" y="0"/>
                  </a:lnTo>
                  <a:lnTo>
                    <a:pt x="0" y="254"/>
                  </a:lnTo>
                  <a:lnTo>
                    <a:pt x="79" y="31"/>
                  </a:lnTo>
                  <a:close/>
                </a:path>
              </a:pathLst>
            </a:custGeom>
            <a:solidFill>
              <a:srgbClr val="8ED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 126">
              <a:extLst>
                <a:ext uri="{FF2B5EF4-FFF2-40B4-BE49-F238E27FC236}">
                  <a16:creationId xmlns:a16="http://schemas.microsoft.com/office/drawing/2014/main" id="{148A2B18-552D-EA4A-862A-7C5931228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568700"/>
              <a:ext cx="488950" cy="403225"/>
            </a:xfrm>
            <a:custGeom>
              <a:avLst/>
              <a:gdLst>
                <a:gd name="T0" fmla="*/ 256 w 308"/>
                <a:gd name="T1" fmla="*/ 238 h 254"/>
                <a:gd name="T2" fmla="*/ 308 w 308"/>
                <a:gd name="T3" fmla="*/ 0 h 254"/>
                <a:gd name="T4" fmla="*/ 0 w 308"/>
                <a:gd name="T5" fmla="*/ 254 h 254"/>
                <a:gd name="T6" fmla="*/ 256 w 308"/>
                <a:gd name="T7" fmla="*/ 23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254">
                  <a:moveTo>
                    <a:pt x="256" y="238"/>
                  </a:moveTo>
                  <a:lnTo>
                    <a:pt x="308" y="0"/>
                  </a:lnTo>
                  <a:lnTo>
                    <a:pt x="0" y="254"/>
                  </a:lnTo>
                  <a:lnTo>
                    <a:pt x="256" y="238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 127">
              <a:extLst>
                <a:ext uri="{FF2B5EF4-FFF2-40B4-BE49-F238E27FC236}">
                  <a16:creationId xmlns:a16="http://schemas.microsoft.com/office/drawing/2014/main" id="{D4D4AFC2-E26D-FE45-A0D3-0B38D969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3946525"/>
              <a:ext cx="406400" cy="306388"/>
            </a:xfrm>
            <a:custGeom>
              <a:avLst/>
              <a:gdLst>
                <a:gd name="T0" fmla="*/ 256 w 256"/>
                <a:gd name="T1" fmla="*/ 0 h 193"/>
                <a:gd name="T2" fmla="*/ 72 w 256"/>
                <a:gd name="T3" fmla="*/ 193 h 193"/>
                <a:gd name="T4" fmla="*/ 0 w 256"/>
                <a:gd name="T5" fmla="*/ 16 h 193"/>
                <a:gd name="T6" fmla="*/ 256 w 256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193">
                  <a:moveTo>
                    <a:pt x="256" y="0"/>
                  </a:moveTo>
                  <a:lnTo>
                    <a:pt x="72" y="193"/>
                  </a:lnTo>
                  <a:lnTo>
                    <a:pt x="0" y="16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 128">
              <a:extLst>
                <a:ext uri="{FF2B5EF4-FFF2-40B4-BE49-F238E27FC236}">
                  <a16:creationId xmlns:a16="http://schemas.microsoft.com/office/drawing/2014/main" id="{8591838A-2CC1-3C4E-A38D-C4A327CA7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3946525"/>
              <a:ext cx="333375" cy="558800"/>
            </a:xfrm>
            <a:custGeom>
              <a:avLst/>
              <a:gdLst>
                <a:gd name="T0" fmla="*/ 184 w 210"/>
                <a:gd name="T1" fmla="*/ 0 h 352"/>
                <a:gd name="T2" fmla="*/ 0 w 210"/>
                <a:gd name="T3" fmla="*/ 193 h 352"/>
                <a:gd name="T4" fmla="*/ 210 w 210"/>
                <a:gd name="T5" fmla="*/ 352 h 352"/>
                <a:gd name="T6" fmla="*/ 184 w 210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" h="352">
                  <a:moveTo>
                    <a:pt x="184" y="0"/>
                  </a:moveTo>
                  <a:lnTo>
                    <a:pt x="0" y="193"/>
                  </a:lnTo>
                  <a:lnTo>
                    <a:pt x="210" y="35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 129">
              <a:extLst>
                <a:ext uri="{FF2B5EF4-FFF2-40B4-BE49-F238E27FC236}">
                  <a16:creationId xmlns:a16="http://schemas.microsoft.com/office/drawing/2014/main" id="{0F536B2E-73B9-D64D-8534-6F6ACF94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713" y="3946525"/>
              <a:ext cx="427038" cy="558800"/>
            </a:xfrm>
            <a:custGeom>
              <a:avLst/>
              <a:gdLst>
                <a:gd name="T0" fmla="*/ 0 w 269"/>
                <a:gd name="T1" fmla="*/ 0 h 352"/>
                <a:gd name="T2" fmla="*/ 269 w 269"/>
                <a:gd name="T3" fmla="*/ 157 h 352"/>
                <a:gd name="T4" fmla="*/ 26 w 269"/>
                <a:gd name="T5" fmla="*/ 352 h 352"/>
                <a:gd name="T6" fmla="*/ 0 w 269"/>
                <a:gd name="T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52">
                  <a:moveTo>
                    <a:pt x="0" y="0"/>
                  </a:moveTo>
                  <a:lnTo>
                    <a:pt x="269" y="157"/>
                  </a:lnTo>
                  <a:lnTo>
                    <a:pt x="26" y="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 130">
              <a:extLst>
                <a:ext uri="{FF2B5EF4-FFF2-40B4-BE49-F238E27FC236}">
                  <a16:creationId xmlns:a16="http://schemas.microsoft.com/office/drawing/2014/main" id="{F2D42F98-95AF-8943-9CAB-1DC993B5E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713" y="3568700"/>
              <a:ext cx="427038" cy="627063"/>
            </a:xfrm>
            <a:custGeom>
              <a:avLst/>
              <a:gdLst>
                <a:gd name="T0" fmla="*/ 0 w 269"/>
                <a:gd name="T1" fmla="*/ 238 h 395"/>
                <a:gd name="T2" fmla="*/ 269 w 269"/>
                <a:gd name="T3" fmla="*/ 395 h 395"/>
                <a:gd name="T4" fmla="*/ 52 w 269"/>
                <a:gd name="T5" fmla="*/ 0 h 395"/>
                <a:gd name="T6" fmla="*/ 0 w 269"/>
                <a:gd name="T7" fmla="*/ 23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95">
                  <a:moveTo>
                    <a:pt x="0" y="238"/>
                  </a:moveTo>
                  <a:lnTo>
                    <a:pt x="269" y="395"/>
                  </a:lnTo>
                  <a:lnTo>
                    <a:pt x="52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 131">
              <a:extLst>
                <a:ext uri="{FF2B5EF4-FFF2-40B4-BE49-F238E27FC236}">
                  <a16:creationId xmlns:a16="http://schemas.microsoft.com/office/drawing/2014/main" id="{2074C761-84D7-D24D-A85B-6E6FEE090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3568700"/>
              <a:ext cx="387350" cy="627063"/>
            </a:xfrm>
            <a:custGeom>
              <a:avLst/>
              <a:gdLst>
                <a:gd name="T0" fmla="*/ 244 w 244"/>
                <a:gd name="T1" fmla="*/ 78 h 395"/>
                <a:gd name="T2" fmla="*/ 217 w 244"/>
                <a:gd name="T3" fmla="*/ 395 h 395"/>
                <a:gd name="T4" fmla="*/ 0 w 244"/>
                <a:gd name="T5" fmla="*/ 0 h 395"/>
                <a:gd name="T6" fmla="*/ 244 w 244"/>
                <a:gd name="T7" fmla="*/ 7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395">
                  <a:moveTo>
                    <a:pt x="244" y="78"/>
                  </a:moveTo>
                  <a:lnTo>
                    <a:pt x="217" y="395"/>
                  </a:lnTo>
                  <a:lnTo>
                    <a:pt x="0" y="0"/>
                  </a:lnTo>
                  <a:lnTo>
                    <a:pt x="244" y="78"/>
                  </a:lnTo>
                  <a:close/>
                </a:path>
              </a:pathLst>
            </a:custGeom>
            <a:solidFill>
              <a:srgbClr val="44C8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 132">
              <a:extLst>
                <a:ext uri="{FF2B5EF4-FFF2-40B4-BE49-F238E27FC236}">
                  <a16:creationId xmlns:a16="http://schemas.microsoft.com/office/drawing/2014/main" id="{FF30AC27-CA30-614F-AE15-55F32675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988" y="4195763"/>
              <a:ext cx="385763" cy="596900"/>
            </a:xfrm>
            <a:custGeom>
              <a:avLst/>
              <a:gdLst>
                <a:gd name="T0" fmla="*/ 140 w 243"/>
                <a:gd name="T1" fmla="*/ 376 h 376"/>
                <a:gd name="T2" fmla="*/ 243 w 243"/>
                <a:gd name="T3" fmla="*/ 0 h 376"/>
                <a:gd name="T4" fmla="*/ 0 w 243"/>
                <a:gd name="T5" fmla="*/ 195 h 376"/>
                <a:gd name="T6" fmla="*/ 140 w 243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376">
                  <a:moveTo>
                    <a:pt x="140" y="376"/>
                  </a:moveTo>
                  <a:lnTo>
                    <a:pt x="243" y="0"/>
                  </a:lnTo>
                  <a:lnTo>
                    <a:pt x="0" y="195"/>
                  </a:lnTo>
                  <a:lnTo>
                    <a:pt x="140" y="376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 133">
              <a:extLst>
                <a:ext uri="{FF2B5EF4-FFF2-40B4-BE49-F238E27FC236}">
                  <a16:creationId xmlns:a16="http://schemas.microsoft.com/office/drawing/2014/main" id="{CF14F8C1-0966-D04F-801F-9FC683B8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4195763"/>
              <a:ext cx="369888" cy="596900"/>
            </a:xfrm>
            <a:custGeom>
              <a:avLst/>
              <a:gdLst>
                <a:gd name="T0" fmla="*/ 0 w 233"/>
                <a:gd name="T1" fmla="*/ 376 h 376"/>
                <a:gd name="T2" fmla="*/ 103 w 233"/>
                <a:gd name="T3" fmla="*/ 0 h 376"/>
                <a:gd name="T4" fmla="*/ 233 w 233"/>
                <a:gd name="T5" fmla="*/ 189 h 376"/>
                <a:gd name="T6" fmla="*/ 0 w 233"/>
                <a:gd name="T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76">
                  <a:moveTo>
                    <a:pt x="0" y="376"/>
                  </a:moveTo>
                  <a:lnTo>
                    <a:pt x="103" y="0"/>
                  </a:lnTo>
                  <a:lnTo>
                    <a:pt x="233" y="189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 134">
              <a:extLst>
                <a:ext uri="{FF2B5EF4-FFF2-40B4-BE49-F238E27FC236}">
                  <a16:creationId xmlns:a16="http://schemas.microsoft.com/office/drawing/2014/main" id="{C21ABD3D-40E4-7440-95D3-05DA7B354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238" y="4495800"/>
              <a:ext cx="369888" cy="336550"/>
            </a:xfrm>
            <a:custGeom>
              <a:avLst/>
              <a:gdLst>
                <a:gd name="T0" fmla="*/ 0 w 233"/>
                <a:gd name="T1" fmla="*/ 187 h 212"/>
                <a:gd name="T2" fmla="*/ 185 w 233"/>
                <a:gd name="T3" fmla="*/ 212 h 212"/>
                <a:gd name="T4" fmla="*/ 233 w 233"/>
                <a:gd name="T5" fmla="*/ 0 h 212"/>
                <a:gd name="T6" fmla="*/ 0 w 233"/>
                <a:gd name="T7" fmla="*/ 1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12">
                  <a:moveTo>
                    <a:pt x="0" y="187"/>
                  </a:moveTo>
                  <a:lnTo>
                    <a:pt x="185" y="212"/>
                  </a:lnTo>
                  <a:lnTo>
                    <a:pt x="23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05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 135">
              <a:extLst>
                <a:ext uri="{FF2B5EF4-FFF2-40B4-BE49-F238E27FC236}">
                  <a16:creationId xmlns:a16="http://schemas.microsoft.com/office/drawing/2014/main" id="{4A66C4EF-D4E6-614F-B278-DF5FEDD7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6" y="4495800"/>
              <a:ext cx="233363" cy="452438"/>
            </a:xfrm>
            <a:custGeom>
              <a:avLst/>
              <a:gdLst>
                <a:gd name="T0" fmla="*/ 147 w 147"/>
                <a:gd name="T1" fmla="*/ 285 h 285"/>
                <a:gd name="T2" fmla="*/ 0 w 147"/>
                <a:gd name="T3" fmla="*/ 212 h 285"/>
                <a:gd name="T4" fmla="*/ 48 w 147"/>
                <a:gd name="T5" fmla="*/ 0 h 285"/>
                <a:gd name="T6" fmla="*/ 147 w 147"/>
                <a:gd name="T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85">
                  <a:moveTo>
                    <a:pt x="147" y="285"/>
                  </a:moveTo>
                  <a:lnTo>
                    <a:pt x="0" y="212"/>
                  </a:lnTo>
                  <a:lnTo>
                    <a:pt x="48" y="0"/>
                  </a:lnTo>
                  <a:lnTo>
                    <a:pt x="147" y="285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 136">
              <a:extLst>
                <a:ext uri="{FF2B5EF4-FFF2-40B4-BE49-F238E27FC236}">
                  <a16:creationId xmlns:a16="http://schemas.microsoft.com/office/drawing/2014/main" id="{4A704DE8-34D7-2942-A51A-90310934E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6" y="4495800"/>
              <a:ext cx="369888" cy="452438"/>
            </a:xfrm>
            <a:custGeom>
              <a:avLst/>
              <a:gdLst>
                <a:gd name="T0" fmla="*/ 99 w 233"/>
                <a:gd name="T1" fmla="*/ 285 h 285"/>
                <a:gd name="T2" fmla="*/ 233 w 233"/>
                <a:gd name="T3" fmla="*/ 67 h 285"/>
                <a:gd name="T4" fmla="*/ 0 w 233"/>
                <a:gd name="T5" fmla="*/ 0 h 285"/>
                <a:gd name="T6" fmla="*/ 99 w 233"/>
                <a:gd name="T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85">
                  <a:moveTo>
                    <a:pt x="99" y="285"/>
                  </a:moveTo>
                  <a:lnTo>
                    <a:pt x="233" y="67"/>
                  </a:lnTo>
                  <a:lnTo>
                    <a:pt x="0" y="0"/>
                  </a:lnTo>
                  <a:lnTo>
                    <a:pt x="99" y="285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 137">
              <a:extLst>
                <a:ext uri="{FF2B5EF4-FFF2-40B4-BE49-F238E27FC236}">
                  <a16:creationId xmlns:a16="http://schemas.microsoft.com/office/drawing/2014/main" id="{0DF4F387-F3CE-E147-8E3C-4C658297E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1" y="4000500"/>
              <a:ext cx="392113" cy="495300"/>
            </a:xfrm>
            <a:custGeom>
              <a:avLst/>
              <a:gdLst>
                <a:gd name="T0" fmla="*/ 247 w 247"/>
                <a:gd name="T1" fmla="*/ 0 h 312"/>
                <a:gd name="T2" fmla="*/ 0 w 247"/>
                <a:gd name="T3" fmla="*/ 123 h 312"/>
                <a:gd name="T4" fmla="*/ 130 w 247"/>
                <a:gd name="T5" fmla="*/ 312 h 312"/>
                <a:gd name="T6" fmla="*/ 247 w 247"/>
                <a:gd name="T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312">
                  <a:moveTo>
                    <a:pt x="247" y="0"/>
                  </a:moveTo>
                  <a:lnTo>
                    <a:pt x="0" y="123"/>
                  </a:lnTo>
                  <a:lnTo>
                    <a:pt x="130" y="31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 138">
              <a:extLst>
                <a:ext uri="{FF2B5EF4-FFF2-40B4-BE49-F238E27FC236}">
                  <a16:creationId xmlns:a16="http://schemas.microsoft.com/office/drawing/2014/main" id="{E1D11E8C-83A5-B540-9AAD-675C415A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1" y="3692525"/>
              <a:ext cx="392113" cy="503238"/>
            </a:xfrm>
            <a:custGeom>
              <a:avLst/>
              <a:gdLst>
                <a:gd name="T0" fmla="*/ 27 w 247"/>
                <a:gd name="T1" fmla="*/ 0 h 317"/>
                <a:gd name="T2" fmla="*/ 0 w 247"/>
                <a:gd name="T3" fmla="*/ 317 h 317"/>
                <a:gd name="T4" fmla="*/ 247 w 247"/>
                <a:gd name="T5" fmla="*/ 194 h 317"/>
                <a:gd name="T6" fmla="*/ 27 w 247"/>
                <a:gd name="T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317">
                  <a:moveTo>
                    <a:pt x="27" y="0"/>
                  </a:moveTo>
                  <a:lnTo>
                    <a:pt x="0" y="317"/>
                  </a:lnTo>
                  <a:lnTo>
                    <a:pt x="247" y="19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F60BA364-6EC3-8244-A0FE-065F93638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3670300"/>
              <a:ext cx="495300" cy="330200"/>
            </a:xfrm>
            <a:custGeom>
              <a:avLst/>
              <a:gdLst>
                <a:gd name="T0" fmla="*/ 0 w 312"/>
                <a:gd name="T1" fmla="*/ 14 h 208"/>
                <a:gd name="T2" fmla="*/ 312 w 312"/>
                <a:gd name="T3" fmla="*/ 0 h 208"/>
                <a:gd name="T4" fmla="*/ 220 w 312"/>
                <a:gd name="T5" fmla="*/ 208 h 208"/>
                <a:gd name="T6" fmla="*/ 0 w 312"/>
                <a:gd name="T7" fmla="*/ 1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2" h="208">
                  <a:moveTo>
                    <a:pt x="0" y="14"/>
                  </a:moveTo>
                  <a:lnTo>
                    <a:pt x="312" y="0"/>
                  </a:lnTo>
                  <a:lnTo>
                    <a:pt x="220" y="20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 140">
              <a:extLst>
                <a:ext uri="{FF2B5EF4-FFF2-40B4-BE49-F238E27FC236}">
                  <a16:creationId xmlns:a16="http://schemas.microsoft.com/office/drawing/2014/main" id="{9053AC3E-A999-1E41-A73F-C5DAFD75A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6" y="4000500"/>
              <a:ext cx="369888" cy="601663"/>
            </a:xfrm>
            <a:custGeom>
              <a:avLst/>
              <a:gdLst>
                <a:gd name="T0" fmla="*/ 117 w 233"/>
                <a:gd name="T1" fmla="*/ 0 h 379"/>
                <a:gd name="T2" fmla="*/ 233 w 233"/>
                <a:gd name="T3" fmla="*/ 379 h 379"/>
                <a:gd name="T4" fmla="*/ 0 w 233"/>
                <a:gd name="T5" fmla="*/ 312 h 379"/>
                <a:gd name="T6" fmla="*/ 117 w 233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379">
                  <a:moveTo>
                    <a:pt x="117" y="0"/>
                  </a:moveTo>
                  <a:lnTo>
                    <a:pt x="233" y="379"/>
                  </a:lnTo>
                  <a:lnTo>
                    <a:pt x="0" y="31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 141">
              <a:extLst>
                <a:ext uri="{FF2B5EF4-FFF2-40B4-BE49-F238E27FC236}">
                  <a16:creationId xmlns:a16="http://schemas.microsoft.com/office/drawing/2014/main" id="{1440B832-3ECC-EE42-956E-4B69C3B79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4000500"/>
              <a:ext cx="554038" cy="601663"/>
            </a:xfrm>
            <a:custGeom>
              <a:avLst/>
              <a:gdLst>
                <a:gd name="T0" fmla="*/ 0 w 349"/>
                <a:gd name="T1" fmla="*/ 0 h 379"/>
                <a:gd name="T2" fmla="*/ 116 w 349"/>
                <a:gd name="T3" fmla="*/ 379 h 379"/>
                <a:gd name="T4" fmla="*/ 349 w 349"/>
                <a:gd name="T5" fmla="*/ 282 h 379"/>
                <a:gd name="T6" fmla="*/ 0 w 349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9" h="379">
                  <a:moveTo>
                    <a:pt x="0" y="0"/>
                  </a:moveTo>
                  <a:lnTo>
                    <a:pt x="116" y="379"/>
                  </a:lnTo>
                  <a:lnTo>
                    <a:pt x="349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 142">
              <a:extLst>
                <a:ext uri="{FF2B5EF4-FFF2-40B4-BE49-F238E27FC236}">
                  <a16:creationId xmlns:a16="http://schemas.microsoft.com/office/drawing/2014/main" id="{48AC13C9-F5CE-E845-8011-A7FBFEBC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4000500"/>
              <a:ext cx="598488" cy="447675"/>
            </a:xfrm>
            <a:custGeom>
              <a:avLst/>
              <a:gdLst>
                <a:gd name="T0" fmla="*/ 0 w 377"/>
                <a:gd name="T1" fmla="*/ 0 h 282"/>
                <a:gd name="T2" fmla="*/ 377 w 377"/>
                <a:gd name="T3" fmla="*/ 62 h 282"/>
                <a:gd name="T4" fmla="*/ 349 w 377"/>
                <a:gd name="T5" fmla="*/ 282 h 282"/>
                <a:gd name="T6" fmla="*/ 0 w 377"/>
                <a:gd name="T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82">
                  <a:moveTo>
                    <a:pt x="0" y="0"/>
                  </a:moveTo>
                  <a:lnTo>
                    <a:pt x="377" y="62"/>
                  </a:lnTo>
                  <a:lnTo>
                    <a:pt x="349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 143">
              <a:extLst>
                <a:ext uri="{FF2B5EF4-FFF2-40B4-BE49-F238E27FC236}">
                  <a16:creationId xmlns:a16="http://schemas.microsoft.com/office/drawing/2014/main" id="{4117AFDB-C58B-224F-B717-29235F9B2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760788"/>
              <a:ext cx="598488" cy="338138"/>
            </a:xfrm>
            <a:custGeom>
              <a:avLst/>
              <a:gdLst>
                <a:gd name="T0" fmla="*/ 0 w 377"/>
                <a:gd name="T1" fmla="*/ 151 h 213"/>
                <a:gd name="T2" fmla="*/ 377 w 377"/>
                <a:gd name="T3" fmla="*/ 213 h 213"/>
                <a:gd name="T4" fmla="*/ 277 w 377"/>
                <a:gd name="T5" fmla="*/ 0 h 213"/>
                <a:gd name="T6" fmla="*/ 0 w 377"/>
                <a:gd name="T7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" h="213">
                  <a:moveTo>
                    <a:pt x="0" y="151"/>
                  </a:moveTo>
                  <a:lnTo>
                    <a:pt x="377" y="213"/>
                  </a:lnTo>
                  <a:lnTo>
                    <a:pt x="277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9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 144">
              <a:extLst>
                <a:ext uri="{FF2B5EF4-FFF2-40B4-BE49-F238E27FC236}">
                  <a16:creationId xmlns:a16="http://schemas.microsoft.com/office/drawing/2014/main" id="{DC3E6665-F623-574E-A85A-98B57F65C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670300"/>
              <a:ext cx="439738" cy="330200"/>
            </a:xfrm>
            <a:custGeom>
              <a:avLst/>
              <a:gdLst>
                <a:gd name="T0" fmla="*/ 0 w 277"/>
                <a:gd name="T1" fmla="*/ 208 h 208"/>
                <a:gd name="T2" fmla="*/ 92 w 277"/>
                <a:gd name="T3" fmla="*/ 0 h 208"/>
                <a:gd name="T4" fmla="*/ 277 w 277"/>
                <a:gd name="T5" fmla="*/ 57 h 208"/>
                <a:gd name="T6" fmla="*/ 0 w 277"/>
                <a:gd name="T7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08">
                  <a:moveTo>
                    <a:pt x="0" y="208"/>
                  </a:moveTo>
                  <a:lnTo>
                    <a:pt x="92" y="0"/>
                  </a:lnTo>
                  <a:lnTo>
                    <a:pt x="277" y="57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008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 145">
              <a:extLst>
                <a:ext uri="{FF2B5EF4-FFF2-40B4-BE49-F238E27FC236}">
                  <a16:creationId xmlns:a16="http://schemas.microsoft.com/office/drawing/2014/main" id="{CBC8D380-22DC-E64A-BFF0-6A3534F00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179763"/>
              <a:ext cx="293688" cy="581025"/>
            </a:xfrm>
            <a:custGeom>
              <a:avLst/>
              <a:gdLst>
                <a:gd name="T0" fmla="*/ 116 w 185"/>
                <a:gd name="T1" fmla="*/ 0 h 366"/>
                <a:gd name="T2" fmla="*/ 0 w 185"/>
                <a:gd name="T3" fmla="*/ 309 h 366"/>
                <a:gd name="T4" fmla="*/ 185 w 185"/>
                <a:gd name="T5" fmla="*/ 366 h 366"/>
                <a:gd name="T6" fmla="*/ 116 w 185"/>
                <a:gd name="T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366">
                  <a:moveTo>
                    <a:pt x="116" y="0"/>
                  </a:moveTo>
                  <a:lnTo>
                    <a:pt x="0" y="309"/>
                  </a:lnTo>
                  <a:lnTo>
                    <a:pt x="185" y="36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5BC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 146">
              <a:extLst>
                <a:ext uri="{FF2B5EF4-FFF2-40B4-BE49-F238E27FC236}">
                  <a16:creationId xmlns:a16="http://schemas.microsoft.com/office/drawing/2014/main" id="{0BBEAC42-CE6A-EA48-AC48-944F25010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3179763"/>
              <a:ext cx="368300" cy="581025"/>
            </a:xfrm>
            <a:custGeom>
              <a:avLst/>
              <a:gdLst>
                <a:gd name="T0" fmla="*/ 0 w 232"/>
                <a:gd name="T1" fmla="*/ 0 h 366"/>
                <a:gd name="T2" fmla="*/ 232 w 232"/>
                <a:gd name="T3" fmla="*/ 318 h 366"/>
                <a:gd name="T4" fmla="*/ 69 w 232"/>
                <a:gd name="T5" fmla="*/ 366 h 366"/>
                <a:gd name="T6" fmla="*/ 0 w 232"/>
                <a:gd name="T7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366">
                  <a:moveTo>
                    <a:pt x="0" y="0"/>
                  </a:moveTo>
                  <a:lnTo>
                    <a:pt x="232" y="318"/>
                  </a:lnTo>
                  <a:lnTo>
                    <a:pt x="69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 147">
              <a:extLst>
                <a:ext uri="{FF2B5EF4-FFF2-40B4-BE49-F238E27FC236}">
                  <a16:creationId xmlns:a16="http://schemas.microsoft.com/office/drawing/2014/main" id="{1212D0CB-3993-1E43-99D0-6CEA702B2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1" y="3684588"/>
              <a:ext cx="258763" cy="414338"/>
            </a:xfrm>
            <a:custGeom>
              <a:avLst/>
              <a:gdLst>
                <a:gd name="T0" fmla="*/ 100 w 163"/>
                <a:gd name="T1" fmla="*/ 261 h 261"/>
                <a:gd name="T2" fmla="*/ 163 w 163"/>
                <a:gd name="T3" fmla="*/ 0 h 261"/>
                <a:gd name="T4" fmla="*/ 0 w 163"/>
                <a:gd name="T5" fmla="*/ 48 h 261"/>
                <a:gd name="T6" fmla="*/ 100 w 16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261">
                  <a:moveTo>
                    <a:pt x="100" y="261"/>
                  </a:moveTo>
                  <a:lnTo>
                    <a:pt x="163" y="0"/>
                  </a:lnTo>
                  <a:lnTo>
                    <a:pt x="0" y="48"/>
                  </a:lnTo>
                  <a:lnTo>
                    <a:pt x="100" y="261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5E4A76B-E9C2-C142-BBEB-CE83B4966F77}"/>
              </a:ext>
            </a:extLst>
          </p:cNvPr>
          <p:cNvSpPr/>
          <p:nvPr/>
        </p:nvSpPr>
        <p:spPr>
          <a:xfrm>
            <a:off x="0" y="5521578"/>
            <a:ext cx="24377650" cy="8223474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363D4E1-D650-4D4F-9F10-BC8CBAF7C628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63CCF9E-219F-3549-BF24-4DEDA7D3FAB4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0968970-6A51-BA48-8459-35F395A33544}"/>
              </a:ext>
            </a:extLst>
          </p:cNvPr>
          <p:cNvSpPr txBox="1"/>
          <p:nvPr/>
        </p:nvSpPr>
        <p:spPr>
          <a:xfrm>
            <a:off x="3912229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F3C114A6-58BA-944A-AD21-FE2CC2C62DA7}"/>
              </a:ext>
            </a:extLst>
          </p:cNvPr>
          <p:cNvSpPr txBox="1">
            <a:spLocks/>
          </p:cNvSpPr>
          <p:nvPr/>
        </p:nvSpPr>
        <p:spPr>
          <a:xfrm>
            <a:off x="2577992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A9534D6-2B7A-9F46-9348-A49B6D8D7D1F}"/>
              </a:ext>
            </a:extLst>
          </p:cNvPr>
          <p:cNvSpPr txBox="1"/>
          <p:nvPr/>
        </p:nvSpPr>
        <p:spPr>
          <a:xfrm>
            <a:off x="11151230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ED2528B4-2700-814E-9260-E78E95EB470C}"/>
              </a:ext>
            </a:extLst>
          </p:cNvPr>
          <p:cNvSpPr txBox="1">
            <a:spLocks/>
          </p:cNvSpPr>
          <p:nvPr/>
        </p:nvSpPr>
        <p:spPr>
          <a:xfrm>
            <a:off x="9816993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3167606-C50C-F243-9A65-6423F639A04F}"/>
              </a:ext>
            </a:extLst>
          </p:cNvPr>
          <p:cNvSpPr txBox="1"/>
          <p:nvPr/>
        </p:nvSpPr>
        <p:spPr>
          <a:xfrm>
            <a:off x="18355066" y="960857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1F0DFA30-93FB-524D-9C72-CC95A01E8F9E}"/>
              </a:ext>
            </a:extLst>
          </p:cNvPr>
          <p:cNvSpPr txBox="1">
            <a:spLocks/>
          </p:cNvSpPr>
          <p:nvPr/>
        </p:nvSpPr>
        <p:spPr>
          <a:xfrm>
            <a:off x="17020829" y="10300924"/>
            <a:ext cx="4813997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1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EC6441-64BF-234D-8DB5-A5824C5857CF}"/>
              </a:ext>
            </a:extLst>
          </p:cNvPr>
          <p:cNvGrpSpPr/>
          <p:nvPr/>
        </p:nvGrpSpPr>
        <p:grpSpPr>
          <a:xfrm>
            <a:off x="9195581" y="2704880"/>
            <a:ext cx="6034104" cy="10998511"/>
            <a:chOff x="9195581" y="2487165"/>
            <a:chExt cx="6034104" cy="10998511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ABAD577-DF4A-2848-AEF8-F61CFF7C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5581" y="2487165"/>
              <a:ext cx="6034104" cy="10998511"/>
            </a:xfrm>
            <a:custGeom>
              <a:avLst/>
              <a:gdLst>
                <a:gd name="T0" fmla="*/ 0 w 1901"/>
                <a:gd name="T1" fmla="*/ 1170 h 3465"/>
                <a:gd name="T2" fmla="*/ 154 w 1901"/>
                <a:gd name="T3" fmla="*/ 1055 h 3465"/>
                <a:gd name="T4" fmla="*/ 203 w 1901"/>
                <a:gd name="T5" fmla="*/ 888 h 3465"/>
                <a:gd name="T6" fmla="*/ 462 w 1901"/>
                <a:gd name="T7" fmla="*/ 804 h 3465"/>
                <a:gd name="T8" fmla="*/ 491 w 1901"/>
                <a:gd name="T9" fmla="*/ 698 h 3465"/>
                <a:gd name="T10" fmla="*/ 576 w 1901"/>
                <a:gd name="T11" fmla="*/ 661 h 3465"/>
                <a:gd name="T12" fmla="*/ 611 w 1901"/>
                <a:gd name="T13" fmla="*/ 418 h 3465"/>
                <a:gd name="T14" fmla="*/ 694 w 1901"/>
                <a:gd name="T15" fmla="*/ 379 h 3465"/>
                <a:gd name="T16" fmla="*/ 676 w 1901"/>
                <a:gd name="T17" fmla="*/ 201 h 3465"/>
                <a:gd name="T18" fmla="*/ 805 w 1901"/>
                <a:gd name="T19" fmla="*/ 201 h 3465"/>
                <a:gd name="T20" fmla="*/ 846 w 1901"/>
                <a:gd name="T21" fmla="*/ 0 h 3465"/>
                <a:gd name="T22" fmla="*/ 923 w 1901"/>
                <a:gd name="T23" fmla="*/ 0 h 3465"/>
                <a:gd name="T24" fmla="*/ 1055 w 1901"/>
                <a:gd name="T25" fmla="*/ 92 h 3465"/>
                <a:gd name="T26" fmla="*/ 1084 w 1901"/>
                <a:gd name="T27" fmla="*/ 256 h 3465"/>
                <a:gd name="T28" fmla="*/ 1161 w 1901"/>
                <a:gd name="T29" fmla="*/ 256 h 3465"/>
                <a:gd name="T30" fmla="*/ 1378 w 1901"/>
                <a:gd name="T31" fmla="*/ 629 h 3465"/>
                <a:gd name="T32" fmla="*/ 1427 w 1901"/>
                <a:gd name="T33" fmla="*/ 676 h 3465"/>
                <a:gd name="T34" fmla="*/ 1408 w 1901"/>
                <a:gd name="T35" fmla="*/ 744 h 3465"/>
                <a:gd name="T36" fmla="*/ 1692 w 1901"/>
                <a:gd name="T37" fmla="*/ 828 h 3465"/>
                <a:gd name="T38" fmla="*/ 1674 w 1901"/>
                <a:gd name="T39" fmla="*/ 950 h 3465"/>
                <a:gd name="T40" fmla="*/ 1836 w 1901"/>
                <a:gd name="T41" fmla="*/ 969 h 3465"/>
                <a:gd name="T42" fmla="*/ 1901 w 1901"/>
                <a:gd name="T43" fmla="*/ 1190 h 3465"/>
                <a:gd name="T44" fmla="*/ 1792 w 1901"/>
                <a:gd name="T45" fmla="*/ 1549 h 3465"/>
                <a:gd name="T46" fmla="*/ 1522 w 1901"/>
                <a:gd name="T47" fmla="*/ 1692 h 3465"/>
                <a:gd name="T48" fmla="*/ 1207 w 1901"/>
                <a:gd name="T49" fmla="*/ 3192 h 3465"/>
                <a:gd name="T50" fmla="*/ 692 w 1901"/>
                <a:gd name="T51" fmla="*/ 3465 h 3465"/>
                <a:gd name="T52" fmla="*/ 242 w 1901"/>
                <a:gd name="T53" fmla="*/ 2408 h 3465"/>
                <a:gd name="T54" fmla="*/ 361 w 1901"/>
                <a:gd name="T55" fmla="*/ 2183 h 3465"/>
                <a:gd name="T56" fmla="*/ 0 w 1901"/>
                <a:gd name="T57" fmla="*/ 1170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1" h="3465">
                  <a:moveTo>
                    <a:pt x="0" y="1170"/>
                  </a:moveTo>
                  <a:lnTo>
                    <a:pt x="154" y="1055"/>
                  </a:lnTo>
                  <a:lnTo>
                    <a:pt x="203" y="888"/>
                  </a:lnTo>
                  <a:lnTo>
                    <a:pt x="462" y="804"/>
                  </a:lnTo>
                  <a:lnTo>
                    <a:pt x="491" y="698"/>
                  </a:lnTo>
                  <a:lnTo>
                    <a:pt x="576" y="661"/>
                  </a:lnTo>
                  <a:lnTo>
                    <a:pt x="611" y="418"/>
                  </a:lnTo>
                  <a:lnTo>
                    <a:pt x="694" y="379"/>
                  </a:lnTo>
                  <a:lnTo>
                    <a:pt x="676" y="201"/>
                  </a:lnTo>
                  <a:lnTo>
                    <a:pt x="805" y="201"/>
                  </a:lnTo>
                  <a:lnTo>
                    <a:pt x="846" y="0"/>
                  </a:lnTo>
                  <a:lnTo>
                    <a:pt x="923" y="0"/>
                  </a:lnTo>
                  <a:lnTo>
                    <a:pt x="1055" y="92"/>
                  </a:lnTo>
                  <a:lnTo>
                    <a:pt x="1084" y="256"/>
                  </a:lnTo>
                  <a:lnTo>
                    <a:pt x="1161" y="256"/>
                  </a:lnTo>
                  <a:lnTo>
                    <a:pt x="1378" y="629"/>
                  </a:lnTo>
                  <a:lnTo>
                    <a:pt x="1427" y="676"/>
                  </a:lnTo>
                  <a:lnTo>
                    <a:pt x="1408" y="744"/>
                  </a:lnTo>
                  <a:lnTo>
                    <a:pt x="1692" y="828"/>
                  </a:lnTo>
                  <a:lnTo>
                    <a:pt x="1674" y="950"/>
                  </a:lnTo>
                  <a:lnTo>
                    <a:pt x="1836" y="969"/>
                  </a:lnTo>
                  <a:lnTo>
                    <a:pt x="1901" y="1190"/>
                  </a:lnTo>
                  <a:lnTo>
                    <a:pt x="1792" y="1549"/>
                  </a:lnTo>
                  <a:lnTo>
                    <a:pt x="1522" y="1692"/>
                  </a:lnTo>
                  <a:lnTo>
                    <a:pt x="1207" y="3192"/>
                  </a:lnTo>
                  <a:lnTo>
                    <a:pt x="692" y="3465"/>
                  </a:lnTo>
                  <a:lnTo>
                    <a:pt x="242" y="2408"/>
                  </a:lnTo>
                  <a:lnTo>
                    <a:pt x="361" y="2183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rgbClr val="66A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72EC0D5-BA84-3747-B015-E9367708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3606" y="4651952"/>
              <a:ext cx="498346" cy="199974"/>
            </a:xfrm>
            <a:custGeom>
              <a:avLst/>
              <a:gdLst>
                <a:gd name="T0" fmla="*/ 0 w 157"/>
                <a:gd name="T1" fmla="*/ 38 h 63"/>
                <a:gd name="T2" fmla="*/ 143 w 157"/>
                <a:gd name="T3" fmla="*/ 63 h 63"/>
                <a:gd name="T4" fmla="*/ 139 w 157"/>
                <a:gd name="T5" fmla="*/ 62 h 63"/>
                <a:gd name="T6" fmla="*/ 157 w 157"/>
                <a:gd name="T7" fmla="*/ 0 h 63"/>
                <a:gd name="T8" fmla="*/ 0 w 157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63">
                  <a:moveTo>
                    <a:pt x="0" y="38"/>
                  </a:moveTo>
                  <a:lnTo>
                    <a:pt x="143" y="63"/>
                  </a:lnTo>
                  <a:lnTo>
                    <a:pt x="139" y="62"/>
                  </a:lnTo>
                  <a:lnTo>
                    <a:pt x="15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48334F1-A923-2049-9FD0-2898406D8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9059" y="5137598"/>
              <a:ext cx="587223" cy="520564"/>
            </a:xfrm>
            <a:custGeom>
              <a:avLst/>
              <a:gdLst>
                <a:gd name="T0" fmla="*/ 175 w 185"/>
                <a:gd name="T1" fmla="*/ 116 h 164"/>
                <a:gd name="T2" fmla="*/ 167 w 185"/>
                <a:gd name="T3" fmla="*/ 115 h 164"/>
                <a:gd name="T4" fmla="*/ 185 w 185"/>
                <a:gd name="T5" fmla="*/ 0 h 164"/>
                <a:gd name="T6" fmla="*/ 65 w 185"/>
                <a:gd name="T7" fmla="*/ 46 h 164"/>
                <a:gd name="T8" fmla="*/ 0 w 185"/>
                <a:gd name="T9" fmla="*/ 164 h 164"/>
                <a:gd name="T10" fmla="*/ 65 w 185"/>
                <a:gd name="T11" fmla="*/ 117 h 164"/>
                <a:gd name="T12" fmla="*/ 175 w 185"/>
                <a:gd name="T13" fmla="*/ 1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64">
                  <a:moveTo>
                    <a:pt x="175" y="116"/>
                  </a:moveTo>
                  <a:lnTo>
                    <a:pt x="167" y="115"/>
                  </a:lnTo>
                  <a:lnTo>
                    <a:pt x="185" y="0"/>
                  </a:lnTo>
                  <a:lnTo>
                    <a:pt x="65" y="46"/>
                  </a:lnTo>
                  <a:lnTo>
                    <a:pt x="0" y="164"/>
                  </a:lnTo>
                  <a:lnTo>
                    <a:pt x="65" y="117"/>
                  </a:lnTo>
                  <a:lnTo>
                    <a:pt x="175" y="116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CFD9327-1343-BB46-BF6B-7EB07AFB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705" y="5562938"/>
              <a:ext cx="2386978" cy="2307625"/>
            </a:xfrm>
            <a:custGeom>
              <a:avLst/>
              <a:gdLst>
                <a:gd name="T0" fmla="*/ 752 w 752"/>
                <a:gd name="T1" fmla="*/ 221 h 727"/>
                <a:gd name="T2" fmla="*/ 687 w 752"/>
                <a:gd name="T3" fmla="*/ 0 h 727"/>
                <a:gd name="T4" fmla="*/ 687 w 752"/>
                <a:gd name="T5" fmla="*/ 0 h 727"/>
                <a:gd name="T6" fmla="*/ 322 w 752"/>
                <a:gd name="T7" fmla="*/ 425 h 727"/>
                <a:gd name="T8" fmla="*/ 0 w 752"/>
                <a:gd name="T9" fmla="*/ 585 h 727"/>
                <a:gd name="T10" fmla="*/ 372 w 752"/>
                <a:gd name="T11" fmla="*/ 727 h 727"/>
                <a:gd name="T12" fmla="*/ 373 w 752"/>
                <a:gd name="T13" fmla="*/ 723 h 727"/>
                <a:gd name="T14" fmla="*/ 643 w 752"/>
                <a:gd name="T15" fmla="*/ 580 h 727"/>
                <a:gd name="T16" fmla="*/ 752 w 752"/>
                <a:gd name="T17" fmla="*/ 2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727">
                  <a:moveTo>
                    <a:pt x="752" y="221"/>
                  </a:moveTo>
                  <a:lnTo>
                    <a:pt x="687" y="0"/>
                  </a:lnTo>
                  <a:lnTo>
                    <a:pt x="687" y="0"/>
                  </a:lnTo>
                  <a:lnTo>
                    <a:pt x="322" y="425"/>
                  </a:lnTo>
                  <a:lnTo>
                    <a:pt x="0" y="585"/>
                  </a:lnTo>
                  <a:lnTo>
                    <a:pt x="372" y="727"/>
                  </a:lnTo>
                  <a:lnTo>
                    <a:pt x="373" y="723"/>
                  </a:lnTo>
                  <a:lnTo>
                    <a:pt x="643" y="580"/>
                  </a:lnTo>
                  <a:lnTo>
                    <a:pt x="752" y="221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037197E-2C70-EF4C-86A5-2E2D5C3A4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704" y="7861040"/>
              <a:ext cx="1183968" cy="4754911"/>
            </a:xfrm>
            <a:custGeom>
              <a:avLst/>
              <a:gdLst>
                <a:gd name="T0" fmla="*/ 0 w 373"/>
                <a:gd name="T1" fmla="*/ 818 h 1498"/>
                <a:gd name="T2" fmla="*/ 59 w 373"/>
                <a:gd name="T3" fmla="*/ 1498 h 1498"/>
                <a:gd name="T4" fmla="*/ 373 w 373"/>
                <a:gd name="T5" fmla="*/ 0 h 1498"/>
                <a:gd name="T6" fmla="*/ 146 w 373"/>
                <a:gd name="T7" fmla="*/ 73 h 1498"/>
                <a:gd name="T8" fmla="*/ 0 w 373"/>
                <a:gd name="T9" fmla="*/ 818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1498">
                  <a:moveTo>
                    <a:pt x="0" y="818"/>
                  </a:moveTo>
                  <a:lnTo>
                    <a:pt x="59" y="1498"/>
                  </a:lnTo>
                  <a:lnTo>
                    <a:pt x="373" y="0"/>
                  </a:lnTo>
                  <a:lnTo>
                    <a:pt x="146" y="73"/>
                  </a:lnTo>
                  <a:lnTo>
                    <a:pt x="0" y="818"/>
                  </a:lnTo>
                  <a:close/>
                </a:path>
              </a:pathLst>
            </a:custGeom>
            <a:solidFill>
              <a:srgbClr val="2B7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C122D0B-1B27-EC46-8F6A-1701B4B52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3373" y="10457513"/>
              <a:ext cx="1593435" cy="3002768"/>
            </a:xfrm>
            <a:custGeom>
              <a:avLst/>
              <a:gdLst>
                <a:gd name="T0" fmla="*/ 0 w 502"/>
                <a:gd name="T1" fmla="*/ 946 h 946"/>
                <a:gd name="T2" fmla="*/ 502 w 502"/>
                <a:gd name="T3" fmla="*/ 681 h 946"/>
                <a:gd name="T4" fmla="*/ 444 w 502"/>
                <a:gd name="T5" fmla="*/ 0 h 946"/>
                <a:gd name="T6" fmla="*/ 0 w 502"/>
                <a:gd name="T7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946">
                  <a:moveTo>
                    <a:pt x="0" y="946"/>
                  </a:moveTo>
                  <a:lnTo>
                    <a:pt x="502" y="681"/>
                  </a:lnTo>
                  <a:lnTo>
                    <a:pt x="444" y="0"/>
                  </a:lnTo>
                  <a:lnTo>
                    <a:pt x="0" y="946"/>
                  </a:lnTo>
                  <a:close/>
                </a:path>
              </a:pathLst>
            </a:custGeom>
            <a:solidFill>
              <a:srgbClr val="3A9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BB7F348-EAEA-404F-8D24-21A7A4A03DFA}"/>
              </a:ext>
            </a:extLst>
          </p:cNvPr>
          <p:cNvSpPr/>
          <p:nvPr/>
        </p:nvSpPr>
        <p:spPr>
          <a:xfrm>
            <a:off x="0" y="6301216"/>
            <a:ext cx="24377650" cy="741478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75A2D-E71D-4D40-B3B6-4AE597540497}"/>
              </a:ext>
            </a:extLst>
          </p:cNvPr>
          <p:cNvCxnSpPr/>
          <p:nvPr/>
        </p:nvCxnSpPr>
        <p:spPr>
          <a:xfrm>
            <a:off x="13026807" y="11401556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8B7588-B657-EB42-8622-AEDB1E3D118A}"/>
              </a:ext>
            </a:extLst>
          </p:cNvPr>
          <p:cNvCxnSpPr/>
          <p:nvPr/>
        </p:nvCxnSpPr>
        <p:spPr>
          <a:xfrm>
            <a:off x="14566282" y="7615621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C3E63-60C4-2A46-8AA3-5A3F3801B633}"/>
              </a:ext>
            </a:extLst>
          </p:cNvPr>
          <p:cNvCxnSpPr>
            <a:cxnSpLocks/>
          </p:cNvCxnSpPr>
          <p:nvPr/>
        </p:nvCxnSpPr>
        <p:spPr>
          <a:xfrm flipH="1">
            <a:off x="9161867" y="3506073"/>
            <a:ext cx="2565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749FE9-3F26-5648-954A-A39968E0FA09}"/>
              </a:ext>
            </a:extLst>
          </p:cNvPr>
          <p:cNvCxnSpPr>
            <a:cxnSpLocks/>
          </p:cNvCxnSpPr>
          <p:nvPr/>
        </p:nvCxnSpPr>
        <p:spPr>
          <a:xfrm flipH="1">
            <a:off x="8039914" y="8966343"/>
            <a:ext cx="25650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610D24-64CF-1C46-9D07-255F9D30B237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009543-1925-6F4E-9936-615AC704D84B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4A36E4-9A20-BA46-8F75-48EE610B9F28}"/>
              </a:ext>
            </a:extLst>
          </p:cNvPr>
          <p:cNvSpPr txBox="1"/>
          <p:nvPr/>
        </p:nvSpPr>
        <p:spPr>
          <a:xfrm>
            <a:off x="17397730" y="703078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E45213E-33C7-2E47-A9C0-FD1EAE107EAE}"/>
              </a:ext>
            </a:extLst>
          </p:cNvPr>
          <p:cNvSpPr txBox="1">
            <a:spLocks/>
          </p:cNvSpPr>
          <p:nvPr/>
        </p:nvSpPr>
        <p:spPr>
          <a:xfrm>
            <a:off x="17284305" y="7615621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C01F3-8E93-6443-86CA-19646F386BEE}"/>
              </a:ext>
            </a:extLst>
          </p:cNvPr>
          <p:cNvSpPr txBox="1"/>
          <p:nvPr/>
        </p:nvSpPr>
        <p:spPr>
          <a:xfrm>
            <a:off x="15731169" y="1074876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760F435-CE8D-884C-9062-073773807410}"/>
              </a:ext>
            </a:extLst>
          </p:cNvPr>
          <p:cNvSpPr txBox="1">
            <a:spLocks/>
          </p:cNvSpPr>
          <p:nvPr/>
        </p:nvSpPr>
        <p:spPr>
          <a:xfrm>
            <a:off x="15617744" y="11333596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47605-5C3D-7B4E-B44D-A71E4EF013DB}"/>
              </a:ext>
            </a:extLst>
          </p:cNvPr>
          <p:cNvSpPr txBox="1"/>
          <p:nvPr/>
        </p:nvSpPr>
        <p:spPr>
          <a:xfrm>
            <a:off x="5726553" y="838150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49D601-DF08-B44E-88E7-056ECCBAA040}"/>
              </a:ext>
            </a:extLst>
          </p:cNvPr>
          <p:cNvSpPr txBox="1">
            <a:spLocks/>
          </p:cNvSpPr>
          <p:nvPr/>
        </p:nvSpPr>
        <p:spPr>
          <a:xfrm>
            <a:off x="2380427" y="8966343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F7B51-A9A2-D64B-8AD2-E4FB01482DB5}"/>
              </a:ext>
            </a:extLst>
          </p:cNvPr>
          <p:cNvSpPr txBox="1"/>
          <p:nvPr/>
        </p:nvSpPr>
        <p:spPr>
          <a:xfrm>
            <a:off x="6789442" y="290991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7F43956-C564-FE4C-AA26-A9BCAD1D6676}"/>
              </a:ext>
            </a:extLst>
          </p:cNvPr>
          <p:cNvSpPr txBox="1">
            <a:spLocks/>
          </p:cNvSpPr>
          <p:nvPr/>
        </p:nvSpPr>
        <p:spPr>
          <a:xfrm>
            <a:off x="3443316" y="3494746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3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0D0345-0390-F84D-9109-187F43ABD8F3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42AE67-1871-CD47-A328-EA5971BF388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9B61614-AA5A-A543-910A-D82E825CA28B}"/>
              </a:ext>
            </a:extLst>
          </p:cNvPr>
          <p:cNvSpPr>
            <a:spLocks/>
          </p:cNvSpPr>
          <p:nvPr/>
        </p:nvSpPr>
        <p:spPr bwMode="auto">
          <a:xfrm>
            <a:off x="14888925" y="2892876"/>
            <a:ext cx="6262211" cy="3019953"/>
          </a:xfrm>
          <a:custGeom>
            <a:avLst/>
            <a:gdLst>
              <a:gd name="T0" fmla="*/ 1727 w 1831"/>
              <a:gd name="T1" fmla="*/ 471 h 883"/>
              <a:gd name="T2" fmla="*/ 1691 w 1831"/>
              <a:gd name="T3" fmla="*/ 289 h 883"/>
              <a:gd name="T4" fmla="*/ 1387 w 1831"/>
              <a:gd name="T5" fmla="*/ 0 h 883"/>
              <a:gd name="T6" fmla="*/ 1306 w 1831"/>
              <a:gd name="T7" fmla="*/ 0 h 883"/>
              <a:gd name="T8" fmla="*/ 1178 w 1831"/>
              <a:gd name="T9" fmla="*/ 118 h 883"/>
              <a:gd name="T10" fmla="*/ 1038 w 1831"/>
              <a:gd name="T11" fmla="*/ 144 h 883"/>
              <a:gd name="T12" fmla="*/ 954 w 1831"/>
              <a:gd name="T13" fmla="*/ 219 h 883"/>
              <a:gd name="T14" fmla="*/ 803 w 1831"/>
              <a:gd name="T15" fmla="*/ 267 h 883"/>
              <a:gd name="T16" fmla="*/ 723 w 1831"/>
              <a:gd name="T17" fmla="*/ 379 h 883"/>
              <a:gd name="T18" fmla="*/ 521 w 1831"/>
              <a:gd name="T19" fmla="*/ 475 h 883"/>
              <a:gd name="T20" fmla="*/ 429 w 1831"/>
              <a:gd name="T21" fmla="*/ 664 h 883"/>
              <a:gd name="T22" fmla="*/ 344 w 1831"/>
              <a:gd name="T23" fmla="*/ 700 h 883"/>
              <a:gd name="T24" fmla="*/ 194 w 1831"/>
              <a:gd name="T25" fmla="*/ 744 h 883"/>
              <a:gd name="T26" fmla="*/ 156 w 1831"/>
              <a:gd name="T27" fmla="*/ 744 h 883"/>
              <a:gd name="T28" fmla="*/ 76 w 1831"/>
              <a:gd name="T29" fmla="*/ 841 h 883"/>
              <a:gd name="T30" fmla="*/ 0 w 1831"/>
              <a:gd name="T31" fmla="*/ 883 h 883"/>
              <a:gd name="T32" fmla="*/ 1831 w 1831"/>
              <a:gd name="T33" fmla="*/ 883 h 883"/>
              <a:gd name="T34" fmla="*/ 1823 w 1831"/>
              <a:gd name="T35" fmla="*/ 877 h 883"/>
              <a:gd name="T36" fmla="*/ 1727 w 1831"/>
              <a:gd name="T37" fmla="*/ 471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31" h="883">
                <a:moveTo>
                  <a:pt x="1727" y="471"/>
                </a:moveTo>
                <a:lnTo>
                  <a:pt x="1691" y="289"/>
                </a:lnTo>
                <a:lnTo>
                  <a:pt x="1387" y="0"/>
                </a:lnTo>
                <a:lnTo>
                  <a:pt x="1306" y="0"/>
                </a:lnTo>
                <a:lnTo>
                  <a:pt x="1178" y="118"/>
                </a:lnTo>
                <a:lnTo>
                  <a:pt x="1038" y="144"/>
                </a:lnTo>
                <a:lnTo>
                  <a:pt x="954" y="219"/>
                </a:lnTo>
                <a:lnTo>
                  <a:pt x="803" y="267"/>
                </a:lnTo>
                <a:lnTo>
                  <a:pt x="723" y="379"/>
                </a:lnTo>
                <a:lnTo>
                  <a:pt x="521" y="475"/>
                </a:lnTo>
                <a:lnTo>
                  <a:pt x="429" y="664"/>
                </a:lnTo>
                <a:lnTo>
                  <a:pt x="344" y="700"/>
                </a:lnTo>
                <a:lnTo>
                  <a:pt x="194" y="744"/>
                </a:lnTo>
                <a:lnTo>
                  <a:pt x="156" y="744"/>
                </a:lnTo>
                <a:lnTo>
                  <a:pt x="76" y="841"/>
                </a:lnTo>
                <a:lnTo>
                  <a:pt x="0" y="883"/>
                </a:lnTo>
                <a:lnTo>
                  <a:pt x="1831" y="883"/>
                </a:lnTo>
                <a:lnTo>
                  <a:pt x="1823" y="877"/>
                </a:lnTo>
                <a:lnTo>
                  <a:pt x="1727" y="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0138B43-25FA-804D-BC8A-A21301676C22}"/>
              </a:ext>
            </a:extLst>
          </p:cNvPr>
          <p:cNvSpPr>
            <a:spLocks/>
          </p:cNvSpPr>
          <p:nvPr/>
        </p:nvSpPr>
        <p:spPr bwMode="auto">
          <a:xfrm>
            <a:off x="11858712" y="5743059"/>
            <a:ext cx="10417636" cy="2195706"/>
          </a:xfrm>
          <a:custGeom>
            <a:avLst/>
            <a:gdLst>
              <a:gd name="T0" fmla="*/ 2834 w 3046"/>
              <a:gd name="T1" fmla="*/ 292 h 642"/>
              <a:gd name="T2" fmla="*/ 2834 w 3046"/>
              <a:gd name="T3" fmla="*/ 148 h 642"/>
              <a:gd name="T4" fmla="*/ 2717 w 3046"/>
              <a:gd name="T5" fmla="*/ 42 h 642"/>
              <a:gd name="T6" fmla="*/ 886 w 3046"/>
              <a:gd name="T7" fmla="*/ 42 h 642"/>
              <a:gd name="T8" fmla="*/ 962 w 3046"/>
              <a:gd name="T9" fmla="*/ 0 h 642"/>
              <a:gd name="T10" fmla="*/ 802 w 3046"/>
              <a:gd name="T11" fmla="*/ 90 h 642"/>
              <a:gd name="T12" fmla="*/ 557 w 3046"/>
              <a:gd name="T13" fmla="*/ 112 h 642"/>
              <a:gd name="T14" fmla="*/ 487 w 3046"/>
              <a:gd name="T15" fmla="*/ 200 h 642"/>
              <a:gd name="T16" fmla="*/ 305 w 3046"/>
              <a:gd name="T17" fmla="*/ 288 h 642"/>
              <a:gd name="T18" fmla="*/ 208 w 3046"/>
              <a:gd name="T19" fmla="*/ 459 h 642"/>
              <a:gd name="T20" fmla="*/ 160 w 3046"/>
              <a:gd name="T21" fmla="*/ 459 h 642"/>
              <a:gd name="T22" fmla="*/ 0 w 3046"/>
              <a:gd name="T23" fmla="*/ 642 h 642"/>
              <a:gd name="T24" fmla="*/ 3046 w 3046"/>
              <a:gd name="T25" fmla="*/ 642 h 642"/>
              <a:gd name="T26" fmla="*/ 3046 w 3046"/>
              <a:gd name="T27" fmla="*/ 417 h 642"/>
              <a:gd name="T28" fmla="*/ 2834 w 3046"/>
              <a:gd name="T29" fmla="*/ 29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6" h="642">
                <a:moveTo>
                  <a:pt x="2834" y="292"/>
                </a:moveTo>
                <a:lnTo>
                  <a:pt x="2834" y="148"/>
                </a:lnTo>
                <a:lnTo>
                  <a:pt x="2717" y="42"/>
                </a:lnTo>
                <a:lnTo>
                  <a:pt x="886" y="42"/>
                </a:lnTo>
                <a:lnTo>
                  <a:pt x="962" y="0"/>
                </a:lnTo>
                <a:lnTo>
                  <a:pt x="802" y="90"/>
                </a:lnTo>
                <a:lnTo>
                  <a:pt x="557" y="112"/>
                </a:lnTo>
                <a:lnTo>
                  <a:pt x="487" y="200"/>
                </a:lnTo>
                <a:lnTo>
                  <a:pt x="305" y="288"/>
                </a:lnTo>
                <a:lnTo>
                  <a:pt x="208" y="459"/>
                </a:lnTo>
                <a:lnTo>
                  <a:pt x="160" y="459"/>
                </a:lnTo>
                <a:lnTo>
                  <a:pt x="0" y="642"/>
                </a:lnTo>
                <a:lnTo>
                  <a:pt x="3046" y="642"/>
                </a:lnTo>
                <a:lnTo>
                  <a:pt x="3046" y="417"/>
                </a:lnTo>
                <a:lnTo>
                  <a:pt x="2834" y="2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B5C9023-6F35-324C-BD5C-9B8AC7C2FD7F}"/>
              </a:ext>
            </a:extLst>
          </p:cNvPr>
          <p:cNvSpPr>
            <a:spLocks/>
          </p:cNvSpPr>
          <p:nvPr/>
        </p:nvSpPr>
        <p:spPr bwMode="auto">
          <a:xfrm>
            <a:off x="14888925" y="9966885"/>
            <a:ext cx="6262211" cy="3026794"/>
          </a:xfrm>
          <a:custGeom>
            <a:avLst/>
            <a:gdLst>
              <a:gd name="T0" fmla="*/ 1727 w 1831"/>
              <a:gd name="T1" fmla="*/ 414 h 885"/>
              <a:gd name="T2" fmla="*/ 1691 w 1831"/>
              <a:gd name="T3" fmla="*/ 596 h 885"/>
              <a:gd name="T4" fmla="*/ 1387 w 1831"/>
              <a:gd name="T5" fmla="*/ 885 h 885"/>
              <a:gd name="T6" fmla="*/ 1306 w 1831"/>
              <a:gd name="T7" fmla="*/ 885 h 885"/>
              <a:gd name="T8" fmla="*/ 1178 w 1831"/>
              <a:gd name="T9" fmla="*/ 767 h 885"/>
              <a:gd name="T10" fmla="*/ 1038 w 1831"/>
              <a:gd name="T11" fmla="*/ 741 h 885"/>
              <a:gd name="T12" fmla="*/ 954 w 1831"/>
              <a:gd name="T13" fmla="*/ 666 h 885"/>
              <a:gd name="T14" fmla="*/ 803 w 1831"/>
              <a:gd name="T15" fmla="*/ 618 h 885"/>
              <a:gd name="T16" fmla="*/ 723 w 1831"/>
              <a:gd name="T17" fmla="*/ 506 h 885"/>
              <a:gd name="T18" fmla="*/ 521 w 1831"/>
              <a:gd name="T19" fmla="*/ 410 h 885"/>
              <a:gd name="T20" fmla="*/ 429 w 1831"/>
              <a:gd name="T21" fmla="*/ 221 h 885"/>
              <a:gd name="T22" fmla="*/ 344 w 1831"/>
              <a:gd name="T23" fmla="*/ 185 h 885"/>
              <a:gd name="T24" fmla="*/ 194 w 1831"/>
              <a:gd name="T25" fmla="*/ 141 h 885"/>
              <a:gd name="T26" fmla="*/ 156 w 1831"/>
              <a:gd name="T27" fmla="*/ 141 h 885"/>
              <a:gd name="T28" fmla="*/ 76 w 1831"/>
              <a:gd name="T29" fmla="*/ 44 h 885"/>
              <a:gd name="T30" fmla="*/ 0 w 1831"/>
              <a:gd name="T31" fmla="*/ 0 h 885"/>
              <a:gd name="T32" fmla="*/ 1831 w 1831"/>
              <a:gd name="T33" fmla="*/ 0 h 885"/>
              <a:gd name="T34" fmla="*/ 1823 w 1831"/>
              <a:gd name="T35" fmla="*/ 8 h 885"/>
              <a:gd name="T36" fmla="*/ 1727 w 1831"/>
              <a:gd name="T37" fmla="*/ 414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31" h="885">
                <a:moveTo>
                  <a:pt x="1727" y="414"/>
                </a:moveTo>
                <a:lnTo>
                  <a:pt x="1691" y="596"/>
                </a:lnTo>
                <a:lnTo>
                  <a:pt x="1387" y="885"/>
                </a:lnTo>
                <a:lnTo>
                  <a:pt x="1306" y="885"/>
                </a:lnTo>
                <a:lnTo>
                  <a:pt x="1178" y="767"/>
                </a:lnTo>
                <a:lnTo>
                  <a:pt x="1038" y="741"/>
                </a:lnTo>
                <a:lnTo>
                  <a:pt x="954" y="666"/>
                </a:lnTo>
                <a:lnTo>
                  <a:pt x="803" y="618"/>
                </a:lnTo>
                <a:lnTo>
                  <a:pt x="723" y="506"/>
                </a:lnTo>
                <a:lnTo>
                  <a:pt x="521" y="410"/>
                </a:lnTo>
                <a:lnTo>
                  <a:pt x="429" y="221"/>
                </a:lnTo>
                <a:lnTo>
                  <a:pt x="344" y="185"/>
                </a:lnTo>
                <a:lnTo>
                  <a:pt x="194" y="141"/>
                </a:lnTo>
                <a:lnTo>
                  <a:pt x="156" y="141"/>
                </a:lnTo>
                <a:lnTo>
                  <a:pt x="76" y="44"/>
                </a:lnTo>
                <a:lnTo>
                  <a:pt x="0" y="0"/>
                </a:lnTo>
                <a:lnTo>
                  <a:pt x="1831" y="0"/>
                </a:lnTo>
                <a:lnTo>
                  <a:pt x="1823" y="8"/>
                </a:lnTo>
                <a:lnTo>
                  <a:pt x="1727" y="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BF130C-4606-5147-83DA-D6C7A38AFF86}"/>
              </a:ext>
            </a:extLst>
          </p:cNvPr>
          <p:cNvSpPr>
            <a:spLocks/>
          </p:cNvSpPr>
          <p:nvPr/>
        </p:nvSpPr>
        <p:spPr bwMode="auto">
          <a:xfrm>
            <a:off x="11858712" y="7925085"/>
            <a:ext cx="10417636" cy="2192287"/>
          </a:xfrm>
          <a:custGeom>
            <a:avLst/>
            <a:gdLst>
              <a:gd name="T0" fmla="*/ 2834 w 3046"/>
              <a:gd name="T1" fmla="*/ 349 h 641"/>
              <a:gd name="T2" fmla="*/ 2834 w 3046"/>
              <a:gd name="T3" fmla="*/ 493 h 641"/>
              <a:gd name="T4" fmla="*/ 2717 w 3046"/>
              <a:gd name="T5" fmla="*/ 597 h 641"/>
              <a:gd name="T6" fmla="*/ 886 w 3046"/>
              <a:gd name="T7" fmla="*/ 597 h 641"/>
              <a:gd name="T8" fmla="*/ 962 w 3046"/>
              <a:gd name="T9" fmla="*/ 641 h 641"/>
              <a:gd name="T10" fmla="*/ 802 w 3046"/>
              <a:gd name="T11" fmla="*/ 551 h 641"/>
              <a:gd name="T12" fmla="*/ 557 w 3046"/>
              <a:gd name="T13" fmla="*/ 529 h 641"/>
              <a:gd name="T14" fmla="*/ 487 w 3046"/>
              <a:gd name="T15" fmla="*/ 441 h 641"/>
              <a:gd name="T16" fmla="*/ 305 w 3046"/>
              <a:gd name="T17" fmla="*/ 353 h 641"/>
              <a:gd name="T18" fmla="*/ 208 w 3046"/>
              <a:gd name="T19" fmla="*/ 182 h 641"/>
              <a:gd name="T20" fmla="*/ 160 w 3046"/>
              <a:gd name="T21" fmla="*/ 182 h 641"/>
              <a:gd name="T22" fmla="*/ 0 w 3046"/>
              <a:gd name="T23" fmla="*/ 0 h 641"/>
              <a:gd name="T24" fmla="*/ 3046 w 3046"/>
              <a:gd name="T25" fmla="*/ 0 h 641"/>
              <a:gd name="T26" fmla="*/ 3046 w 3046"/>
              <a:gd name="T27" fmla="*/ 224 h 641"/>
              <a:gd name="T28" fmla="*/ 2834 w 3046"/>
              <a:gd name="T29" fmla="*/ 349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6" h="641">
                <a:moveTo>
                  <a:pt x="2834" y="349"/>
                </a:moveTo>
                <a:lnTo>
                  <a:pt x="2834" y="493"/>
                </a:lnTo>
                <a:lnTo>
                  <a:pt x="2717" y="597"/>
                </a:lnTo>
                <a:lnTo>
                  <a:pt x="886" y="597"/>
                </a:lnTo>
                <a:lnTo>
                  <a:pt x="962" y="641"/>
                </a:lnTo>
                <a:lnTo>
                  <a:pt x="802" y="551"/>
                </a:lnTo>
                <a:lnTo>
                  <a:pt x="557" y="529"/>
                </a:lnTo>
                <a:lnTo>
                  <a:pt x="487" y="441"/>
                </a:lnTo>
                <a:lnTo>
                  <a:pt x="305" y="353"/>
                </a:lnTo>
                <a:lnTo>
                  <a:pt x="208" y="182"/>
                </a:lnTo>
                <a:lnTo>
                  <a:pt x="160" y="182"/>
                </a:lnTo>
                <a:lnTo>
                  <a:pt x="0" y="0"/>
                </a:lnTo>
                <a:lnTo>
                  <a:pt x="3046" y="0"/>
                </a:lnTo>
                <a:lnTo>
                  <a:pt x="3046" y="224"/>
                </a:lnTo>
                <a:lnTo>
                  <a:pt x="2834" y="3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32490-85F2-294A-96F5-9EC2B09B31B6}"/>
              </a:ext>
            </a:extLst>
          </p:cNvPr>
          <p:cNvSpPr/>
          <p:nvPr/>
        </p:nvSpPr>
        <p:spPr>
          <a:xfrm>
            <a:off x="0" y="7919616"/>
            <a:ext cx="24377650" cy="5790915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673B5-5F13-D143-B448-E1F2C61FB50A}"/>
              </a:ext>
            </a:extLst>
          </p:cNvPr>
          <p:cNvSpPr txBox="1"/>
          <p:nvPr/>
        </p:nvSpPr>
        <p:spPr>
          <a:xfrm>
            <a:off x="17570565" y="45812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52153-B522-1440-A95F-66CDF32323B6}"/>
              </a:ext>
            </a:extLst>
          </p:cNvPr>
          <p:cNvSpPr txBox="1"/>
          <p:nvPr/>
        </p:nvSpPr>
        <p:spPr>
          <a:xfrm>
            <a:off x="17570565" y="661798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D78CE-68C2-7941-959D-2768E4A248B6}"/>
              </a:ext>
            </a:extLst>
          </p:cNvPr>
          <p:cNvSpPr txBox="1"/>
          <p:nvPr/>
        </p:nvSpPr>
        <p:spPr>
          <a:xfrm>
            <a:off x="17570565" y="86580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9006A-94DB-3B40-9BD8-EC4AAC8E98E8}"/>
              </a:ext>
            </a:extLst>
          </p:cNvPr>
          <p:cNvSpPr txBox="1"/>
          <p:nvPr/>
        </p:nvSpPr>
        <p:spPr>
          <a:xfrm>
            <a:off x="17570565" y="108342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50D2C-AEFC-AB43-865D-41012CCB0338}"/>
              </a:ext>
            </a:extLst>
          </p:cNvPr>
          <p:cNvSpPr txBox="1"/>
          <p:nvPr/>
        </p:nvSpPr>
        <p:spPr>
          <a:xfrm>
            <a:off x="3866568" y="365839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8601A3D-0D66-1546-BDE2-ABB79C266544}"/>
              </a:ext>
            </a:extLst>
          </p:cNvPr>
          <p:cNvSpPr txBox="1">
            <a:spLocks/>
          </p:cNvSpPr>
          <p:nvPr/>
        </p:nvSpPr>
        <p:spPr>
          <a:xfrm>
            <a:off x="3753143" y="4243232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F54D48-344B-0747-B4A4-42C874063BEB}"/>
              </a:ext>
            </a:extLst>
          </p:cNvPr>
          <p:cNvSpPr txBox="1"/>
          <p:nvPr/>
        </p:nvSpPr>
        <p:spPr>
          <a:xfrm>
            <a:off x="1623163" y="577221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410FF53-66D0-E140-AE9E-97FF5B95B455}"/>
              </a:ext>
            </a:extLst>
          </p:cNvPr>
          <p:cNvSpPr txBox="1">
            <a:spLocks/>
          </p:cNvSpPr>
          <p:nvPr/>
        </p:nvSpPr>
        <p:spPr>
          <a:xfrm>
            <a:off x="1509738" y="6357052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EFC1FE-885D-5F4E-A5EA-DD4EFD5FF25E}"/>
              </a:ext>
            </a:extLst>
          </p:cNvPr>
          <p:cNvSpPr txBox="1"/>
          <p:nvPr/>
        </p:nvSpPr>
        <p:spPr>
          <a:xfrm>
            <a:off x="1623163" y="823239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9CAC618-4983-4246-B135-C5408CD71193}"/>
              </a:ext>
            </a:extLst>
          </p:cNvPr>
          <p:cNvSpPr txBox="1">
            <a:spLocks/>
          </p:cNvSpPr>
          <p:nvPr/>
        </p:nvSpPr>
        <p:spPr>
          <a:xfrm>
            <a:off x="1509738" y="8817225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4CA142-75EF-1A48-8C1C-E3D8DFEC5905}"/>
              </a:ext>
            </a:extLst>
          </p:cNvPr>
          <p:cNvSpPr txBox="1"/>
          <p:nvPr/>
        </p:nvSpPr>
        <p:spPr>
          <a:xfrm>
            <a:off x="5376265" y="1067756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1AA71DB-DB5E-D14F-9428-2FD6BDD276BE}"/>
              </a:ext>
            </a:extLst>
          </p:cNvPr>
          <p:cNvSpPr txBox="1">
            <a:spLocks/>
          </p:cNvSpPr>
          <p:nvPr/>
        </p:nvSpPr>
        <p:spPr>
          <a:xfrm>
            <a:off x="5262840" y="11262395"/>
            <a:ext cx="1001057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5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5D2C50-3880-EB47-86F3-78115BBED90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48226E-1DCA-5C44-90F2-24B85C0584CF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7B78351-9C39-F046-B794-A582E8DC45F3}"/>
              </a:ext>
            </a:extLst>
          </p:cNvPr>
          <p:cNvSpPr>
            <a:spLocks/>
          </p:cNvSpPr>
          <p:nvPr/>
        </p:nvSpPr>
        <p:spPr bwMode="auto">
          <a:xfrm>
            <a:off x="29163" y="3025385"/>
            <a:ext cx="12922060" cy="10690615"/>
          </a:xfrm>
          <a:custGeom>
            <a:avLst/>
            <a:gdLst>
              <a:gd name="T0" fmla="*/ 0 w 4071"/>
              <a:gd name="T1" fmla="*/ 3368 h 3368"/>
              <a:gd name="T2" fmla="*/ 239 w 4071"/>
              <a:gd name="T3" fmla="*/ 2613 h 3368"/>
              <a:gd name="T4" fmla="*/ 451 w 4071"/>
              <a:gd name="T5" fmla="*/ 2447 h 3368"/>
              <a:gd name="T6" fmla="*/ 773 w 4071"/>
              <a:gd name="T7" fmla="*/ 1187 h 3368"/>
              <a:gd name="T8" fmla="*/ 892 w 4071"/>
              <a:gd name="T9" fmla="*/ 1233 h 3368"/>
              <a:gd name="T10" fmla="*/ 892 w 4071"/>
              <a:gd name="T11" fmla="*/ 1279 h 3368"/>
              <a:gd name="T12" fmla="*/ 1039 w 4071"/>
              <a:gd name="T13" fmla="*/ 1233 h 3368"/>
              <a:gd name="T14" fmla="*/ 1444 w 4071"/>
              <a:gd name="T15" fmla="*/ 441 h 3368"/>
              <a:gd name="T16" fmla="*/ 1545 w 4071"/>
              <a:gd name="T17" fmla="*/ 340 h 3368"/>
              <a:gd name="T18" fmla="*/ 1949 w 4071"/>
              <a:gd name="T19" fmla="*/ 248 h 3368"/>
              <a:gd name="T20" fmla="*/ 2014 w 4071"/>
              <a:gd name="T21" fmla="*/ 119 h 3368"/>
              <a:gd name="T22" fmla="*/ 2105 w 4071"/>
              <a:gd name="T23" fmla="*/ 0 h 3368"/>
              <a:gd name="T24" fmla="*/ 2427 w 4071"/>
              <a:gd name="T25" fmla="*/ 726 h 3368"/>
              <a:gd name="T26" fmla="*/ 2694 w 4071"/>
              <a:gd name="T27" fmla="*/ 1085 h 3368"/>
              <a:gd name="T28" fmla="*/ 2948 w 4071"/>
              <a:gd name="T29" fmla="*/ 1472 h 3368"/>
              <a:gd name="T30" fmla="*/ 3319 w 4071"/>
              <a:gd name="T31" fmla="*/ 1058 h 3368"/>
              <a:gd name="T32" fmla="*/ 3356 w 4071"/>
              <a:gd name="T33" fmla="*/ 1187 h 3368"/>
              <a:gd name="T34" fmla="*/ 3493 w 4071"/>
              <a:gd name="T35" fmla="*/ 2245 h 3368"/>
              <a:gd name="T36" fmla="*/ 3742 w 4071"/>
              <a:gd name="T37" fmla="*/ 1794 h 3368"/>
              <a:gd name="T38" fmla="*/ 3861 w 4071"/>
              <a:gd name="T39" fmla="*/ 1684 h 3368"/>
              <a:gd name="T40" fmla="*/ 4071 w 4071"/>
              <a:gd name="T41" fmla="*/ 3368 h 3368"/>
              <a:gd name="T42" fmla="*/ 0 w 4071"/>
              <a:gd name="T43" fmla="*/ 3368 h 3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1" h="3368">
                <a:moveTo>
                  <a:pt x="0" y="3368"/>
                </a:moveTo>
                <a:lnTo>
                  <a:pt x="239" y="2613"/>
                </a:lnTo>
                <a:lnTo>
                  <a:pt x="451" y="2447"/>
                </a:lnTo>
                <a:lnTo>
                  <a:pt x="773" y="1187"/>
                </a:lnTo>
                <a:lnTo>
                  <a:pt x="892" y="1233"/>
                </a:lnTo>
                <a:lnTo>
                  <a:pt x="892" y="1279"/>
                </a:lnTo>
                <a:lnTo>
                  <a:pt x="1039" y="1233"/>
                </a:lnTo>
                <a:lnTo>
                  <a:pt x="1444" y="441"/>
                </a:lnTo>
                <a:lnTo>
                  <a:pt x="1545" y="340"/>
                </a:lnTo>
                <a:lnTo>
                  <a:pt x="1949" y="248"/>
                </a:lnTo>
                <a:lnTo>
                  <a:pt x="2014" y="119"/>
                </a:lnTo>
                <a:lnTo>
                  <a:pt x="2105" y="0"/>
                </a:lnTo>
                <a:lnTo>
                  <a:pt x="2427" y="726"/>
                </a:lnTo>
                <a:lnTo>
                  <a:pt x="2694" y="1085"/>
                </a:lnTo>
                <a:lnTo>
                  <a:pt x="2948" y="1472"/>
                </a:lnTo>
                <a:lnTo>
                  <a:pt x="3319" y="1058"/>
                </a:lnTo>
                <a:lnTo>
                  <a:pt x="3356" y="1187"/>
                </a:lnTo>
                <a:lnTo>
                  <a:pt x="3493" y="2245"/>
                </a:lnTo>
                <a:lnTo>
                  <a:pt x="3742" y="1794"/>
                </a:lnTo>
                <a:lnTo>
                  <a:pt x="3861" y="1684"/>
                </a:lnTo>
                <a:lnTo>
                  <a:pt x="4071" y="3368"/>
                </a:lnTo>
                <a:lnTo>
                  <a:pt x="0" y="3368"/>
                </a:lnTo>
                <a:close/>
              </a:path>
            </a:pathLst>
          </a:custGeom>
          <a:solidFill>
            <a:srgbClr val="95D0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951A2-1DE9-4547-B5A9-606982AC03A1}"/>
              </a:ext>
            </a:extLst>
          </p:cNvPr>
          <p:cNvSpPr/>
          <p:nvPr/>
        </p:nvSpPr>
        <p:spPr>
          <a:xfrm>
            <a:off x="0" y="7937460"/>
            <a:ext cx="24374474" cy="577854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878D7D-FE88-2E40-B164-582178CC838A}"/>
              </a:ext>
            </a:extLst>
          </p:cNvPr>
          <p:cNvCxnSpPr>
            <a:cxnSpLocks/>
          </p:cNvCxnSpPr>
          <p:nvPr/>
        </p:nvCxnSpPr>
        <p:spPr>
          <a:xfrm>
            <a:off x="7036976" y="3841966"/>
            <a:ext cx="2282477" cy="0"/>
          </a:xfrm>
          <a:prstGeom prst="straightConnector1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DD6FD3-A2A7-AF44-8E49-E1D723B7ECEC}"/>
              </a:ext>
            </a:extLst>
          </p:cNvPr>
          <p:cNvCxnSpPr>
            <a:cxnSpLocks/>
          </p:cNvCxnSpPr>
          <p:nvPr/>
        </p:nvCxnSpPr>
        <p:spPr>
          <a:xfrm>
            <a:off x="10556625" y="6466102"/>
            <a:ext cx="2286000" cy="0"/>
          </a:xfrm>
          <a:prstGeom prst="straightConnector1">
            <a:avLst/>
          </a:prstGeom>
          <a:ln w="38100" cap="rnd">
            <a:solidFill>
              <a:schemeClr val="accent2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01B7DA-E433-A24C-918E-A35A4F6C2ABF}"/>
              </a:ext>
            </a:extLst>
          </p:cNvPr>
          <p:cNvCxnSpPr>
            <a:cxnSpLocks/>
          </p:cNvCxnSpPr>
          <p:nvPr/>
        </p:nvCxnSpPr>
        <p:spPr>
          <a:xfrm>
            <a:off x="12345749" y="9137143"/>
            <a:ext cx="2285405" cy="0"/>
          </a:xfrm>
          <a:prstGeom prst="straightConnector1">
            <a:avLst/>
          </a:prstGeom>
          <a:ln w="38100" cap="rnd">
            <a:solidFill>
              <a:schemeClr val="accent4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02F8B3-62C1-2F4F-B3F1-F5B5721B7B45}"/>
              </a:ext>
            </a:extLst>
          </p:cNvPr>
          <p:cNvCxnSpPr>
            <a:cxnSpLocks/>
          </p:cNvCxnSpPr>
          <p:nvPr/>
        </p:nvCxnSpPr>
        <p:spPr>
          <a:xfrm>
            <a:off x="12631346" y="11606567"/>
            <a:ext cx="2286000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04594E-C1DE-E446-83FB-86B2C04B87E4}"/>
              </a:ext>
            </a:extLst>
          </p:cNvPr>
          <p:cNvSpPr txBox="1"/>
          <p:nvPr/>
        </p:nvSpPr>
        <p:spPr>
          <a:xfrm>
            <a:off x="15288230" y="1100197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34AD06B-77C1-2344-ACE1-3A3E29BF74D1}"/>
              </a:ext>
            </a:extLst>
          </p:cNvPr>
          <p:cNvSpPr txBox="1">
            <a:spLocks/>
          </p:cNvSpPr>
          <p:nvPr/>
        </p:nvSpPr>
        <p:spPr>
          <a:xfrm>
            <a:off x="15174805" y="11586813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C8D14-42F4-E049-9B9F-21F352C034E9}"/>
              </a:ext>
            </a:extLst>
          </p:cNvPr>
          <p:cNvSpPr txBox="1"/>
          <p:nvPr/>
        </p:nvSpPr>
        <p:spPr>
          <a:xfrm>
            <a:off x="14966755" y="860116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5E6FE0A-AE70-0043-9745-D7F026084B53}"/>
              </a:ext>
            </a:extLst>
          </p:cNvPr>
          <p:cNvSpPr txBox="1">
            <a:spLocks/>
          </p:cNvSpPr>
          <p:nvPr/>
        </p:nvSpPr>
        <p:spPr>
          <a:xfrm>
            <a:off x="14853330" y="9186002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45666-0A1D-F34D-B682-20C478FEB9BD}"/>
              </a:ext>
            </a:extLst>
          </p:cNvPr>
          <p:cNvSpPr txBox="1"/>
          <p:nvPr/>
        </p:nvSpPr>
        <p:spPr>
          <a:xfrm>
            <a:off x="13197687" y="575614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A7105A1-FE17-DC46-8371-2FDC8397BDF5}"/>
              </a:ext>
            </a:extLst>
          </p:cNvPr>
          <p:cNvSpPr txBox="1">
            <a:spLocks/>
          </p:cNvSpPr>
          <p:nvPr/>
        </p:nvSpPr>
        <p:spPr>
          <a:xfrm>
            <a:off x="13084262" y="6340974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C7CA85-46F2-DC4F-9868-104A829565DD}"/>
              </a:ext>
            </a:extLst>
          </p:cNvPr>
          <p:cNvSpPr txBox="1"/>
          <p:nvPr/>
        </p:nvSpPr>
        <p:spPr>
          <a:xfrm>
            <a:off x="9712974" y="325713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CAC5CAC-49BD-F94F-BF68-950A49DF5935}"/>
              </a:ext>
            </a:extLst>
          </p:cNvPr>
          <p:cNvSpPr txBox="1">
            <a:spLocks/>
          </p:cNvSpPr>
          <p:nvPr/>
        </p:nvSpPr>
        <p:spPr>
          <a:xfrm>
            <a:off x="9599549" y="3841966"/>
            <a:ext cx="7682020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9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2C3E74-1FB1-A041-BBBB-C941F56BD52D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FA4128-7DD1-D14B-8EAD-656C039C8CD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D2482-3F3C-C54A-9350-67C7CA9C5BDF}"/>
              </a:ext>
            </a:extLst>
          </p:cNvPr>
          <p:cNvGrpSpPr/>
          <p:nvPr/>
        </p:nvGrpSpPr>
        <p:grpSpPr>
          <a:xfrm>
            <a:off x="2374284" y="2924591"/>
            <a:ext cx="5757948" cy="10379548"/>
            <a:chOff x="1187451" y="1341437"/>
            <a:chExt cx="2879724" cy="519112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D8C21AE-2B56-0349-9ECE-8E83C544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451" y="1341437"/>
              <a:ext cx="2879724" cy="5191126"/>
            </a:xfrm>
            <a:custGeom>
              <a:avLst/>
              <a:gdLst>
                <a:gd name="T0" fmla="*/ 719 w 741"/>
                <a:gd name="T1" fmla="*/ 395 h 1340"/>
                <a:gd name="T2" fmla="*/ 677 w 741"/>
                <a:gd name="T3" fmla="*/ 346 h 1340"/>
                <a:gd name="T4" fmla="*/ 598 w 741"/>
                <a:gd name="T5" fmla="*/ 325 h 1340"/>
                <a:gd name="T6" fmla="*/ 516 w 741"/>
                <a:gd name="T7" fmla="*/ 146 h 1340"/>
                <a:gd name="T8" fmla="*/ 453 w 741"/>
                <a:gd name="T9" fmla="*/ 129 h 1340"/>
                <a:gd name="T10" fmla="*/ 405 w 741"/>
                <a:gd name="T11" fmla="*/ 71 h 1340"/>
                <a:gd name="T12" fmla="*/ 351 w 741"/>
                <a:gd name="T13" fmla="*/ 5 h 1340"/>
                <a:gd name="T14" fmla="*/ 296 w 741"/>
                <a:gd name="T15" fmla="*/ 57 h 1340"/>
                <a:gd name="T16" fmla="*/ 260 w 741"/>
                <a:gd name="T17" fmla="*/ 168 h 1340"/>
                <a:gd name="T18" fmla="*/ 197 w 741"/>
                <a:gd name="T19" fmla="*/ 198 h 1340"/>
                <a:gd name="T20" fmla="*/ 159 w 741"/>
                <a:gd name="T21" fmla="*/ 276 h 1340"/>
                <a:gd name="T22" fmla="*/ 110 w 741"/>
                <a:gd name="T23" fmla="*/ 326 h 1340"/>
                <a:gd name="T24" fmla="*/ 58 w 741"/>
                <a:gd name="T25" fmla="*/ 374 h 1340"/>
                <a:gd name="T26" fmla="*/ 2 w 741"/>
                <a:gd name="T27" fmla="*/ 485 h 1340"/>
                <a:gd name="T28" fmla="*/ 18 w 741"/>
                <a:gd name="T29" fmla="*/ 534 h 1340"/>
                <a:gd name="T30" fmla="*/ 71 w 741"/>
                <a:gd name="T31" fmla="*/ 699 h 1340"/>
                <a:gd name="T32" fmla="*/ 126 w 741"/>
                <a:gd name="T33" fmla="*/ 767 h 1340"/>
                <a:gd name="T34" fmla="*/ 169 w 741"/>
                <a:gd name="T35" fmla="*/ 874 h 1340"/>
                <a:gd name="T36" fmla="*/ 221 w 741"/>
                <a:gd name="T37" fmla="*/ 903 h 1340"/>
                <a:gd name="T38" fmla="*/ 235 w 741"/>
                <a:gd name="T39" fmla="*/ 1031 h 1340"/>
                <a:gd name="T40" fmla="*/ 266 w 741"/>
                <a:gd name="T41" fmla="*/ 1125 h 1340"/>
                <a:gd name="T42" fmla="*/ 311 w 741"/>
                <a:gd name="T43" fmla="*/ 1151 h 1340"/>
                <a:gd name="T44" fmla="*/ 335 w 741"/>
                <a:gd name="T45" fmla="*/ 1244 h 1340"/>
                <a:gd name="T46" fmla="*/ 388 w 741"/>
                <a:gd name="T47" fmla="*/ 1277 h 1340"/>
                <a:gd name="T48" fmla="*/ 456 w 741"/>
                <a:gd name="T49" fmla="*/ 1325 h 1340"/>
                <a:gd name="T50" fmla="*/ 483 w 741"/>
                <a:gd name="T51" fmla="*/ 1279 h 1340"/>
                <a:gd name="T52" fmla="*/ 538 w 741"/>
                <a:gd name="T53" fmla="*/ 1223 h 1340"/>
                <a:gd name="T54" fmla="*/ 535 w 741"/>
                <a:gd name="T55" fmla="*/ 1103 h 1340"/>
                <a:gd name="T56" fmla="*/ 540 w 741"/>
                <a:gd name="T57" fmla="*/ 1026 h 1340"/>
                <a:gd name="T58" fmla="*/ 545 w 741"/>
                <a:gd name="T59" fmla="*/ 1007 h 1340"/>
                <a:gd name="T60" fmla="*/ 596 w 741"/>
                <a:gd name="T61" fmla="*/ 971 h 1340"/>
                <a:gd name="T62" fmla="*/ 608 w 741"/>
                <a:gd name="T63" fmla="*/ 912 h 1340"/>
                <a:gd name="T64" fmla="*/ 614 w 741"/>
                <a:gd name="T65" fmla="*/ 911 h 1340"/>
                <a:gd name="T66" fmla="*/ 656 w 741"/>
                <a:gd name="T67" fmla="*/ 807 h 1340"/>
                <a:gd name="T68" fmla="*/ 694 w 741"/>
                <a:gd name="T69" fmla="*/ 561 h 1340"/>
                <a:gd name="T70" fmla="*/ 738 w 741"/>
                <a:gd name="T71" fmla="*/ 45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1340">
                  <a:moveTo>
                    <a:pt x="739" y="421"/>
                  </a:moveTo>
                  <a:cubicBezTo>
                    <a:pt x="736" y="409"/>
                    <a:pt x="729" y="401"/>
                    <a:pt x="719" y="395"/>
                  </a:cubicBezTo>
                  <a:cubicBezTo>
                    <a:pt x="708" y="389"/>
                    <a:pt x="695" y="391"/>
                    <a:pt x="684" y="386"/>
                  </a:cubicBezTo>
                  <a:cubicBezTo>
                    <a:pt x="672" y="381"/>
                    <a:pt x="677" y="357"/>
                    <a:pt x="677" y="346"/>
                  </a:cubicBezTo>
                  <a:cubicBezTo>
                    <a:pt x="676" y="334"/>
                    <a:pt x="670" y="326"/>
                    <a:pt x="661" y="319"/>
                  </a:cubicBezTo>
                  <a:cubicBezTo>
                    <a:pt x="644" y="306"/>
                    <a:pt x="618" y="316"/>
                    <a:pt x="598" y="325"/>
                  </a:cubicBezTo>
                  <a:cubicBezTo>
                    <a:pt x="588" y="276"/>
                    <a:pt x="587" y="194"/>
                    <a:pt x="529" y="193"/>
                  </a:cubicBezTo>
                  <a:cubicBezTo>
                    <a:pt x="527" y="176"/>
                    <a:pt x="523" y="159"/>
                    <a:pt x="516" y="146"/>
                  </a:cubicBezTo>
                  <a:cubicBezTo>
                    <a:pt x="509" y="133"/>
                    <a:pt x="496" y="126"/>
                    <a:pt x="481" y="125"/>
                  </a:cubicBezTo>
                  <a:cubicBezTo>
                    <a:pt x="472" y="124"/>
                    <a:pt x="462" y="127"/>
                    <a:pt x="453" y="129"/>
                  </a:cubicBezTo>
                  <a:cubicBezTo>
                    <a:pt x="436" y="132"/>
                    <a:pt x="426" y="123"/>
                    <a:pt x="419" y="109"/>
                  </a:cubicBezTo>
                  <a:cubicBezTo>
                    <a:pt x="412" y="97"/>
                    <a:pt x="410" y="83"/>
                    <a:pt x="405" y="71"/>
                  </a:cubicBezTo>
                  <a:cubicBezTo>
                    <a:pt x="401" y="61"/>
                    <a:pt x="395" y="52"/>
                    <a:pt x="389" y="42"/>
                  </a:cubicBezTo>
                  <a:cubicBezTo>
                    <a:pt x="380" y="28"/>
                    <a:pt x="368" y="10"/>
                    <a:pt x="351" y="5"/>
                  </a:cubicBezTo>
                  <a:cubicBezTo>
                    <a:pt x="335" y="0"/>
                    <a:pt x="321" y="7"/>
                    <a:pt x="312" y="20"/>
                  </a:cubicBezTo>
                  <a:cubicBezTo>
                    <a:pt x="305" y="32"/>
                    <a:pt x="301" y="45"/>
                    <a:pt x="296" y="57"/>
                  </a:cubicBezTo>
                  <a:cubicBezTo>
                    <a:pt x="292" y="66"/>
                    <a:pt x="287" y="74"/>
                    <a:pt x="286" y="84"/>
                  </a:cubicBezTo>
                  <a:cubicBezTo>
                    <a:pt x="267" y="105"/>
                    <a:pt x="266" y="142"/>
                    <a:pt x="260" y="168"/>
                  </a:cubicBezTo>
                  <a:cubicBezTo>
                    <a:pt x="256" y="187"/>
                    <a:pt x="245" y="181"/>
                    <a:pt x="230" y="181"/>
                  </a:cubicBezTo>
                  <a:cubicBezTo>
                    <a:pt x="217" y="181"/>
                    <a:pt x="205" y="188"/>
                    <a:pt x="197" y="198"/>
                  </a:cubicBezTo>
                  <a:cubicBezTo>
                    <a:pt x="188" y="210"/>
                    <a:pt x="185" y="224"/>
                    <a:pt x="184" y="239"/>
                  </a:cubicBezTo>
                  <a:cubicBezTo>
                    <a:pt x="182" y="260"/>
                    <a:pt x="181" y="269"/>
                    <a:pt x="159" y="276"/>
                  </a:cubicBezTo>
                  <a:cubicBezTo>
                    <a:pt x="131" y="284"/>
                    <a:pt x="113" y="300"/>
                    <a:pt x="113" y="327"/>
                  </a:cubicBezTo>
                  <a:cubicBezTo>
                    <a:pt x="112" y="327"/>
                    <a:pt x="111" y="327"/>
                    <a:pt x="110" y="326"/>
                  </a:cubicBezTo>
                  <a:cubicBezTo>
                    <a:pt x="99" y="321"/>
                    <a:pt x="87" y="319"/>
                    <a:pt x="76" y="326"/>
                  </a:cubicBezTo>
                  <a:cubicBezTo>
                    <a:pt x="61" y="335"/>
                    <a:pt x="60" y="358"/>
                    <a:pt x="58" y="374"/>
                  </a:cubicBezTo>
                  <a:cubicBezTo>
                    <a:pt x="56" y="388"/>
                    <a:pt x="51" y="406"/>
                    <a:pt x="50" y="422"/>
                  </a:cubicBezTo>
                  <a:cubicBezTo>
                    <a:pt x="22" y="435"/>
                    <a:pt x="0" y="450"/>
                    <a:pt x="2" y="485"/>
                  </a:cubicBezTo>
                  <a:cubicBezTo>
                    <a:pt x="3" y="501"/>
                    <a:pt x="10" y="517"/>
                    <a:pt x="19" y="530"/>
                  </a:cubicBezTo>
                  <a:cubicBezTo>
                    <a:pt x="18" y="531"/>
                    <a:pt x="18" y="533"/>
                    <a:pt x="18" y="534"/>
                  </a:cubicBezTo>
                  <a:cubicBezTo>
                    <a:pt x="16" y="570"/>
                    <a:pt x="20" y="607"/>
                    <a:pt x="25" y="643"/>
                  </a:cubicBezTo>
                  <a:cubicBezTo>
                    <a:pt x="29" y="673"/>
                    <a:pt x="37" y="697"/>
                    <a:pt x="71" y="699"/>
                  </a:cubicBezTo>
                  <a:cubicBezTo>
                    <a:pt x="89" y="700"/>
                    <a:pt x="107" y="694"/>
                    <a:pt x="118" y="711"/>
                  </a:cubicBezTo>
                  <a:cubicBezTo>
                    <a:pt x="128" y="726"/>
                    <a:pt x="126" y="750"/>
                    <a:pt x="126" y="767"/>
                  </a:cubicBezTo>
                  <a:cubicBezTo>
                    <a:pt x="127" y="796"/>
                    <a:pt x="129" y="830"/>
                    <a:pt x="143" y="856"/>
                  </a:cubicBezTo>
                  <a:cubicBezTo>
                    <a:pt x="148" y="866"/>
                    <a:pt x="158" y="873"/>
                    <a:pt x="169" y="874"/>
                  </a:cubicBezTo>
                  <a:cubicBezTo>
                    <a:pt x="178" y="874"/>
                    <a:pt x="186" y="873"/>
                    <a:pt x="195" y="877"/>
                  </a:cubicBezTo>
                  <a:cubicBezTo>
                    <a:pt x="205" y="882"/>
                    <a:pt x="214" y="893"/>
                    <a:pt x="221" y="903"/>
                  </a:cubicBezTo>
                  <a:cubicBezTo>
                    <a:pt x="233" y="922"/>
                    <a:pt x="228" y="952"/>
                    <a:pt x="228" y="973"/>
                  </a:cubicBezTo>
                  <a:cubicBezTo>
                    <a:pt x="228" y="993"/>
                    <a:pt x="230" y="1012"/>
                    <a:pt x="235" y="1031"/>
                  </a:cubicBezTo>
                  <a:cubicBezTo>
                    <a:pt x="239" y="1047"/>
                    <a:pt x="246" y="1062"/>
                    <a:pt x="250" y="1077"/>
                  </a:cubicBezTo>
                  <a:cubicBezTo>
                    <a:pt x="254" y="1094"/>
                    <a:pt x="258" y="1109"/>
                    <a:pt x="266" y="1125"/>
                  </a:cubicBezTo>
                  <a:cubicBezTo>
                    <a:pt x="272" y="1137"/>
                    <a:pt x="282" y="1146"/>
                    <a:pt x="295" y="1151"/>
                  </a:cubicBezTo>
                  <a:cubicBezTo>
                    <a:pt x="300" y="1152"/>
                    <a:pt x="305" y="1152"/>
                    <a:pt x="311" y="1151"/>
                  </a:cubicBezTo>
                  <a:cubicBezTo>
                    <a:pt x="311" y="1166"/>
                    <a:pt x="315" y="1179"/>
                    <a:pt x="321" y="1194"/>
                  </a:cubicBezTo>
                  <a:cubicBezTo>
                    <a:pt x="329" y="1211"/>
                    <a:pt x="332" y="1226"/>
                    <a:pt x="335" y="1244"/>
                  </a:cubicBezTo>
                  <a:cubicBezTo>
                    <a:pt x="337" y="1258"/>
                    <a:pt x="347" y="1269"/>
                    <a:pt x="361" y="1270"/>
                  </a:cubicBezTo>
                  <a:cubicBezTo>
                    <a:pt x="371" y="1271"/>
                    <a:pt x="380" y="1270"/>
                    <a:pt x="388" y="1277"/>
                  </a:cubicBezTo>
                  <a:cubicBezTo>
                    <a:pt x="393" y="1282"/>
                    <a:pt x="397" y="1290"/>
                    <a:pt x="400" y="1297"/>
                  </a:cubicBezTo>
                  <a:cubicBezTo>
                    <a:pt x="410" y="1317"/>
                    <a:pt x="430" y="1340"/>
                    <a:pt x="456" y="1325"/>
                  </a:cubicBezTo>
                  <a:cubicBezTo>
                    <a:pt x="469" y="1317"/>
                    <a:pt x="477" y="1301"/>
                    <a:pt x="480" y="1284"/>
                  </a:cubicBezTo>
                  <a:cubicBezTo>
                    <a:pt x="482" y="1283"/>
                    <a:pt x="483" y="1281"/>
                    <a:pt x="483" y="1279"/>
                  </a:cubicBezTo>
                  <a:cubicBezTo>
                    <a:pt x="485" y="1263"/>
                    <a:pt x="498" y="1260"/>
                    <a:pt x="511" y="1253"/>
                  </a:cubicBezTo>
                  <a:cubicBezTo>
                    <a:pt x="523" y="1247"/>
                    <a:pt x="534" y="1236"/>
                    <a:pt x="538" y="1223"/>
                  </a:cubicBezTo>
                  <a:cubicBezTo>
                    <a:pt x="549" y="1190"/>
                    <a:pt x="520" y="1168"/>
                    <a:pt x="516" y="1137"/>
                  </a:cubicBezTo>
                  <a:cubicBezTo>
                    <a:pt x="514" y="1123"/>
                    <a:pt x="526" y="1113"/>
                    <a:pt x="535" y="1103"/>
                  </a:cubicBezTo>
                  <a:cubicBezTo>
                    <a:pt x="543" y="1094"/>
                    <a:pt x="550" y="1083"/>
                    <a:pt x="551" y="1070"/>
                  </a:cubicBezTo>
                  <a:cubicBezTo>
                    <a:pt x="553" y="1054"/>
                    <a:pt x="547" y="1040"/>
                    <a:pt x="540" y="1026"/>
                  </a:cubicBezTo>
                  <a:cubicBezTo>
                    <a:pt x="538" y="1021"/>
                    <a:pt x="536" y="1017"/>
                    <a:pt x="535" y="1012"/>
                  </a:cubicBezTo>
                  <a:cubicBezTo>
                    <a:pt x="538" y="1010"/>
                    <a:pt x="541" y="1008"/>
                    <a:pt x="545" y="1007"/>
                  </a:cubicBezTo>
                  <a:cubicBezTo>
                    <a:pt x="553" y="1004"/>
                    <a:pt x="561" y="1002"/>
                    <a:pt x="569" y="998"/>
                  </a:cubicBezTo>
                  <a:cubicBezTo>
                    <a:pt x="581" y="993"/>
                    <a:pt x="591" y="983"/>
                    <a:pt x="596" y="971"/>
                  </a:cubicBezTo>
                  <a:cubicBezTo>
                    <a:pt x="600" y="959"/>
                    <a:pt x="601" y="947"/>
                    <a:pt x="602" y="935"/>
                  </a:cubicBezTo>
                  <a:cubicBezTo>
                    <a:pt x="603" y="927"/>
                    <a:pt x="605" y="919"/>
                    <a:pt x="608" y="912"/>
                  </a:cubicBezTo>
                  <a:cubicBezTo>
                    <a:pt x="603" y="910"/>
                    <a:pt x="603" y="909"/>
                    <a:pt x="606" y="910"/>
                  </a:cubicBezTo>
                  <a:cubicBezTo>
                    <a:pt x="609" y="911"/>
                    <a:pt x="611" y="911"/>
                    <a:pt x="614" y="911"/>
                  </a:cubicBezTo>
                  <a:cubicBezTo>
                    <a:pt x="648" y="908"/>
                    <a:pt x="647" y="870"/>
                    <a:pt x="651" y="845"/>
                  </a:cubicBezTo>
                  <a:cubicBezTo>
                    <a:pt x="652" y="834"/>
                    <a:pt x="655" y="821"/>
                    <a:pt x="656" y="807"/>
                  </a:cubicBezTo>
                  <a:cubicBezTo>
                    <a:pt x="704" y="805"/>
                    <a:pt x="697" y="712"/>
                    <a:pt x="693" y="679"/>
                  </a:cubicBezTo>
                  <a:cubicBezTo>
                    <a:pt x="689" y="640"/>
                    <a:pt x="677" y="597"/>
                    <a:pt x="694" y="561"/>
                  </a:cubicBezTo>
                  <a:cubicBezTo>
                    <a:pt x="705" y="538"/>
                    <a:pt x="723" y="519"/>
                    <a:pt x="732" y="496"/>
                  </a:cubicBezTo>
                  <a:cubicBezTo>
                    <a:pt x="737" y="483"/>
                    <a:pt x="739" y="466"/>
                    <a:pt x="738" y="450"/>
                  </a:cubicBezTo>
                  <a:cubicBezTo>
                    <a:pt x="740" y="440"/>
                    <a:pt x="741" y="430"/>
                    <a:pt x="739" y="421"/>
                  </a:cubicBezTo>
                  <a:close/>
                </a:path>
              </a:pathLst>
            </a:custGeom>
            <a:solidFill>
              <a:srgbClr val="5178B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533C4FB-2177-6F48-BEA3-C85BC9E67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425" y="3046413"/>
              <a:ext cx="222250" cy="180975"/>
            </a:xfrm>
            <a:custGeom>
              <a:avLst/>
              <a:gdLst>
                <a:gd name="T0" fmla="*/ 53 w 57"/>
                <a:gd name="T1" fmla="*/ 9 h 47"/>
                <a:gd name="T2" fmla="*/ 22 w 57"/>
                <a:gd name="T3" fmla="*/ 8 h 47"/>
                <a:gd name="T4" fmla="*/ 2 w 57"/>
                <a:gd name="T5" fmla="*/ 30 h 47"/>
                <a:gd name="T6" fmla="*/ 21 w 57"/>
                <a:gd name="T7" fmla="*/ 35 h 47"/>
                <a:gd name="T8" fmla="*/ 52 w 57"/>
                <a:gd name="T9" fmla="*/ 22 h 47"/>
                <a:gd name="T10" fmla="*/ 53 w 57"/>
                <a:gd name="T11" fmla="*/ 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7">
                  <a:moveTo>
                    <a:pt x="53" y="9"/>
                  </a:moveTo>
                  <a:cubicBezTo>
                    <a:pt x="46" y="0"/>
                    <a:pt x="31" y="4"/>
                    <a:pt x="22" y="8"/>
                  </a:cubicBezTo>
                  <a:cubicBezTo>
                    <a:pt x="13" y="12"/>
                    <a:pt x="4" y="20"/>
                    <a:pt x="2" y="30"/>
                  </a:cubicBezTo>
                  <a:cubicBezTo>
                    <a:pt x="0" y="43"/>
                    <a:pt x="16" y="47"/>
                    <a:pt x="21" y="35"/>
                  </a:cubicBezTo>
                  <a:cubicBezTo>
                    <a:pt x="26" y="24"/>
                    <a:pt x="43" y="28"/>
                    <a:pt x="52" y="22"/>
                  </a:cubicBezTo>
                  <a:cubicBezTo>
                    <a:pt x="56" y="19"/>
                    <a:pt x="57" y="13"/>
                    <a:pt x="53" y="9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EA82944-B50E-7441-A661-CE1CD45C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88" y="2441575"/>
              <a:ext cx="493712" cy="550863"/>
            </a:xfrm>
            <a:custGeom>
              <a:avLst/>
              <a:gdLst>
                <a:gd name="T0" fmla="*/ 117 w 127"/>
                <a:gd name="T1" fmla="*/ 19 h 142"/>
                <a:gd name="T2" fmla="*/ 61 w 127"/>
                <a:gd name="T3" fmla="*/ 62 h 142"/>
                <a:gd name="T4" fmla="*/ 10 w 127"/>
                <a:gd name="T5" fmla="*/ 68 h 142"/>
                <a:gd name="T6" fmla="*/ 7 w 127"/>
                <a:gd name="T7" fmla="*/ 128 h 142"/>
                <a:gd name="T8" fmla="*/ 28 w 127"/>
                <a:gd name="T9" fmla="*/ 128 h 142"/>
                <a:gd name="T10" fmla="*/ 29 w 127"/>
                <a:gd name="T11" fmla="*/ 98 h 142"/>
                <a:gd name="T12" fmla="*/ 41 w 127"/>
                <a:gd name="T13" fmla="*/ 80 h 142"/>
                <a:gd name="T14" fmla="*/ 85 w 127"/>
                <a:gd name="T15" fmla="*/ 75 h 142"/>
                <a:gd name="T16" fmla="*/ 105 w 127"/>
                <a:gd name="T17" fmla="*/ 39 h 142"/>
                <a:gd name="T18" fmla="*/ 124 w 127"/>
                <a:gd name="T19" fmla="*/ 31 h 142"/>
                <a:gd name="T20" fmla="*/ 117 w 127"/>
                <a:gd name="T21" fmla="*/ 1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42">
                  <a:moveTo>
                    <a:pt x="117" y="19"/>
                  </a:moveTo>
                  <a:cubicBezTo>
                    <a:pt x="83" y="0"/>
                    <a:pt x="74" y="68"/>
                    <a:pt x="61" y="62"/>
                  </a:cubicBezTo>
                  <a:cubicBezTo>
                    <a:pt x="43" y="54"/>
                    <a:pt x="22" y="49"/>
                    <a:pt x="10" y="68"/>
                  </a:cubicBezTo>
                  <a:cubicBezTo>
                    <a:pt x="0" y="83"/>
                    <a:pt x="6" y="111"/>
                    <a:pt x="7" y="128"/>
                  </a:cubicBezTo>
                  <a:cubicBezTo>
                    <a:pt x="9" y="141"/>
                    <a:pt x="27" y="142"/>
                    <a:pt x="28" y="128"/>
                  </a:cubicBezTo>
                  <a:cubicBezTo>
                    <a:pt x="29" y="118"/>
                    <a:pt x="28" y="108"/>
                    <a:pt x="29" y="98"/>
                  </a:cubicBezTo>
                  <a:cubicBezTo>
                    <a:pt x="29" y="87"/>
                    <a:pt x="28" y="77"/>
                    <a:pt x="41" y="80"/>
                  </a:cubicBezTo>
                  <a:cubicBezTo>
                    <a:pt x="57" y="83"/>
                    <a:pt x="73" y="93"/>
                    <a:pt x="85" y="75"/>
                  </a:cubicBezTo>
                  <a:cubicBezTo>
                    <a:pt x="92" y="66"/>
                    <a:pt x="93" y="44"/>
                    <a:pt x="105" y="39"/>
                  </a:cubicBezTo>
                  <a:cubicBezTo>
                    <a:pt x="112" y="36"/>
                    <a:pt x="120" y="38"/>
                    <a:pt x="124" y="31"/>
                  </a:cubicBezTo>
                  <a:cubicBezTo>
                    <a:pt x="127" y="26"/>
                    <a:pt x="121" y="21"/>
                    <a:pt x="117" y="19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D8239B-BC56-0B46-AF94-E38D2E07F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2178050"/>
              <a:ext cx="1519237" cy="917575"/>
            </a:xfrm>
            <a:custGeom>
              <a:avLst/>
              <a:gdLst>
                <a:gd name="T0" fmla="*/ 370 w 391"/>
                <a:gd name="T1" fmla="*/ 175 h 237"/>
                <a:gd name="T2" fmla="*/ 341 w 391"/>
                <a:gd name="T3" fmla="*/ 164 h 237"/>
                <a:gd name="T4" fmla="*/ 310 w 391"/>
                <a:gd name="T5" fmla="*/ 132 h 237"/>
                <a:gd name="T6" fmla="*/ 264 w 391"/>
                <a:gd name="T7" fmla="*/ 114 h 237"/>
                <a:gd name="T8" fmla="*/ 223 w 391"/>
                <a:gd name="T9" fmla="*/ 94 h 237"/>
                <a:gd name="T10" fmla="*/ 204 w 391"/>
                <a:gd name="T11" fmla="*/ 39 h 237"/>
                <a:gd name="T12" fmla="*/ 160 w 391"/>
                <a:gd name="T13" fmla="*/ 6 h 237"/>
                <a:gd name="T14" fmla="*/ 125 w 391"/>
                <a:gd name="T15" fmla="*/ 77 h 237"/>
                <a:gd name="T16" fmla="*/ 93 w 391"/>
                <a:gd name="T17" fmla="*/ 125 h 237"/>
                <a:gd name="T18" fmla="*/ 39 w 391"/>
                <a:gd name="T19" fmla="*/ 163 h 237"/>
                <a:gd name="T20" fmla="*/ 3 w 391"/>
                <a:gd name="T21" fmla="*/ 226 h 237"/>
                <a:gd name="T22" fmla="*/ 21 w 391"/>
                <a:gd name="T23" fmla="*/ 226 h 237"/>
                <a:gd name="T24" fmla="*/ 94 w 391"/>
                <a:gd name="T25" fmla="*/ 168 h 237"/>
                <a:gd name="T26" fmla="*/ 138 w 391"/>
                <a:gd name="T27" fmla="*/ 100 h 237"/>
                <a:gd name="T28" fmla="*/ 159 w 391"/>
                <a:gd name="T29" fmla="*/ 42 h 237"/>
                <a:gd name="T30" fmla="*/ 192 w 391"/>
                <a:gd name="T31" fmla="*/ 73 h 237"/>
                <a:gd name="T32" fmla="*/ 200 w 391"/>
                <a:gd name="T33" fmla="*/ 100 h 237"/>
                <a:gd name="T34" fmla="*/ 209 w 391"/>
                <a:gd name="T35" fmla="*/ 128 h 237"/>
                <a:gd name="T36" fmla="*/ 236 w 391"/>
                <a:gd name="T37" fmla="*/ 151 h 237"/>
                <a:gd name="T38" fmla="*/ 292 w 391"/>
                <a:gd name="T39" fmla="*/ 158 h 237"/>
                <a:gd name="T40" fmla="*/ 310 w 391"/>
                <a:gd name="T41" fmla="*/ 184 h 237"/>
                <a:gd name="T42" fmla="*/ 341 w 391"/>
                <a:gd name="T43" fmla="*/ 187 h 237"/>
                <a:gd name="T44" fmla="*/ 378 w 391"/>
                <a:gd name="T45" fmla="*/ 230 h 237"/>
                <a:gd name="T46" fmla="*/ 389 w 391"/>
                <a:gd name="T47" fmla="*/ 227 h 237"/>
                <a:gd name="T48" fmla="*/ 370 w 391"/>
                <a:gd name="T49" fmla="*/ 17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237">
                  <a:moveTo>
                    <a:pt x="370" y="175"/>
                  </a:moveTo>
                  <a:cubicBezTo>
                    <a:pt x="362" y="169"/>
                    <a:pt x="352" y="165"/>
                    <a:pt x="341" y="164"/>
                  </a:cubicBezTo>
                  <a:cubicBezTo>
                    <a:pt x="317" y="163"/>
                    <a:pt x="319" y="148"/>
                    <a:pt x="310" y="132"/>
                  </a:cubicBezTo>
                  <a:cubicBezTo>
                    <a:pt x="300" y="116"/>
                    <a:pt x="283" y="102"/>
                    <a:pt x="264" y="114"/>
                  </a:cubicBezTo>
                  <a:cubicBezTo>
                    <a:pt x="242" y="127"/>
                    <a:pt x="230" y="118"/>
                    <a:pt x="223" y="94"/>
                  </a:cubicBezTo>
                  <a:cubicBezTo>
                    <a:pt x="218" y="75"/>
                    <a:pt x="212" y="57"/>
                    <a:pt x="204" y="39"/>
                  </a:cubicBezTo>
                  <a:cubicBezTo>
                    <a:pt x="197" y="24"/>
                    <a:pt x="179" y="0"/>
                    <a:pt x="160" y="6"/>
                  </a:cubicBezTo>
                  <a:cubicBezTo>
                    <a:pt x="132" y="13"/>
                    <a:pt x="134" y="55"/>
                    <a:pt x="125" y="77"/>
                  </a:cubicBezTo>
                  <a:cubicBezTo>
                    <a:pt x="118" y="94"/>
                    <a:pt x="101" y="106"/>
                    <a:pt x="93" y="125"/>
                  </a:cubicBezTo>
                  <a:cubicBezTo>
                    <a:pt x="81" y="152"/>
                    <a:pt x="61" y="152"/>
                    <a:pt x="39" y="163"/>
                  </a:cubicBezTo>
                  <a:cubicBezTo>
                    <a:pt x="12" y="177"/>
                    <a:pt x="0" y="196"/>
                    <a:pt x="3" y="226"/>
                  </a:cubicBezTo>
                  <a:cubicBezTo>
                    <a:pt x="4" y="237"/>
                    <a:pt x="19" y="237"/>
                    <a:pt x="21" y="226"/>
                  </a:cubicBezTo>
                  <a:cubicBezTo>
                    <a:pt x="28" y="168"/>
                    <a:pt x="68" y="195"/>
                    <a:pt x="94" y="168"/>
                  </a:cubicBezTo>
                  <a:cubicBezTo>
                    <a:pt x="113" y="149"/>
                    <a:pt x="120" y="121"/>
                    <a:pt x="138" y="100"/>
                  </a:cubicBezTo>
                  <a:cubicBezTo>
                    <a:pt x="151" y="84"/>
                    <a:pt x="155" y="62"/>
                    <a:pt x="159" y="42"/>
                  </a:cubicBezTo>
                  <a:cubicBezTo>
                    <a:pt x="180" y="43"/>
                    <a:pt x="191" y="53"/>
                    <a:pt x="192" y="73"/>
                  </a:cubicBezTo>
                  <a:cubicBezTo>
                    <a:pt x="194" y="82"/>
                    <a:pt x="197" y="91"/>
                    <a:pt x="200" y="100"/>
                  </a:cubicBezTo>
                  <a:cubicBezTo>
                    <a:pt x="203" y="109"/>
                    <a:pt x="204" y="119"/>
                    <a:pt x="209" y="128"/>
                  </a:cubicBezTo>
                  <a:cubicBezTo>
                    <a:pt x="214" y="138"/>
                    <a:pt x="223" y="151"/>
                    <a:pt x="236" y="151"/>
                  </a:cubicBezTo>
                  <a:cubicBezTo>
                    <a:pt x="256" y="151"/>
                    <a:pt x="283" y="128"/>
                    <a:pt x="292" y="158"/>
                  </a:cubicBezTo>
                  <a:cubicBezTo>
                    <a:pt x="295" y="168"/>
                    <a:pt x="299" y="180"/>
                    <a:pt x="310" y="184"/>
                  </a:cubicBezTo>
                  <a:cubicBezTo>
                    <a:pt x="321" y="189"/>
                    <a:pt x="330" y="187"/>
                    <a:pt x="341" y="187"/>
                  </a:cubicBezTo>
                  <a:cubicBezTo>
                    <a:pt x="365" y="186"/>
                    <a:pt x="369" y="215"/>
                    <a:pt x="378" y="230"/>
                  </a:cubicBezTo>
                  <a:cubicBezTo>
                    <a:pt x="381" y="235"/>
                    <a:pt x="388" y="233"/>
                    <a:pt x="389" y="227"/>
                  </a:cubicBezTo>
                  <a:cubicBezTo>
                    <a:pt x="391" y="209"/>
                    <a:pt x="386" y="186"/>
                    <a:pt x="370" y="175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3C5F2BB-C008-D74D-8FA1-5065DDE94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166938"/>
              <a:ext cx="295275" cy="231775"/>
            </a:xfrm>
            <a:custGeom>
              <a:avLst/>
              <a:gdLst>
                <a:gd name="T0" fmla="*/ 74 w 76"/>
                <a:gd name="T1" fmla="*/ 23 h 60"/>
                <a:gd name="T2" fmla="*/ 26 w 76"/>
                <a:gd name="T3" fmla="*/ 4 h 60"/>
                <a:gd name="T4" fmla="*/ 2 w 76"/>
                <a:gd name="T5" fmla="*/ 47 h 60"/>
                <a:gd name="T6" fmla="*/ 18 w 76"/>
                <a:gd name="T7" fmla="*/ 51 h 60"/>
                <a:gd name="T8" fmla="*/ 34 w 76"/>
                <a:gd name="T9" fmla="*/ 24 h 60"/>
                <a:gd name="T10" fmla="*/ 71 w 76"/>
                <a:gd name="T11" fmla="*/ 31 h 60"/>
                <a:gd name="T12" fmla="*/ 74 w 76"/>
                <a:gd name="T13" fmla="*/ 2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0">
                  <a:moveTo>
                    <a:pt x="74" y="23"/>
                  </a:moveTo>
                  <a:cubicBezTo>
                    <a:pt x="67" y="8"/>
                    <a:pt x="41" y="0"/>
                    <a:pt x="26" y="4"/>
                  </a:cubicBezTo>
                  <a:cubicBezTo>
                    <a:pt x="10" y="9"/>
                    <a:pt x="0" y="32"/>
                    <a:pt x="2" y="47"/>
                  </a:cubicBezTo>
                  <a:cubicBezTo>
                    <a:pt x="3" y="54"/>
                    <a:pt x="14" y="60"/>
                    <a:pt x="18" y="51"/>
                  </a:cubicBezTo>
                  <a:cubicBezTo>
                    <a:pt x="21" y="44"/>
                    <a:pt x="23" y="25"/>
                    <a:pt x="34" y="24"/>
                  </a:cubicBezTo>
                  <a:cubicBezTo>
                    <a:pt x="47" y="23"/>
                    <a:pt x="57" y="37"/>
                    <a:pt x="71" y="31"/>
                  </a:cubicBezTo>
                  <a:cubicBezTo>
                    <a:pt x="75" y="30"/>
                    <a:pt x="76" y="27"/>
                    <a:pt x="74" y="23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445937B-8FCE-AA45-B45C-952AABBBD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454150"/>
              <a:ext cx="796925" cy="701675"/>
            </a:xfrm>
            <a:custGeom>
              <a:avLst/>
              <a:gdLst>
                <a:gd name="T0" fmla="*/ 133 w 205"/>
                <a:gd name="T1" fmla="*/ 106 h 181"/>
                <a:gd name="T2" fmla="*/ 76 w 205"/>
                <a:gd name="T3" fmla="*/ 5 h 181"/>
                <a:gd name="T4" fmla="*/ 38 w 205"/>
                <a:gd name="T5" fmla="*/ 59 h 181"/>
                <a:gd name="T6" fmla="*/ 25 w 205"/>
                <a:gd name="T7" fmla="*/ 96 h 181"/>
                <a:gd name="T8" fmla="*/ 8 w 205"/>
                <a:gd name="T9" fmla="*/ 119 h 181"/>
                <a:gd name="T10" fmla="*/ 5 w 205"/>
                <a:gd name="T11" fmla="*/ 169 h 181"/>
                <a:gd name="T12" fmla="*/ 27 w 205"/>
                <a:gd name="T13" fmla="*/ 166 h 181"/>
                <a:gd name="T14" fmla="*/ 33 w 205"/>
                <a:gd name="T15" fmla="*/ 125 h 181"/>
                <a:gd name="T16" fmla="*/ 59 w 205"/>
                <a:gd name="T17" fmla="*/ 92 h 181"/>
                <a:gd name="T18" fmla="*/ 63 w 205"/>
                <a:gd name="T19" fmla="*/ 66 h 181"/>
                <a:gd name="T20" fmla="*/ 80 w 205"/>
                <a:gd name="T21" fmla="*/ 38 h 181"/>
                <a:gd name="T22" fmla="*/ 119 w 205"/>
                <a:gd name="T23" fmla="*/ 125 h 181"/>
                <a:gd name="T24" fmla="*/ 138 w 205"/>
                <a:gd name="T25" fmla="*/ 140 h 181"/>
                <a:gd name="T26" fmla="*/ 171 w 205"/>
                <a:gd name="T27" fmla="*/ 164 h 181"/>
                <a:gd name="T28" fmla="*/ 180 w 205"/>
                <a:gd name="T29" fmla="*/ 165 h 181"/>
                <a:gd name="T30" fmla="*/ 133 w 205"/>
                <a:gd name="T31" fmla="*/ 10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81">
                  <a:moveTo>
                    <a:pt x="133" y="106"/>
                  </a:moveTo>
                  <a:cubicBezTo>
                    <a:pt x="118" y="84"/>
                    <a:pt x="111" y="10"/>
                    <a:pt x="76" y="5"/>
                  </a:cubicBezTo>
                  <a:cubicBezTo>
                    <a:pt x="45" y="0"/>
                    <a:pt x="38" y="35"/>
                    <a:pt x="38" y="59"/>
                  </a:cubicBezTo>
                  <a:cubicBezTo>
                    <a:pt x="38" y="75"/>
                    <a:pt x="37" y="84"/>
                    <a:pt x="25" y="96"/>
                  </a:cubicBezTo>
                  <a:cubicBezTo>
                    <a:pt x="18" y="103"/>
                    <a:pt x="12" y="110"/>
                    <a:pt x="8" y="119"/>
                  </a:cubicBezTo>
                  <a:cubicBezTo>
                    <a:pt x="0" y="135"/>
                    <a:pt x="2" y="152"/>
                    <a:pt x="5" y="169"/>
                  </a:cubicBezTo>
                  <a:cubicBezTo>
                    <a:pt x="8" y="181"/>
                    <a:pt x="28" y="178"/>
                    <a:pt x="27" y="166"/>
                  </a:cubicBezTo>
                  <a:cubicBezTo>
                    <a:pt x="25" y="151"/>
                    <a:pt x="25" y="138"/>
                    <a:pt x="33" y="125"/>
                  </a:cubicBezTo>
                  <a:cubicBezTo>
                    <a:pt x="40" y="112"/>
                    <a:pt x="53" y="106"/>
                    <a:pt x="59" y="92"/>
                  </a:cubicBezTo>
                  <a:cubicBezTo>
                    <a:pt x="63" y="84"/>
                    <a:pt x="63" y="75"/>
                    <a:pt x="63" y="66"/>
                  </a:cubicBezTo>
                  <a:cubicBezTo>
                    <a:pt x="63" y="55"/>
                    <a:pt x="62" y="15"/>
                    <a:pt x="80" y="38"/>
                  </a:cubicBezTo>
                  <a:cubicBezTo>
                    <a:pt x="98" y="63"/>
                    <a:pt x="101" y="99"/>
                    <a:pt x="119" y="125"/>
                  </a:cubicBezTo>
                  <a:cubicBezTo>
                    <a:pt x="122" y="131"/>
                    <a:pt x="131" y="139"/>
                    <a:pt x="138" y="140"/>
                  </a:cubicBezTo>
                  <a:cubicBezTo>
                    <a:pt x="156" y="144"/>
                    <a:pt x="164" y="148"/>
                    <a:pt x="171" y="164"/>
                  </a:cubicBezTo>
                  <a:cubicBezTo>
                    <a:pt x="172" y="168"/>
                    <a:pt x="177" y="169"/>
                    <a:pt x="180" y="165"/>
                  </a:cubicBezTo>
                  <a:cubicBezTo>
                    <a:pt x="205" y="122"/>
                    <a:pt x="148" y="130"/>
                    <a:pt x="133" y="106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39410CF-21BA-2D4E-B159-313F648BB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" y="2162175"/>
              <a:ext cx="515937" cy="488950"/>
            </a:xfrm>
            <a:custGeom>
              <a:avLst/>
              <a:gdLst>
                <a:gd name="T0" fmla="*/ 105 w 133"/>
                <a:gd name="T1" fmla="*/ 38 h 126"/>
                <a:gd name="T2" fmla="*/ 75 w 133"/>
                <a:gd name="T3" fmla="*/ 41 h 126"/>
                <a:gd name="T4" fmla="*/ 46 w 133"/>
                <a:gd name="T5" fmla="*/ 3 h 126"/>
                <a:gd name="T6" fmla="*/ 4 w 133"/>
                <a:gd name="T7" fmla="*/ 32 h 126"/>
                <a:gd name="T8" fmla="*/ 10 w 133"/>
                <a:gd name="T9" fmla="*/ 43 h 126"/>
                <a:gd name="T10" fmla="*/ 30 w 133"/>
                <a:gd name="T11" fmla="*/ 28 h 126"/>
                <a:gd name="T12" fmla="*/ 58 w 133"/>
                <a:gd name="T13" fmla="*/ 59 h 126"/>
                <a:gd name="T14" fmla="*/ 72 w 133"/>
                <a:gd name="T15" fmla="*/ 67 h 126"/>
                <a:gd name="T16" fmla="*/ 85 w 133"/>
                <a:gd name="T17" fmla="*/ 60 h 126"/>
                <a:gd name="T18" fmla="*/ 97 w 133"/>
                <a:gd name="T19" fmla="*/ 62 h 126"/>
                <a:gd name="T20" fmla="*/ 121 w 133"/>
                <a:gd name="T21" fmla="*/ 121 h 126"/>
                <a:gd name="T22" fmla="*/ 130 w 133"/>
                <a:gd name="T23" fmla="*/ 119 h 126"/>
                <a:gd name="T24" fmla="*/ 105 w 133"/>
                <a:gd name="T25" fmla="*/ 3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26">
                  <a:moveTo>
                    <a:pt x="105" y="38"/>
                  </a:moveTo>
                  <a:cubicBezTo>
                    <a:pt x="91" y="24"/>
                    <a:pt x="85" y="34"/>
                    <a:pt x="75" y="41"/>
                  </a:cubicBezTo>
                  <a:cubicBezTo>
                    <a:pt x="70" y="25"/>
                    <a:pt x="61" y="5"/>
                    <a:pt x="46" y="3"/>
                  </a:cubicBezTo>
                  <a:cubicBezTo>
                    <a:pt x="25" y="0"/>
                    <a:pt x="15" y="17"/>
                    <a:pt x="4" y="32"/>
                  </a:cubicBezTo>
                  <a:cubicBezTo>
                    <a:pt x="0" y="37"/>
                    <a:pt x="5" y="43"/>
                    <a:pt x="10" y="43"/>
                  </a:cubicBezTo>
                  <a:cubicBezTo>
                    <a:pt x="20" y="43"/>
                    <a:pt x="24" y="35"/>
                    <a:pt x="30" y="28"/>
                  </a:cubicBezTo>
                  <a:cubicBezTo>
                    <a:pt x="45" y="9"/>
                    <a:pt x="56" y="50"/>
                    <a:pt x="58" y="59"/>
                  </a:cubicBezTo>
                  <a:cubicBezTo>
                    <a:pt x="60" y="65"/>
                    <a:pt x="66" y="69"/>
                    <a:pt x="72" y="67"/>
                  </a:cubicBezTo>
                  <a:cubicBezTo>
                    <a:pt x="76" y="65"/>
                    <a:pt x="81" y="64"/>
                    <a:pt x="85" y="60"/>
                  </a:cubicBezTo>
                  <a:cubicBezTo>
                    <a:pt x="95" y="51"/>
                    <a:pt x="88" y="48"/>
                    <a:pt x="97" y="62"/>
                  </a:cubicBezTo>
                  <a:cubicBezTo>
                    <a:pt x="108" y="80"/>
                    <a:pt x="111" y="102"/>
                    <a:pt x="121" y="121"/>
                  </a:cubicBezTo>
                  <a:cubicBezTo>
                    <a:pt x="123" y="126"/>
                    <a:pt x="129" y="123"/>
                    <a:pt x="130" y="119"/>
                  </a:cubicBezTo>
                  <a:cubicBezTo>
                    <a:pt x="133" y="92"/>
                    <a:pt x="124" y="58"/>
                    <a:pt x="105" y="3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913F8C-CB5F-0249-9FEC-0B028848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2635250"/>
              <a:ext cx="528637" cy="511175"/>
            </a:xfrm>
            <a:custGeom>
              <a:avLst/>
              <a:gdLst>
                <a:gd name="T0" fmla="*/ 128 w 136"/>
                <a:gd name="T1" fmla="*/ 84 h 132"/>
                <a:gd name="T2" fmla="*/ 108 w 136"/>
                <a:gd name="T3" fmla="*/ 68 h 132"/>
                <a:gd name="T4" fmla="*/ 96 w 136"/>
                <a:gd name="T5" fmla="*/ 68 h 132"/>
                <a:gd name="T6" fmla="*/ 78 w 136"/>
                <a:gd name="T7" fmla="*/ 54 h 132"/>
                <a:gd name="T8" fmla="*/ 51 w 136"/>
                <a:gd name="T9" fmla="*/ 10 h 132"/>
                <a:gd name="T10" fmla="*/ 6 w 136"/>
                <a:gd name="T11" fmla="*/ 34 h 132"/>
                <a:gd name="T12" fmla="*/ 20 w 136"/>
                <a:gd name="T13" fmla="*/ 44 h 132"/>
                <a:gd name="T14" fmla="*/ 45 w 136"/>
                <a:gd name="T15" fmla="*/ 34 h 132"/>
                <a:gd name="T16" fmla="*/ 53 w 136"/>
                <a:gd name="T17" fmla="*/ 53 h 132"/>
                <a:gd name="T18" fmla="*/ 66 w 136"/>
                <a:gd name="T19" fmla="*/ 86 h 132"/>
                <a:gd name="T20" fmla="*/ 97 w 136"/>
                <a:gd name="T21" fmla="*/ 93 h 132"/>
                <a:gd name="T22" fmla="*/ 115 w 136"/>
                <a:gd name="T23" fmla="*/ 128 h 132"/>
                <a:gd name="T24" fmla="*/ 124 w 136"/>
                <a:gd name="T25" fmla="*/ 129 h 132"/>
                <a:gd name="T26" fmla="*/ 128 w 136"/>
                <a:gd name="T27" fmla="*/ 8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2">
                  <a:moveTo>
                    <a:pt x="128" y="84"/>
                  </a:moveTo>
                  <a:cubicBezTo>
                    <a:pt x="123" y="75"/>
                    <a:pt x="117" y="71"/>
                    <a:pt x="108" y="68"/>
                  </a:cubicBezTo>
                  <a:cubicBezTo>
                    <a:pt x="105" y="67"/>
                    <a:pt x="100" y="67"/>
                    <a:pt x="96" y="68"/>
                  </a:cubicBezTo>
                  <a:cubicBezTo>
                    <a:pt x="84" y="71"/>
                    <a:pt x="82" y="64"/>
                    <a:pt x="78" y="54"/>
                  </a:cubicBezTo>
                  <a:cubicBezTo>
                    <a:pt x="73" y="38"/>
                    <a:pt x="67" y="19"/>
                    <a:pt x="51" y="10"/>
                  </a:cubicBezTo>
                  <a:cubicBezTo>
                    <a:pt x="31" y="0"/>
                    <a:pt x="16" y="20"/>
                    <a:pt x="6" y="34"/>
                  </a:cubicBezTo>
                  <a:cubicBezTo>
                    <a:pt x="0" y="42"/>
                    <a:pt x="13" y="50"/>
                    <a:pt x="20" y="44"/>
                  </a:cubicBezTo>
                  <a:cubicBezTo>
                    <a:pt x="24" y="41"/>
                    <a:pt x="38" y="25"/>
                    <a:pt x="45" y="34"/>
                  </a:cubicBezTo>
                  <a:cubicBezTo>
                    <a:pt x="49" y="39"/>
                    <a:pt x="51" y="47"/>
                    <a:pt x="53" y="53"/>
                  </a:cubicBezTo>
                  <a:cubicBezTo>
                    <a:pt x="56" y="64"/>
                    <a:pt x="58" y="78"/>
                    <a:pt x="66" y="86"/>
                  </a:cubicBezTo>
                  <a:cubicBezTo>
                    <a:pt x="74" y="96"/>
                    <a:pt x="85" y="97"/>
                    <a:pt x="97" y="93"/>
                  </a:cubicBezTo>
                  <a:cubicBezTo>
                    <a:pt x="113" y="87"/>
                    <a:pt x="110" y="119"/>
                    <a:pt x="115" y="128"/>
                  </a:cubicBezTo>
                  <a:cubicBezTo>
                    <a:pt x="117" y="131"/>
                    <a:pt x="122" y="132"/>
                    <a:pt x="124" y="129"/>
                  </a:cubicBezTo>
                  <a:cubicBezTo>
                    <a:pt x="133" y="118"/>
                    <a:pt x="136" y="97"/>
                    <a:pt x="128" y="84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0F07BA0-E7E7-A04C-A4F5-A25D73B32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2976563"/>
              <a:ext cx="587375" cy="161925"/>
            </a:xfrm>
            <a:custGeom>
              <a:avLst/>
              <a:gdLst>
                <a:gd name="T0" fmla="*/ 149 w 151"/>
                <a:gd name="T1" fmla="*/ 26 h 42"/>
                <a:gd name="T2" fmla="*/ 87 w 151"/>
                <a:gd name="T3" fmla="*/ 14 h 42"/>
                <a:gd name="T4" fmla="*/ 43 w 151"/>
                <a:gd name="T5" fmla="*/ 8 h 42"/>
                <a:gd name="T6" fmla="*/ 4 w 151"/>
                <a:gd name="T7" fmla="*/ 32 h 42"/>
                <a:gd name="T8" fmla="*/ 8 w 151"/>
                <a:gd name="T9" fmla="*/ 42 h 42"/>
                <a:gd name="T10" fmla="*/ 50 w 151"/>
                <a:gd name="T11" fmla="*/ 28 h 42"/>
                <a:gd name="T12" fmla="*/ 83 w 151"/>
                <a:gd name="T13" fmla="*/ 37 h 42"/>
                <a:gd name="T14" fmla="*/ 107 w 151"/>
                <a:gd name="T15" fmla="*/ 26 h 42"/>
                <a:gd name="T16" fmla="*/ 144 w 151"/>
                <a:gd name="T17" fmla="*/ 34 h 42"/>
                <a:gd name="T18" fmla="*/ 149 w 151"/>
                <a:gd name="T1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42">
                  <a:moveTo>
                    <a:pt x="149" y="26"/>
                  </a:moveTo>
                  <a:cubicBezTo>
                    <a:pt x="133" y="3"/>
                    <a:pt x="110" y="0"/>
                    <a:pt x="87" y="14"/>
                  </a:cubicBezTo>
                  <a:cubicBezTo>
                    <a:pt x="74" y="22"/>
                    <a:pt x="57" y="6"/>
                    <a:pt x="43" y="8"/>
                  </a:cubicBezTo>
                  <a:cubicBezTo>
                    <a:pt x="28" y="10"/>
                    <a:pt x="14" y="22"/>
                    <a:pt x="4" y="32"/>
                  </a:cubicBezTo>
                  <a:cubicBezTo>
                    <a:pt x="0" y="35"/>
                    <a:pt x="3" y="42"/>
                    <a:pt x="8" y="42"/>
                  </a:cubicBezTo>
                  <a:cubicBezTo>
                    <a:pt x="23" y="42"/>
                    <a:pt x="36" y="26"/>
                    <a:pt x="50" y="28"/>
                  </a:cubicBezTo>
                  <a:cubicBezTo>
                    <a:pt x="62" y="30"/>
                    <a:pt x="70" y="38"/>
                    <a:pt x="83" y="37"/>
                  </a:cubicBezTo>
                  <a:cubicBezTo>
                    <a:pt x="92" y="37"/>
                    <a:pt x="100" y="30"/>
                    <a:pt x="107" y="26"/>
                  </a:cubicBezTo>
                  <a:cubicBezTo>
                    <a:pt x="118" y="19"/>
                    <a:pt x="132" y="34"/>
                    <a:pt x="144" y="34"/>
                  </a:cubicBezTo>
                  <a:cubicBezTo>
                    <a:pt x="148" y="34"/>
                    <a:pt x="151" y="29"/>
                    <a:pt x="149" y="26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78C5ED1-16AF-1E4C-B44C-07689C8F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8" y="3382963"/>
              <a:ext cx="738187" cy="1200150"/>
            </a:xfrm>
            <a:custGeom>
              <a:avLst/>
              <a:gdLst>
                <a:gd name="T0" fmla="*/ 177 w 190"/>
                <a:gd name="T1" fmla="*/ 277 h 310"/>
                <a:gd name="T2" fmla="*/ 95 w 190"/>
                <a:gd name="T3" fmla="*/ 109 h 310"/>
                <a:gd name="T4" fmla="*/ 46 w 190"/>
                <a:gd name="T5" fmla="*/ 103 h 310"/>
                <a:gd name="T6" fmla="*/ 35 w 190"/>
                <a:gd name="T7" fmla="*/ 58 h 310"/>
                <a:gd name="T8" fmla="*/ 18 w 190"/>
                <a:gd name="T9" fmla="*/ 6 h 310"/>
                <a:gd name="T10" fmla="*/ 4 w 190"/>
                <a:gd name="T11" fmla="*/ 19 h 310"/>
                <a:gd name="T12" fmla="*/ 7 w 190"/>
                <a:gd name="T13" fmla="*/ 74 h 310"/>
                <a:gd name="T14" fmla="*/ 19 w 190"/>
                <a:gd name="T15" fmla="*/ 121 h 310"/>
                <a:gd name="T16" fmla="*/ 83 w 190"/>
                <a:gd name="T17" fmla="*/ 147 h 310"/>
                <a:gd name="T18" fmla="*/ 106 w 190"/>
                <a:gd name="T19" fmla="*/ 232 h 310"/>
                <a:gd name="T20" fmla="*/ 117 w 190"/>
                <a:gd name="T21" fmla="*/ 281 h 310"/>
                <a:gd name="T22" fmla="*/ 184 w 190"/>
                <a:gd name="T23" fmla="*/ 293 h 310"/>
                <a:gd name="T24" fmla="*/ 177 w 190"/>
                <a:gd name="T25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310">
                  <a:moveTo>
                    <a:pt x="177" y="277"/>
                  </a:moveTo>
                  <a:cubicBezTo>
                    <a:pt x="89" y="265"/>
                    <a:pt x="181" y="109"/>
                    <a:pt x="95" y="109"/>
                  </a:cubicBezTo>
                  <a:cubicBezTo>
                    <a:pt x="79" y="109"/>
                    <a:pt x="58" y="134"/>
                    <a:pt x="46" y="103"/>
                  </a:cubicBezTo>
                  <a:cubicBezTo>
                    <a:pt x="40" y="89"/>
                    <a:pt x="37" y="73"/>
                    <a:pt x="35" y="58"/>
                  </a:cubicBezTo>
                  <a:cubicBezTo>
                    <a:pt x="33" y="41"/>
                    <a:pt x="34" y="16"/>
                    <a:pt x="18" y="6"/>
                  </a:cubicBezTo>
                  <a:cubicBezTo>
                    <a:pt x="9" y="0"/>
                    <a:pt x="0" y="11"/>
                    <a:pt x="4" y="19"/>
                  </a:cubicBezTo>
                  <a:cubicBezTo>
                    <a:pt x="12" y="32"/>
                    <a:pt x="6" y="59"/>
                    <a:pt x="7" y="74"/>
                  </a:cubicBezTo>
                  <a:cubicBezTo>
                    <a:pt x="8" y="90"/>
                    <a:pt x="13" y="106"/>
                    <a:pt x="19" y="121"/>
                  </a:cubicBezTo>
                  <a:cubicBezTo>
                    <a:pt x="29" y="149"/>
                    <a:pt x="57" y="160"/>
                    <a:pt x="83" y="147"/>
                  </a:cubicBezTo>
                  <a:cubicBezTo>
                    <a:pt x="117" y="131"/>
                    <a:pt x="106" y="213"/>
                    <a:pt x="106" y="232"/>
                  </a:cubicBezTo>
                  <a:cubicBezTo>
                    <a:pt x="105" y="251"/>
                    <a:pt x="106" y="265"/>
                    <a:pt x="117" y="281"/>
                  </a:cubicBezTo>
                  <a:cubicBezTo>
                    <a:pt x="131" y="304"/>
                    <a:pt x="164" y="310"/>
                    <a:pt x="184" y="293"/>
                  </a:cubicBezTo>
                  <a:cubicBezTo>
                    <a:pt x="190" y="287"/>
                    <a:pt x="184" y="278"/>
                    <a:pt x="177" y="277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29BEC5-FD2E-F646-85D5-AB65E578E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4757738"/>
              <a:ext cx="987425" cy="1476375"/>
            </a:xfrm>
            <a:custGeom>
              <a:avLst/>
              <a:gdLst>
                <a:gd name="T0" fmla="*/ 253 w 254"/>
                <a:gd name="T1" fmla="*/ 127 h 381"/>
                <a:gd name="T2" fmla="*/ 238 w 254"/>
                <a:gd name="T3" fmla="*/ 125 h 381"/>
                <a:gd name="T4" fmla="*/ 220 w 254"/>
                <a:gd name="T5" fmla="*/ 183 h 381"/>
                <a:gd name="T6" fmla="*/ 198 w 254"/>
                <a:gd name="T7" fmla="*/ 205 h 381"/>
                <a:gd name="T8" fmla="*/ 202 w 254"/>
                <a:gd name="T9" fmla="*/ 229 h 381"/>
                <a:gd name="T10" fmla="*/ 196 w 254"/>
                <a:gd name="T11" fmla="*/ 288 h 381"/>
                <a:gd name="T12" fmla="*/ 188 w 254"/>
                <a:gd name="T13" fmla="*/ 296 h 381"/>
                <a:gd name="T14" fmla="*/ 146 w 254"/>
                <a:gd name="T15" fmla="*/ 327 h 381"/>
                <a:gd name="T16" fmla="*/ 121 w 254"/>
                <a:gd name="T17" fmla="*/ 257 h 381"/>
                <a:gd name="T18" fmla="*/ 111 w 254"/>
                <a:gd name="T19" fmla="*/ 185 h 381"/>
                <a:gd name="T20" fmla="*/ 88 w 254"/>
                <a:gd name="T21" fmla="*/ 174 h 381"/>
                <a:gd name="T22" fmla="*/ 65 w 254"/>
                <a:gd name="T23" fmla="*/ 173 h 381"/>
                <a:gd name="T24" fmla="*/ 41 w 254"/>
                <a:gd name="T25" fmla="*/ 118 h 381"/>
                <a:gd name="T26" fmla="*/ 15 w 254"/>
                <a:gd name="T27" fmla="*/ 5 h 381"/>
                <a:gd name="T28" fmla="*/ 6 w 254"/>
                <a:gd name="T29" fmla="*/ 10 h 381"/>
                <a:gd name="T30" fmla="*/ 24 w 254"/>
                <a:gd name="T31" fmla="*/ 182 h 381"/>
                <a:gd name="T32" fmla="*/ 65 w 254"/>
                <a:gd name="T33" fmla="*/ 204 h 381"/>
                <a:gd name="T34" fmla="*/ 91 w 254"/>
                <a:gd name="T35" fmla="*/ 274 h 381"/>
                <a:gd name="T36" fmla="*/ 162 w 254"/>
                <a:gd name="T37" fmla="*/ 369 h 381"/>
                <a:gd name="T38" fmla="*/ 210 w 254"/>
                <a:gd name="T39" fmla="*/ 310 h 381"/>
                <a:gd name="T40" fmla="*/ 215 w 254"/>
                <a:gd name="T41" fmla="*/ 304 h 381"/>
                <a:gd name="T42" fmla="*/ 222 w 254"/>
                <a:gd name="T43" fmla="*/ 220 h 381"/>
                <a:gd name="T44" fmla="*/ 244 w 254"/>
                <a:gd name="T45" fmla="*/ 187 h 381"/>
                <a:gd name="T46" fmla="*/ 253 w 254"/>
                <a:gd name="T47" fmla="*/ 12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4" h="381">
                  <a:moveTo>
                    <a:pt x="253" y="127"/>
                  </a:moveTo>
                  <a:cubicBezTo>
                    <a:pt x="252" y="118"/>
                    <a:pt x="241" y="117"/>
                    <a:pt x="238" y="125"/>
                  </a:cubicBezTo>
                  <a:cubicBezTo>
                    <a:pt x="231" y="143"/>
                    <a:pt x="232" y="168"/>
                    <a:pt x="220" y="183"/>
                  </a:cubicBezTo>
                  <a:cubicBezTo>
                    <a:pt x="213" y="191"/>
                    <a:pt x="201" y="194"/>
                    <a:pt x="198" y="205"/>
                  </a:cubicBezTo>
                  <a:cubicBezTo>
                    <a:pt x="195" y="215"/>
                    <a:pt x="198" y="221"/>
                    <a:pt x="202" y="229"/>
                  </a:cubicBezTo>
                  <a:cubicBezTo>
                    <a:pt x="211" y="251"/>
                    <a:pt x="204" y="269"/>
                    <a:pt x="196" y="288"/>
                  </a:cubicBezTo>
                  <a:cubicBezTo>
                    <a:pt x="192" y="289"/>
                    <a:pt x="189" y="293"/>
                    <a:pt x="188" y="296"/>
                  </a:cubicBezTo>
                  <a:cubicBezTo>
                    <a:pt x="183" y="316"/>
                    <a:pt x="181" y="356"/>
                    <a:pt x="146" y="327"/>
                  </a:cubicBezTo>
                  <a:cubicBezTo>
                    <a:pt x="124" y="309"/>
                    <a:pt x="119" y="284"/>
                    <a:pt x="121" y="257"/>
                  </a:cubicBezTo>
                  <a:cubicBezTo>
                    <a:pt x="123" y="237"/>
                    <a:pt x="129" y="201"/>
                    <a:pt x="111" y="185"/>
                  </a:cubicBezTo>
                  <a:cubicBezTo>
                    <a:pt x="104" y="179"/>
                    <a:pt x="97" y="174"/>
                    <a:pt x="88" y="174"/>
                  </a:cubicBezTo>
                  <a:cubicBezTo>
                    <a:pt x="80" y="172"/>
                    <a:pt x="73" y="172"/>
                    <a:pt x="65" y="173"/>
                  </a:cubicBezTo>
                  <a:cubicBezTo>
                    <a:pt x="39" y="175"/>
                    <a:pt x="42" y="132"/>
                    <a:pt x="41" y="118"/>
                  </a:cubicBezTo>
                  <a:cubicBezTo>
                    <a:pt x="40" y="79"/>
                    <a:pt x="43" y="36"/>
                    <a:pt x="15" y="5"/>
                  </a:cubicBezTo>
                  <a:cubicBezTo>
                    <a:pt x="11" y="0"/>
                    <a:pt x="5" y="5"/>
                    <a:pt x="6" y="10"/>
                  </a:cubicBezTo>
                  <a:cubicBezTo>
                    <a:pt x="16" y="65"/>
                    <a:pt x="0" y="131"/>
                    <a:pt x="24" y="182"/>
                  </a:cubicBezTo>
                  <a:cubicBezTo>
                    <a:pt x="32" y="198"/>
                    <a:pt x="49" y="203"/>
                    <a:pt x="65" y="204"/>
                  </a:cubicBezTo>
                  <a:cubicBezTo>
                    <a:pt x="106" y="206"/>
                    <a:pt x="93" y="244"/>
                    <a:pt x="91" y="274"/>
                  </a:cubicBezTo>
                  <a:cubicBezTo>
                    <a:pt x="89" y="316"/>
                    <a:pt x="125" y="356"/>
                    <a:pt x="162" y="369"/>
                  </a:cubicBezTo>
                  <a:cubicBezTo>
                    <a:pt x="192" y="381"/>
                    <a:pt x="204" y="334"/>
                    <a:pt x="210" y="310"/>
                  </a:cubicBezTo>
                  <a:cubicBezTo>
                    <a:pt x="212" y="309"/>
                    <a:pt x="214" y="306"/>
                    <a:pt x="215" y="304"/>
                  </a:cubicBezTo>
                  <a:cubicBezTo>
                    <a:pt x="226" y="274"/>
                    <a:pt x="238" y="249"/>
                    <a:pt x="222" y="220"/>
                  </a:cubicBezTo>
                  <a:cubicBezTo>
                    <a:pt x="217" y="209"/>
                    <a:pt x="241" y="196"/>
                    <a:pt x="244" y="187"/>
                  </a:cubicBezTo>
                  <a:cubicBezTo>
                    <a:pt x="251" y="167"/>
                    <a:pt x="254" y="149"/>
                    <a:pt x="253" y="127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348F13-63AA-0043-AF83-326F425D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00" y="3592513"/>
              <a:ext cx="1177925" cy="1320800"/>
            </a:xfrm>
            <a:custGeom>
              <a:avLst/>
              <a:gdLst>
                <a:gd name="T0" fmla="*/ 291 w 303"/>
                <a:gd name="T1" fmla="*/ 8 h 341"/>
                <a:gd name="T2" fmla="*/ 276 w 303"/>
                <a:gd name="T3" fmla="*/ 8 h 341"/>
                <a:gd name="T4" fmla="*/ 266 w 303"/>
                <a:gd name="T5" fmla="*/ 85 h 341"/>
                <a:gd name="T6" fmla="*/ 213 w 303"/>
                <a:gd name="T7" fmla="*/ 139 h 341"/>
                <a:gd name="T8" fmla="*/ 164 w 303"/>
                <a:gd name="T9" fmla="*/ 174 h 341"/>
                <a:gd name="T10" fmla="*/ 157 w 303"/>
                <a:gd name="T11" fmla="*/ 256 h 341"/>
                <a:gd name="T12" fmla="*/ 91 w 303"/>
                <a:gd name="T13" fmla="*/ 306 h 341"/>
                <a:gd name="T14" fmla="*/ 56 w 303"/>
                <a:gd name="T15" fmla="*/ 264 h 341"/>
                <a:gd name="T16" fmla="*/ 7 w 303"/>
                <a:gd name="T17" fmla="*/ 236 h 341"/>
                <a:gd name="T18" fmla="*/ 13 w 303"/>
                <a:gd name="T19" fmla="*/ 249 h 341"/>
                <a:gd name="T20" fmla="*/ 72 w 303"/>
                <a:gd name="T21" fmla="*/ 339 h 341"/>
                <a:gd name="T22" fmla="*/ 134 w 303"/>
                <a:gd name="T23" fmla="*/ 309 h 341"/>
                <a:gd name="T24" fmla="*/ 177 w 303"/>
                <a:gd name="T25" fmla="*/ 274 h 341"/>
                <a:gd name="T26" fmla="*/ 197 w 303"/>
                <a:gd name="T27" fmla="*/ 187 h 341"/>
                <a:gd name="T28" fmla="*/ 220 w 303"/>
                <a:gd name="T29" fmla="*/ 177 h 341"/>
                <a:gd name="T30" fmla="*/ 255 w 303"/>
                <a:gd name="T31" fmla="*/ 133 h 341"/>
                <a:gd name="T32" fmla="*/ 291 w 303"/>
                <a:gd name="T33" fmla="*/ 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3" h="341">
                  <a:moveTo>
                    <a:pt x="291" y="8"/>
                  </a:moveTo>
                  <a:cubicBezTo>
                    <a:pt x="289" y="1"/>
                    <a:pt x="278" y="0"/>
                    <a:pt x="276" y="8"/>
                  </a:cubicBezTo>
                  <a:cubicBezTo>
                    <a:pt x="271" y="34"/>
                    <a:pt x="272" y="59"/>
                    <a:pt x="266" y="85"/>
                  </a:cubicBezTo>
                  <a:cubicBezTo>
                    <a:pt x="261" y="103"/>
                    <a:pt x="222" y="118"/>
                    <a:pt x="213" y="139"/>
                  </a:cubicBezTo>
                  <a:cubicBezTo>
                    <a:pt x="203" y="165"/>
                    <a:pt x="182" y="159"/>
                    <a:pt x="164" y="174"/>
                  </a:cubicBezTo>
                  <a:cubicBezTo>
                    <a:pt x="147" y="190"/>
                    <a:pt x="161" y="237"/>
                    <a:pt x="157" y="256"/>
                  </a:cubicBezTo>
                  <a:cubicBezTo>
                    <a:pt x="155" y="269"/>
                    <a:pt x="104" y="293"/>
                    <a:pt x="91" y="306"/>
                  </a:cubicBezTo>
                  <a:cubicBezTo>
                    <a:pt x="70" y="328"/>
                    <a:pt x="60" y="274"/>
                    <a:pt x="56" y="264"/>
                  </a:cubicBezTo>
                  <a:cubicBezTo>
                    <a:pt x="47" y="242"/>
                    <a:pt x="31" y="221"/>
                    <a:pt x="7" y="236"/>
                  </a:cubicBezTo>
                  <a:cubicBezTo>
                    <a:pt x="0" y="240"/>
                    <a:pt x="4" y="252"/>
                    <a:pt x="13" y="249"/>
                  </a:cubicBezTo>
                  <a:cubicBezTo>
                    <a:pt x="45" y="238"/>
                    <a:pt x="36" y="336"/>
                    <a:pt x="72" y="339"/>
                  </a:cubicBezTo>
                  <a:cubicBezTo>
                    <a:pt x="101" y="341"/>
                    <a:pt x="108" y="312"/>
                    <a:pt x="134" y="309"/>
                  </a:cubicBezTo>
                  <a:cubicBezTo>
                    <a:pt x="155" y="306"/>
                    <a:pt x="170" y="295"/>
                    <a:pt x="177" y="274"/>
                  </a:cubicBezTo>
                  <a:cubicBezTo>
                    <a:pt x="185" y="253"/>
                    <a:pt x="176" y="192"/>
                    <a:pt x="197" y="187"/>
                  </a:cubicBezTo>
                  <a:cubicBezTo>
                    <a:pt x="206" y="185"/>
                    <a:pt x="213" y="184"/>
                    <a:pt x="220" y="177"/>
                  </a:cubicBezTo>
                  <a:cubicBezTo>
                    <a:pt x="232" y="165"/>
                    <a:pt x="234" y="137"/>
                    <a:pt x="255" y="133"/>
                  </a:cubicBezTo>
                  <a:cubicBezTo>
                    <a:pt x="303" y="124"/>
                    <a:pt x="300" y="41"/>
                    <a:pt x="291" y="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0F961D9-0A0C-8145-9CD0-5699608F1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87738"/>
              <a:ext cx="1089025" cy="592138"/>
            </a:xfrm>
            <a:custGeom>
              <a:avLst/>
              <a:gdLst>
                <a:gd name="T0" fmla="*/ 260 w 280"/>
                <a:gd name="T1" fmla="*/ 8 h 153"/>
                <a:gd name="T2" fmla="*/ 231 w 280"/>
                <a:gd name="T3" fmla="*/ 59 h 153"/>
                <a:gd name="T4" fmla="*/ 179 w 280"/>
                <a:gd name="T5" fmla="*/ 100 h 153"/>
                <a:gd name="T6" fmla="*/ 128 w 280"/>
                <a:gd name="T7" fmla="*/ 96 h 153"/>
                <a:gd name="T8" fmla="*/ 112 w 280"/>
                <a:gd name="T9" fmla="*/ 116 h 153"/>
                <a:gd name="T10" fmla="*/ 76 w 280"/>
                <a:gd name="T11" fmla="*/ 92 h 153"/>
                <a:gd name="T12" fmla="*/ 55 w 280"/>
                <a:gd name="T13" fmla="*/ 44 h 153"/>
                <a:gd name="T14" fmla="*/ 7 w 280"/>
                <a:gd name="T15" fmla="*/ 45 h 153"/>
                <a:gd name="T16" fmla="*/ 19 w 280"/>
                <a:gd name="T17" fmla="*/ 56 h 153"/>
                <a:gd name="T18" fmla="*/ 55 w 280"/>
                <a:gd name="T19" fmla="*/ 94 h 153"/>
                <a:gd name="T20" fmla="*/ 82 w 280"/>
                <a:gd name="T21" fmla="*/ 135 h 153"/>
                <a:gd name="T22" fmla="*/ 139 w 280"/>
                <a:gd name="T23" fmla="*/ 116 h 153"/>
                <a:gd name="T24" fmla="*/ 186 w 280"/>
                <a:gd name="T25" fmla="*/ 136 h 153"/>
                <a:gd name="T26" fmla="*/ 216 w 280"/>
                <a:gd name="T27" fmla="*/ 134 h 153"/>
                <a:gd name="T28" fmla="*/ 238 w 280"/>
                <a:gd name="T29" fmla="*/ 105 h 153"/>
                <a:gd name="T30" fmla="*/ 275 w 280"/>
                <a:gd name="T31" fmla="*/ 20 h 153"/>
                <a:gd name="T32" fmla="*/ 260 w 280"/>
                <a:gd name="T33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0" h="153">
                  <a:moveTo>
                    <a:pt x="260" y="8"/>
                  </a:moveTo>
                  <a:cubicBezTo>
                    <a:pt x="246" y="23"/>
                    <a:pt x="239" y="40"/>
                    <a:pt x="231" y="59"/>
                  </a:cubicBezTo>
                  <a:cubicBezTo>
                    <a:pt x="223" y="79"/>
                    <a:pt x="210" y="137"/>
                    <a:pt x="179" y="100"/>
                  </a:cubicBezTo>
                  <a:cubicBezTo>
                    <a:pt x="162" y="80"/>
                    <a:pt x="146" y="75"/>
                    <a:pt x="128" y="96"/>
                  </a:cubicBezTo>
                  <a:cubicBezTo>
                    <a:pt x="122" y="102"/>
                    <a:pt x="117" y="110"/>
                    <a:pt x="112" y="116"/>
                  </a:cubicBezTo>
                  <a:cubicBezTo>
                    <a:pt x="97" y="134"/>
                    <a:pt x="80" y="100"/>
                    <a:pt x="76" y="92"/>
                  </a:cubicBezTo>
                  <a:cubicBezTo>
                    <a:pt x="68" y="77"/>
                    <a:pt x="64" y="60"/>
                    <a:pt x="55" y="44"/>
                  </a:cubicBezTo>
                  <a:cubicBezTo>
                    <a:pt x="43" y="21"/>
                    <a:pt x="22" y="30"/>
                    <a:pt x="7" y="45"/>
                  </a:cubicBezTo>
                  <a:cubicBezTo>
                    <a:pt x="0" y="52"/>
                    <a:pt x="11" y="63"/>
                    <a:pt x="19" y="56"/>
                  </a:cubicBezTo>
                  <a:cubicBezTo>
                    <a:pt x="43" y="34"/>
                    <a:pt x="49" y="81"/>
                    <a:pt x="55" y="94"/>
                  </a:cubicBezTo>
                  <a:cubicBezTo>
                    <a:pt x="62" y="110"/>
                    <a:pt x="69" y="123"/>
                    <a:pt x="82" y="135"/>
                  </a:cubicBezTo>
                  <a:cubicBezTo>
                    <a:pt x="104" y="153"/>
                    <a:pt x="126" y="133"/>
                    <a:pt x="139" y="116"/>
                  </a:cubicBezTo>
                  <a:cubicBezTo>
                    <a:pt x="155" y="94"/>
                    <a:pt x="172" y="128"/>
                    <a:pt x="186" y="136"/>
                  </a:cubicBezTo>
                  <a:cubicBezTo>
                    <a:pt x="194" y="141"/>
                    <a:pt x="208" y="139"/>
                    <a:pt x="216" y="134"/>
                  </a:cubicBezTo>
                  <a:cubicBezTo>
                    <a:pt x="227" y="128"/>
                    <a:pt x="234" y="117"/>
                    <a:pt x="238" y="105"/>
                  </a:cubicBezTo>
                  <a:cubicBezTo>
                    <a:pt x="249" y="76"/>
                    <a:pt x="262" y="48"/>
                    <a:pt x="275" y="20"/>
                  </a:cubicBezTo>
                  <a:cubicBezTo>
                    <a:pt x="280" y="10"/>
                    <a:pt x="268" y="0"/>
                    <a:pt x="260" y="8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EBBE52A-48F5-AC42-9C84-9CFB27E2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88" y="4154488"/>
              <a:ext cx="663575" cy="912813"/>
            </a:xfrm>
            <a:custGeom>
              <a:avLst/>
              <a:gdLst>
                <a:gd name="T0" fmla="*/ 157 w 171"/>
                <a:gd name="T1" fmla="*/ 4 h 236"/>
                <a:gd name="T2" fmla="*/ 115 w 171"/>
                <a:gd name="T3" fmla="*/ 69 h 236"/>
                <a:gd name="T4" fmla="*/ 97 w 171"/>
                <a:gd name="T5" fmla="*/ 109 h 236"/>
                <a:gd name="T6" fmla="*/ 21 w 171"/>
                <a:gd name="T7" fmla="*/ 195 h 236"/>
                <a:gd name="T8" fmla="*/ 8 w 171"/>
                <a:gd name="T9" fmla="*/ 212 h 236"/>
                <a:gd name="T10" fmla="*/ 64 w 171"/>
                <a:gd name="T11" fmla="*/ 223 h 236"/>
                <a:gd name="T12" fmla="*/ 98 w 171"/>
                <a:gd name="T13" fmla="*/ 142 h 236"/>
                <a:gd name="T14" fmla="*/ 133 w 171"/>
                <a:gd name="T15" fmla="*/ 113 h 236"/>
                <a:gd name="T16" fmla="*/ 150 w 171"/>
                <a:gd name="T17" fmla="*/ 60 h 236"/>
                <a:gd name="T18" fmla="*/ 170 w 171"/>
                <a:gd name="T19" fmla="*/ 9 h 236"/>
                <a:gd name="T20" fmla="*/ 157 w 171"/>
                <a:gd name="T2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236">
                  <a:moveTo>
                    <a:pt x="157" y="4"/>
                  </a:moveTo>
                  <a:cubicBezTo>
                    <a:pt x="136" y="20"/>
                    <a:pt x="125" y="45"/>
                    <a:pt x="115" y="69"/>
                  </a:cubicBezTo>
                  <a:cubicBezTo>
                    <a:pt x="111" y="77"/>
                    <a:pt x="107" y="110"/>
                    <a:pt x="97" y="109"/>
                  </a:cubicBezTo>
                  <a:cubicBezTo>
                    <a:pt x="53" y="109"/>
                    <a:pt x="74" y="230"/>
                    <a:pt x="21" y="195"/>
                  </a:cubicBezTo>
                  <a:cubicBezTo>
                    <a:pt x="11" y="189"/>
                    <a:pt x="0" y="204"/>
                    <a:pt x="8" y="212"/>
                  </a:cubicBezTo>
                  <a:cubicBezTo>
                    <a:pt x="25" y="229"/>
                    <a:pt x="42" y="236"/>
                    <a:pt x="64" y="223"/>
                  </a:cubicBezTo>
                  <a:cubicBezTo>
                    <a:pt x="76" y="216"/>
                    <a:pt x="111" y="147"/>
                    <a:pt x="98" y="142"/>
                  </a:cubicBezTo>
                  <a:cubicBezTo>
                    <a:pt x="117" y="149"/>
                    <a:pt x="128" y="127"/>
                    <a:pt x="133" y="113"/>
                  </a:cubicBezTo>
                  <a:cubicBezTo>
                    <a:pt x="139" y="95"/>
                    <a:pt x="141" y="78"/>
                    <a:pt x="150" y="60"/>
                  </a:cubicBezTo>
                  <a:cubicBezTo>
                    <a:pt x="159" y="42"/>
                    <a:pt x="168" y="30"/>
                    <a:pt x="170" y="9"/>
                  </a:cubicBezTo>
                  <a:cubicBezTo>
                    <a:pt x="171" y="2"/>
                    <a:pt x="161" y="0"/>
                    <a:pt x="157" y="4"/>
                  </a:cubicBezTo>
                  <a:close/>
                </a:path>
              </a:pathLst>
            </a:custGeom>
            <a:solidFill>
              <a:srgbClr val="12426D">
                <a:alpha val="25000"/>
              </a:srgb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3417A86-4E97-D046-A210-B82147769870}"/>
              </a:ext>
            </a:extLst>
          </p:cNvPr>
          <p:cNvSpPr/>
          <p:nvPr/>
        </p:nvSpPr>
        <p:spPr>
          <a:xfrm>
            <a:off x="0" y="6562803"/>
            <a:ext cx="24374474" cy="7153197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AB42FD-BEA3-B644-B238-166A08A2B6F3}"/>
              </a:ext>
            </a:extLst>
          </p:cNvPr>
          <p:cNvCxnSpPr>
            <a:cxnSpLocks/>
          </p:cNvCxnSpPr>
          <p:nvPr/>
        </p:nvCxnSpPr>
        <p:spPr>
          <a:xfrm flipH="1">
            <a:off x="5192947" y="4511282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55EBAA-8D34-0644-A524-417DFC9DDAD9}"/>
              </a:ext>
            </a:extLst>
          </p:cNvPr>
          <p:cNvCxnSpPr>
            <a:cxnSpLocks/>
          </p:cNvCxnSpPr>
          <p:nvPr/>
        </p:nvCxnSpPr>
        <p:spPr>
          <a:xfrm flipH="1">
            <a:off x="5192947" y="6339605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FE63B-7F2C-D544-91EF-73ED865D2089}"/>
              </a:ext>
            </a:extLst>
          </p:cNvPr>
          <p:cNvCxnSpPr>
            <a:cxnSpLocks/>
          </p:cNvCxnSpPr>
          <p:nvPr/>
        </p:nvCxnSpPr>
        <p:spPr>
          <a:xfrm flipH="1">
            <a:off x="5192947" y="9916899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C3CC0-8C37-7441-9D67-A2066A2B56F4}"/>
              </a:ext>
            </a:extLst>
          </p:cNvPr>
          <p:cNvCxnSpPr>
            <a:cxnSpLocks/>
          </p:cNvCxnSpPr>
          <p:nvPr/>
        </p:nvCxnSpPr>
        <p:spPr>
          <a:xfrm flipH="1">
            <a:off x="5192947" y="8167929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342BB4-3E43-5E45-8953-CF31078557B4}"/>
              </a:ext>
            </a:extLst>
          </p:cNvPr>
          <p:cNvCxnSpPr>
            <a:cxnSpLocks/>
          </p:cNvCxnSpPr>
          <p:nvPr/>
        </p:nvCxnSpPr>
        <p:spPr>
          <a:xfrm flipH="1">
            <a:off x="5192947" y="11773792"/>
            <a:ext cx="14207599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Down 48">
            <a:extLst>
              <a:ext uri="{FF2B5EF4-FFF2-40B4-BE49-F238E27FC236}">
                <a16:creationId xmlns:a16="http://schemas.microsoft.com/office/drawing/2014/main" id="{CED80478-2919-3949-9C52-835D7CA30598}"/>
              </a:ext>
            </a:extLst>
          </p:cNvPr>
          <p:cNvSpPr/>
          <p:nvPr/>
        </p:nvSpPr>
        <p:spPr>
          <a:xfrm>
            <a:off x="14747211" y="4829041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5" name="Arrow: Down 49">
            <a:extLst>
              <a:ext uri="{FF2B5EF4-FFF2-40B4-BE49-F238E27FC236}">
                <a16:creationId xmlns:a16="http://schemas.microsoft.com/office/drawing/2014/main" id="{BC3D9966-E8C0-D54A-BDDD-A03B5B61B128}"/>
              </a:ext>
            </a:extLst>
          </p:cNvPr>
          <p:cNvSpPr/>
          <p:nvPr/>
        </p:nvSpPr>
        <p:spPr>
          <a:xfrm>
            <a:off x="14736100" y="6608637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6" name="Arrow: Down 50">
            <a:extLst>
              <a:ext uri="{FF2B5EF4-FFF2-40B4-BE49-F238E27FC236}">
                <a16:creationId xmlns:a16="http://schemas.microsoft.com/office/drawing/2014/main" id="{EE409D3B-C7AA-7347-BF23-08B2D6109383}"/>
              </a:ext>
            </a:extLst>
          </p:cNvPr>
          <p:cNvSpPr/>
          <p:nvPr/>
        </p:nvSpPr>
        <p:spPr>
          <a:xfrm>
            <a:off x="14747211" y="8482553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7" name="Arrow: Down 51">
            <a:extLst>
              <a:ext uri="{FF2B5EF4-FFF2-40B4-BE49-F238E27FC236}">
                <a16:creationId xmlns:a16="http://schemas.microsoft.com/office/drawing/2014/main" id="{70AD3CEB-46AF-3F47-BC59-BB47D77F39F9}"/>
              </a:ext>
            </a:extLst>
          </p:cNvPr>
          <p:cNvSpPr/>
          <p:nvPr/>
        </p:nvSpPr>
        <p:spPr>
          <a:xfrm>
            <a:off x="14736100" y="10262150"/>
            <a:ext cx="606266" cy="671811"/>
          </a:xfrm>
          <a:prstGeom prst="downArrow">
            <a:avLst/>
          </a:prstGeom>
          <a:solidFill>
            <a:srgbClr val="12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507C19-A890-694F-89F4-F1206CBBF07B}"/>
              </a:ext>
            </a:extLst>
          </p:cNvPr>
          <p:cNvCxnSpPr>
            <a:cxnSpLocks/>
          </p:cNvCxnSpPr>
          <p:nvPr/>
        </p:nvCxnSpPr>
        <p:spPr>
          <a:xfrm flipV="1">
            <a:off x="19400546" y="4511282"/>
            <a:ext cx="0" cy="726251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69E30C-7519-C94F-86BA-7311E17E3862}"/>
              </a:ext>
            </a:extLst>
          </p:cNvPr>
          <p:cNvSpPr txBox="1"/>
          <p:nvPr/>
        </p:nvSpPr>
        <p:spPr>
          <a:xfrm>
            <a:off x="8798575" y="369026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1E85B9-89BB-D141-A8FB-BAF1E1EF8BD3}"/>
              </a:ext>
            </a:extLst>
          </p:cNvPr>
          <p:cNvSpPr txBox="1"/>
          <p:nvPr/>
        </p:nvSpPr>
        <p:spPr>
          <a:xfrm>
            <a:off x="8798575" y="552036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588C2E-D4CB-F241-971B-72EE7E68F7F0}"/>
              </a:ext>
            </a:extLst>
          </p:cNvPr>
          <p:cNvSpPr txBox="1"/>
          <p:nvPr/>
        </p:nvSpPr>
        <p:spPr>
          <a:xfrm>
            <a:off x="8798575" y="734432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541FFE-E016-3240-B5E4-92D32B557052}"/>
              </a:ext>
            </a:extLst>
          </p:cNvPr>
          <p:cNvSpPr txBox="1"/>
          <p:nvPr/>
        </p:nvSpPr>
        <p:spPr>
          <a:xfrm>
            <a:off x="8798575" y="910159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742919-5164-6E4D-8DBA-EB476C1C0E5B}"/>
              </a:ext>
            </a:extLst>
          </p:cNvPr>
          <p:cNvSpPr txBox="1"/>
          <p:nvPr/>
        </p:nvSpPr>
        <p:spPr>
          <a:xfrm>
            <a:off x="8798575" y="1095522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087CED1-FD6C-2040-AEAE-63E8A2A66588}"/>
              </a:ext>
            </a:extLst>
          </p:cNvPr>
          <p:cNvSpPr txBox="1">
            <a:spLocks/>
          </p:cNvSpPr>
          <p:nvPr/>
        </p:nvSpPr>
        <p:spPr>
          <a:xfrm>
            <a:off x="11520307" y="3662233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9028A275-6D63-F344-86B3-E463094F62A8}"/>
              </a:ext>
            </a:extLst>
          </p:cNvPr>
          <p:cNvSpPr txBox="1">
            <a:spLocks/>
          </p:cNvSpPr>
          <p:nvPr/>
        </p:nvSpPr>
        <p:spPr>
          <a:xfrm>
            <a:off x="11520307" y="5466125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6DF561A-22DC-0244-A58A-9E77FDA2CBDB}"/>
              </a:ext>
            </a:extLst>
          </p:cNvPr>
          <p:cNvSpPr txBox="1">
            <a:spLocks/>
          </p:cNvSpPr>
          <p:nvPr/>
        </p:nvSpPr>
        <p:spPr>
          <a:xfrm>
            <a:off x="11520307" y="7319466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D20490C-A84B-6145-9F79-16CF763BE676}"/>
              </a:ext>
            </a:extLst>
          </p:cNvPr>
          <p:cNvSpPr txBox="1">
            <a:spLocks/>
          </p:cNvSpPr>
          <p:nvPr/>
        </p:nvSpPr>
        <p:spPr>
          <a:xfrm>
            <a:off x="11520307" y="9029476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52EB3A9-2876-E94F-BEB5-4EBDC337821C}"/>
              </a:ext>
            </a:extLst>
          </p:cNvPr>
          <p:cNvSpPr txBox="1">
            <a:spLocks/>
          </p:cNvSpPr>
          <p:nvPr/>
        </p:nvSpPr>
        <p:spPr>
          <a:xfrm>
            <a:off x="11520307" y="10932631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</p:spTree>
    <p:extLst>
      <p:ext uri="{BB962C8B-B14F-4D97-AF65-F5344CB8AC3E}">
        <p14:creationId xmlns:p14="http://schemas.microsoft.com/office/powerpoint/2010/main" val="55040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946942-04AE-E44C-8012-04A5B672C2CB}"/>
              </a:ext>
            </a:extLst>
          </p:cNvPr>
          <p:cNvSpPr/>
          <p:nvPr/>
        </p:nvSpPr>
        <p:spPr>
          <a:xfrm>
            <a:off x="0" y="4840057"/>
            <a:ext cx="24377650" cy="887594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E04477-AADF-0842-B3A2-AC856BE6FC94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185A44-5A89-9245-8F60-8249942C5BA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E5F9AF1-C876-FF4C-83BD-C3EF9336CA47}"/>
              </a:ext>
            </a:extLst>
          </p:cNvPr>
          <p:cNvSpPr>
            <a:spLocks/>
          </p:cNvSpPr>
          <p:nvPr/>
        </p:nvSpPr>
        <p:spPr bwMode="auto">
          <a:xfrm>
            <a:off x="5780236" y="3141044"/>
            <a:ext cx="7967175" cy="1980684"/>
          </a:xfrm>
          <a:custGeom>
            <a:avLst/>
            <a:gdLst>
              <a:gd name="T0" fmla="*/ 301 w 2510"/>
              <a:gd name="T1" fmla="*/ 435 h 624"/>
              <a:gd name="T2" fmla="*/ 0 w 2510"/>
              <a:gd name="T3" fmla="*/ 624 h 624"/>
              <a:gd name="T4" fmla="*/ 2510 w 2510"/>
              <a:gd name="T5" fmla="*/ 624 h 624"/>
              <a:gd name="T6" fmla="*/ 1679 w 2510"/>
              <a:gd name="T7" fmla="*/ 253 h 624"/>
              <a:gd name="T8" fmla="*/ 1394 w 2510"/>
              <a:gd name="T9" fmla="*/ 227 h 624"/>
              <a:gd name="T10" fmla="*/ 777 w 2510"/>
              <a:gd name="T11" fmla="*/ 0 h 624"/>
              <a:gd name="T12" fmla="*/ 301 w 2510"/>
              <a:gd name="T13" fmla="*/ 435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624">
                <a:moveTo>
                  <a:pt x="301" y="435"/>
                </a:moveTo>
                <a:lnTo>
                  <a:pt x="0" y="624"/>
                </a:lnTo>
                <a:lnTo>
                  <a:pt x="2510" y="624"/>
                </a:lnTo>
                <a:lnTo>
                  <a:pt x="1679" y="253"/>
                </a:lnTo>
                <a:lnTo>
                  <a:pt x="1394" y="227"/>
                </a:lnTo>
                <a:lnTo>
                  <a:pt x="777" y="0"/>
                </a:lnTo>
                <a:lnTo>
                  <a:pt x="301" y="435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1DC66926-429B-6141-8881-C01C425E1CFA}"/>
              </a:ext>
            </a:extLst>
          </p:cNvPr>
          <p:cNvSpPr>
            <a:spLocks/>
          </p:cNvSpPr>
          <p:nvPr/>
        </p:nvSpPr>
        <p:spPr bwMode="auto">
          <a:xfrm>
            <a:off x="6748357" y="10117877"/>
            <a:ext cx="5284999" cy="2447287"/>
          </a:xfrm>
          <a:custGeom>
            <a:avLst/>
            <a:gdLst>
              <a:gd name="T0" fmla="*/ 0 w 1665"/>
              <a:gd name="T1" fmla="*/ 0 h 771"/>
              <a:gd name="T2" fmla="*/ 138 w 1665"/>
              <a:gd name="T3" fmla="*/ 378 h 771"/>
              <a:gd name="T4" fmla="*/ 464 w 1665"/>
              <a:gd name="T5" fmla="*/ 771 h 771"/>
              <a:gd name="T6" fmla="*/ 869 w 1665"/>
              <a:gd name="T7" fmla="*/ 624 h 771"/>
              <a:gd name="T8" fmla="*/ 1021 w 1665"/>
              <a:gd name="T9" fmla="*/ 416 h 771"/>
              <a:gd name="T10" fmla="*/ 1653 w 1665"/>
              <a:gd name="T11" fmla="*/ 31 h 771"/>
              <a:gd name="T12" fmla="*/ 1665 w 1665"/>
              <a:gd name="T13" fmla="*/ 0 h 771"/>
              <a:gd name="T14" fmla="*/ 0 w 1665"/>
              <a:gd name="T15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5" h="771">
                <a:moveTo>
                  <a:pt x="0" y="0"/>
                </a:moveTo>
                <a:lnTo>
                  <a:pt x="138" y="378"/>
                </a:lnTo>
                <a:lnTo>
                  <a:pt x="464" y="771"/>
                </a:lnTo>
                <a:lnTo>
                  <a:pt x="869" y="624"/>
                </a:lnTo>
                <a:lnTo>
                  <a:pt x="1021" y="416"/>
                </a:lnTo>
                <a:lnTo>
                  <a:pt x="1653" y="31"/>
                </a:lnTo>
                <a:lnTo>
                  <a:pt x="166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14A666B6-44B2-7A45-80F3-242B052DC947}"/>
              </a:ext>
            </a:extLst>
          </p:cNvPr>
          <p:cNvSpPr>
            <a:spLocks/>
          </p:cNvSpPr>
          <p:nvPr/>
        </p:nvSpPr>
        <p:spPr bwMode="auto">
          <a:xfrm>
            <a:off x="5526301" y="6734209"/>
            <a:ext cx="3313837" cy="1653743"/>
          </a:xfrm>
          <a:custGeom>
            <a:avLst/>
            <a:gdLst>
              <a:gd name="T0" fmla="*/ 1044 w 1044"/>
              <a:gd name="T1" fmla="*/ 0 h 521"/>
              <a:gd name="T2" fmla="*/ 0 w 1044"/>
              <a:gd name="T3" fmla="*/ 0 h 521"/>
              <a:gd name="T4" fmla="*/ 4 w 1044"/>
              <a:gd name="T5" fmla="*/ 15 h 521"/>
              <a:gd name="T6" fmla="*/ 187 w 1044"/>
              <a:gd name="T7" fmla="*/ 521 h 521"/>
              <a:gd name="T8" fmla="*/ 1044 w 1044"/>
              <a:gd name="T9" fmla="*/ 521 h 521"/>
              <a:gd name="T10" fmla="*/ 1044 w 1044"/>
              <a:gd name="T11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4" h="521">
                <a:moveTo>
                  <a:pt x="1044" y="0"/>
                </a:moveTo>
                <a:lnTo>
                  <a:pt x="0" y="0"/>
                </a:lnTo>
                <a:lnTo>
                  <a:pt x="4" y="15"/>
                </a:lnTo>
                <a:lnTo>
                  <a:pt x="187" y="521"/>
                </a:lnTo>
                <a:lnTo>
                  <a:pt x="1044" y="521"/>
                </a:lnTo>
                <a:lnTo>
                  <a:pt x="1044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1DACC359-3D18-2442-8078-BA5CEE3230C0}"/>
              </a:ext>
            </a:extLst>
          </p:cNvPr>
          <p:cNvSpPr>
            <a:spLocks/>
          </p:cNvSpPr>
          <p:nvPr/>
        </p:nvSpPr>
        <p:spPr bwMode="auto">
          <a:xfrm>
            <a:off x="8840138" y="6734209"/>
            <a:ext cx="5475450" cy="1653743"/>
          </a:xfrm>
          <a:custGeom>
            <a:avLst/>
            <a:gdLst>
              <a:gd name="T0" fmla="*/ 0 w 1725"/>
              <a:gd name="T1" fmla="*/ 0 h 521"/>
              <a:gd name="T2" fmla="*/ 0 w 1725"/>
              <a:gd name="T3" fmla="*/ 521 h 521"/>
              <a:gd name="T4" fmla="*/ 1432 w 1725"/>
              <a:gd name="T5" fmla="*/ 521 h 521"/>
              <a:gd name="T6" fmla="*/ 1460 w 1725"/>
              <a:gd name="T7" fmla="*/ 506 h 521"/>
              <a:gd name="T8" fmla="*/ 1725 w 1725"/>
              <a:gd name="T9" fmla="*/ 22 h 521"/>
              <a:gd name="T10" fmla="*/ 1725 w 1725"/>
              <a:gd name="T11" fmla="*/ 0 h 521"/>
              <a:gd name="T12" fmla="*/ 0 w 1725"/>
              <a:gd name="T13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5" h="521">
                <a:moveTo>
                  <a:pt x="0" y="0"/>
                </a:moveTo>
                <a:lnTo>
                  <a:pt x="0" y="521"/>
                </a:lnTo>
                <a:lnTo>
                  <a:pt x="1432" y="521"/>
                </a:lnTo>
                <a:lnTo>
                  <a:pt x="1460" y="506"/>
                </a:lnTo>
                <a:lnTo>
                  <a:pt x="1725" y="22"/>
                </a:lnTo>
                <a:lnTo>
                  <a:pt x="172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9D61B70-3A33-A942-A9FC-3E028FBFA8B9}"/>
              </a:ext>
            </a:extLst>
          </p:cNvPr>
          <p:cNvSpPr>
            <a:spLocks/>
          </p:cNvSpPr>
          <p:nvPr/>
        </p:nvSpPr>
        <p:spPr bwMode="auto">
          <a:xfrm>
            <a:off x="9567023" y="5115380"/>
            <a:ext cx="4748563" cy="1650570"/>
          </a:xfrm>
          <a:custGeom>
            <a:avLst/>
            <a:gdLst>
              <a:gd name="T0" fmla="*/ 1309 w 1496"/>
              <a:gd name="T1" fmla="*/ 0 h 520"/>
              <a:gd name="T2" fmla="*/ 0 w 1496"/>
              <a:gd name="T3" fmla="*/ 0 h 520"/>
              <a:gd name="T4" fmla="*/ 0 w 1496"/>
              <a:gd name="T5" fmla="*/ 520 h 520"/>
              <a:gd name="T6" fmla="*/ 1496 w 1496"/>
              <a:gd name="T7" fmla="*/ 520 h 520"/>
              <a:gd name="T8" fmla="*/ 1496 w 1496"/>
              <a:gd name="T9" fmla="*/ 293 h 520"/>
              <a:gd name="T10" fmla="*/ 1345 w 1496"/>
              <a:gd name="T11" fmla="*/ 14 h 520"/>
              <a:gd name="T12" fmla="*/ 1309 w 1496"/>
              <a:gd name="T13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6" h="520">
                <a:moveTo>
                  <a:pt x="1309" y="0"/>
                </a:moveTo>
                <a:lnTo>
                  <a:pt x="0" y="0"/>
                </a:lnTo>
                <a:lnTo>
                  <a:pt x="0" y="520"/>
                </a:lnTo>
                <a:lnTo>
                  <a:pt x="1496" y="520"/>
                </a:lnTo>
                <a:lnTo>
                  <a:pt x="1496" y="293"/>
                </a:lnTo>
                <a:lnTo>
                  <a:pt x="1345" y="14"/>
                </a:lnTo>
                <a:lnTo>
                  <a:pt x="1309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C1DEE41-6D10-9E47-A8FE-3000679E0C00}"/>
              </a:ext>
            </a:extLst>
          </p:cNvPr>
          <p:cNvSpPr>
            <a:spLocks/>
          </p:cNvSpPr>
          <p:nvPr/>
        </p:nvSpPr>
        <p:spPr bwMode="auto">
          <a:xfrm>
            <a:off x="5275541" y="5115380"/>
            <a:ext cx="4291482" cy="1650570"/>
          </a:xfrm>
          <a:custGeom>
            <a:avLst/>
            <a:gdLst>
              <a:gd name="T0" fmla="*/ 1352 w 1352"/>
              <a:gd name="T1" fmla="*/ 0 h 520"/>
              <a:gd name="T2" fmla="*/ 164 w 1352"/>
              <a:gd name="T3" fmla="*/ 0 h 520"/>
              <a:gd name="T4" fmla="*/ 95 w 1352"/>
              <a:gd name="T5" fmla="*/ 42 h 520"/>
              <a:gd name="T6" fmla="*/ 0 w 1352"/>
              <a:gd name="T7" fmla="*/ 210 h 520"/>
              <a:gd name="T8" fmla="*/ 81 w 1352"/>
              <a:gd name="T9" fmla="*/ 520 h 520"/>
              <a:gd name="T10" fmla="*/ 1352 w 1352"/>
              <a:gd name="T11" fmla="*/ 520 h 520"/>
              <a:gd name="T12" fmla="*/ 1352 w 1352"/>
              <a:gd name="T13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2" h="520">
                <a:moveTo>
                  <a:pt x="1352" y="0"/>
                </a:moveTo>
                <a:lnTo>
                  <a:pt x="164" y="0"/>
                </a:lnTo>
                <a:lnTo>
                  <a:pt x="95" y="42"/>
                </a:lnTo>
                <a:lnTo>
                  <a:pt x="0" y="210"/>
                </a:lnTo>
                <a:lnTo>
                  <a:pt x="81" y="520"/>
                </a:lnTo>
                <a:lnTo>
                  <a:pt x="1352" y="520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6F0C06F-9D82-3948-8F00-C8EF2F58E469}"/>
              </a:ext>
            </a:extLst>
          </p:cNvPr>
          <p:cNvSpPr>
            <a:spLocks/>
          </p:cNvSpPr>
          <p:nvPr/>
        </p:nvSpPr>
        <p:spPr bwMode="auto">
          <a:xfrm>
            <a:off x="6126220" y="8391127"/>
            <a:ext cx="7192676" cy="1726750"/>
          </a:xfrm>
          <a:custGeom>
            <a:avLst/>
            <a:gdLst>
              <a:gd name="T0" fmla="*/ 0 w 2266"/>
              <a:gd name="T1" fmla="*/ 0 h 544"/>
              <a:gd name="T2" fmla="*/ 196 w 2266"/>
              <a:gd name="T3" fmla="*/ 544 h 544"/>
              <a:gd name="T4" fmla="*/ 1861 w 2266"/>
              <a:gd name="T5" fmla="*/ 544 h 544"/>
              <a:gd name="T6" fmla="*/ 1981 w 2266"/>
              <a:gd name="T7" fmla="*/ 265 h 544"/>
              <a:gd name="T8" fmla="*/ 2213 w 2266"/>
              <a:gd name="T9" fmla="*/ 21 h 544"/>
              <a:gd name="T10" fmla="*/ 2266 w 2266"/>
              <a:gd name="T11" fmla="*/ 0 h 544"/>
              <a:gd name="T12" fmla="*/ 0 w 2266"/>
              <a:gd name="T13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6" h="544">
                <a:moveTo>
                  <a:pt x="0" y="0"/>
                </a:moveTo>
                <a:lnTo>
                  <a:pt x="196" y="544"/>
                </a:lnTo>
                <a:lnTo>
                  <a:pt x="1861" y="544"/>
                </a:lnTo>
                <a:lnTo>
                  <a:pt x="1981" y="265"/>
                </a:lnTo>
                <a:lnTo>
                  <a:pt x="2213" y="21"/>
                </a:lnTo>
                <a:lnTo>
                  <a:pt x="22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>
                <a:lumMod val="10000"/>
                <a:lumOff val="90000"/>
              </a:schemeClr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4D7144-B9A4-5743-BDC7-540F7C2D457B}"/>
              </a:ext>
            </a:extLst>
          </p:cNvPr>
          <p:cNvCxnSpPr>
            <a:cxnSpLocks/>
          </p:cNvCxnSpPr>
          <p:nvPr/>
        </p:nvCxnSpPr>
        <p:spPr>
          <a:xfrm flipV="1">
            <a:off x="15134866" y="2811029"/>
            <a:ext cx="0" cy="2223426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1F460F-8F3A-2349-9448-7A9F8459F788}"/>
              </a:ext>
            </a:extLst>
          </p:cNvPr>
          <p:cNvCxnSpPr>
            <a:cxnSpLocks/>
          </p:cNvCxnSpPr>
          <p:nvPr/>
        </p:nvCxnSpPr>
        <p:spPr>
          <a:xfrm>
            <a:off x="13747411" y="5111993"/>
            <a:ext cx="1385225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08EAC-3B9C-524B-9FEA-98B7061E08FD}"/>
              </a:ext>
            </a:extLst>
          </p:cNvPr>
          <p:cNvCxnSpPr>
            <a:cxnSpLocks/>
          </p:cNvCxnSpPr>
          <p:nvPr/>
        </p:nvCxnSpPr>
        <p:spPr>
          <a:xfrm flipV="1">
            <a:off x="15144211" y="8513379"/>
            <a:ext cx="0" cy="4051785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5839FB-A2EA-464C-A5A6-3EC48B7D922E}"/>
              </a:ext>
            </a:extLst>
          </p:cNvPr>
          <p:cNvCxnSpPr>
            <a:cxnSpLocks/>
          </p:cNvCxnSpPr>
          <p:nvPr/>
        </p:nvCxnSpPr>
        <p:spPr>
          <a:xfrm flipV="1">
            <a:off x="15132636" y="5121729"/>
            <a:ext cx="0" cy="3190227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C40896-4B75-B044-956B-DA5CDE9A866B}"/>
              </a:ext>
            </a:extLst>
          </p:cNvPr>
          <p:cNvCxnSpPr>
            <a:cxnSpLocks/>
          </p:cNvCxnSpPr>
          <p:nvPr/>
        </p:nvCxnSpPr>
        <p:spPr>
          <a:xfrm>
            <a:off x="13337367" y="8378715"/>
            <a:ext cx="1786115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781865-D548-5B4D-9EBA-47F748913D16}"/>
              </a:ext>
            </a:extLst>
          </p:cNvPr>
          <p:cNvSpPr txBox="1"/>
          <p:nvPr/>
        </p:nvSpPr>
        <p:spPr>
          <a:xfrm>
            <a:off x="16023613" y="3720313"/>
            <a:ext cx="2662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Macro-Level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57DEE9-3884-EA49-96EA-06C331F59E1B}"/>
              </a:ext>
            </a:extLst>
          </p:cNvPr>
          <p:cNvSpPr txBox="1"/>
          <p:nvPr/>
        </p:nvSpPr>
        <p:spPr>
          <a:xfrm>
            <a:off x="16023613" y="6483297"/>
            <a:ext cx="24703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Meso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-Level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2FCEB1-6637-7F45-AFD4-E5EEF0882D1C}"/>
              </a:ext>
            </a:extLst>
          </p:cNvPr>
          <p:cNvSpPr txBox="1"/>
          <p:nvPr/>
        </p:nvSpPr>
        <p:spPr>
          <a:xfrm>
            <a:off x="16023613" y="10067077"/>
            <a:ext cx="25390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Micro-Level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08B568-F869-4D49-83E4-C25FB7121D6C}"/>
              </a:ext>
            </a:extLst>
          </p:cNvPr>
          <p:cNvSpPr txBox="1"/>
          <p:nvPr/>
        </p:nvSpPr>
        <p:spPr>
          <a:xfrm>
            <a:off x="7617209" y="4131386"/>
            <a:ext cx="32912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Nation, Society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A3FDE-86FE-7441-B31B-6710C3A01D17}"/>
              </a:ext>
            </a:extLst>
          </p:cNvPr>
          <p:cNvSpPr txBox="1"/>
          <p:nvPr/>
        </p:nvSpPr>
        <p:spPr>
          <a:xfrm>
            <a:off x="6874332" y="5630714"/>
            <a:ext cx="10887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685AB-8FC0-7045-AADA-063E83889F4B}"/>
              </a:ext>
            </a:extLst>
          </p:cNvPr>
          <p:cNvSpPr txBox="1"/>
          <p:nvPr/>
        </p:nvSpPr>
        <p:spPr>
          <a:xfrm>
            <a:off x="11331615" y="5630714"/>
            <a:ext cx="12141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Tribe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910D68-97D7-DC47-8401-9DAC2EBBE4DE}"/>
              </a:ext>
            </a:extLst>
          </p:cNvPr>
          <p:cNvSpPr txBox="1"/>
          <p:nvPr/>
        </p:nvSpPr>
        <p:spPr>
          <a:xfrm>
            <a:off x="10287286" y="7228125"/>
            <a:ext cx="2581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9AB84D-3530-2543-8AF0-35AD15C4011F}"/>
              </a:ext>
            </a:extLst>
          </p:cNvPr>
          <p:cNvSpPr txBox="1"/>
          <p:nvPr/>
        </p:nvSpPr>
        <p:spPr>
          <a:xfrm>
            <a:off x="6554684" y="7228125"/>
            <a:ext cx="12570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287DB1-AF4B-4846-89F3-25776AE7EDAE}"/>
              </a:ext>
            </a:extLst>
          </p:cNvPr>
          <p:cNvSpPr txBox="1"/>
          <p:nvPr/>
        </p:nvSpPr>
        <p:spPr>
          <a:xfrm>
            <a:off x="7673143" y="8962114"/>
            <a:ext cx="31261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Neighborhood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E3488C-C47A-1545-ABBF-7DB2A3B52712}"/>
              </a:ext>
            </a:extLst>
          </p:cNvPr>
          <p:cNvSpPr txBox="1"/>
          <p:nvPr/>
        </p:nvSpPr>
        <p:spPr>
          <a:xfrm>
            <a:off x="7292571" y="10864294"/>
            <a:ext cx="261001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Partnership</a:t>
            </a:r>
          </a:p>
        </p:txBody>
      </p:sp>
    </p:spTree>
    <p:extLst>
      <p:ext uri="{BB962C8B-B14F-4D97-AF65-F5344CB8AC3E}">
        <p14:creationId xmlns:p14="http://schemas.microsoft.com/office/powerpoint/2010/main" val="339845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1620B-7BA5-9244-A813-BDD3AB325AD9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FB99C-F665-5640-A9B5-567650FA1264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7A46A-EE9E-7045-A9E2-D25AC0A9CBBF}"/>
              </a:ext>
            </a:extLst>
          </p:cNvPr>
          <p:cNvSpPr/>
          <p:nvPr/>
        </p:nvSpPr>
        <p:spPr>
          <a:xfrm>
            <a:off x="0" y="6785630"/>
            <a:ext cx="24377650" cy="693037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4982988-54F2-9940-9B61-364FF9C74049}"/>
              </a:ext>
            </a:extLst>
          </p:cNvPr>
          <p:cNvSpPr>
            <a:spLocks/>
          </p:cNvSpPr>
          <p:nvPr/>
        </p:nvSpPr>
        <p:spPr bwMode="auto">
          <a:xfrm>
            <a:off x="10089011" y="3198180"/>
            <a:ext cx="3456676" cy="1990208"/>
          </a:xfrm>
          <a:custGeom>
            <a:avLst/>
            <a:gdLst>
              <a:gd name="T0" fmla="*/ 0 w 1089"/>
              <a:gd name="T1" fmla="*/ 627 h 627"/>
              <a:gd name="T2" fmla="*/ 1089 w 1089"/>
              <a:gd name="T3" fmla="*/ 627 h 627"/>
              <a:gd name="T4" fmla="*/ 1088 w 1089"/>
              <a:gd name="T5" fmla="*/ 591 h 627"/>
              <a:gd name="T6" fmla="*/ 1053 w 1089"/>
              <a:gd name="T7" fmla="*/ 591 h 627"/>
              <a:gd name="T8" fmla="*/ 939 w 1089"/>
              <a:gd name="T9" fmla="*/ 396 h 627"/>
              <a:gd name="T10" fmla="*/ 866 w 1089"/>
              <a:gd name="T11" fmla="*/ 369 h 627"/>
              <a:gd name="T12" fmla="*/ 669 w 1089"/>
              <a:gd name="T13" fmla="*/ 114 h 627"/>
              <a:gd name="T14" fmla="*/ 576 w 1089"/>
              <a:gd name="T15" fmla="*/ 0 h 627"/>
              <a:gd name="T16" fmla="*/ 473 w 1089"/>
              <a:gd name="T17" fmla="*/ 16 h 627"/>
              <a:gd name="T18" fmla="*/ 421 w 1089"/>
              <a:gd name="T19" fmla="*/ 98 h 627"/>
              <a:gd name="T20" fmla="*/ 351 w 1089"/>
              <a:gd name="T21" fmla="*/ 106 h 627"/>
              <a:gd name="T22" fmla="*/ 231 w 1089"/>
              <a:gd name="T23" fmla="*/ 195 h 627"/>
              <a:gd name="T24" fmla="*/ 226 w 1089"/>
              <a:gd name="T25" fmla="*/ 220 h 627"/>
              <a:gd name="T26" fmla="*/ 101 w 1089"/>
              <a:gd name="T27" fmla="*/ 339 h 627"/>
              <a:gd name="T28" fmla="*/ 107 w 1089"/>
              <a:gd name="T29" fmla="*/ 445 h 627"/>
              <a:gd name="T30" fmla="*/ 0 w 1089"/>
              <a:gd name="T31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9" h="627">
                <a:moveTo>
                  <a:pt x="0" y="627"/>
                </a:moveTo>
                <a:lnTo>
                  <a:pt x="1089" y="627"/>
                </a:lnTo>
                <a:lnTo>
                  <a:pt x="1088" y="591"/>
                </a:lnTo>
                <a:lnTo>
                  <a:pt x="1053" y="591"/>
                </a:lnTo>
                <a:lnTo>
                  <a:pt x="939" y="396"/>
                </a:lnTo>
                <a:lnTo>
                  <a:pt x="866" y="369"/>
                </a:lnTo>
                <a:lnTo>
                  <a:pt x="669" y="114"/>
                </a:lnTo>
                <a:lnTo>
                  <a:pt x="576" y="0"/>
                </a:lnTo>
                <a:lnTo>
                  <a:pt x="473" y="16"/>
                </a:lnTo>
                <a:lnTo>
                  <a:pt x="421" y="98"/>
                </a:lnTo>
                <a:lnTo>
                  <a:pt x="351" y="106"/>
                </a:lnTo>
                <a:lnTo>
                  <a:pt x="231" y="195"/>
                </a:lnTo>
                <a:lnTo>
                  <a:pt x="226" y="220"/>
                </a:lnTo>
                <a:lnTo>
                  <a:pt x="101" y="339"/>
                </a:lnTo>
                <a:lnTo>
                  <a:pt x="107" y="445"/>
                </a:lnTo>
                <a:lnTo>
                  <a:pt x="0" y="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CA7A770-C5B1-BD4F-8CC8-1F70F194814D}"/>
              </a:ext>
            </a:extLst>
          </p:cNvPr>
          <p:cNvSpPr>
            <a:spLocks/>
          </p:cNvSpPr>
          <p:nvPr/>
        </p:nvSpPr>
        <p:spPr bwMode="auto">
          <a:xfrm>
            <a:off x="8571757" y="5237904"/>
            <a:ext cx="5903962" cy="1498210"/>
          </a:xfrm>
          <a:custGeom>
            <a:avLst/>
            <a:gdLst>
              <a:gd name="T0" fmla="*/ 1860 w 1860"/>
              <a:gd name="T1" fmla="*/ 472 h 472"/>
              <a:gd name="T2" fmla="*/ 1845 w 1860"/>
              <a:gd name="T3" fmla="*/ 454 h 472"/>
              <a:gd name="T4" fmla="*/ 1829 w 1860"/>
              <a:gd name="T5" fmla="*/ 422 h 472"/>
              <a:gd name="T6" fmla="*/ 1612 w 1860"/>
              <a:gd name="T7" fmla="*/ 172 h 472"/>
              <a:gd name="T8" fmla="*/ 1574 w 1860"/>
              <a:gd name="T9" fmla="*/ 94 h 472"/>
              <a:gd name="T10" fmla="*/ 1568 w 1860"/>
              <a:gd name="T11" fmla="*/ 0 h 472"/>
              <a:gd name="T12" fmla="*/ 466 w 1860"/>
              <a:gd name="T13" fmla="*/ 0 h 472"/>
              <a:gd name="T14" fmla="*/ 463 w 1860"/>
              <a:gd name="T15" fmla="*/ 4 h 472"/>
              <a:gd name="T16" fmla="*/ 298 w 1860"/>
              <a:gd name="T17" fmla="*/ 189 h 472"/>
              <a:gd name="T18" fmla="*/ 178 w 1860"/>
              <a:gd name="T19" fmla="*/ 327 h 472"/>
              <a:gd name="T20" fmla="*/ 127 w 1860"/>
              <a:gd name="T21" fmla="*/ 392 h 472"/>
              <a:gd name="T22" fmla="*/ 8 w 1860"/>
              <a:gd name="T23" fmla="*/ 449 h 472"/>
              <a:gd name="T24" fmla="*/ 0 w 1860"/>
              <a:gd name="T25" fmla="*/ 472 h 472"/>
              <a:gd name="T26" fmla="*/ 1860 w 1860"/>
              <a:gd name="T27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60" h="472">
                <a:moveTo>
                  <a:pt x="1860" y="472"/>
                </a:moveTo>
                <a:lnTo>
                  <a:pt x="1845" y="454"/>
                </a:lnTo>
                <a:lnTo>
                  <a:pt x="1829" y="422"/>
                </a:lnTo>
                <a:lnTo>
                  <a:pt x="1612" y="172"/>
                </a:lnTo>
                <a:lnTo>
                  <a:pt x="1574" y="94"/>
                </a:lnTo>
                <a:lnTo>
                  <a:pt x="1568" y="0"/>
                </a:lnTo>
                <a:lnTo>
                  <a:pt x="466" y="0"/>
                </a:lnTo>
                <a:lnTo>
                  <a:pt x="463" y="4"/>
                </a:lnTo>
                <a:lnTo>
                  <a:pt x="298" y="189"/>
                </a:lnTo>
                <a:lnTo>
                  <a:pt x="178" y="327"/>
                </a:lnTo>
                <a:lnTo>
                  <a:pt x="127" y="392"/>
                </a:lnTo>
                <a:lnTo>
                  <a:pt x="8" y="449"/>
                </a:lnTo>
                <a:lnTo>
                  <a:pt x="0" y="472"/>
                </a:lnTo>
                <a:lnTo>
                  <a:pt x="1860" y="4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C809F5-9DDA-CC45-8FFA-8DD02FF671C2}"/>
              </a:ext>
            </a:extLst>
          </p:cNvPr>
          <p:cNvSpPr>
            <a:spLocks/>
          </p:cNvSpPr>
          <p:nvPr/>
        </p:nvSpPr>
        <p:spPr bwMode="auto">
          <a:xfrm>
            <a:off x="8140070" y="6823086"/>
            <a:ext cx="7259335" cy="1377591"/>
          </a:xfrm>
          <a:custGeom>
            <a:avLst/>
            <a:gdLst>
              <a:gd name="T0" fmla="*/ 126 w 2287"/>
              <a:gd name="T1" fmla="*/ 0 h 434"/>
              <a:gd name="T2" fmla="*/ 65 w 2287"/>
              <a:gd name="T3" fmla="*/ 159 h 434"/>
              <a:gd name="T4" fmla="*/ 3 w 2287"/>
              <a:gd name="T5" fmla="*/ 346 h 434"/>
              <a:gd name="T6" fmla="*/ 0 w 2287"/>
              <a:gd name="T7" fmla="*/ 434 h 434"/>
              <a:gd name="T8" fmla="*/ 2287 w 2287"/>
              <a:gd name="T9" fmla="*/ 434 h 434"/>
              <a:gd name="T10" fmla="*/ 2227 w 2287"/>
              <a:gd name="T11" fmla="*/ 368 h 434"/>
              <a:gd name="T12" fmla="*/ 2208 w 2287"/>
              <a:gd name="T13" fmla="*/ 221 h 434"/>
              <a:gd name="T14" fmla="*/ 2015 w 2287"/>
              <a:gd name="T15" fmla="*/ 0 h 434"/>
              <a:gd name="T16" fmla="*/ 126 w 2287"/>
              <a:gd name="T17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7" h="434">
                <a:moveTo>
                  <a:pt x="126" y="0"/>
                </a:moveTo>
                <a:lnTo>
                  <a:pt x="65" y="159"/>
                </a:lnTo>
                <a:lnTo>
                  <a:pt x="3" y="346"/>
                </a:lnTo>
                <a:lnTo>
                  <a:pt x="0" y="434"/>
                </a:lnTo>
                <a:lnTo>
                  <a:pt x="2287" y="434"/>
                </a:lnTo>
                <a:lnTo>
                  <a:pt x="2227" y="368"/>
                </a:lnTo>
                <a:lnTo>
                  <a:pt x="2208" y="221"/>
                </a:lnTo>
                <a:lnTo>
                  <a:pt x="2015" y="0"/>
                </a:lnTo>
                <a:lnTo>
                  <a:pt x="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BA26DC8-B0D3-A145-8BF3-17E04FC238CE}"/>
              </a:ext>
            </a:extLst>
          </p:cNvPr>
          <p:cNvSpPr>
            <a:spLocks/>
          </p:cNvSpPr>
          <p:nvPr/>
        </p:nvSpPr>
        <p:spPr bwMode="auto">
          <a:xfrm>
            <a:off x="7229082" y="8270508"/>
            <a:ext cx="9252716" cy="1307759"/>
          </a:xfrm>
          <a:custGeom>
            <a:avLst/>
            <a:gdLst>
              <a:gd name="T0" fmla="*/ 2915 w 2915"/>
              <a:gd name="T1" fmla="*/ 412 h 412"/>
              <a:gd name="T2" fmla="*/ 2896 w 2915"/>
              <a:gd name="T3" fmla="*/ 383 h 412"/>
              <a:gd name="T4" fmla="*/ 2894 w 2915"/>
              <a:gd name="T5" fmla="*/ 313 h 412"/>
              <a:gd name="T6" fmla="*/ 2856 w 2915"/>
              <a:gd name="T7" fmla="*/ 313 h 412"/>
              <a:gd name="T8" fmla="*/ 2834 w 2915"/>
              <a:gd name="T9" fmla="*/ 313 h 412"/>
              <a:gd name="T10" fmla="*/ 2785 w 2915"/>
              <a:gd name="T11" fmla="*/ 269 h 412"/>
              <a:gd name="T12" fmla="*/ 2777 w 2915"/>
              <a:gd name="T13" fmla="*/ 204 h 412"/>
              <a:gd name="T14" fmla="*/ 2593 w 2915"/>
              <a:gd name="T15" fmla="*/ 0 h 412"/>
              <a:gd name="T16" fmla="*/ 286 w 2915"/>
              <a:gd name="T17" fmla="*/ 0 h 412"/>
              <a:gd name="T18" fmla="*/ 282 w 2915"/>
              <a:gd name="T19" fmla="*/ 112 h 412"/>
              <a:gd name="T20" fmla="*/ 241 w 2915"/>
              <a:gd name="T21" fmla="*/ 194 h 412"/>
              <a:gd name="T22" fmla="*/ 127 w 2915"/>
              <a:gd name="T23" fmla="*/ 280 h 412"/>
              <a:gd name="T24" fmla="*/ 76 w 2915"/>
              <a:gd name="T25" fmla="*/ 345 h 412"/>
              <a:gd name="T26" fmla="*/ 0 w 2915"/>
              <a:gd name="T27" fmla="*/ 412 h 412"/>
              <a:gd name="T28" fmla="*/ 2915 w 2915"/>
              <a:gd name="T29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5" h="412">
                <a:moveTo>
                  <a:pt x="2915" y="412"/>
                </a:moveTo>
                <a:lnTo>
                  <a:pt x="2896" y="383"/>
                </a:lnTo>
                <a:lnTo>
                  <a:pt x="2894" y="313"/>
                </a:lnTo>
                <a:lnTo>
                  <a:pt x="2856" y="313"/>
                </a:lnTo>
                <a:lnTo>
                  <a:pt x="2834" y="313"/>
                </a:lnTo>
                <a:lnTo>
                  <a:pt x="2785" y="269"/>
                </a:lnTo>
                <a:lnTo>
                  <a:pt x="2777" y="204"/>
                </a:lnTo>
                <a:lnTo>
                  <a:pt x="2593" y="0"/>
                </a:lnTo>
                <a:lnTo>
                  <a:pt x="286" y="0"/>
                </a:lnTo>
                <a:lnTo>
                  <a:pt x="282" y="112"/>
                </a:lnTo>
                <a:lnTo>
                  <a:pt x="241" y="194"/>
                </a:lnTo>
                <a:lnTo>
                  <a:pt x="127" y="280"/>
                </a:lnTo>
                <a:lnTo>
                  <a:pt x="76" y="345"/>
                </a:lnTo>
                <a:lnTo>
                  <a:pt x="0" y="412"/>
                </a:lnTo>
                <a:lnTo>
                  <a:pt x="2915" y="4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9C6D277-B564-BE4C-B20B-7B072FE7CD75}"/>
              </a:ext>
            </a:extLst>
          </p:cNvPr>
          <p:cNvSpPr>
            <a:spLocks/>
          </p:cNvSpPr>
          <p:nvPr/>
        </p:nvSpPr>
        <p:spPr bwMode="auto">
          <a:xfrm>
            <a:off x="6257785" y="9644926"/>
            <a:ext cx="11636519" cy="1447423"/>
          </a:xfrm>
          <a:custGeom>
            <a:avLst/>
            <a:gdLst>
              <a:gd name="T0" fmla="*/ 3238 w 3666"/>
              <a:gd name="T1" fmla="*/ 0 h 456"/>
              <a:gd name="T2" fmla="*/ 280 w 3666"/>
              <a:gd name="T3" fmla="*/ 0 h 456"/>
              <a:gd name="T4" fmla="*/ 187 w 3666"/>
              <a:gd name="T5" fmla="*/ 99 h 456"/>
              <a:gd name="T6" fmla="*/ 38 w 3666"/>
              <a:gd name="T7" fmla="*/ 359 h 456"/>
              <a:gd name="T8" fmla="*/ 0 w 3666"/>
              <a:gd name="T9" fmla="*/ 456 h 456"/>
              <a:gd name="T10" fmla="*/ 3666 w 3666"/>
              <a:gd name="T11" fmla="*/ 456 h 456"/>
              <a:gd name="T12" fmla="*/ 3663 w 3666"/>
              <a:gd name="T13" fmla="*/ 452 h 456"/>
              <a:gd name="T14" fmla="*/ 3473 w 3666"/>
              <a:gd name="T15" fmla="*/ 202 h 456"/>
              <a:gd name="T16" fmla="*/ 3398 w 3666"/>
              <a:gd name="T17" fmla="*/ 107 h 456"/>
              <a:gd name="T18" fmla="*/ 3381 w 3666"/>
              <a:gd name="T19" fmla="*/ 23 h 456"/>
              <a:gd name="T20" fmla="*/ 3240 w 3666"/>
              <a:gd name="T21" fmla="*/ 4 h 456"/>
              <a:gd name="T22" fmla="*/ 3238 w 3666"/>
              <a:gd name="T2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66" h="456">
                <a:moveTo>
                  <a:pt x="3238" y="0"/>
                </a:moveTo>
                <a:lnTo>
                  <a:pt x="280" y="0"/>
                </a:lnTo>
                <a:lnTo>
                  <a:pt x="187" y="99"/>
                </a:lnTo>
                <a:lnTo>
                  <a:pt x="38" y="359"/>
                </a:lnTo>
                <a:lnTo>
                  <a:pt x="0" y="456"/>
                </a:lnTo>
                <a:lnTo>
                  <a:pt x="3666" y="456"/>
                </a:lnTo>
                <a:lnTo>
                  <a:pt x="3663" y="452"/>
                </a:lnTo>
                <a:lnTo>
                  <a:pt x="3473" y="202"/>
                </a:lnTo>
                <a:lnTo>
                  <a:pt x="3398" y="107"/>
                </a:lnTo>
                <a:lnTo>
                  <a:pt x="3381" y="23"/>
                </a:lnTo>
                <a:lnTo>
                  <a:pt x="3240" y="4"/>
                </a:lnTo>
                <a:lnTo>
                  <a:pt x="32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A714DBE-902C-E940-8DCF-89658F8B178C}"/>
              </a:ext>
            </a:extLst>
          </p:cNvPr>
          <p:cNvSpPr>
            <a:spLocks/>
          </p:cNvSpPr>
          <p:nvPr/>
        </p:nvSpPr>
        <p:spPr bwMode="auto">
          <a:xfrm>
            <a:off x="5534072" y="11159007"/>
            <a:ext cx="13994931" cy="2294928"/>
          </a:xfrm>
          <a:custGeom>
            <a:avLst/>
            <a:gdLst>
              <a:gd name="T0" fmla="*/ 4124 w 4409"/>
              <a:gd name="T1" fmla="*/ 229 h 723"/>
              <a:gd name="T2" fmla="*/ 3914 w 4409"/>
              <a:gd name="T3" fmla="*/ 0 h 723"/>
              <a:gd name="T4" fmla="*/ 218 w 4409"/>
              <a:gd name="T5" fmla="*/ 0 h 723"/>
              <a:gd name="T6" fmla="*/ 154 w 4409"/>
              <a:gd name="T7" fmla="*/ 159 h 723"/>
              <a:gd name="T8" fmla="*/ 81 w 4409"/>
              <a:gd name="T9" fmla="*/ 273 h 723"/>
              <a:gd name="T10" fmla="*/ 0 w 4409"/>
              <a:gd name="T11" fmla="*/ 381 h 723"/>
              <a:gd name="T12" fmla="*/ 0 w 4409"/>
              <a:gd name="T13" fmla="*/ 446 h 723"/>
              <a:gd name="T14" fmla="*/ 135 w 4409"/>
              <a:gd name="T15" fmla="*/ 528 h 723"/>
              <a:gd name="T16" fmla="*/ 753 w 4409"/>
              <a:gd name="T17" fmla="*/ 528 h 723"/>
              <a:gd name="T18" fmla="*/ 1452 w 4409"/>
              <a:gd name="T19" fmla="*/ 712 h 723"/>
              <a:gd name="T20" fmla="*/ 1536 w 4409"/>
              <a:gd name="T21" fmla="*/ 723 h 723"/>
              <a:gd name="T22" fmla="*/ 2019 w 4409"/>
              <a:gd name="T23" fmla="*/ 696 h 723"/>
              <a:gd name="T24" fmla="*/ 2236 w 4409"/>
              <a:gd name="T25" fmla="*/ 606 h 723"/>
              <a:gd name="T26" fmla="*/ 2994 w 4409"/>
              <a:gd name="T27" fmla="*/ 555 h 723"/>
              <a:gd name="T28" fmla="*/ 3268 w 4409"/>
              <a:gd name="T29" fmla="*/ 565 h 723"/>
              <a:gd name="T30" fmla="*/ 3945 w 4409"/>
              <a:gd name="T31" fmla="*/ 560 h 723"/>
              <a:gd name="T32" fmla="*/ 4102 w 4409"/>
              <a:gd name="T33" fmla="*/ 598 h 723"/>
              <a:gd name="T34" fmla="*/ 4298 w 4409"/>
              <a:gd name="T35" fmla="*/ 568 h 723"/>
              <a:gd name="T36" fmla="*/ 4409 w 4409"/>
              <a:gd name="T37" fmla="*/ 549 h 723"/>
              <a:gd name="T38" fmla="*/ 4124 w 4409"/>
              <a:gd name="T39" fmla="*/ 229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09" h="723">
                <a:moveTo>
                  <a:pt x="4124" y="229"/>
                </a:moveTo>
                <a:lnTo>
                  <a:pt x="3914" y="0"/>
                </a:lnTo>
                <a:lnTo>
                  <a:pt x="218" y="0"/>
                </a:lnTo>
                <a:lnTo>
                  <a:pt x="154" y="159"/>
                </a:lnTo>
                <a:lnTo>
                  <a:pt x="81" y="273"/>
                </a:lnTo>
                <a:lnTo>
                  <a:pt x="0" y="381"/>
                </a:lnTo>
                <a:lnTo>
                  <a:pt x="0" y="446"/>
                </a:lnTo>
                <a:lnTo>
                  <a:pt x="135" y="528"/>
                </a:lnTo>
                <a:lnTo>
                  <a:pt x="753" y="528"/>
                </a:lnTo>
                <a:lnTo>
                  <a:pt x="1452" y="712"/>
                </a:lnTo>
                <a:lnTo>
                  <a:pt x="1536" y="723"/>
                </a:lnTo>
                <a:lnTo>
                  <a:pt x="2019" y="696"/>
                </a:lnTo>
                <a:lnTo>
                  <a:pt x="2236" y="606"/>
                </a:lnTo>
                <a:lnTo>
                  <a:pt x="2994" y="555"/>
                </a:lnTo>
                <a:lnTo>
                  <a:pt x="3268" y="565"/>
                </a:lnTo>
                <a:lnTo>
                  <a:pt x="3945" y="560"/>
                </a:lnTo>
                <a:lnTo>
                  <a:pt x="4102" y="598"/>
                </a:lnTo>
                <a:lnTo>
                  <a:pt x="4298" y="568"/>
                </a:lnTo>
                <a:lnTo>
                  <a:pt x="4409" y="549"/>
                </a:lnTo>
                <a:lnTo>
                  <a:pt x="4124" y="22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D24AB1-9033-0948-8C5D-4CAF121301C2}"/>
              </a:ext>
            </a:extLst>
          </p:cNvPr>
          <p:cNvCxnSpPr/>
          <p:nvPr/>
        </p:nvCxnSpPr>
        <p:spPr>
          <a:xfrm>
            <a:off x="12419123" y="3923792"/>
            <a:ext cx="2565000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FC0F22-E461-ED45-A26A-B9CF0D4491F7}"/>
              </a:ext>
            </a:extLst>
          </p:cNvPr>
          <p:cNvCxnSpPr/>
          <p:nvPr/>
        </p:nvCxnSpPr>
        <p:spPr>
          <a:xfrm>
            <a:off x="7815035" y="5774676"/>
            <a:ext cx="1827634" cy="0"/>
          </a:xfrm>
          <a:prstGeom prst="straightConnector1">
            <a:avLst/>
          </a:prstGeom>
          <a:ln w="38100" cap="rnd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A1661-3366-4847-9514-20A6682C5177}"/>
              </a:ext>
            </a:extLst>
          </p:cNvPr>
          <p:cNvCxnSpPr/>
          <p:nvPr/>
        </p:nvCxnSpPr>
        <p:spPr>
          <a:xfrm>
            <a:off x="15129471" y="7625482"/>
            <a:ext cx="1463095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DA29B-9EE0-CC4C-9885-708C3305CC4B}"/>
              </a:ext>
            </a:extLst>
          </p:cNvPr>
          <p:cNvCxnSpPr/>
          <p:nvPr/>
        </p:nvCxnSpPr>
        <p:spPr>
          <a:xfrm>
            <a:off x="6761842" y="8910315"/>
            <a:ext cx="12451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61FCDA-79C6-C545-9089-5CF02DD8E3D2}"/>
              </a:ext>
            </a:extLst>
          </p:cNvPr>
          <p:cNvCxnSpPr/>
          <p:nvPr/>
        </p:nvCxnSpPr>
        <p:spPr>
          <a:xfrm>
            <a:off x="17160941" y="10312212"/>
            <a:ext cx="1463095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7FC06-33C1-004D-9170-73FCCAFFB58C}"/>
              </a:ext>
            </a:extLst>
          </p:cNvPr>
          <p:cNvCxnSpPr/>
          <p:nvPr/>
        </p:nvCxnSpPr>
        <p:spPr>
          <a:xfrm>
            <a:off x="4811630" y="11690499"/>
            <a:ext cx="1245100" cy="0"/>
          </a:xfrm>
          <a:prstGeom prst="straightConnector1">
            <a:avLst/>
          </a:prstGeom>
          <a:ln w="38100" cap="rnd">
            <a:solidFill>
              <a:schemeClr val="bg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B55914AD-78E2-724D-865D-01E32493D89B}"/>
              </a:ext>
            </a:extLst>
          </p:cNvPr>
          <p:cNvSpPr txBox="1">
            <a:spLocks/>
          </p:cNvSpPr>
          <p:nvPr/>
        </p:nvSpPr>
        <p:spPr>
          <a:xfrm>
            <a:off x="15129471" y="33780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D35F0F1-5C22-A748-89BF-4095EF4852FD}"/>
              </a:ext>
            </a:extLst>
          </p:cNvPr>
          <p:cNvSpPr txBox="1">
            <a:spLocks/>
          </p:cNvSpPr>
          <p:nvPr/>
        </p:nvSpPr>
        <p:spPr>
          <a:xfrm>
            <a:off x="16805871" y="71372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DA62382-CE68-A84A-8C2E-6B61B3430E46}"/>
              </a:ext>
            </a:extLst>
          </p:cNvPr>
          <p:cNvSpPr txBox="1">
            <a:spLocks/>
          </p:cNvSpPr>
          <p:nvPr/>
        </p:nvSpPr>
        <p:spPr>
          <a:xfrm>
            <a:off x="18939472" y="9575661"/>
            <a:ext cx="3917354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88F8F43-269A-AB41-B2CB-DA13DA6AF36A}"/>
              </a:ext>
            </a:extLst>
          </p:cNvPr>
          <p:cNvSpPr txBox="1">
            <a:spLocks/>
          </p:cNvSpPr>
          <p:nvPr/>
        </p:nvSpPr>
        <p:spPr>
          <a:xfrm>
            <a:off x="2480271" y="52068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8E931CF-91BF-CC48-9236-06F896010A3E}"/>
              </a:ext>
            </a:extLst>
          </p:cNvPr>
          <p:cNvSpPr txBox="1">
            <a:spLocks/>
          </p:cNvSpPr>
          <p:nvPr/>
        </p:nvSpPr>
        <p:spPr>
          <a:xfrm>
            <a:off x="1413471" y="8381861"/>
            <a:ext cx="506352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6FA38AF-645D-9342-97FA-2F1C906C45D9}"/>
              </a:ext>
            </a:extLst>
          </p:cNvPr>
          <p:cNvSpPr txBox="1">
            <a:spLocks/>
          </p:cNvSpPr>
          <p:nvPr/>
        </p:nvSpPr>
        <p:spPr>
          <a:xfrm>
            <a:off x="1413471" y="10697510"/>
            <a:ext cx="3398159" cy="19822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DAAD-C52C-D542-9CA4-6FCEED78C7A0}"/>
              </a:ext>
            </a:extLst>
          </p:cNvPr>
          <p:cNvSpPr txBox="1"/>
          <p:nvPr/>
        </p:nvSpPr>
        <p:spPr>
          <a:xfrm>
            <a:off x="1413471" y="3198180"/>
            <a:ext cx="297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38CCB-DACE-F94E-87FA-042B8E456A9F}"/>
              </a:ext>
            </a:extLst>
          </p:cNvPr>
          <p:cNvSpPr txBox="1"/>
          <p:nvPr/>
        </p:nvSpPr>
        <p:spPr>
          <a:xfrm>
            <a:off x="1413470" y="7165246"/>
            <a:ext cx="297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CATEGORY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955AE-BB53-BA40-B11D-D811EBF833AF}"/>
              </a:ext>
            </a:extLst>
          </p:cNvPr>
          <p:cNvSpPr txBox="1"/>
          <p:nvPr/>
        </p:nvSpPr>
        <p:spPr>
          <a:xfrm>
            <a:off x="10596882" y="1174709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F4ED8-EE8B-274C-B892-77589324E8A2}"/>
              </a:ext>
            </a:extLst>
          </p:cNvPr>
          <p:cNvSpPr txBox="1"/>
          <p:nvPr/>
        </p:nvSpPr>
        <p:spPr>
          <a:xfrm>
            <a:off x="10596882" y="100979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2D950-C5F2-F749-8E4B-D9BDB96062CE}"/>
              </a:ext>
            </a:extLst>
          </p:cNvPr>
          <p:cNvSpPr txBox="1"/>
          <p:nvPr/>
        </p:nvSpPr>
        <p:spPr>
          <a:xfrm>
            <a:off x="10596882" y="865225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367377-CFAD-144B-AB1A-FB35DB556370}"/>
              </a:ext>
            </a:extLst>
          </p:cNvPr>
          <p:cNvSpPr txBox="1"/>
          <p:nvPr/>
        </p:nvSpPr>
        <p:spPr>
          <a:xfrm>
            <a:off x="10596882" y="722758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475561-4D95-A441-BC57-542BC1D8BCAB}"/>
              </a:ext>
            </a:extLst>
          </p:cNvPr>
          <p:cNvSpPr txBox="1"/>
          <p:nvPr/>
        </p:nvSpPr>
        <p:spPr>
          <a:xfrm>
            <a:off x="10596882" y="573201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1E176-4014-054A-BF4E-203D867E2BD5}"/>
              </a:ext>
            </a:extLst>
          </p:cNvPr>
          <p:cNvSpPr txBox="1"/>
          <p:nvPr/>
        </p:nvSpPr>
        <p:spPr>
          <a:xfrm>
            <a:off x="10596882" y="408273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91412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D3B93FB-A851-4F4F-BB08-ED17EB96362A}"/>
              </a:ext>
            </a:extLst>
          </p:cNvPr>
          <p:cNvSpPr>
            <a:spLocks/>
          </p:cNvSpPr>
          <p:nvPr/>
        </p:nvSpPr>
        <p:spPr bwMode="auto">
          <a:xfrm>
            <a:off x="1218882" y="2515731"/>
            <a:ext cx="20949543" cy="11198483"/>
          </a:xfrm>
          <a:custGeom>
            <a:avLst/>
            <a:gdLst>
              <a:gd name="T0" fmla="*/ 0 w 5718"/>
              <a:gd name="T1" fmla="*/ 4137 h 4137"/>
              <a:gd name="T2" fmla="*/ 2379 w 5718"/>
              <a:gd name="T3" fmla="*/ 0 h 4137"/>
              <a:gd name="T4" fmla="*/ 3724 w 5718"/>
              <a:gd name="T5" fmla="*/ 1074 h 4137"/>
              <a:gd name="T6" fmla="*/ 3980 w 5718"/>
              <a:gd name="T7" fmla="*/ 770 h 4137"/>
              <a:gd name="T8" fmla="*/ 5718 w 5718"/>
              <a:gd name="T9" fmla="*/ 4137 h 4137"/>
              <a:gd name="T10" fmla="*/ 0 w 5718"/>
              <a:gd name="T11" fmla="*/ 4137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18" h="4137">
                <a:moveTo>
                  <a:pt x="0" y="4137"/>
                </a:moveTo>
                <a:lnTo>
                  <a:pt x="2379" y="0"/>
                </a:lnTo>
                <a:lnTo>
                  <a:pt x="3724" y="1074"/>
                </a:lnTo>
                <a:lnTo>
                  <a:pt x="3980" y="770"/>
                </a:lnTo>
                <a:lnTo>
                  <a:pt x="5718" y="4137"/>
                </a:lnTo>
                <a:lnTo>
                  <a:pt x="0" y="413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3" name="Freeform: Shape 36">
            <a:extLst>
              <a:ext uri="{FF2B5EF4-FFF2-40B4-BE49-F238E27FC236}">
                <a16:creationId xmlns:a16="http://schemas.microsoft.com/office/drawing/2014/main" id="{DB290541-BCD1-494B-9E99-FB8C045388DA}"/>
              </a:ext>
            </a:extLst>
          </p:cNvPr>
          <p:cNvSpPr>
            <a:spLocks/>
          </p:cNvSpPr>
          <p:nvPr/>
        </p:nvSpPr>
        <p:spPr bwMode="auto">
          <a:xfrm>
            <a:off x="0" y="7800997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4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09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599"/>
                  <a:pt x="11868784" y="7480"/>
                  <a:pt x="12083457" y="31106"/>
                </a:cubicBezTo>
                <a:lnTo>
                  <a:pt x="12192000" y="45574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4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09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4" name="Freeform: Shape 38">
            <a:extLst>
              <a:ext uri="{FF2B5EF4-FFF2-40B4-BE49-F238E27FC236}">
                <a16:creationId xmlns:a16="http://schemas.microsoft.com/office/drawing/2014/main" id="{E3DD1E14-3202-D441-985D-8D40B39A5A4E}"/>
              </a:ext>
            </a:extLst>
          </p:cNvPr>
          <p:cNvSpPr>
            <a:spLocks/>
          </p:cNvSpPr>
          <p:nvPr/>
        </p:nvSpPr>
        <p:spPr bwMode="auto">
          <a:xfrm>
            <a:off x="0" y="9788880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5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10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600"/>
                  <a:pt x="11868784" y="7480"/>
                  <a:pt x="12083457" y="31106"/>
                </a:cubicBezTo>
                <a:lnTo>
                  <a:pt x="12192000" y="45575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10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5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75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A24C97E7-BB98-E54E-AC40-D99798BD17AD}"/>
              </a:ext>
            </a:extLst>
          </p:cNvPr>
          <p:cNvSpPr>
            <a:spLocks/>
          </p:cNvSpPr>
          <p:nvPr/>
        </p:nvSpPr>
        <p:spPr bwMode="auto">
          <a:xfrm>
            <a:off x="0" y="5811991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4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09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599"/>
                  <a:pt x="11868784" y="7480"/>
                  <a:pt x="12083457" y="31106"/>
                </a:cubicBezTo>
                <a:lnTo>
                  <a:pt x="12192000" y="45574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09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: Shape 40">
            <a:extLst>
              <a:ext uri="{FF2B5EF4-FFF2-40B4-BE49-F238E27FC236}">
                <a16:creationId xmlns:a16="http://schemas.microsoft.com/office/drawing/2014/main" id="{F5B16380-BD49-E040-87C8-6DC76B221C80}"/>
              </a:ext>
            </a:extLst>
          </p:cNvPr>
          <p:cNvSpPr>
            <a:spLocks/>
          </p:cNvSpPr>
          <p:nvPr/>
        </p:nvSpPr>
        <p:spPr bwMode="auto">
          <a:xfrm>
            <a:off x="0" y="11771947"/>
            <a:ext cx="24377650" cy="2840946"/>
          </a:xfrm>
          <a:custGeom>
            <a:avLst/>
            <a:gdLst>
              <a:gd name="connsiteX0" fmla="*/ 11439041 w 12192000"/>
              <a:gd name="connsiteY0" fmla="*/ 228 h 1420843"/>
              <a:gd name="connsiteX1" fmla="*/ 12083457 w 12192000"/>
              <a:gd name="connsiteY1" fmla="*/ 31106 h 1420843"/>
              <a:gd name="connsiteX2" fmla="*/ 12192000 w 12192000"/>
              <a:gd name="connsiteY2" fmla="*/ 45575 h 1420843"/>
              <a:gd name="connsiteX3" fmla="*/ 12192000 w 12192000"/>
              <a:gd name="connsiteY3" fmla="*/ 1041368 h 1420843"/>
              <a:gd name="connsiteX4" fmla="*/ 12083457 w 12192000"/>
              <a:gd name="connsiteY4" fmla="*/ 1026899 h 1420843"/>
              <a:gd name="connsiteX5" fmla="*/ 6064250 w 12192000"/>
              <a:gd name="connsiteY5" fmla="*/ 1207609 h 1420843"/>
              <a:gd name="connsiteX6" fmla="*/ 45043 w 12192000"/>
              <a:gd name="connsiteY6" fmla="*/ 1389251 h 1420843"/>
              <a:gd name="connsiteX7" fmla="*/ 0 w 12192000"/>
              <a:gd name="connsiteY7" fmla="*/ 1383203 h 1420843"/>
              <a:gd name="connsiteX8" fmla="*/ 0 w 12192000"/>
              <a:gd name="connsiteY8" fmla="*/ 387410 h 1420843"/>
              <a:gd name="connsiteX9" fmla="*/ 45043 w 12192000"/>
              <a:gd name="connsiteY9" fmla="*/ 393457 h 1420843"/>
              <a:gd name="connsiteX10" fmla="*/ 4561992 w 12192000"/>
              <a:gd name="connsiteY10" fmla="*/ 228 h 1420843"/>
              <a:gd name="connsiteX11" fmla="*/ 6064250 w 12192000"/>
              <a:gd name="connsiteY11" fmla="*/ 211816 h 1420843"/>
              <a:gd name="connsiteX12" fmla="*/ 11439041 w 12192000"/>
              <a:gd name="connsiteY12" fmla="*/ 228 h 142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420843">
                <a:moveTo>
                  <a:pt x="11439041" y="228"/>
                </a:moveTo>
                <a:cubicBezTo>
                  <a:pt x="11653966" y="-1600"/>
                  <a:pt x="11868784" y="7480"/>
                  <a:pt x="12083457" y="31106"/>
                </a:cubicBezTo>
                <a:lnTo>
                  <a:pt x="12192000" y="45575"/>
                </a:lnTo>
                <a:lnTo>
                  <a:pt x="12192000" y="1041368"/>
                </a:lnTo>
                <a:lnTo>
                  <a:pt x="12083457" y="1026899"/>
                </a:lnTo>
                <a:cubicBezTo>
                  <a:pt x="10079837" y="806393"/>
                  <a:pt x="8063697" y="1853031"/>
                  <a:pt x="6064250" y="1207609"/>
                </a:cubicBezTo>
                <a:cubicBezTo>
                  <a:pt x="4064804" y="564670"/>
                  <a:pt x="2048663" y="1611619"/>
                  <a:pt x="45043" y="1389251"/>
                </a:cubicBezTo>
                <a:lnTo>
                  <a:pt x="0" y="1383203"/>
                </a:lnTo>
                <a:lnTo>
                  <a:pt x="0" y="387410"/>
                </a:lnTo>
                <a:lnTo>
                  <a:pt x="45043" y="393457"/>
                </a:lnTo>
                <a:cubicBezTo>
                  <a:pt x="1547758" y="560233"/>
                  <a:pt x="3057516" y="13019"/>
                  <a:pt x="4561992" y="228"/>
                </a:cubicBezTo>
                <a:cubicBezTo>
                  <a:pt x="5063484" y="-4036"/>
                  <a:pt x="5564389" y="51081"/>
                  <a:pt x="6064250" y="211816"/>
                </a:cubicBezTo>
                <a:cubicBezTo>
                  <a:pt x="7849471" y="788086"/>
                  <a:pt x="9647999" y="15455"/>
                  <a:pt x="11439041" y="228"/>
                </a:cubicBezTo>
                <a:close/>
              </a:path>
            </a:pathLst>
          </a:custGeom>
          <a:solidFill>
            <a:schemeClr val="accent3">
              <a:lumMod val="50000"/>
              <a:alpha val="75000"/>
            </a:schemeClr>
          </a:solidFill>
          <a:ln w="3175"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C22AD-7242-714F-B5ED-1BE4A8230737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A6804-8BCB-D74E-B997-B4CA687E4ED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FE9A99-D814-D44B-8F88-C6476626093F}"/>
              </a:ext>
            </a:extLst>
          </p:cNvPr>
          <p:cNvSpPr txBox="1"/>
          <p:nvPr/>
        </p:nvSpPr>
        <p:spPr>
          <a:xfrm>
            <a:off x="6563371" y="487559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AED1B4-4432-1641-866B-6BA96B44D0A3}"/>
              </a:ext>
            </a:extLst>
          </p:cNvPr>
          <p:cNvSpPr txBox="1"/>
          <p:nvPr/>
        </p:nvSpPr>
        <p:spPr>
          <a:xfrm>
            <a:off x="6563371" y="684116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FE483-BB23-3244-90A5-FEAEB103483D}"/>
              </a:ext>
            </a:extLst>
          </p:cNvPr>
          <p:cNvSpPr txBox="1"/>
          <p:nvPr/>
        </p:nvSpPr>
        <p:spPr>
          <a:xfrm>
            <a:off x="6563371" y="890218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B6467-0A08-B04D-8830-B5F037956846}"/>
              </a:ext>
            </a:extLst>
          </p:cNvPr>
          <p:cNvSpPr txBox="1"/>
          <p:nvPr/>
        </p:nvSpPr>
        <p:spPr>
          <a:xfrm>
            <a:off x="6563371" y="1099812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02CD1-7435-0B40-A8A6-8186853881D2}"/>
              </a:ext>
            </a:extLst>
          </p:cNvPr>
          <p:cNvSpPr txBox="1"/>
          <p:nvPr/>
        </p:nvSpPr>
        <p:spPr>
          <a:xfrm>
            <a:off x="6563371" y="1258082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D736D625-7FA3-4B44-BFEB-691164C96B4D}"/>
              </a:ext>
            </a:extLst>
          </p:cNvPr>
          <p:cNvSpPr txBox="1">
            <a:spLocks/>
          </p:cNvSpPr>
          <p:nvPr/>
        </p:nvSpPr>
        <p:spPr>
          <a:xfrm>
            <a:off x="9285103" y="484756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12BA3D7-8A15-3E41-A509-0066F1565958}"/>
              </a:ext>
            </a:extLst>
          </p:cNvPr>
          <p:cNvSpPr txBox="1">
            <a:spLocks/>
          </p:cNvSpPr>
          <p:nvPr/>
        </p:nvSpPr>
        <p:spPr>
          <a:xfrm>
            <a:off x="9285103" y="678692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FA13C48-51AA-9441-95C9-C186356264A8}"/>
              </a:ext>
            </a:extLst>
          </p:cNvPr>
          <p:cNvSpPr txBox="1">
            <a:spLocks/>
          </p:cNvSpPr>
          <p:nvPr/>
        </p:nvSpPr>
        <p:spPr>
          <a:xfrm>
            <a:off x="9285103" y="8877334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4964226-93FF-EF4F-92CF-114F09A94936}"/>
              </a:ext>
            </a:extLst>
          </p:cNvPr>
          <p:cNvSpPr txBox="1">
            <a:spLocks/>
          </p:cNvSpPr>
          <p:nvPr/>
        </p:nvSpPr>
        <p:spPr>
          <a:xfrm>
            <a:off x="9285103" y="10926011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4B925CE-2C38-C647-A7EA-B8FA7ED45C04}"/>
              </a:ext>
            </a:extLst>
          </p:cNvPr>
          <p:cNvSpPr txBox="1">
            <a:spLocks/>
          </p:cNvSpPr>
          <p:nvPr/>
        </p:nvSpPr>
        <p:spPr>
          <a:xfrm>
            <a:off x="9285103" y="12558232"/>
            <a:ext cx="7664395" cy="63569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</a:t>
            </a:r>
          </a:p>
        </p:txBody>
      </p:sp>
    </p:spTree>
    <p:extLst>
      <p:ext uri="{BB962C8B-B14F-4D97-AF65-F5344CB8AC3E}">
        <p14:creationId xmlns:p14="http://schemas.microsoft.com/office/powerpoint/2010/main" val="77390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C9959DA-1D85-2D42-B244-BAF3CAC09801}"/>
              </a:ext>
            </a:extLst>
          </p:cNvPr>
          <p:cNvGrpSpPr/>
          <p:nvPr/>
        </p:nvGrpSpPr>
        <p:grpSpPr>
          <a:xfrm>
            <a:off x="8396856" y="2701380"/>
            <a:ext cx="8100783" cy="10306501"/>
            <a:chOff x="8396856" y="2701380"/>
            <a:chExt cx="8100783" cy="10306501"/>
          </a:xfrm>
        </p:grpSpPr>
        <p:sp>
          <p:nvSpPr>
            <p:cNvPr id="3" name="Freeform 33">
              <a:extLst>
                <a:ext uri="{FF2B5EF4-FFF2-40B4-BE49-F238E27FC236}">
                  <a16:creationId xmlns:a16="http://schemas.microsoft.com/office/drawing/2014/main" id="{ED97AB80-5D06-CC44-9D18-3AE856FBDD5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396856" y="7079935"/>
              <a:ext cx="442731" cy="3075821"/>
            </a:xfrm>
            <a:custGeom>
              <a:avLst/>
              <a:gdLst>
                <a:gd name="T0" fmla="*/ 0 w 67"/>
                <a:gd name="T1" fmla="*/ 126 h 475"/>
                <a:gd name="T2" fmla="*/ 67 w 67"/>
                <a:gd name="T3" fmla="*/ 475 h 475"/>
                <a:gd name="T4" fmla="*/ 50 w 67"/>
                <a:gd name="T5" fmla="*/ 0 h 475"/>
                <a:gd name="T6" fmla="*/ 0 w 67"/>
                <a:gd name="T7" fmla="*/ 1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75">
                  <a:moveTo>
                    <a:pt x="0" y="126"/>
                  </a:moveTo>
                  <a:lnTo>
                    <a:pt x="67" y="475"/>
                  </a:lnTo>
                  <a:lnTo>
                    <a:pt x="50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4">
              <a:extLst>
                <a:ext uri="{FF2B5EF4-FFF2-40B4-BE49-F238E27FC236}">
                  <a16:creationId xmlns:a16="http://schemas.microsoft.com/office/drawing/2014/main" id="{C2027CAD-A340-624B-B926-27A85B828265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9334407" y="9562960"/>
              <a:ext cx="4962530" cy="3444921"/>
            </a:xfrm>
            <a:custGeom>
              <a:avLst/>
              <a:gdLst>
                <a:gd name="T0" fmla="*/ 571 w 751"/>
                <a:gd name="T1" fmla="*/ 292 h 532"/>
                <a:gd name="T2" fmla="*/ 571 w 751"/>
                <a:gd name="T3" fmla="*/ 292 h 532"/>
                <a:gd name="T4" fmla="*/ 433 w 751"/>
                <a:gd name="T5" fmla="*/ 0 h 532"/>
                <a:gd name="T6" fmla="*/ 433 w 751"/>
                <a:gd name="T7" fmla="*/ 0 h 532"/>
                <a:gd name="T8" fmla="*/ 0 w 751"/>
                <a:gd name="T9" fmla="*/ 532 h 532"/>
                <a:gd name="T10" fmla="*/ 751 w 751"/>
                <a:gd name="T11" fmla="*/ 520 h 532"/>
                <a:gd name="T12" fmla="*/ 694 w 751"/>
                <a:gd name="T13" fmla="*/ 523 h 532"/>
                <a:gd name="T14" fmla="*/ 689 w 751"/>
                <a:gd name="T15" fmla="*/ 523 h 532"/>
                <a:gd name="T16" fmla="*/ 571 w 751"/>
                <a:gd name="T17" fmla="*/ 29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1" h="532">
                  <a:moveTo>
                    <a:pt x="571" y="292"/>
                  </a:moveTo>
                  <a:lnTo>
                    <a:pt x="571" y="292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0" y="532"/>
                  </a:lnTo>
                  <a:lnTo>
                    <a:pt x="751" y="520"/>
                  </a:lnTo>
                  <a:lnTo>
                    <a:pt x="694" y="523"/>
                  </a:lnTo>
                  <a:lnTo>
                    <a:pt x="689" y="523"/>
                  </a:lnTo>
                  <a:lnTo>
                    <a:pt x="571" y="292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35">
              <a:extLst>
                <a:ext uri="{FF2B5EF4-FFF2-40B4-BE49-F238E27FC236}">
                  <a16:creationId xmlns:a16="http://schemas.microsoft.com/office/drawing/2014/main" id="{B75A7926-1F1C-5544-BE50-C5AA3591E6B6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4065934" y="8906992"/>
              <a:ext cx="2431705" cy="1767787"/>
            </a:xfrm>
            <a:custGeom>
              <a:avLst/>
              <a:gdLst>
                <a:gd name="T0" fmla="*/ 368 w 368"/>
                <a:gd name="T1" fmla="*/ 268 h 273"/>
                <a:gd name="T2" fmla="*/ 147 w 368"/>
                <a:gd name="T3" fmla="*/ 0 h 273"/>
                <a:gd name="T4" fmla="*/ 0 w 368"/>
                <a:gd name="T5" fmla="*/ 273 h 273"/>
                <a:gd name="T6" fmla="*/ 368 w 368"/>
                <a:gd name="T7" fmla="*/ 2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273">
                  <a:moveTo>
                    <a:pt x="368" y="268"/>
                  </a:moveTo>
                  <a:lnTo>
                    <a:pt x="147" y="0"/>
                  </a:lnTo>
                  <a:lnTo>
                    <a:pt x="0" y="273"/>
                  </a:lnTo>
                  <a:lnTo>
                    <a:pt x="368" y="268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36">
              <a:extLst>
                <a:ext uri="{FF2B5EF4-FFF2-40B4-BE49-F238E27FC236}">
                  <a16:creationId xmlns:a16="http://schemas.microsoft.com/office/drawing/2014/main" id="{10A7AC23-7A70-ED4B-91E9-CCF7D4C917D0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654284" y="6870156"/>
              <a:ext cx="1790741" cy="1476395"/>
            </a:xfrm>
            <a:custGeom>
              <a:avLst/>
              <a:gdLst>
                <a:gd name="T0" fmla="*/ 0 w 271"/>
                <a:gd name="T1" fmla="*/ 228 h 228"/>
                <a:gd name="T2" fmla="*/ 271 w 271"/>
                <a:gd name="T3" fmla="*/ 0 h 228"/>
                <a:gd name="T4" fmla="*/ 171 w 271"/>
                <a:gd name="T5" fmla="*/ 204 h 228"/>
                <a:gd name="T6" fmla="*/ 0 w 271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228">
                  <a:moveTo>
                    <a:pt x="0" y="228"/>
                  </a:moveTo>
                  <a:lnTo>
                    <a:pt x="271" y="0"/>
                  </a:lnTo>
                  <a:lnTo>
                    <a:pt x="171" y="204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2191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BAF62112-C3A6-2441-A1B0-24BCB736337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654284" y="6870156"/>
              <a:ext cx="1790741" cy="1476395"/>
            </a:xfrm>
            <a:custGeom>
              <a:avLst/>
              <a:gdLst>
                <a:gd name="T0" fmla="*/ 0 w 271"/>
                <a:gd name="T1" fmla="*/ 228 h 228"/>
                <a:gd name="T2" fmla="*/ 271 w 271"/>
                <a:gd name="T3" fmla="*/ 0 h 228"/>
                <a:gd name="T4" fmla="*/ 171 w 271"/>
                <a:gd name="T5" fmla="*/ 20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1" h="228">
                  <a:moveTo>
                    <a:pt x="0" y="228"/>
                  </a:moveTo>
                  <a:lnTo>
                    <a:pt x="271" y="0"/>
                  </a:lnTo>
                  <a:lnTo>
                    <a:pt x="171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1643BFF3-40BE-B940-B904-57F63465A24D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326395" y="10839714"/>
              <a:ext cx="1817173" cy="1890821"/>
            </a:xfrm>
            <a:custGeom>
              <a:avLst/>
              <a:gdLst>
                <a:gd name="T0" fmla="*/ 0 w 275"/>
                <a:gd name="T1" fmla="*/ 0 h 292"/>
                <a:gd name="T2" fmla="*/ 140 w 275"/>
                <a:gd name="T3" fmla="*/ 292 h 292"/>
                <a:gd name="T4" fmla="*/ 275 w 275"/>
                <a:gd name="T5" fmla="*/ 98 h 292"/>
                <a:gd name="T6" fmla="*/ 0 w 275"/>
                <a:gd name="T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2">
                  <a:moveTo>
                    <a:pt x="0" y="0"/>
                  </a:moveTo>
                  <a:lnTo>
                    <a:pt x="140" y="292"/>
                  </a:lnTo>
                  <a:lnTo>
                    <a:pt x="275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39">
              <a:extLst>
                <a:ext uri="{FF2B5EF4-FFF2-40B4-BE49-F238E27FC236}">
                  <a16:creationId xmlns:a16="http://schemas.microsoft.com/office/drawing/2014/main" id="{3A65C999-2B99-D140-91C5-4538C4BEEB6E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811784" y="9383561"/>
              <a:ext cx="1863426" cy="1521721"/>
            </a:xfrm>
            <a:custGeom>
              <a:avLst/>
              <a:gdLst>
                <a:gd name="T0" fmla="*/ 164 w 282"/>
                <a:gd name="T1" fmla="*/ 0 h 235"/>
                <a:gd name="T2" fmla="*/ 152 w 282"/>
                <a:gd name="T3" fmla="*/ 17 h 235"/>
                <a:gd name="T4" fmla="*/ 0 w 282"/>
                <a:gd name="T5" fmla="*/ 235 h 235"/>
                <a:gd name="T6" fmla="*/ 282 w 282"/>
                <a:gd name="T7" fmla="*/ 231 h 235"/>
                <a:gd name="T8" fmla="*/ 164 w 282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35">
                  <a:moveTo>
                    <a:pt x="164" y="0"/>
                  </a:moveTo>
                  <a:lnTo>
                    <a:pt x="152" y="17"/>
                  </a:lnTo>
                  <a:lnTo>
                    <a:pt x="0" y="235"/>
                  </a:lnTo>
                  <a:lnTo>
                    <a:pt x="282" y="23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F7048CD8-9D22-AA4E-B82F-67088824ED77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06383" y="9073962"/>
              <a:ext cx="1348010" cy="1787215"/>
            </a:xfrm>
            <a:custGeom>
              <a:avLst/>
              <a:gdLst>
                <a:gd name="T0" fmla="*/ 0 w 204"/>
                <a:gd name="T1" fmla="*/ 276 h 276"/>
                <a:gd name="T2" fmla="*/ 57 w 204"/>
                <a:gd name="T3" fmla="*/ 273 h 276"/>
                <a:gd name="T4" fmla="*/ 204 w 204"/>
                <a:gd name="T5" fmla="*/ 0 h 276"/>
                <a:gd name="T6" fmla="*/ 138 w 204"/>
                <a:gd name="T7" fmla="*/ 55 h 276"/>
                <a:gd name="T8" fmla="*/ 0 w 204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76">
                  <a:moveTo>
                    <a:pt x="0" y="276"/>
                  </a:moveTo>
                  <a:lnTo>
                    <a:pt x="57" y="273"/>
                  </a:lnTo>
                  <a:lnTo>
                    <a:pt x="204" y="0"/>
                  </a:lnTo>
                  <a:lnTo>
                    <a:pt x="138" y="55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EF89EFBE-6CB1-2940-A54F-6C0EB91C52C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04375" y="9190532"/>
              <a:ext cx="1724662" cy="2752050"/>
            </a:xfrm>
            <a:custGeom>
              <a:avLst/>
              <a:gdLst>
                <a:gd name="T0" fmla="*/ 261 w 261"/>
                <a:gd name="T1" fmla="*/ 204 h 425"/>
                <a:gd name="T2" fmla="*/ 137 w 261"/>
                <a:gd name="T3" fmla="*/ 0 h 425"/>
                <a:gd name="T4" fmla="*/ 0 w 261"/>
                <a:gd name="T5" fmla="*/ 194 h 425"/>
                <a:gd name="T6" fmla="*/ 118 w 261"/>
                <a:gd name="T7" fmla="*/ 425 h 425"/>
                <a:gd name="T8" fmla="*/ 123 w 261"/>
                <a:gd name="T9" fmla="*/ 425 h 425"/>
                <a:gd name="T10" fmla="*/ 261 w 261"/>
                <a:gd name="T11" fmla="*/ 20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425">
                  <a:moveTo>
                    <a:pt x="261" y="204"/>
                  </a:moveTo>
                  <a:lnTo>
                    <a:pt x="137" y="0"/>
                  </a:lnTo>
                  <a:lnTo>
                    <a:pt x="0" y="194"/>
                  </a:lnTo>
                  <a:lnTo>
                    <a:pt x="118" y="425"/>
                  </a:lnTo>
                  <a:lnTo>
                    <a:pt x="123" y="425"/>
                  </a:lnTo>
                  <a:lnTo>
                    <a:pt x="261" y="204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439BF4C6-E87E-9644-A785-2D10B24A78E4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97759" y="7555343"/>
              <a:ext cx="1982368" cy="1871393"/>
            </a:xfrm>
            <a:custGeom>
              <a:avLst/>
              <a:gdLst>
                <a:gd name="T0" fmla="*/ 300 w 300"/>
                <a:gd name="T1" fmla="*/ 289 h 289"/>
                <a:gd name="T2" fmla="*/ 283 w 300"/>
                <a:gd name="T3" fmla="*/ 0 h 289"/>
                <a:gd name="T4" fmla="*/ 0 w 300"/>
                <a:gd name="T5" fmla="*/ 4 h 289"/>
                <a:gd name="T6" fmla="*/ 300 w 300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289">
                  <a:moveTo>
                    <a:pt x="300" y="289"/>
                  </a:moveTo>
                  <a:lnTo>
                    <a:pt x="283" y="0"/>
                  </a:lnTo>
                  <a:lnTo>
                    <a:pt x="0" y="4"/>
                  </a:lnTo>
                  <a:lnTo>
                    <a:pt x="300" y="289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883B32D8-F6EA-2C4C-AF3D-AAAB6A8061AF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830292" y="7860030"/>
              <a:ext cx="2980162" cy="1987951"/>
            </a:xfrm>
            <a:custGeom>
              <a:avLst/>
              <a:gdLst>
                <a:gd name="T0" fmla="*/ 406 w 451"/>
                <a:gd name="T1" fmla="*/ 0 h 307"/>
                <a:gd name="T2" fmla="*/ 0 w 451"/>
                <a:gd name="T3" fmla="*/ 5 h 307"/>
                <a:gd name="T4" fmla="*/ 451 w 451"/>
                <a:gd name="T5" fmla="*/ 307 h 307"/>
                <a:gd name="T6" fmla="*/ 408 w 451"/>
                <a:gd name="T7" fmla="*/ 0 h 307"/>
                <a:gd name="T8" fmla="*/ 406 w 451"/>
                <a:gd name="T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307">
                  <a:moveTo>
                    <a:pt x="406" y="0"/>
                  </a:moveTo>
                  <a:lnTo>
                    <a:pt x="0" y="5"/>
                  </a:lnTo>
                  <a:lnTo>
                    <a:pt x="451" y="307"/>
                  </a:lnTo>
                  <a:lnTo>
                    <a:pt x="408" y="0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2F90122-6990-2F40-9667-D5B48E541032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712228" y="6933255"/>
              <a:ext cx="1229068" cy="3075821"/>
            </a:xfrm>
            <a:custGeom>
              <a:avLst/>
              <a:gdLst>
                <a:gd name="T0" fmla="*/ 3 w 186"/>
                <a:gd name="T1" fmla="*/ 0 h 475"/>
                <a:gd name="T2" fmla="*/ 0 w 186"/>
                <a:gd name="T3" fmla="*/ 0 h 475"/>
                <a:gd name="T4" fmla="*/ 17 w 186"/>
                <a:gd name="T5" fmla="*/ 475 h 475"/>
                <a:gd name="T6" fmla="*/ 186 w 186"/>
                <a:gd name="T7" fmla="*/ 451 h 475"/>
                <a:gd name="T8" fmla="*/ 3 w 186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475">
                  <a:moveTo>
                    <a:pt x="3" y="0"/>
                  </a:moveTo>
                  <a:lnTo>
                    <a:pt x="0" y="0"/>
                  </a:lnTo>
                  <a:lnTo>
                    <a:pt x="17" y="475"/>
                  </a:lnTo>
                  <a:lnTo>
                    <a:pt x="186" y="45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01E3FFF4-36CB-5741-A9EC-7CBF0EC2341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8729215" y="6905543"/>
              <a:ext cx="2980162" cy="2920411"/>
            </a:xfrm>
            <a:custGeom>
              <a:avLst/>
              <a:gdLst>
                <a:gd name="T0" fmla="*/ 0 w 451"/>
                <a:gd name="T1" fmla="*/ 0 h 451"/>
                <a:gd name="T2" fmla="*/ 0 w 451"/>
                <a:gd name="T3" fmla="*/ 0 h 451"/>
                <a:gd name="T4" fmla="*/ 183 w 451"/>
                <a:gd name="T5" fmla="*/ 451 h 451"/>
                <a:gd name="T6" fmla="*/ 185 w 451"/>
                <a:gd name="T7" fmla="*/ 451 h 451"/>
                <a:gd name="T8" fmla="*/ 185 w 451"/>
                <a:gd name="T9" fmla="*/ 451 h 451"/>
                <a:gd name="T10" fmla="*/ 451 w 451"/>
                <a:gd name="T11" fmla="*/ 302 h 451"/>
                <a:gd name="T12" fmla="*/ 0 w 451"/>
                <a:gd name="T13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451">
                  <a:moveTo>
                    <a:pt x="0" y="0"/>
                  </a:moveTo>
                  <a:lnTo>
                    <a:pt x="0" y="0"/>
                  </a:lnTo>
                  <a:lnTo>
                    <a:pt x="183" y="451"/>
                  </a:lnTo>
                  <a:lnTo>
                    <a:pt x="185" y="451"/>
                  </a:lnTo>
                  <a:lnTo>
                    <a:pt x="185" y="451"/>
                  </a:lnTo>
                  <a:lnTo>
                    <a:pt x="451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3E9581BE-6EE8-6D49-851D-0E8DB6D5024D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9694166" y="6346954"/>
              <a:ext cx="1757700" cy="1424592"/>
            </a:xfrm>
            <a:custGeom>
              <a:avLst/>
              <a:gdLst>
                <a:gd name="T0" fmla="*/ 0 w 266"/>
                <a:gd name="T1" fmla="*/ 149 h 220"/>
                <a:gd name="T2" fmla="*/ 0 w 266"/>
                <a:gd name="T3" fmla="*/ 149 h 220"/>
                <a:gd name="T4" fmla="*/ 100 w 266"/>
                <a:gd name="T5" fmla="*/ 218 h 220"/>
                <a:gd name="T6" fmla="*/ 102 w 266"/>
                <a:gd name="T7" fmla="*/ 220 h 220"/>
                <a:gd name="T8" fmla="*/ 266 w 266"/>
                <a:gd name="T9" fmla="*/ 0 h 220"/>
                <a:gd name="T10" fmla="*/ 0 w 266"/>
                <a:gd name="T11" fmla="*/ 1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20">
                  <a:moveTo>
                    <a:pt x="0" y="149"/>
                  </a:moveTo>
                  <a:lnTo>
                    <a:pt x="0" y="149"/>
                  </a:lnTo>
                  <a:lnTo>
                    <a:pt x="100" y="218"/>
                  </a:lnTo>
                  <a:lnTo>
                    <a:pt x="102" y="220"/>
                  </a:lnTo>
                  <a:lnTo>
                    <a:pt x="266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BEA3C446-DDB9-A642-822F-00D6B9A311B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78725" y="7414829"/>
              <a:ext cx="1982368" cy="1968526"/>
            </a:xfrm>
            <a:custGeom>
              <a:avLst/>
              <a:gdLst>
                <a:gd name="T0" fmla="*/ 300 w 300"/>
                <a:gd name="T1" fmla="*/ 282 h 304"/>
                <a:gd name="T2" fmla="*/ 0 w 300"/>
                <a:gd name="T3" fmla="*/ 0 h 304"/>
                <a:gd name="T4" fmla="*/ 43 w 300"/>
                <a:gd name="T5" fmla="*/ 304 h 304"/>
                <a:gd name="T6" fmla="*/ 300 w 300"/>
                <a:gd name="T7" fmla="*/ 28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304">
                  <a:moveTo>
                    <a:pt x="300" y="282"/>
                  </a:moveTo>
                  <a:lnTo>
                    <a:pt x="0" y="0"/>
                  </a:lnTo>
                  <a:lnTo>
                    <a:pt x="43" y="304"/>
                  </a:lnTo>
                  <a:lnTo>
                    <a:pt x="300" y="282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48">
              <a:extLst>
                <a:ext uri="{FF2B5EF4-FFF2-40B4-BE49-F238E27FC236}">
                  <a16:creationId xmlns:a16="http://schemas.microsoft.com/office/drawing/2014/main" id="{B770ED57-4026-7644-AE53-E114680A31DE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1430428" y="5995185"/>
              <a:ext cx="1698231" cy="1567051"/>
            </a:xfrm>
            <a:custGeom>
              <a:avLst/>
              <a:gdLst>
                <a:gd name="T0" fmla="*/ 0 w 257"/>
                <a:gd name="T1" fmla="*/ 22 h 242"/>
                <a:gd name="T2" fmla="*/ 143 w 257"/>
                <a:gd name="T3" fmla="*/ 242 h 242"/>
                <a:gd name="T4" fmla="*/ 147 w 257"/>
                <a:gd name="T5" fmla="*/ 235 h 242"/>
                <a:gd name="T6" fmla="*/ 257 w 257"/>
                <a:gd name="T7" fmla="*/ 0 h 242"/>
                <a:gd name="T8" fmla="*/ 0 w 257"/>
                <a:gd name="T9" fmla="*/ 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2">
                  <a:moveTo>
                    <a:pt x="0" y="22"/>
                  </a:moveTo>
                  <a:lnTo>
                    <a:pt x="143" y="242"/>
                  </a:lnTo>
                  <a:lnTo>
                    <a:pt x="147" y="235"/>
                  </a:lnTo>
                  <a:lnTo>
                    <a:pt x="25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49">
              <a:extLst>
                <a:ext uri="{FF2B5EF4-FFF2-40B4-BE49-F238E27FC236}">
                  <a16:creationId xmlns:a16="http://schemas.microsoft.com/office/drawing/2014/main" id="{83187606-0B1B-E54E-8AD2-F8C654338B9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0243587" y="5130577"/>
              <a:ext cx="2041841" cy="2486560"/>
            </a:xfrm>
            <a:custGeom>
              <a:avLst/>
              <a:gdLst>
                <a:gd name="T0" fmla="*/ 309 w 309"/>
                <a:gd name="T1" fmla="*/ 220 h 384"/>
                <a:gd name="T2" fmla="*/ 307 w 309"/>
                <a:gd name="T3" fmla="*/ 220 h 384"/>
                <a:gd name="T4" fmla="*/ 307 w 309"/>
                <a:gd name="T5" fmla="*/ 220 h 384"/>
                <a:gd name="T6" fmla="*/ 164 w 309"/>
                <a:gd name="T7" fmla="*/ 0 h 384"/>
                <a:gd name="T8" fmla="*/ 0 w 309"/>
                <a:gd name="T9" fmla="*/ 220 h 384"/>
                <a:gd name="T10" fmla="*/ 145 w 309"/>
                <a:gd name="T11" fmla="*/ 384 h 384"/>
                <a:gd name="T12" fmla="*/ 309 w 309"/>
                <a:gd name="T13" fmla="*/ 2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84">
                  <a:moveTo>
                    <a:pt x="309" y="220"/>
                  </a:moveTo>
                  <a:lnTo>
                    <a:pt x="307" y="220"/>
                  </a:lnTo>
                  <a:lnTo>
                    <a:pt x="307" y="220"/>
                  </a:lnTo>
                  <a:lnTo>
                    <a:pt x="164" y="0"/>
                  </a:lnTo>
                  <a:lnTo>
                    <a:pt x="0" y="220"/>
                  </a:lnTo>
                  <a:lnTo>
                    <a:pt x="145" y="384"/>
                  </a:lnTo>
                  <a:lnTo>
                    <a:pt x="309" y="22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3556DDC5-0565-1144-AFB8-E3487702BB6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052473" y="2842702"/>
              <a:ext cx="753300" cy="4655822"/>
            </a:xfrm>
            <a:custGeom>
              <a:avLst/>
              <a:gdLst>
                <a:gd name="T0" fmla="*/ 0 w 114"/>
                <a:gd name="T1" fmla="*/ 242 h 719"/>
                <a:gd name="T2" fmla="*/ 109 w 114"/>
                <a:gd name="T3" fmla="*/ 717 h 719"/>
                <a:gd name="T4" fmla="*/ 114 w 114"/>
                <a:gd name="T5" fmla="*/ 719 h 719"/>
                <a:gd name="T6" fmla="*/ 114 w 114"/>
                <a:gd name="T7" fmla="*/ 0 h 719"/>
                <a:gd name="T8" fmla="*/ 0 w 114"/>
                <a:gd name="T9" fmla="*/ 24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19">
                  <a:moveTo>
                    <a:pt x="0" y="242"/>
                  </a:moveTo>
                  <a:lnTo>
                    <a:pt x="109" y="717"/>
                  </a:lnTo>
                  <a:lnTo>
                    <a:pt x="114" y="719"/>
                  </a:lnTo>
                  <a:lnTo>
                    <a:pt x="114" y="0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38D59EAB-B74F-4441-B85B-2DD0B374C34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2791298" y="2701380"/>
              <a:ext cx="640968" cy="4655822"/>
            </a:xfrm>
            <a:custGeom>
              <a:avLst/>
              <a:gdLst>
                <a:gd name="T0" fmla="*/ 0 w 97"/>
                <a:gd name="T1" fmla="*/ 0 h 719"/>
                <a:gd name="T2" fmla="*/ 0 w 97"/>
                <a:gd name="T3" fmla="*/ 719 h 719"/>
                <a:gd name="T4" fmla="*/ 97 w 97"/>
                <a:gd name="T5" fmla="*/ 287 h 719"/>
                <a:gd name="T6" fmla="*/ 47 w 97"/>
                <a:gd name="T7" fmla="*/ 133 h 719"/>
                <a:gd name="T8" fmla="*/ 0 w 97"/>
                <a:gd name="T9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19">
                  <a:moveTo>
                    <a:pt x="0" y="0"/>
                  </a:moveTo>
                  <a:lnTo>
                    <a:pt x="0" y="719"/>
                  </a:lnTo>
                  <a:lnTo>
                    <a:pt x="97" y="287"/>
                  </a:lnTo>
                  <a:lnTo>
                    <a:pt x="47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CB7516C8-497B-1545-9C41-422CADDF4C94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0835928" y="2983638"/>
              <a:ext cx="1790741" cy="3075821"/>
            </a:xfrm>
            <a:custGeom>
              <a:avLst/>
              <a:gdLst>
                <a:gd name="T0" fmla="*/ 162 w 271"/>
                <a:gd name="T1" fmla="*/ 0 h 475"/>
                <a:gd name="T2" fmla="*/ 0 w 271"/>
                <a:gd name="T3" fmla="*/ 164 h 475"/>
                <a:gd name="T4" fmla="*/ 271 w 271"/>
                <a:gd name="T5" fmla="*/ 475 h 475"/>
                <a:gd name="T6" fmla="*/ 162 w 271"/>
                <a:gd name="T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475">
                  <a:moveTo>
                    <a:pt x="162" y="0"/>
                  </a:moveTo>
                  <a:lnTo>
                    <a:pt x="0" y="164"/>
                  </a:lnTo>
                  <a:lnTo>
                    <a:pt x="271" y="47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B2D394C9-A0FC-3E40-AAEF-4C1CC05EF2DA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51545" y="7572878"/>
              <a:ext cx="2431705" cy="1398690"/>
            </a:xfrm>
            <a:custGeom>
              <a:avLst/>
              <a:gdLst>
                <a:gd name="T0" fmla="*/ 290 w 368"/>
                <a:gd name="T1" fmla="*/ 216 h 216"/>
                <a:gd name="T2" fmla="*/ 368 w 368"/>
                <a:gd name="T3" fmla="*/ 0 h 216"/>
                <a:gd name="T4" fmla="*/ 0 w 368"/>
                <a:gd name="T5" fmla="*/ 5 h 216"/>
                <a:gd name="T6" fmla="*/ 290 w 368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216">
                  <a:moveTo>
                    <a:pt x="290" y="216"/>
                  </a:moveTo>
                  <a:lnTo>
                    <a:pt x="368" y="0"/>
                  </a:lnTo>
                  <a:lnTo>
                    <a:pt x="0" y="5"/>
                  </a:lnTo>
                  <a:lnTo>
                    <a:pt x="290" y="216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9FE5BBBC-4B14-6C4D-AFDD-D1D61048FD0B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700450" y="7106390"/>
              <a:ext cx="1916289" cy="1890821"/>
            </a:xfrm>
            <a:custGeom>
              <a:avLst/>
              <a:gdLst>
                <a:gd name="T0" fmla="*/ 290 w 290"/>
                <a:gd name="T1" fmla="*/ 211 h 292"/>
                <a:gd name="T2" fmla="*/ 290 w 290"/>
                <a:gd name="T3" fmla="*/ 211 h 292"/>
                <a:gd name="T4" fmla="*/ 0 w 290"/>
                <a:gd name="T5" fmla="*/ 0 h 292"/>
                <a:gd name="T6" fmla="*/ 209 w 290"/>
                <a:gd name="T7" fmla="*/ 292 h 292"/>
                <a:gd name="T8" fmla="*/ 209 w 290"/>
                <a:gd name="T9" fmla="*/ 290 h 292"/>
                <a:gd name="T10" fmla="*/ 290 w 290"/>
                <a:gd name="T11" fmla="*/ 214 h 292"/>
                <a:gd name="T12" fmla="*/ 290 w 290"/>
                <a:gd name="T13" fmla="*/ 211 h 292"/>
                <a:gd name="T14" fmla="*/ 290 w 290"/>
                <a:gd name="T15" fmla="*/ 21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292">
                  <a:moveTo>
                    <a:pt x="290" y="211"/>
                  </a:moveTo>
                  <a:lnTo>
                    <a:pt x="290" y="211"/>
                  </a:lnTo>
                  <a:lnTo>
                    <a:pt x="0" y="0"/>
                  </a:lnTo>
                  <a:lnTo>
                    <a:pt x="209" y="292"/>
                  </a:lnTo>
                  <a:lnTo>
                    <a:pt x="209" y="290"/>
                  </a:lnTo>
                  <a:lnTo>
                    <a:pt x="290" y="214"/>
                  </a:lnTo>
                  <a:lnTo>
                    <a:pt x="290" y="211"/>
                  </a:lnTo>
                  <a:lnTo>
                    <a:pt x="290" y="211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30FC60B-8489-204D-B533-C1C19DA340F1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344320" y="7306762"/>
              <a:ext cx="376652" cy="1923197"/>
            </a:xfrm>
            <a:custGeom>
              <a:avLst/>
              <a:gdLst>
                <a:gd name="T0" fmla="*/ 0 w 57"/>
                <a:gd name="T1" fmla="*/ 3 h 297"/>
                <a:gd name="T2" fmla="*/ 17 w 57"/>
                <a:gd name="T3" fmla="*/ 292 h 297"/>
                <a:gd name="T4" fmla="*/ 19 w 57"/>
                <a:gd name="T5" fmla="*/ 297 h 297"/>
                <a:gd name="T6" fmla="*/ 57 w 57"/>
                <a:gd name="T7" fmla="*/ 0 h 297"/>
                <a:gd name="T8" fmla="*/ 0 w 57"/>
                <a:gd name="T9" fmla="*/ 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97">
                  <a:moveTo>
                    <a:pt x="0" y="3"/>
                  </a:moveTo>
                  <a:lnTo>
                    <a:pt x="17" y="292"/>
                  </a:lnTo>
                  <a:lnTo>
                    <a:pt x="19" y="297"/>
                  </a:lnTo>
                  <a:lnTo>
                    <a:pt x="5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40378C63-BE36-F345-95EF-E2154A3CDF39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444434" y="7187433"/>
              <a:ext cx="1645368" cy="1890821"/>
            </a:xfrm>
            <a:custGeom>
              <a:avLst/>
              <a:gdLst>
                <a:gd name="T0" fmla="*/ 249 w 249"/>
                <a:gd name="T1" fmla="*/ 292 h 292"/>
                <a:gd name="T2" fmla="*/ 249 w 249"/>
                <a:gd name="T3" fmla="*/ 292 h 292"/>
                <a:gd name="T4" fmla="*/ 40 w 249"/>
                <a:gd name="T5" fmla="*/ 0 h 292"/>
                <a:gd name="T6" fmla="*/ 40 w 249"/>
                <a:gd name="T7" fmla="*/ 0 h 292"/>
                <a:gd name="T8" fmla="*/ 40 w 249"/>
                <a:gd name="T9" fmla="*/ 0 h 292"/>
                <a:gd name="T10" fmla="*/ 0 w 249"/>
                <a:gd name="T11" fmla="*/ 292 h 292"/>
                <a:gd name="T12" fmla="*/ 249 w 249"/>
                <a:gd name="T1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292">
                  <a:moveTo>
                    <a:pt x="249" y="292"/>
                  </a:moveTo>
                  <a:lnTo>
                    <a:pt x="249" y="29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92"/>
                  </a:lnTo>
                  <a:lnTo>
                    <a:pt x="249" y="292"/>
                  </a:lnTo>
                  <a:close/>
                </a:path>
              </a:pathLst>
            </a:custGeom>
            <a:solidFill>
              <a:srgbClr val="78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C6738F91-0684-CE4A-88D0-343C63DC594C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65724" y="5380729"/>
              <a:ext cx="1645368" cy="1845492"/>
            </a:xfrm>
            <a:custGeom>
              <a:avLst/>
              <a:gdLst>
                <a:gd name="T0" fmla="*/ 249 w 249"/>
                <a:gd name="T1" fmla="*/ 0 h 285"/>
                <a:gd name="T2" fmla="*/ 249 w 249"/>
                <a:gd name="T3" fmla="*/ 0 h 285"/>
                <a:gd name="T4" fmla="*/ 0 w 249"/>
                <a:gd name="T5" fmla="*/ 0 h 285"/>
                <a:gd name="T6" fmla="*/ 0 w 249"/>
                <a:gd name="T7" fmla="*/ 0 h 285"/>
                <a:gd name="T8" fmla="*/ 0 w 249"/>
                <a:gd name="T9" fmla="*/ 3 h 285"/>
                <a:gd name="T10" fmla="*/ 206 w 249"/>
                <a:gd name="T11" fmla="*/ 285 h 285"/>
                <a:gd name="T12" fmla="*/ 249 w 249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285">
                  <a:moveTo>
                    <a:pt x="249" y="0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06" y="28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1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D388EEAD-D895-024E-A525-F131999D7758}"/>
                </a:ext>
              </a:extLst>
            </p:cNvPr>
            <p:cNvSpPr>
              <a:spLocks/>
            </p:cNvSpPr>
            <p:nvPr/>
          </p:nvSpPr>
          <p:spPr bwMode="auto">
            <a:xfrm rot="10098241" flipH="1">
              <a:off x="13065393" y="5396915"/>
              <a:ext cx="1361226" cy="1839018"/>
            </a:xfrm>
            <a:custGeom>
              <a:avLst/>
              <a:gdLst>
                <a:gd name="T0" fmla="*/ 0 w 206"/>
                <a:gd name="T1" fmla="*/ 0 h 284"/>
                <a:gd name="T2" fmla="*/ 100 w 206"/>
                <a:gd name="T3" fmla="*/ 284 h 284"/>
                <a:gd name="T4" fmla="*/ 206 w 206"/>
                <a:gd name="T5" fmla="*/ 284 h 284"/>
                <a:gd name="T6" fmla="*/ 206 w 206"/>
                <a:gd name="T7" fmla="*/ 282 h 284"/>
                <a:gd name="T8" fmla="*/ 0 w 20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84">
                  <a:moveTo>
                    <a:pt x="0" y="0"/>
                  </a:moveTo>
                  <a:lnTo>
                    <a:pt x="100" y="284"/>
                  </a:lnTo>
                  <a:lnTo>
                    <a:pt x="206" y="284"/>
                  </a:lnTo>
                  <a:lnTo>
                    <a:pt x="206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77" tIns="121888" rIns="243777" bIns="121888" numCol="1" anchor="t" anchorCtr="0" compatLnSpc="1">
              <a:prstTxWarp prst="textNoShape">
                <a:avLst/>
              </a:prstTxWarp>
            </a:bodyPr>
            <a:lstStyle/>
            <a:p>
              <a:endParaRPr lang="id-ID" sz="4799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1F1789-4897-A34E-8885-829B966F264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836CEE-EA52-5C4D-8CD2-F5F5C3312331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0483622-22E0-C84B-A04E-EDF1A82DF1BF}"/>
              </a:ext>
            </a:extLst>
          </p:cNvPr>
          <p:cNvSpPr/>
          <p:nvPr/>
        </p:nvSpPr>
        <p:spPr>
          <a:xfrm>
            <a:off x="0" y="9124474"/>
            <a:ext cx="24377650" cy="459152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latin typeface="Open Sans Light" panose="020B03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55936B4-7B6A-B145-810A-67BE688ADF39}"/>
              </a:ext>
            </a:extLst>
          </p:cNvPr>
          <p:cNvSpPr/>
          <p:nvPr/>
        </p:nvSpPr>
        <p:spPr>
          <a:xfrm>
            <a:off x="11571558" y="4014489"/>
            <a:ext cx="1279827" cy="12798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ADB47B-AACB-EF4C-84F7-BFFEE83F8589}"/>
              </a:ext>
            </a:extLst>
          </p:cNvPr>
          <p:cNvSpPr txBox="1"/>
          <p:nvPr/>
        </p:nvSpPr>
        <p:spPr>
          <a:xfrm>
            <a:off x="11752052" y="4385822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10%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BA4974-DF91-CD4C-87C0-9857DF8FDE64}"/>
              </a:ext>
            </a:extLst>
          </p:cNvPr>
          <p:cNvSpPr/>
          <p:nvPr/>
        </p:nvSpPr>
        <p:spPr>
          <a:xfrm>
            <a:off x="11571558" y="5773988"/>
            <a:ext cx="1279827" cy="12798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0F1866-E60D-FF42-9B6F-6C2C3EEC6340}"/>
              </a:ext>
            </a:extLst>
          </p:cNvPr>
          <p:cNvSpPr txBox="1"/>
          <p:nvPr/>
        </p:nvSpPr>
        <p:spPr>
          <a:xfrm>
            <a:off x="11752050" y="6145322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D5768D-816F-8840-A803-59FBF8B23BF3}"/>
              </a:ext>
            </a:extLst>
          </p:cNvPr>
          <p:cNvSpPr/>
          <p:nvPr/>
        </p:nvSpPr>
        <p:spPr>
          <a:xfrm>
            <a:off x="11571558" y="7558241"/>
            <a:ext cx="1279827" cy="12798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F1B092-2E9B-3549-A106-8CB19BD8297D}"/>
              </a:ext>
            </a:extLst>
          </p:cNvPr>
          <p:cNvSpPr txBox="1"/>
          <p:nvPr/>
        </p:nvSpPr>
        <p:spPr>
          <a:xfrm>
            <a:off x="11752050" y="7929575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E7098BE-5133-174E-A067-6057B5521A72}"/>
              </a:ext>
            </a:extLst>
          </p:cNvPr>
          <p:cNvSpPr/>
          <p:nvPr/>
        </p:nvSpPr>
        <p:spPr>
          <a:xfrm>
            <a:off x="11571558" y="9444708"/>
            <a:ext cx="1279827" cy="12798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294930-834D-884E-A828-D0F14C848EEA}"/>
              </a:ext>
            </a:extLst>
          </p:cNvPr>
          <p:cNvSpPr txBox="1"/>
          <p:nvPr/>
        </p:nvSpPr>
        <p:spPr>
          <a:xfrm>
            <a:off x="11752052" y="9816041"/>
            <a:ext cx="918841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F539B49-8204-DC4A-B83E-9F9D644B5D17}"/>
              </a:ext>
            </a:extLst>
          </p:cNvPr>
          <p:cNvSpPr/>
          <p:nvPr/>
        </p:nvSpPr>
        <p:spPr>
          <a:xfrm>
            <a:off x="11571558" y="11249050"/>
            <a:ext cx="1279827" cy="12798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ADAF0-99DF-F34C-ABB9-CB3C3E26192C}"/>
              </a:ext>
            </a:extLst>
          </p:cNvPr>
          <p:cNvSpPr txBox="1"/>
          <p:nvPr/>
        </p:nvSpPr>
        <p:spPr>
          <a:xfrm>
            <a:off x="11854643" y="11620383"/>
            <a:ext cx="713658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8E6FFE90-0E0B-DF47-A86B-F04D27915AD4}"/>
              </a:ext>
            </a:extLst>
          </p:cNvPr>
          <p:cNvSpPr/>
          <p:nvPr/>
        </p:nvSpPr>
        <p:spPr>
          <a:xfrm>
            <a:off x="4015409" y="3841049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6D1CF1EA-B4DA-3440-ABBD-029E01E8986D}"/>
              </a:ext>
            </a:extLst>
          </p:cNvPr>
          <p:cNvSpPr/>
          <p:nvPr/>
        </p:nvSpPr>
        <p:spPr>
          <a:xfrm>
            <a:off x="4015409" y="7377768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EAD717AD-5542-E346-B95D-45E195AF9734}"/>
              </a:ext>
            </a:extLst>
          </p:cNvPr>
          <p:cNvSpPr/>
          <p:nvPr/>
        </p:nvSpPr>
        <p:spPr>
          <a:xfrm>
            <a:off x="4015409" y="11186830"/>
            <a:ext cx="5282917" cy="1603575"/>
          </a:xfrm>
          <a:prstGeom prst="wedgeRoundRectCallout">
            <a:avLst>
              <a:gd name="adj1" fmla="val 85997"/>
              <a:gd name="adj2" fmla="val 2780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72D6ED86-2F21-074D-A30F-7CC2A5A79979}"/>
              </a:ext>
            </a:extLst>
          </p:cNvPr>
          <p:cNvSpPr/>
          <p:nvPr/>
        </p:nvSpPr>
        <p:spPr>
          <a:xfrm>
            <a:off x="15108376" y="5672985"/>
            <a:ext cx="5282917" cy="1603575"/>
          </a:xfrm>
          <a:prstGeom prst="wedgeRoundRectCallout">
            <a:avLst>
              <a:gd name="adj1" fmla="val -86337"/>
              <a:gd name="adj2" fmla="val 2780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559A9EC7-974E-9C4D-9559-D59819D296EA}"/>
              </a:ext>
            </a:extLst>
          </p:cNvPr>
          <p:cNvSpPr/>
          <p:nvPr/>
        </p:nvSpPr>
        <p:spPr>
          <a:xfrm>
            <a:off x="15108376" y="9291816"/>
            <a:ext cx="5282917" cy="1603575"/>
          </a:xfrm>
          <a:prstGeom prst="wedgeRoundRectCallout">
            <a:avLst>
              <a:gd name="adj1" fmla="val -86337"/>
              <a:gd name="adj2" fmla="val 2780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A2B0D9-76CA-7944-823E-37869657AFA4}"/>
              </a:ext>
            </a:extLst>
          </p:cNvPr>
          <p:cNvSpPr txBox="1"/>
          <p:nvPr/>
        </p:nvSpPr>
        <p:spPr>
          <a:xfrm>
            <a:off x="15317117" y="5824768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2A53937-0E0F-C043-A6BD-4D1465015F1F}"/>
              </a:ext>
            </a:extLst>
          </p:cNvPr>
          <p:cNvSpPr txBox="1">
            <a:spLocks/>
          </p:cNvSpPr>
          <p:nvPr/>
        </p:nvSpPr>
        <p:spPr>
          <a:xfrm>
            <a:off x="15203693" y="6157785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38AD-3037-7C49-853B-F3C651281BCF}"/>
              </a:ext>
            </a:extLst>
          </p:cNvPr>
          <p:cNvSpPr txBox="1"/>
          <p:nvPr/>
        </p:nvSpPr>
        <p:spPr>
          <a:xfrm>
            <a:off x="15317117" y="9436082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147F6E1-5AAA-1C41-96BB-B5E5D58F70FF}"/>
              </a:ext>
            </a:extLst>
          </p:cNvPr>
          <p:cNvSpPr txBox="1">
            <a:spLocks/>
          </p:cNvSpPr>
          <p:nvPr/>
        </p:nvSpPr>
        <p:spPr>
          <a:xfrm>
            <a:off x="15203693" y="9769099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280934-3A0C-DA41-AE13-0D340526D0D7}"/>
              </a:ext>
            </a:extLst>
          </p:cNvPr>
          <p:cNvSpPr txBox="1"/>
          <p:nvPr/>
        </p:nvSpPr>
        <p:spPr>
          <a:xfrm>
            <a:off x="7362505" y="7517379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5B37729E-FD5B-A44A-AF28-087C021A7B74}"/>
              </a:ext>
            </a:extLst>
          </p:cNvPr>
          <p:cNvSpPr txBox="1">
            <a:spLocks/>
          </p:cNvSpPr>
          <p:nvPr/>
        </p:nvSpPr>
        <p:spPr>
          <a:xfrm>
            <a:off x="4194600" y="7850396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675934-3145-7548-A669-F49A82714D15}"/>
              </a:ext>
            </a:extLst>
          </p:cNvPr>
          <p:cNvSpPr txBox="1"/>
          <p:nvPr/>
        </p:nvSpPr>
        <p:spPr>
          <a:xfrm>
            <a:off x="7362505" y="1129063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CDD0A71-D2AA-CF49-ABB1-C6F7CDA08B16}"/>
              </a:ext>
            </a:extLst>
          </p:cNvPr>
          <p:cNvSpPr txBox="1">
            <a:spLocks/>
          </p:cNvSpPr>
          <p:nvPr/>
        </p:nvSpPr>
        <p:spPr>
          <a:xfrm>
            <a:off x="4194600" y="11623651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C877B5-C175-0A45-8F1E-6CBE20D3B966}"/>
              </a:ext>
            </a:extLst>
          </p:cNvPr>
          <p:cNvSpPr txBox="1"/>
          <p:nvPr/>
        </p:nvSpPr>
        <p:spPr>
          <a:xfrm>
            <a:off x="7362505" y="3960684"/>
            <a:ext cx="165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7E720EF4-BC88-9348-9FFF-E43CFDBD52D7}"/>
              </a:ext>
            </a:extLst>
          </p:cNvPr>
          <p:cNvSpPr txBox="1">
            <a:spLocks/>
          </p:cNvSpPr>
          <p:nvPr/>
        </p:nvSpPr>
        <p:spPr>
          <a:xfrm>
            <a:off x="4194600" y="4293701"/>
            <a:ext cx="4975099" cy="103964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300"/>
              </a:lnSpc>
            </a:pPr>
            <a:r>
              <a:rPr lang="en-US" sz="2200" dirty="0">
                <a:solidFill>
                  <a:schemeClr val="bg1"/>
                </a:solidFill>
              </a:rPr>
              <a:t>It is a crucial factor of the price-to-book ratio, due to it</a:t>
            </a:r>
            <a:endParaRPr lang="en-US" sz="22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849DE5-B7C2-4A46-904B-FD50E20A7CD3}"/>
              </a:ext>
            </a:extLst>
          </p:cNvPr>
          <p:cNvGrpSpPr/>
          <p:nvPr/>
        </p:nvGrpSpPr>
        <p:grpSpPr>
          <a:xfrm>
            <a:off x="1381759" y="2970029"/>
            <a:ext cx="5824661" cy="10209185"/>
            <a:chOff x="12700" y="20638"/>
            <a:chExt cx="1585913" cy="27797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373060-55B9-FA4C-8C36-3DED0FEB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2182813"/>
              <a:ext cx="188912" cy="315912"/>
            </a:xfrm>
            <a:custGeom>
              <a:avLst/>
              <a:gdLst>
                <a:gd name="T0" fmla="*/ 90 w 119"/>
                <a:gd name="T1" fmla="*/ 80 h 199"/>
                <a:gd name="T2" fmla="*/ 119 w 119"/>
                <a:gd name="T3" fmla="*/ 199 h 199"/>
                <a:gd name="T4" fmla="*/ 0 w 119"/>
                <a:gd name="T5" fmla="*/ 0 h 199"/>
                <a:gd name="T6" fmla="*/ 90 w 119"/>
                <a:gd name="T7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99">
                  <a:moveTo>
                    <a:pt x="90" y="80"/>
                  </a:moveTo>
                  <a:lnTo>
                    <a:pt x="119" y="199"/>
                  </a:lnTo>
                  <a:lnTo>
                    <a:pt x="0" y="0"/>
                  </a:lnTo>
                  <a:lnTo>
                    <a:pt x="90" y="8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FD8FB81-9AFE-AD4A-8D03-74800656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" y="163513"/>
              <a:ext cx="217487" cy="307975"/>
            </a:xfrm>
            <a:custGeom>
              <a:avLst/>
              <a:gdLst>
                <a:gd name="T0" fmla="*/ 58 w 58"/>
                <a:gd name="T1" fmla="*/ 48 h 82"/>
                <a:gd name="T2" fmla="*/ 44 w 58"/>
                <a:gd name="T3" fmla="*/ 70 h 82"/>
                <a:gd name="T4" fmla="*/ 0 w 58"/>
                <a:gd name="T5" fmla="*/ 82 h 82"/>
                <a:gd name="T6" fmla="*/ 10 w 58"/>
                <a:gd name="T7" fmla="*/ 0 h 82"/>
                <a:gd name="T8" fmla="*/ 58 w 58"/>
                <a:gd name="T9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58" y="48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26"/>
                    <a:pt x="58" y="48"/>
                    <a:pt x="58" y="48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8BEA73E-D83E-7447-B815-C6D18DCF2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50" y="427038"/>
              <a:ext cx="452437" cy="474662"/>
            </a:xfrm>
            <a:custGeom>
              <a:avLst/>
              <a:gdLst>
                <a:gd name="T0" fmla="*/ 285 w 285"/>
                <a:gd name="T1" fmla="*/ 237 h 299"/>
                <a:gd name="T2" fmla="*/ 178 w 285"/>
                <a:gd name="T3" fmla="*/ 214 h 299"/>
                <a:gd name="T4" fmla="*/ 59 w 285"/>
                <a:gd name="T5" fmla="*/ 299 h 299"/>
                <a:gd name="T6" fmla="*/ 0 w 285"/>
                <a:gd name="T7" fmla="*/ 263 h 299"/>
                <a:gd name="T8" fmla="*/ 0 w 285"/>
                <a:gd name="T9" fmla="*/ 28 h 299"/>
                <a:gd name="T10" fmla="*/ 104 w 285"/>
                <a:gd name="T11" fmla="*/ 0 h 299"/>
                <a:gd name="T12" fmla="*/ 185 w 285"/>
                <a:gd name="T13" fmla="*/ 47 h 299"/>
                <a:gd name="T14" fmla="*/ 190 w 285"/>
                <a:gd name="T15" fmla="*/ 147 h 299"/>
                <a:gd name="T16" fmla="*/ 285 w 285"/>
                <a:gd name="T17" fmla="*/ 23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299">
                  <a:moveTo>
                    <a:pt x="285" y="237"/>
                  </a:moveTo>
                  <a:lnTo>
                    <a:pt x="178" y="214"/>
                  </a:lnTo>
                  <a:lnTo>
                    <a:pt x="59" y="299"/>
                  </a:lnTo>
                  <a:lnTo>
                    <a:pt x="0" y="263"/>
                  </a:lnTo>
                  <a:lnTo>
                    <a:pt x="0" y="28"/>
                  </a:lnTo>
                  <a:lnTo>
                    <a:pt x="104" y="0"/>
                  </a:lnTo>
                  <a:lnTo>
                    <a:pt x="185" y="47"/>
                  </a:lnTo>
                  <a:lnTo>
                    <a:pt x="190" y="147"/>
                  </a:lnTo>
                  <a:lnTo>
                    <a:pt x="285" y="237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61D9FF-7E1A-4E4C-8A12-C9932D851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766763"/>
              <a:ext cx="509587" cy="549275"/>
            </a:xfrm>
            <a:custGeom>
              <a:avLst/>
              <a:gdLst>
                <a:gd name="T0" fmla="*/ 312 w 321"/>
                <a:gd name="T1" fmla="*/ 23 h 346"/>
                <a:gd name="T2" fmla="*/ 321 w 321"/>
                <a:gd name="T3" fmla="*/ 151 h 346"/>
                <a:gd name="T4" fmla="*/ 210 w 321"/>
                <a:gd name="T5" fmla="*/ 334 h 346"/>
                <a:gd name="T6" fmla="*/ 207 w 321"/>
                <a:gd name="T7" fmla="*/ 346 h 346"/>
                <a:gd name="T8" fmla="*/ 0 w 321"/>
                <a:gd name="T9" fmla="*/ 275 h 346"/>
                <a:gd name="T10" fmla="*/ 86 w 321"/>
                <a:gd name="T11" fmla="*/ 85 h 346"/>
                <a:gd name="T12" fmla="*/ 205 w 321"/>
                <a:gd name="T13" fmla="*/ 0 h 346"/>
                <a:gd name="T14" fmla="*/ 312 w 321"/>
                <a:gd name="T15" fmla="*/ 2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1" h="346">
                  <a:moveTo>
                    <a:pt x="312" y="23"/>
                  </a:moveTo>
                  <a:lnTo>
                    <a:pt x="321" y="151"/>
                  </a:lnTo>
                  <a:lnTo>
                    <a:pt x="210" y="334"/>
                  </a:lnTo>
                  <a:lnTo>
                    <a:pt x="207" y="346"/>
                  </a:lnTo>
                  <a:lnTo>
                    <a:pt x="0" y="275"/>
                  </a:lnTo>
                  <a:lnTo>
                    <a:pt x="86" y="85"/>
                  </a:lnTo>
                  <a:lnTo>
                    <a:pt x="205" y="0"/>
                  </a:lnTo>
                  <a:lnTo>
                    <a:pt x="312" y="2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1EA697B-AE67-C249-900D-2A76DD9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1006475"/>
              <a:ext cx="369887" cy="309562"/>
            </a:xfrm>
            <a:custGeom>
              <a:avLst/>
              <a:gdLst>
                <a:gd name="T0" fmla="*/ 233 w 233"/>
                <a:gd name="T1" fmla="*/ 29 h 195"/>
                <a:gd name="T2" fmla="*/ 228 w 233"/>
                <a:gd name="T3" fmla="*/ 152 h 195"/>
                <a:gd name="T4" fmla="*/ 3 w 233"/>
                <a:gd name="T5" fmla="*/ 195 h 195"/>
                <a:gd name="T6" fmla="*/ 0 w 233"/>
                <a:gd name="T7" fmla="*/ 195 h 195"/>
                <a:gd name="T8" fmla="*/ 3 w 233"/>
                <a:gd name="T9" fmla="*/ 183 h 195"/>
                <a:gd name="T10" fmla="*/ 114 w 233"/>
                <a:gd name="T11" fmla="*/ 0 h 195"/>
                <a:gd name="T12" fmla="*/ 233 w 233"/>
                <a:gd name="T13" fmla="*/ 2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95">
                  <a:moveTo>
                    <a:pt x="233" y="29"/>
                  </a:moveTo>
                  <a:lnTo>
                    <a:pt x="228" y="152"/>
                  </a:lnTo>
                  <a:lnTo>
                    <a:pt x="3" y="195"/>
                  </a:lnTo>
                  <a:lnTo>
                    <a:pt x="0" y="195"/>
                  </a:lnTo>
                  <a:lnTo>
                    <a:pt x="3" y="183"/>
                  </a:lnTo>
                  <a:lnTo>
                    <a:pt x="114" y="0"/>
                  </a:lnTo>
                  <a:lnTo>
                    <a:pt x="233" y="29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FDC6714-4ED0-624F-9878-90AD8DAD9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1247775"/>
              <a:ext cx="501650" cy="520700"/>
            </a:xfrm>
            <a:custGeom>
              <a:avLst/>
              <a:gdLst>
                <a:gd name="T0" fmla="*/ 316 w 316"/>
                <a:gd name="T1" fmla="*/ 81 h 328"/>
                <a:gd name="T2" fmla="*/ 164 w 316"/>
                <a:gd name="T3" fmla="*/ 328 h 328"/>
                <a:gd name="T4" fmla="*/ 40 w 316"/>
                <a:gd name="T5" fmla="*/ 178 h 328"/>
                <a:gd name="T6" fmla="*/ 0 w 316"/>
                <a:gd name="T7" fmla="*/ 43 h 328"/>
                <a:gd name="T8" fmla="*/ 225 w 316"/>
                <a:gd name="T9" fmla="*/ 0 h 328"/>
                <a:gd name="T10" fmla="*/ 316 w 316"/>
                <a:gd name="T11" fmla="*/ 8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328">
                  <a:moveTo>
                    <a:pt x="316" y="81"/>
                  </a:moveTo>
                  <a:lnTo>
                    <a:pt x="164" y="328"/>
                  </a:lnTo>
                  <a:lnTo>
                    <a:pt x="40" y="178"/>
                  </a:lnTo>
                  <a:lnTo>
                    <a:pt x="0" y="43"/>
                  </a:lnTo>
                  <a:lnTo>
                    <a:pt x="225" y="0"/>
                  </a:lnTo>
                  <a:lnTo>
                    <a:pt x="316" y="81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DC6D5E0-E6EA-984C-954B-D6E498F00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" y="1530350"/>
              <a:ext cx="411162" cy="652462"/>
            </a:xfrm>
            <a:custGeom>
              <a:avLst/>
              <a:gdLst>
                <a:gd name="T0" fmla="*/ 135 w 259"/>
                <a:gd name="T1" fmla="*/ 0 h 411"/>
                <a:gd name="T2" fmla="*/ 259 w 259"/>
                <a:gd name="T3" fmla="*/ 150 h 411"/>
                <a:gd name="T4" fmla="*/ 140 w 259"/>
                <a:gd name="T5" fmla="*/ 411 h 411"/>
                <a:gd name="T6" fmla="*/ 135 w 259"/>
                <a:gd name="T7" fmla="*/ 401 h 411"/>
                <a:gd name="T8" fmla="*/ 0 w 259"/>
                <a:gd name="T9" fmla="*/ 176 h 411"/>
                <a:gd name="T10" fmla="*/ 135 w 259"/>
                <a:gd name="T1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411">
                  <a:moveTo>
                    <a:pt x="135" y="0"/>
                  </a:moveTo>
                  <a:lnTo>
                    <a:pt x="259" y="150"/>
                  </a:lnTo>
                  <a:lnTo>
                    <a:pt x="140" y="411"/>
                  </a:lnTo>
                  <a:lnTo>
                    <a:pt x="135" y="401"/>
                  </a:lnTo>
                  <a:lnTo>
                    <a:pt x="0" y="176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C6D067D-56C7-3F48-A01A-C12F53A6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400" y="1768475"/>
              <a:ext cx="255587" cy="541337"/>
            </a:xfrm>
            <a:custGeom>
              <a:avLst/>
              <a:gdLst>
                <a:gd name="T0" fmla="*/ 161 w 161"/>
                <a:gd name="T1" fmla="*/ 75 h 341"/>
                <a:gd name="T2" fmla="*/ 161 w 161"/>
                <a:gd name="T3" fmla="*/ 261 h 341"/>
                <a:gd name="T4" fmla="*/ 90 w 161"/>
                <a:gd name="T5" fmla="*/ 341 h 341"/>
                <a:gd name="T6" fmla="*/ 0 w 161"/>
                <a:gd name="T7" fmla="*/ 261 h 341"/>
                <a:gd name="T8" fmla="*/ 0 w 161"/>
                <a:gd name="T9" fmla="*/ 261 h 341"/>
                <a:gd name="T10" fmla="*/ 119 w 161"/>
                <a:gd name="T11" fmla="*/ 0 h 341"/>
                <a:gd name="T12" fmla="*/ 161 w 161"/>
                <a:gd name="T13" fmla="*/ 7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41">
                  <a:moveTo>
                    <a:pt x="161" y="75"/>
                  </a:moveTo>
                  <a:lnTo>
                    <a:pt x="161" y="261"/>
                  </a:lnTo>
                  <a:lnTo>
                    <a:pt x="90" y="341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119" y="0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D86C823-F791-A247-9282-BB957B54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" y="2166938"/>
              <a:ext cx="649287" cy="573087"/>
            </a:xfrm>
            <a:custGeom>
              <a:avLst/>
              <a:gdLst>
                <a:gd name="T0" fmla="*/ 290 w 409"/>
                <a:gd name="T1" fmla="*/ 10 h 361"/>
                <a:gd name="T2" fmla="*/ 409 w 409"/>
                <a:gd name="T3" fmla="*/ 209 h 361"/>
                <a:gd name="T4" fmla="*/ 299 w 409"/>
                <a:gd name="T5" fmla="*/ 361 h 361"/>
                <a:gd name="T6" fmla="*/ 0 w 409"/>
                <a:gd name="T7" fmla="*/ 157 h 361"/>
                <a:gd name="T8" fmla="*/ 285 w 409"/>
                <a:gd name="T9" fmla="*/ 0 h 361"/>
                <a:gd name="T10" fmla="*/ 290 w 409"/>
                <a:gd name="T11" fmla="*/ 10 h 361"/>
                <a:gd name="T12" fmla="*/ 290 w 409"/>
                <a:gd name="T13" fmla="*/ 1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361">
                  <a:moveTo>
                    <a:pt x="290" y="10"/>
                  </a:moveTo>
                  <a:lnTo>
                    <a:pt x="409" y="209"/>
                  </a:lnTo>
                  <a:lnTo>
                    <a:pt x="299" y="361"/>
                  </a:lnTo>
                  <a:lnTo>
                    <a:pt x="0" y="157"/>
                  </a:lnTo>
                  <a:lnTo>
                    <a:pt x="285" y="0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1184BB-0386-C64A-98D8-C85911D0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20638"/>
              <a:ext cx="211137" cy="255587"/>
            </a:xfrm>
            <a:custGeom>
              <a:avLst/>
              <a:gdLst>
                <a:gd name="T0" fmla="*/ 56 w 56"/>
                <a:gd name="T1" fmla="*/ 38 h 68"/>
                <a:gd name="T2" fmla="*/ 0 w 56"/>
                <a:gd name="T3" fmla="*/ 68 h 68"/>
                <a:gd name="T4" fmla="*/ 38 w 56"/>
                <a:gd name="T5" fmla="*/ 0 h 68"/>
                <a:gd name="T6" fmla="*/ 56 w 56"/>
                <a:gd name="T7" fmla="*/ 3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68">
                  <a:moveTo>
                    <a:pt x="56" y="38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2"/>
                    <a:pt x="47" y="26"/>
                    <a:pt x="56" y="38"/>
                  </a:cubicBez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F31AD5F-B8D1-C244-A7A8-78FAA59B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2416175"/>
              <a:ext cx="739775" cy="384175"/>
            </a:xfrm>
            <a:custGeom>
              <a:avLst/>
              <a:gdLst>
                <a:gd name="T0" fmla="*/ 466 w 466"/>
                <a:gd name="T1" fmla="*/ 204 h 242"/>
                <a:gd name="T2" fmla="*/ 152 w 466"/>
                <a:gd name="T3" fmla="*/ 242 h 242"/>
                <a:gd name="T4" fmla="*/ 5 w 466"/>
                <a:gd name="T5" fmla="*/ 95 h 242"/>
                <a:gd name="T6" fmla="*/ 0 w 466"/>
                <a:gd name="T7" fmla="*/ 92 h 242"/>
                <a:gd name="T8" fmla="*/ 167 w 466"/>
                <a:gd name="T9" fmla="*/ 0 h 242"/>
                <a:gd name="T10" fmla="*/ 466 w 466"/>
                <a:gd name="T11" fmla="*/ 20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242">
                  <a:moveTo>
                    <a:pt x="466" y="204"/>
                  </a:moveTo>
                  <a:lnTo>
                    <a:pt x="152" y="242"/>
                  </a:lnTo>
                  <a:lnTo>
                    <a:pt x="5" y="95"/>
                  </a:lnTo>
                  <a:lnTo>
                    <a:pt x="0" y="92"/>
                  </a:lnTo>
                  <a:lnTo>
                    <a:pt x="167" y="0"/>
                  </a:lnTo>
                  <a:lnTo>
                    <a:pt x="466" y="204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BB6C8FB-9AE7-7A4E-99A7-DDA36BE50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203325"/>
              <a:ext cx="739775" cy="606425"/>
            </a:xfrm>
            <a:custGeom>
              <a:avLst/>
              <a:gdLst>
                <a:gd name="T0" fmla="*/ 426 w 466"/>
                <a:gd name="T1" fmla="*/ 71 h 382"/>
                <a:gd name="T2" fmla="*/ 466 w 466"/>
                <a:gd name="T3" fmla="*/ 206 h 382"/>
                <a:gd name="T4" fmla="*/ 331 w 466"/>
                <a:gd name="T5" fmla="*/ 382 h 382"/>
                <a:gd name="T6" fmla="*/ 48 w 466"/>
                <a:gd name="T7" fmla="*/ 367 h 382"/>
                <a:gd name="T8" fmla="*/ 0 w 466"/>
                <a:gd name="T9" fmla="*/ 175 h 382"/>
                <a:gd name="T10" fmla="*/ 216 w 466"/>
                <a:gd name="T11" fmla="*/ 0 h 382"/>
                <a:gd name="T12" fmla="*/ 423 w 466"/>
                <a:gd name="T13" fmla="*/ 71 h 382"/>
                <a:gd name="T14" fmla="*/ 426 w 466"/>
                <a:gd name="T15" fmla="*/ 7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6" h="382">
                  <a:moveTo>
                    <a:pt x="426" y="71"/>
                  </a:moveTo>
                  <a:lnTo>
                    <a:pt x="466" y="206"/>
                  </a:lnTo>
                  <a:lnTo>
                    <a:pt x="331" y="382"/>
                  </a:lnTo>
                  <a:lnTo>
                    <a:pt x="48" y="367"/>
                  </a:lnTo>
                  <a:lnTo>
                    <a:pt x="0" y="175"/>
                  </a:lnTo>
                  <a:lnTo>
                    <a:pt x="216" y="0"/>
                  </a:lnTo>
                  <a:lnTo>
                    <a:pt x="423" y="71"/>
                  </a:lnTo>
                  <a:lnTo>
                    <a:pt x="426" y="71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21D4C0A-F211-6A46-9C51-37577758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785938"/>
              <a:ext cx="981075" cy="630237"/>
            </a:xfrm>
            <a:custGeom>
              <a:avLst/>
              <a:gdLst>
                <a:gd name="T0" fmla="*/ 618 w 618"/>
                <a:gd name="T1" fmla="*/ 240 h 397"/>
                <a:gd name="T2" fmla="*/ 333 w 618"/>
                <a:gd name="T3" fmla="*/ 397 h 397"/>
                <a:gd name="T4" fmla="*/ 0 w 618"/>
                <a:gd name="T5" fmla="*/ 174 h 397"/>
                <a:gd name="T6" fmla="*/ 200 w 618"/>
                <a:gd name="T7" fmla="*/ 0 h 397"/>
                <a:gd name="T8" fmla="*/ 483 w 618"/>
                <a:gd name="T9" fmla="*/ 15 h 397"/>
                <a:gd name="T10" fmla="*/ 618 w 618"/>
                <a:gd name="T11" fmla="*/ 24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397">
                  <a:moveTo>
                    <a:pt x="618" y="240"/>
                  </a:moveTo>
                  <a:lnTo>
                    <a:pt x="333" y="397"/>
                  </a:lnTo>
                  <a:lnTo>
                    <a:pt x="0" y="174"/>
                  </a:lnTo>
                  <a:lnTo>
                    <a:pt x="200" y="0"/>
                  </a:lnTo>
                  <a:lnTo>
                    <a:pt x="483" y="15"/>
                  </a:lnTo>
                  <a:lnTo>
                    <a:pt x="618" y="24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CA3E34-6237-924D-90A9-F470D12E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" y="901700"/>
              <a:ext cx="192087" cy="301625"/>
            </a:xfrm>
            <a:custGeom>
              <a:avLst/>
              <a:gdLst>
                <a:gd name="T0" fmla="*/ 121 w 121"/>
                <a:gd name="T1" fmla="*/ 0 h 190"/>
                <a:gd name="T2" fmla="*/ 35 w 121"/>
                <a:gd name="T3" fmla="*/ 190 h 190"/>
                <a:gd name="T4" fmla="*/ 0 w 121"/>
                <a:gd name="T5" fmla="*/ 147 h 190"/>
                <a:gd name="T6" fmla="*/ 121 w 121"/>
                <a:gd name="T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90">
                  <a:moveTo>
                    <a:pt x="121" y="0"/>
                  </a:moveTo>
                  <a:lnTo>
                    <a:pt x="35" y="190"/>
                  </a:lnTo>
                  <a:lnTo>
                    <a:pt x="0" y="14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5A33C6F-E895-6545-A5EB-8FD5934E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844550"/>
              <a:ext cx="268287" cy="290512"/>
            </a:xfrm>
            <a:custGeom>
              <a:avLst/>
              <a:gdLst>
                <a:gd name="T0" fmla="*/ 169 w 169"/>
                <a:gd name="T1" fmla="*/ 36 h 183"/>
                <a:gd name="T2" fmla="*/ 48 w 169"/>
                <a:gd name="T3" fmla="*/ 183 h 183"/>
                <a:gd name="T4" fmla="*/ 0 w 169"/>
                <a:gd name="T5" fmla="*/ 124 h 183"/>
                <a:gd name="T6" fmla="*/ 110 w 169"/>
                <a:gd name="T7" fmla="*/ 0 h 183"/>
                <a:gd name="T8" fmla="*/ 169 w 169"/>
                <a:gd name="T9" fmla="*/ 3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83">
                  <a:moveTo>
                    <a:pt x="169" y="36"/>
                  </a:moveTo>
                  <a:lnTo>
                    <a:pt x="48" y="183"/>
                  </a:lnTo>
                  <a:lnTo>
                    <a:pt x="0" y="124"/>
                  </a:lnTo>
                  <a:lnTo>
                    <a:pt x="110" y="0"/>
                  </a:lnTo>
                  <a:lnTo>
                    <a:pt x="169" y="3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A91B22A-3765-574C-A93E-D593ADCA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163513"/>
              <a:ext cx="211137" cy="307975"/>
            </a:xfrm>
            <a:custGeom>
              <a:avLst/>
              <a:gdLst>
                <a:gd name="T0" fmla="*/ 133 w 133"/>
                <a:gd name="T1" fmla="*/ 0 h 194"/>
                <a:gd name="T2" fmla="*/ 110 w 133"/>
                <a:gd name="T3" fmla="*/ 194 h 194"/>
                <a:gd name="T4" fmla="*/ 24 w 133"/>
                <a:gd name="T5" fmla="*/ 194 h 194"/>
                <a:gd name="T6" fmla="*/ 0 w 133"/>
                <a:gd name="T7" fmla="*/ 71 h 194"/>
                <a:gd name="T8" fmla="*/ 133 w 13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94">
                  <a:moveTo>
                    <a:pt x="133" y="0"/>
                  </a:moveTo>
                  <a:lnTo>
                    <a:pt x="110" y="194"/>
                  </a:lnTo>
                  <a:lnTo>
                    <a:pt x="24" y="194"/>
                  </a:lnTo>
                  <a:lnTo>
                    <a:pt x="0" y="7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1BF057-EE7D-E24E-BC76-F0D399D5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" y="471488"/>
              <a:ext cx="212725" cy="569912"/>
            </a:xfrm>
            <a:custGeom>
              <a:avLst/>
              <a:gdLst>
                <a:gd name="T0" fmla="*/ 134 w 134"/>
                <a:gd name="T1" fmla="*/ 0 h 359"/>
                <a:gd name="T2" fmla="*/ 134 w 134"/>
                <a:gd name="T3" fmla="*/ 235 h 359"/>
                <a:gd name="T4" fmla="*/ 24 w 134"/>
                <a:gd name="T5" fmla="*/ 359 h 359"/>
                <a:gd name="T6" fmla="*/ 0 w 134"/>
                <a:gd name="T7" fmla="*/ 221 h 359"/>
                <a:gd name="T8" fmla="*/ 0 w 134"/>
                <a:gd name="T9" fmla="*/ 79 h 359"/>
                <a:gd name="T10" fmla="*/ 48 w 134"/>
                <a:gd name="T11" fmla="*/ 0 h 359"/>
                <a:gd name="T12" fmla="*/ 134 w 134"/>
                <a:gd name="T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9">
                  <a:moveTo>
                    <a:pt x="134" y="0"/>
                  </a:moveTo>
                  <a:lnTo>
                    <a:pt x="134" y="235"/>
                  </a:lnTo>
                  <a:lnTo>
                    <a:pt x="24" y="359"/>
                  </a:lnTo>
                  <a:lnTo>
                    <a:pt x="0" y="221"/>
                  </a:lnTo>
                  <a:lnTo>
                    <a:pt x="0" y="79"/>
                  </a:lnTo>
                  <a:lnTo>
                    <a:pt x="48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071F3E3-8BA8-F548-8D73-E446BE1D0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135063"/>
              <a:ext cx="342900" cy="346075"/>
            </a:xfrm>
            <a:custGeom>
              <a:avLst/>
              <a:gdLst>
                <a:gd name="T0" fmla="*/ 181 w 216"/>
                <a:gd name="T1" fmla="*/ 0 h 218"/>
                <a:gd name="T2" fmla="*/ 216 w 216"/>
                <a:gd name="T3" fmla="*/ 43 h 218"/>
                <a:gd name="T4" fmla="*/ 0 w 216"/>
                <a:gd name="T5" fmla="*/ 218 h 218"/>
                <a:gd name="T6" fmla="*/ 0 w 216"/>
                <a:gd name="T7" fmla="*/ 216 h 218"/>
                <a:gd name="T8" fmla="*/ 181 w 216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8">
                  <a:moveTo>
                    <a:pt x="181" y="0"/>
                  </a:moveTo>
                  <a:lnTo>
                    <a:pt x="216" y="43"/>
                  </a:lnTo>
                  <a:lnTo>
                    <a:pt x="0" y="218"/>
                  </a:lnTo>
                  <a:lnTo>
                    <a:pt x="0" y="2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1F7F091-F70A-734E-BECC-1581475C6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" y="2062163"/>
              <a:ext cx="536575" cy="500062"/>
            </a:xfrm>
            <a:custGeom>
              <a:avLst/>
              <a:gdLst>
                <a:gd name="T0" fmla="*/ 338 w 338"/>
                <a:gd name="T1" fmla="*/ 223 h 315"/>
                <a:gd name="T2" fmla="*/ 171 w 338"/>
                <a:gd name="T3" fmla="*/ 315 h 315"/>
                <a:gd name="T4" fmla="*/ 0 w 338"/>
                <a:gd name="T5" fmla="*/ 232 h 315"/>
                <a:gd name="T6" fmla="*/ 5 w 338"/>
                <a:gd name="T7" fmla="*/ 0 h 315"/>
                <a:gd name="T8" fmla="*/ 338 w 338"/>
                <a:gd name="T9" fmla="*/ 223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315">
                  <a:moveTo>
                    <a:pt x="338" y="223"/>
                  </a:moveTo>
                  <a:lnTo>
                    <a:pt x="171" y="315"/>
                  </a:lnTo>
                  <a:lnTo>
                    <a:pt x="0" y="232"/>
                  </a:lnTo>
                  <a:lnTo>
                    <a:pt x="5" y="0"/>
                  </a:lnTo>
                  <a:lnTo>
                    <a:pt x="338" y="22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D8ED5B5-26A9-5A4D-A54D-0E7C0C899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8" y="1041400"/>
              <a:ext cx="287337" cy="436562"/>
            </a:xfrm>
            <a:custGeom>
              <a:avLst/>
              <a:gdLst>
                <a:gd name="T0" fmla="*/ 133 w 181"/>
                <a:gd name="T1" fmla="*/ 0 h 275"/>
                <a:gd name="T2" fmla="*/ 181 w 181"/>
                <a:gd name="T3" fmla="*/ 59 h 275"/>
                <a:gd name="T4" fmla="*/ 0 w 181"/>
                <a:gd name="T5" fmla="*/ 275 h 275"/>
                <a:gd name="T6" fmla="*/ 0 w 181"/>
                <a:gd name="T7" fmla="*/ 275 h 275"/>
                <a:gd name="T8" fmla="*/ 133 w 181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275">
                  <a:moveTo>
                    <a:pt x="133" y="0"/>
                  </a:moveTo>
                  <a:lnTo>
                    <a:pt x="181" y="59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21F15DE-6C5C-6540-8068-6FEB9609C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" y="276225"/>
              <a:ext cx="173037" cy="320675"/>
            </a:xfrm>
            <a:custGeom>
              <a:avLst/>
              <a:gdLst>
                <a:gd name="T0" fmla="*/ 85 w 109"/>
                <a:gd name="T1" fmla="*/ 0 h 202"/>
                <a:gd name="T2" fmla="*/ 109 w 109"/>
                <a:gd name="T3" fmla="*/ 123 h 202"/>
                <a:gd name="T4" fmla="*/ 61 w 109"/>
                <a:gd name="T5" fmla="*/ 202 h 202"/>
                <a:gd name="T6" fmla="*/ 0 w 109"/>
                <a:gd name="T7" fmla="*/ 166 h 202"/>
                <a:gd name="T8" fmla="*/ 0 w 109"/>
                <a:gd name="T9" fmla="*/ 81 h 202"/>
                <a:gd name="T10" fmla="*/ 76 w 109"/>
                <a:gd name="T11" fmla="*/ 14 h 202"/>
                <a:gd name="T12" fmla="*/ 85 w 109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02">
                  <a:moveTo>
                    <a:pt x="85" y="0"/>
                  </a:moveTo>
                  <a:lnTo>
                    <a:pt x="109" y="123"/>
                  </a:lnTo>
                  <a:lnTo>
                    <a:pt x="61" y="202"/>
                  </a:lnTo>
                  <a:lnTo>
                    <a:pt x="0" y="166"/>
                  </a:lnTo>
                  <a:lnTo>
                    <a:pt x="0" y="81"/>
                  </a:lnTo>
                  <a:lnTo>
                    <a:pt x="76" y="1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7E446B2-B045-594F-83AA-2BD9A1FD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742950"/>
              <a:ext cx="271462" cy="298450"/>
            </a:xfrm>
            <a:custGeom>
              <a:avLst/>
              <a:gdLst>
                <a:gd name="T0" fmla="*/ 147 w 171"/>
                <a:gd name="T1" fmla="*/ 50 h 188"/>
                <a:gd name="T2" fmla="*/ 171 w 171"/>
                <a:gd name="T3" fmla="*/ 188 h 188"/>
                <a:gd name="T4" fmla="*/ 0 w 171"/>
                <a:gd name="T5" fmla="*/ 76 h 188"/>
                <a:gd name="T6" fmla="*/ 52 w 171"/>
                <a:gd name="T7" fmla="*/ 0 h 188"/>
                <a:gd name="T8" fmla="*/ 147 w 171"/>
                <a:gd name="T9" fmla="*/ 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88">
                  <a:moveTo>
                    <a:pt x="147" y="50"/>
                  </a:moveTo>
                  <a:lnTo>
                    <a:pt x="171" y="188"/>
                  </a:lnTo>
                  <a:lnTo>
                    <a:pt x="0" y="76"/>
                  </a:lnTo>
                  <a:lnTo>
                    <a:pt x="52" y="0"/>
                  </a:lnTo>
                  <a:lnTo>
                    <a:pt x="147" y="50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FE03E5F-B337-EC49-8AFC-F485E5F3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1041400"/>
              <a:ext cx="430212" cy="444500"/>
            </a:xfrm>
            <a:custGeom>
              <a:avLst/>
              <a:gdLst>
                <a:gd name="T0" fmla="*/ 138 w 271"/>
                <a:gd name="T1" fmla="*/ 275 h 280"/>
                <a:gd name="T2" fmla="*/ 136 w 271"/>
                <a:gd name="T3" fmla="*/ 280 h 280"/>
                <a:gd name="T4" fmla="*/ 0 w 271"/>
                <a:gd name="T5" fmla="*/ 201 h 280"/>
                <a:gd name="T6" fmla="*/ 271 w 271"/>
                <a:gd name="T7" fmla="*/ 0 h 280"/>
                <a:gd name="T8" fmla="*/ 138 w 271"/>
                <a:gd name="T9" fmla="*/ 27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80">
                  <a:moveTo>
                    <a:pt x="138" y="275"/>
                  </a:moveTo>
                  <a:lnTo>
                    <a:pt x="136" y="280"/>
                  </a:lnTo>
                  <a:lnTo>
                    <a:pt x="0" y="201"/>
                  </a:lnTo>
                  <a:lnTo>
                    <a:pt x="271" y="0"/>
                  </a:lnTo>
                  <a:lnTo>
                    <a:pt x="138" y="275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C78BFD2-9DE0-CA49-8620-4AF3DB7DE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1000125"/>
              <a:ext cx="430212" cy="360362"/>
            </a:xfrm>
            <a:custGeom>
              <a:avLst/>
              <a:gdLst>
                <a:gd name="T0" fmla="*/ 271 w 271"/>
                <a:gd name="T1" fmla="*/ 26 h 227"/>
                <a:gd name="T2" fmla="*/ 0 w 271"/>
                <a:gd name="T3" fmla="*/ 227 h 227"/>
                <a:gd name="T4" fmla="*/ 0 w 271"/>
                <a:gd name="T5" fmla="*/ 113 h 227"/>
                <a:gd name="T6" fmla="*/ 100 w 271"/>
                <a:gd name="T7" fmla="*/ 0 h 227"/>
                <a:gd name="T8" fmla="*/ 271 w 271"/>
                <a:gd name="T9" fmla="*/ 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227">
                  <a:moveTo>
                    <a:pt x="271" y="26"/>
                  </a:moveTo>
                  <a:lnTo>
                    <a:pt x="0" y="227"/>
                  </a:lnTo>
                  <a:lnTo>
                    <a:pt x="0" y="113"/>
                  </a:lnTo>
                  <a:lnTo>
                    <a:pt x="100" y="0"/>
                  </a:lnTo>
                  <a:lnTo>
                    <a:pt x="271" y="26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2E21E5-1AD6-0A43-9DEB-3D0CAFE4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63600"/>
              <a:ext cx="271462" cy="177800"/>
            </a:xfrm>
            <a:custGeom>
              <a:avLst/>
              <a:gdLst>
                <a:gd name="T0" fmla="*/ 171 w 171"/>
                <a:gd name="T1" fmla="*/ 112 h 112"/>
                <a:gd name="T2" fmla="*/ 0 w 171"/>
                <a:gd name="T3" fmla="*/ 86 h 112"/>
                <a:gd name="T4" fmla="*/ 0 w 171"/>
                <a:gd name="T5" fmla="*/ 0 h 112"/>
                <a:gd name="T6" fmla="*/ 171 w 17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12">
                  <a:moveTo>
                    <a:pt x="171" y="112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171" y="112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F493D9B-E975-D444-8C07-4342B30A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3" y="539750"/>
              <a:ext cx="195262" cy="282575"/>
            </a:xfrm>
            <a:custGeom>
              <a:avLst/>
              <a:gdLst>
                <a:gd name="T0" fmla="*/ 123 w 123"/>
                <a:gd name="T1" fmla="*/ 36 h 178"/>
                <a:gd name="T2" fmla="*/ 123 w 123"/>
                <a:gd name="T3" fmla="*/ 178 h 178"/>
                <a:gd name="T4" fmla="*/ 28 w 123"/>
                <a:gd name="T5" fmla="*/ 128 h 178"/>
                <a:gd name="T6" fmla="*/ 0 w 123"/>
                <a:gd name="T7" fmla="*/ 57 h 178"/>
                <a:gd name="T8" fmla="*/ 62 w 123"/>
                <a:gd name="T9" fmla="*/ 0 h 178"/>
                <a:gd name="T10" fmla="*/ 123 w 123"/>
                <a:gd name="T11" fmla="*/ 3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78">
                  <a:moveTo>
                    <a:pt x="123" y="36"/>
                  </a:moveTo>
                  <a:lnTo>
                    <a:pt x="123" y="178"/>
                  </a:lnTo>
                  <a:lnTo>
                    <a:pt x="28" y="128"/>
                  </a:lnTo>
                  <a:lnTo>
                    <a:pt x="0" y="57"/>
                  </a:lnTo>
                  <a:lnTo>
                    <a:pt x="62" y="0"/>
                  </a:lnTo>
                  <a:lnTo>
                    <a:pt x="123" y="36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E82EE4B-6FD2-BE49-BB54-728C571EF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" y="1481138"/>
              <a:ext cx="484187" cy="581025"/>
            </a:xfrm>
            <a:custGeom>
              <a:avLst/>
              <a:gdLst>
                <a:gd name="T0" fmla="*/ 257 w 305"/>
                <a:gd name="T1" fmla="*/ 0 h 366"/>
                <a:gd name="T2" fmla="*/ 305 w 305"/>
                <a:gd name="T3" fmla="*/ 192 h 366"/>
                <a:gd name="T4" fmla="*/ 105 w 305"/>
                <a:gd name="T5" fmla="*/ 366 h 366"/>
                <a:gd name="T6" fmla="*/ 34 w 305"/>
                <a:gd name="T7" fmla="*/ 366 h 366"/>
                <a:gd name="T8" fmla="*/ 0 w 305"/>
                <a:gd name="T9" fmla="*/ 304 h 366"/>
                <a:gd name="T10" fmla="*/ 91 w 305"/>
                <a:gd name="T11" fmla="*/ 157 h 366"/>
                <a:gd name="T12" fmla="*/ 255 w 305"/>
                <a:gd name="T13" fmla="*/ 3 h 366"/>
                <a:gd name="T14" fmla="*/ 257 w 305"/>
                <a:gd name="T15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5" h="366">
                  <a:moveTo>
                    <a:pt x="257" y="0"/>
                  </a:moveTo>
                  <a:lnTo>
                    <a:pt x="305" y="192"/>
                  </a:lnTo>
                  <a:lnTo>
                    <a:pt x="105" y="366"/>
                  </a:lnTo>
                  <a:lnTo>
                    <a:pt x="34" y="366"/>
                  </a:lnTo>
                  <a:lnTo>
                    <a:pt x="0" y="304"/>
                  </a:lnTo>
                  <a:lnTo>
                    <a:pt x="91" y="157"/>
                  </a:lnTo>
                  <a:lnTo>
                    <a:pt x="255" y="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172F64E-2E7E-3E48-A612-619405A0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" y="1360488"/>
              <a:ext cx="366712" cy="369887"/>
            </a:xfrm>
            <a:custGeom>
              <a:avLst/>
              <a:gdLst>
                <a:gd name="T0" fmla="*/ 231 w 231"/>
                <a:gd name="T1" fmla="*/ 79 h 233"/>
                <a:gd name="T2" fmla="*/ 67 w 231"/>
                <a:gd name="T3" fmla="*/ 233 h 233"/>
                <a:gd name="T4" fmla="*/ 0 w 231"/>
                <a:gd name="T5" fmla="*/ 157 h 233"/>
                <a:gd name="T6" fmla="*/ 95 w 231"/>
                <a:gd name="T7" fmla="*/ 0 h 233"/>
                <a:gd name="T8" fmla="*/ 231 w 231"/>
                <a:gd name="T9" fmla="*/ 7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33">
                  <a:moveTo>
                    <a:pt x="231" y="79"/>
                  </a:moveTo>
                  <a:lnTo>
                    <a:pt x="67" y="233"/>
                  </a:lnTo>
                  <a:lnTo>
                    <a:pt x="0" y="157"/>
                  </a:lnTo>
                  <a:lnTo>
                    <a:pt x="95" y="0"/>
                  </a:lnTo>
                  <a:lnTo>
                    <a:pt x="231" y="79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8F04CBC1-6D02-4C46-AB0F-A835D01A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" y="20638"/>
              <a:ext cx="1585912" cy="2779712"/>
            </a:xfrm>
            <a:custGeom>
              <a:avLst/>
              <a:gdLst>
                <a:gd name="T0" fmla="*/ 220 w 420"/>
                <a:gd name="T1" fmla="*/ 38 h 738"/>
                <a:gd name="T2" fmla="*/ 202 w 420"/>
                <a:gd name="T3" fmla="*/ 0 h 738"/>
                <a:gd name="T4" fmla="*/ 164 w 420"/>
                <a:gd name="T5" fmla="*/ 68 h 738"/>
                <a:gd name="T6" fmla="*/ 160 w 420"/>
                <a:gd name="T7" fmla="*/ 74 h 738"/>
                <a:gd name="T8" fmla="*/ 128 w 420"/>
                <a:gd name="T9" fmla="*/ 102 h 738"/>
                <a:gd name="T10" fmla="*/ 128 w 420"/>
                <a:gd name="T11" fmla="*/ 138 h 738"/>
                <a:gd name="T12" fmla="*/ 102 w 420"/>
                <a:gd name="T13" fmla="*/ 162 h 738"/>
                <a:gd name="T14" fmla="*/ 114 w 420"/>
                <a:gd name="T15" fmla="*/ 192 h 738"/>
                <a:gd name="T16" fmla="*/ 92 w 420"/>
                <a:gd name="T17" fmla="*/ 224 h 738"/>
                <a:gd name="T18" fmla="*/ 92 w 420"/>
                <a:gd name="T19" fmla="*/ 260 h 738"/>
                <a:gd name="T20" fmla="*/ 50 w 420"/>
                <a:gd name="T21" fmla="*/ 308 h 738"/>
                <a:gd name="T22" fmla="*/ 50 w 420"/>
                <a:gd name="T23" fmla="*/ 356 h 738"/>
                <a:gd name="T24" fmla="*/ 10 w 420"/>
                <a:gd name="T25" fmla="*/ 422 h 738"/>
                <a:gd name="T26" fmla="*/ 38 w 420"/>
                <a:gd name="T27" fmla="*/ 454 h 738"/>
                <a:gd name="T28" fmla="*/ 0 w 420"/>
                <a:gd name="T29" fmla="*/ 516 h 738"/>
                <a:gd name="T30" fmla="*/ 14 w 420"/>
                <a:gd name="T31" fmla="*/ 542 h 738"/>
                <a:gd name="T32" fmla="*/ 44 w 420"/>
                <a:gd name="T33" fmla="*/ 542 h 738"/>
                <a:gd name="T34" fmla="*/ 42 w 420"/>
                <a:gd name="T35" fmla="*/ 640 h 738"/>
                <a:gd name="T36" fmla="*/ 114 w 420"/>
                <a:gd name="T37" fmla="*/ 675 h 738"/>
                <a:gd name="T38" fmla="*/ 116 w 420"/>
                <a:gd name="T39" fmla="*/ 676 h 738"/>
                <a:gd name="T40" fmla="*/ 178 w 420"/>
                <a:gd name="T41" fmla="*/ 738 h 738"/>
                <a:gd name="T42" fmla="*/ 310 w 420"/>
                <a:gd name="T43" fmla="*/ 722 h 738"/>
                <a:gd name="T44" fmla="*/ 356 w 420"/>
                <a:gd name="T45" fmla="*/ 658 h 738"/>
                <a:gd name="T46" fmla="*/ 344 w 420"/>
                <a:gd name="T47" fmla="*/ 608 h 738"/>
                <a:gd name="T48" fmla="*/ 374 w 420"/>
                <a:gd name="T49" fmla="*/ 574 h 738"/>
                <a:gd name="T50" fmla="*/ 374 w 420"/>
                <a:gd name="T51" fmla="*/ 496 h 738"/>
                <a:gd name="T52" fmla="*/ 356 w 420"/>
                <a:gd name="T53" fmla="*/ 464 h 738"/>
                <a:gd name="T54" fmla="*/ 420 w 420"/>
                <a:gd name="T55" fmla="*/ 360 h 738"/>
                <a:gd name="T56" fmla="*/ 382 w 420"/>
                <a:gd name="T57" fmla="*/ 326 h 738"/>
                <a:gd name="T58" fmla="*/ 384 w 420"/>
                <a:gd name="T59" fmla="*/ 274 h 738"/>
                <a:gd name="T60" fmla="*/ 334 w 420"/>
                <a:gd name="T61" fmla="*/ 262 h 738"/>
                <a:gd name="T62" fmla="*/ 330 w 420"/>
                <a:gd name="T63" fmla="*/ 208 h 738"/>
                <a:gd name="T64" fmla="*/ 290 w 420"/>
                <a:gd name="T65" fmla="*/ 170 h 738"/>
                <a:gd name="T66" fmla="*/ 288 w 420"/>
                <a:gd name="T67" fmla="*/ 128 h 738"/>
                <a:gd name="T68" fmla="*/ 254 w 420"/>
                <a:gd name="T69" fmla="*/ 108 h 738"/>
                <a:gd name="T70" fmla="*/ 268 w 420"/>
                <a:gd name="T71" fmla="*/ 86 h 738"/>
                <a:gd name="T72" fmla="*/ 220 w 420"/>
                <a:gd name="T73" fmla="*/ 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0" h="738">
                  <a:moveTo>
                    <a:pt x="220" y="38"/>
                  </a:moveTo>
                  <a:cubicBezTo>
                    <a:pt x="211" y="26"/>
                    <a:pt x="203" y="12"/>
                    <a:pt x="202" y="0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0" y="74"/>
                    <a:pt x="160" y="74"/>
                    <a:pt x="160" y="74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02" y="162"/>
                    <a:pt x="102" y="162"/>
                    <a:pt x="102" y="162"/>
                  </a:cubicBezTo>
                  <a:cubicBezTo>
                    <a:pt x="114" y="192"/>
                    <a:pt x="114" y="192"/>
                    <a:pt x="114" y="192"/>
                  </a:cubicBezTo>
                  <a:cubicBezTo>
                    <a:pt x="92" y="224"/>
                    <a:pt x="92" y="224"/>
                    <a:pt x="92" y="224"/>
                  </a:cubicBezTo>
                  <a:cubicBezTo>
                    <a:pt x="92" y="260"/>
                    <a:pt x="92" y="260"/>
                    <a:pt x="92" y="260"/>
                  </a:cubicBezTo>
                  <a:cubicBezTo>
                    <a:pt x="50" y="308"/>
                    <a:pt x="50" y="308"/>
                    <a:pt x="50" y="308"/>
                  </a:cubicBezTo>
                  <a:cubicBezTo>
                    <a:pt x="50" y="356"/>
                    <a:pt x="50" y="356"/>
                    <a:pt x="50" y="356"/>
                  </a:cubicBezTo>
                  <a:cubicBezTo>
                    <a:pt x="10" y="422"/>
                    <a:pt x="10" y="422"/>
                    <a:pt x="10" y="422"/>
                  </a:cubicBezTo>
                  <a:cubicBezTo>
                    <a:pt x="38" y="454"/>
                    <a:pt x="38" y="454"/>
                    <a:pt x="38" y="454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42"/>
                    <a:pt x="14" y="542"/>
                    <a:pt x="14" y="542"/>
                  </a:cubicBezTo>
                  <a:cubicBezTo>
                    <a:pt x="44" y="542"/>
                    <a:pt x="44" y="542"/>
                    <a:pt x="44" y="542"/>
                  </a:cubicBezTo>
                  <a:cubicBezTo>
                    <a:pt x="42" y="640"/>
                    <a:pt x="42" y="640"/>
                    <a:pt x="42" y="640"/>
                  </a:cubicBezTo>
                  <a:cubicBezTo>
                    <a:pt x="114" y="675"/>
                    <a:pt x="114" y="675"/>
                    <a:pt x="114" y="675"/>
                  </a:cubicBezTo>
                  <a:cubicBezTo>
                    <a:pt x="116" y="676"/>
                    <a:pt x="116" y="676"/>
                    <a:pt x="116" y="676"/>
                  </a:cubicBezTo>
                  <a:cubicBezTo>
                    <a:pt x="178" y="738"/>
                    <a:pt x="178" y="738"/>
                    <a:pt x="178" y="738"/>
                  </a:cubicBezTo>
                  <a:cubicBezTo>
                    <a:pt x="310" y="722"/>
                    <a:pt x="310" y="722"/>
                    <a:pt x="310" y="722"/>
                  </a:cubicBezTo>
                  <a:cubicBezTo>
                    <a:pt x="356" y="658"/>
                    <a:pt x="356" y="658"/>
                    <a:pt x="356" y="658"/>
                  </a:cubicBezTo>
                  <a:cubicBezTo>
                    <a:pt x="344" y="608"/>
                    <a:pt x="344" y="608"/>
                    <a:pt x="344" y="608"/>
                  </a:cubicBezTo>
                  <a:cubicBezTo>
                    <a:pt x="374" y="574"/>
                    <a:pt x="374" y="574"/>
                    <a:pt x="374" y="574"/>
                  </a:cubicBezTo>
                  <a:cubicBezTo>
                    <a:pt x="374" y="496"/>
                    <a:pt x="374" y="496"/>
                    <a:pt x="374" y="496"/>
                  </a:cubicBezTo>
                  <a:cubicBezTo>
                    <a:pt x="356" y="464"/>
                    <a:pt x="356" y="464"/>
                    <a:pt x="356" y="464"/>
                  </a:cubicBezTo>
                  <a:cubicBezTo>
                    <a:pt x="420" y="360"/>
                    <a:pt x="420" y="360"/>
                    <a:pt x="420" y="360"/>
                  </a:cubicBezTo>
                  <a:cubicBezTo>
                    <a:pt x="382" y="326"/>
                    <a:pt x="382" y="326"/>
                    <a:pt x="382" y="326"/>
                  </a:cubicBezTo>
                  <a:cubicBezTo>
                    <a:pt x="384" y="274"/>
                    <a:pt x="384" y="274"/>
                    <a:pt x="384" y="274"/>
                  </a:cubicBezTo>
                  <a:cubicBezTo>
                    <a:pt x="334" y="262"/>
                    <a:pt x="334" y="262"/>
                    <a:pt x="334" y="262"/>
                  </a:cubicBezTo>
                  <a:cubicBezTo>
                    <a:pt x="330" y="208"/>
                    <a:pt x="330" y="208"/>
                    <a:pt x="330" y="208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88" y="128"/>
                    <a:pt x="288" y="128"/>
                    <a:pt x="288" y="128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8" y="86"/>
                    <a:pt x="240" y="64"/>
                    <a:pt x="220" y="38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49689540-2B11-3341-9470-BFFBCAE2F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163513"/>
              <a:ext cx="627062" cy="738187"/>
            </a:xfrm>
            <a:custGeom>
              <a:avLst/>
              <a:gdLst>
                <a:gd name="T0" fmla="*/ 395 w 395"/>
                <a:gd name="T1" fmla="*/ 403 h 465"/>
                <a:gd name="T2" fmla="*/ 288 w 395"/>
                <a:gd name="T3" fmla="*/ 380 h 465"/>
                <a:gd name="T4" fmla="*/ 169 w 395"/>
                <a:gd name="T5" fmla="*/ 465 h 465"/>
                <a:gd name="T6" fmla="*/ 110 w 395"/>
                <a:gd name="T7" fmla="*/ 429 h 465"/>
                <a:gd name="T8" fmla="*/ 110 w 395"/>
                <a:gd name="T9" fmla="*/ 194 h 465"/>
                <a:gd name="T10" fmla="*/ 133 w 395"/>
                <a:gd name="T11" fmla="*/ 0 h 465"/>
                <a:gd name="T12" fmla="*/ 0 w 395"/>
                <a:gd name="T13" fmla="*/ 71 h 465"/>
                <a:gd name="T14" fmla="*/ 24 w 395"/>
                <a:gd name="T15" fmla="*/ 194 h 465"/>
                <a:gd name="T16" fmla="*/ 110 w 395"/>
                <a:gd name="T17" fmla="*/ 194 h 465"/>
                <a:gd name="T18" fmla="*/ 214 w 395"/>
                <a:gd name="T19" fmla="*/ 16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465">
                  <a:moveTo>
                    <a:pt x="395" y="403"/>
                  </a:moveTo>
                  <a:lnTo>
                    <a:pt x="288" y="380"/>
                  </a:lnTo>
                  <a:lnTo>
                    <a:pt x="169" y="465"/>
                  </a:lnTo>
                  <a:lnTo>
                    <a:pt x="110" y="429"/>
                  </a:lnTo>
                  <a:lnTo>
                    <a:pt x="110" y="194"/>
                  </a:lnTo>
                  <a:lnTo>
                    <a:pt x="133" y="0"/>
                  </a:lnTo>
                  <a:lnTo>
                    <a:pt x="0" y="71"/>
                  </a:lnTo>
                  <a:lnTo>
                    <a:pt x="24" y="194"/>
                  </a:lnTo>
                  <a:lnTo>
                    <a:pt x="110" y="194"/>
                  </a:lnTo>
                  <a:lnTo>
                    <a:pt x="214" y="16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5415BD50-8C56-6B41-97DC-885575C69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8" y="471488"/>
              <a:ext cx="173037" cy="125412"/>
            </a:xfrm>
            <a:custGeom>
              <a:avLst/>
              <a:gdLst>
                <a:gd name="T0" fmla="*/ 0 w 109"/>
                <a:gd name="T1" fmla="*/ 43 h 79"/>
                <a:gd name="T2" fmla="*/ 61 w 109"/>
                <a:gd name="T3" fmla="*/ 79 h 79"/>
                <a:gd name="T4" fmla="*/ 109 w 109"/>
                <a:gd name="T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79">
                  <a:moveTo>
                    <a:pt x="0" y="43"/>
                  </a:moveTo>
                  <a:lnTo>
                    <a:pt x="61" y="79"/>
                  </a:lnTo>
                  <a:lnTo>
                    <a:pt x="109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F3E000EF-0C47-1947-90EC-425127C3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596900"/>
              <a:ext cx="150812" cy="225425"/>
            </a:xfrm>
            <a:custGeom>
              <a:avLst/>
              <a:gdLst>
                <a:gd name="T0" fmla="*/ 95 w 95"/>
                <a:gd name="T1" fmla="*/ 0 h 142"/>
                <a:gd name="T2" fmla="*/ 95 w 95"/>
                <a:gd name="T3" fmla="*/ 142 h 142"/>
                <a:gd name="T4" fmla="*/ 0 w 95"/>
                <a:gd name="T5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42">
                  <a:moveTo>
                    <a:pt x="95" y="0"/>
                  </a:moveTo>
                  <a:lnTo>
                    <a:pt x="95" y="142"/>
                  </a:lnTo>
                  <a:lnTo>
                    <a:pt x="0" y="9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298A6C8-1797-A741-9069-D65917D61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22325"/>
              <a:ext cx="271462" cy="219075"/>
            </a:xfrm>
            <a:custGeom>
              <a:avLst/>
              <a:gdLst>
                <a:gd name="T0" fmla="*/ 147 w 171"/>
                <a:gd name="T1" fmla="*/ 0 h 138"/>
                <a:gd name="T2" fmla="*/ 171 w 171"/>
                <a:gd name="T3" fmla="*/ 138 h 138"/>
                <a:gd name="T4" fmla="*/ 0 w 171"/>
                <a:gd name="T5" fmla="*/ 2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138">
                  <a:moveTo>
                    <a:pt x="147" y="0"/>
                  </a:moveTo>
                  <a:lnTo>
                    <a:pt x="171" y="138"/>
                  </a:lnTo>
                  <a:lnTo>
                    <a:pt x="0" y="2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AAA1083E-0984-B440-8AAF-9CAC6B80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844550"/>
              <a:ext cx="446087" cy="196850"/>
            </a:xfrm>
            <a:custGeom>
              <a:avLst/>
              <a:gdLst>
                <a:gd name="T0" fmla="*/ 0 w 281"/>
                <a:gd name="T1" fmla="*/ 98 h 124"/>
                <a:gd name="T2" fmla="*/ 171 w 281"/>
                <a:gd name="T3" fmla="*/ 124 h 124"/>
                <a:gd name="T4" fmla="*/ 281 w 281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" h="124">
                  <a:moveTo>
                    <a:pt x="0" y="98"/>
                  </a:moveTo>
                  <a:lnTo>
                    <a:pt x="171" y="124"/>
                  </a:lnTo>
                  <a:lnTo>
                    <a:pt x="281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DFD9E2-2FD5-AB4A-87AA-9950257C5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63" y="901700"/>
              <a:ext cx="742950" cy="828675"/>
            </a:xfrm>
            <a:custGeom>
              <a:avLst/>
              <a:gdLst>
                <a:gd name="T0" fmla="*/ 299 w 468"/>
                <a:gd name="T1" fmla="*/ 88 h 522"/>
                <a:gd name="T2" fmla="*/ 347 w 468"/>
                <a:gd name="T3" fmla="*/ 147 h 522"/>
                <a:gd name="T4" fmla="*/ 382 w 468"/>
                <a:gd name="T5" fmla="*/ 190 h 522"/>
                <a:gd name="T6" fmla="*/ 468 w 468"/>
                <a:gd name="T7" fmla="*/ 0 h 522"/>
                <a:gd name="T8" fmla="*/ 347 w 468"/>
                <a:gd name="T9" fmla="*/ 147 h 522"/>
                <a:gd name="T10" fmla="*/ 166 w 468"/>
                <a:gd name="T11" fmla="*/ 363 h 522"/>
                <a:gd name="T12" fmla="*/ 164 w 468"/>
                <a:gd name="T13" fmla="*/ 368 h 522"/>
                <a:gd name="T14" fmla="*/ 28 w 468"/>
                <a:gd name="T15" fmla="*/ 289 h 522"/>
                <a:gd name="T16" fmla="*/ 299 w 468"/>
                <a:gd name="T17" fmla="*/ 88 h 522"/>
                <a:gd name="T18" fmla="*/ 166 w 468"/>
                <a:gd name="T19" fmla="*/ 363 h 522"/>
                <a:gd name="T20" fmla="*/ 164 w 468"/>
                <a:gd name="T21" fmla="*/ 368 h 522"/>
                <a:gd name="T22" fmla="*/ 0 w 468"/>
                <a:gd name="T2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522">
                  <a:moveTo>
                    <a:pt x="299" y="88"/>
                  </a:moveTo>
                  <a:lnTo>
                    <a:pt x="347" y="147"/>
                  </a:lnTo>
                  <a:lnTo>
                    <a:pt x="382" y="190"/>
                  </a:lnTo>
                  <a:lnTo>
                    <a:pt x="468" y="0"/>
                  </a:lnTo>
                  <a:lnTo>
                    <a:pt x="347" y="147"/>
                  </a:lnTo>
                  <a:lnTo>
                    <a:pt x="166" y="363"/>
                  </a:lnTo>
                  <a:lnTo>
                    <a:pt x="164" y="368"/>
                  </a:lnTo>
                  <a:lnTo>
                    <a:pt x="28" y="289"/>
                  </a:lnTo>
                  <a:lnTo>
                    <a:pt x="299" y="88"/>
                  </a:lnTo>
                  <a:lnTo>
                    <a:pt x="166" y="363"/>
                  </a:lnTo>
                  <a:lnTo>
                    <a:pt x="164" y="368"/>
                  </a:lnTo>
                  <a:lnTo>
                    <a:pt x="0" y="52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68B4B42B-A365-604A-977A-35E53305A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400" y="2182813"/>
              <a:ext cx="188912" cy="3159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89268CC-F174-984C-B0AC-1F1C923C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462088"/>
              <a:ext cx="750887" cy="720725"/>
            </a:xfrm>
            <a:custGeom>
              <a:avLst/>
              <a:gdLst>
                <a:gd name="T0" fmla="*/ 0 w 473"/>
                <a:gd name="T1" fmla="*/ 0 h 454"/>
                <a:gd name="T2" fmla="*/ 2 w 473"/>
                <a:gd name="T3" fmla="*/ 10 h 454"/>
                <a:gd name="T4" fmla="*/ 2 w 473"/>
                <a:gd name="T5" fmla="*/ 10 h 454"/>
                <a:gd name="T6" fmla="*/ 2 w 473"/>
                <a:gd name="T7" fmla="*/ 12 h 454"/>
                <a:gd name="T8" fmla="*/ 50 w 473"/>
                <a:gd name="T9" fmla="*/ 204 h 454"/>
                <a:gd name="T10" fmla="*/ 333 w 473"/>
                <a:gd name="T11" fmla="*/ 219 h 454"/>
                <a:gd name="T12" fmla="*/ 468 w 473"/>
                <a:gd name="T13" fmla="*/ 444 h 454"/>
                <a:gd name="T14" fmla="*/ 473 w 473"/>
                <a:gd name="T1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54">
                  <a:moveTo>
                    <a:pt x="0" y="0"/>
                  </a:move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50" y="204"/>
                  </a:lnTo>
                  <a:lnTo>
                    <a:pt x="333" y="219"/>
                  </a:lnTo>
                  <a:lnTo>
                    <a:pt x="468" y="444"/>
                  </a:lnTo>
                  <a:lnTo>
                    <a:pt x="473" y="454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041AB439-F5A1-3F43-9E44-0A51F0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2166938"/>
              <a:ext cx="717550" cy="395287"/>
            </a:xfrm>
            <a:custGeom>
              <a:avLst/>
              <a:gdLst>
                <a:gd name="T0" fmla="*/ 452 w 452"/>
                <a:gd name="T1" fmla="*/ 0 h 249"/>
                <a:gd name="T2" fmla="*/ 167 w 452"/>
                <a:gd name="T3" fmla="*/ 157 h 249"/>
                <a:gd name="T4" fmla="*/ 0 w 452"/>
                <a:gd name="T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2" h="249">
                  <a:moveTo>
                    <a:pt x="452" y="0"/>
                  </a:moveTo>
                  <a:lnTo>
                    <a:pt x="167" y="157"/>
                  </a:lnTo>
                  <a:lnTo>
                    <a:pt x="0" y="249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032CB4A9-66CC-224C-93D5-30CDF040B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88" y="1785938"/>
              <a:ext cx="1003300" cy="954087"/>
            </a:xfrm>
            <a:custGeom>
              <a:avLst/>
              <a:gdLst>
                <a:gd name="T0" fmla="*/ 632 w 632"/>
                <a:gd name="T1" fmla="*/ 601 h 601"/>
                <a:gd name="T2" fmla="*/ 333 w 632"/>
                <a:gd name="T3" fmla="*/ 397 h 601"/>
                <a:gd name="T4" fmla="*/ 0 w 632"/>
                <a:gd name="T5" fmla="*/ 174 h 601"/>
                <a:gd name="T6" fmla="*/ 200 w 632"/>
                <a:gd name="T7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2" h="601">
                  <a:moveTo>
                    <a:pt x="632" y="601"/>
                  </a:moveTo>
                  <a:lnTo>
                    <a:pt x="333" y="397"/>
                  </a:lnTo>
                  <a:lnTo>
                    <a:pt x="0" y="174"/>
                  </a:lnTo>
                  <a:lnTo>
                    <a:pt x="200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CACCF1F-258C-2641-A2A1-7C5F052D0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150" y="1530350"/>
              <a:ext cx="411162" cy="779462"/>
            </a:xfrm>
            <a:custGeom>
              <a:avLst/>
              <a:gdLst>
                <a:gd name="T0" fmla="*/ 0 w 259"/>
                <a:gd name="T1" fmla="*/ 176 h 491"/>
                <a:gd name="T2" fmla="*/ 135 w 259"/>
                <a:gd name="T3" fmla="*/ 0 h 491"/>
                <a:gd name="T4" fmla="*/ 259 w 259"/>
                <a:gd name="T5" fmla="*/ 150 h 491"/>
                <a:gd name="T6" fmla="*/ 140 w 259"/>
                <a:gd name="T7" fmla="*/ 411 h 491"/>
                <a:gd name="T8" fmla="*/ 140 w 259"/>
                <a:gd name="T9" fmla="*/ 411 h 491"/>
                <a:gd name="T10" fmla="*/ 230 w 259"/>
                <a:gd name="T11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491">
                  <a:moveTo>
                    <a:pt x="0" y="176"/>
                  </a:moveTo>
                  <a:lnTo>
                    <a:pt x="135" y="0"/>
                  </a:lnTo>
                  <a:lnTo>
                    <a:pt x="259" y="150"/>
                  </a:lnTo>
                  <a:lnTo>
                    <a:pt x="140" y="411"/>
                  </a:lnTo>
                  <a:lnTo>
                    <a:pt x="140" y="411"/>
                  </a:lnTo>
                  <a:lnTo>
                    <a:pt x="230" y="491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C0114248-CC39-564E-8F23-567D9A6A3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1247775"/>
              <a:ext cx="357187" cy="282575"/>
            </a:xfrm>
            <a:custGeom>
              <a:avLst/>
              <a:gdLst>
                <a:gd name="T0" fmla="*/ 40 w 225"/>
                <a:gd name="T1" fmla="*/ 178 h 178"/>
                <a:gd name="T2" fmla="*/ 0 w 225"/>
                <a:gd name="T3" fmla="*/ 43 h 178"/>
                <a:gd name="T4" fmla="*/ 225 w 225"/>
                <a:gd name="T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" h="178">
                  <a:moveTo>
                    <a:pt x="40" y="178"/>
                  </a:moveTo>
                  <a:lnTo>
                    <a:pt x="0" y="43"/>
                  </a:lnTo>
                  <a:lnTo>
                    <a:pt x="225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6299120A-BD34-2E4D-ADDF-04B4DAF5C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963" y="1006475"/>
              <a:ext cx="176212" cy="2905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D9D632A-B57B-F84E-A16D-F510240D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3" y="1203325"/>
              <a:ext cx="679450" cy="282575"/>
            </a:xfrm>
            <a:custGeom>
              <a:avLst/>
              <a:gdLst>
                <a:gd name="T0" fmla="*/ 428 w 428"/>
                <a:gd name="T1" fmla="*/ 71 h 178"/>
                <a:gd name="T2" fmla="*/ 425 w 428"/>
                <a:gd name="T3" fmla="*/ 71 h 178"/>
                <a:gd name="T4" fmla="*/ 218 w 428"/>
                <a:gd name="T5" fmla="*/ 0 h 178"/>
                <a:gd name="T6" fmla="*/ 2 w 428"/>
                <a:gd name="T7" fmla="*/ 175 h 178"/>
                <a:gd name="T8" fmla="*/ 0 w 428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78">
                  <a:moveTo>
                    <a:pt x="428" y="71"/>
                  </a:moveTo>
                  <a:lnTo>
                    <a:pt x="425" y="71"/>
                  </a:lnTo>
                  <a:lnTo>
                    <a:pt x="218" y="0"/>
                  </a:lnTo>
                  <a:lnTo>
                    <a:pt x="2" y="175"/>
                  </a:lnTo>
                  <a:lnTo>
                    <a:pt x="0" y="178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2BC80-B49D-A94C-B4F9-662287138985}"/>
              </a:ext>
            </a:extLst>
          </p:cNvPr>
          <p:cNvSpPr/>
          <p:nvPr/>
        </p:nvSpPr>
        <p:spPr>
          <a:xfrm>
            <a:off x="0" y="6210220"/>
            <a:ext cx="24377650" cy="7505779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5C6F2D-B9E2-8442-9F20-CBA2076E304D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4183142" y="2970029"/>
            <a:ext cx="5875258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99AE61-DD96-8047-85BE-26D2EB4054F9}"/>
              </a:ext>
            </a:extLst>
          </p:cNvPr>
          <p:cNvCxnSpPr>
            <a:cxnSpLocks/>
          </p:cNvCxnSpPr>
          <p:nvPr/>
        </p:nvCxnSpPr>
        <p:spPr>
          <a:xfrm>
            <a:off x="4139582" y="13179213"/>
            <a:ext cx="5918818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>
            <a:extLst>
              <a:ext uri="{FF2B5EF4-FFF2-40B4-BE49-F238E27FC236}">
                <a16:creationId xmlns:a16="http://schemas.microsoft.com/office/drawing/2014/main" id="{1FF67E9E-8331-D14E-ACC0-3AEA7DEEEF9C}"/>
              </a:ext>
            </a:extLst>
          </p:cNvPr>
          <p:cNvSpPr/>
          <p:nvPr/>
        </p:nvSpPr>
        <p:spPr>
          <a:xfrm>
            <a:off x="9729395" y="4322168"/>
            <a:ext cx="719341" cy="18259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82421A54-7BF6-1E4F-9899-F081864AFE95}"/>
              </a:ext>
            </a:extLst>
          </p:cNvPr>
          <p:cNvSpPr/>
          <p:nvPr/>
        </p:nvSpPr>
        <p:spPr>
          <a:xfrm flipV="1">
            <a:off x="9729395" y="3142717"/>
            <a:ext cx="719341" cy="11794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59DB9EB-458B-214D-9821-EACAC877F80D}"/>
              </a:ext>
            </a:extLst>
          </p:cNvPr>
          <p:cNvSpPr/>
          <p:nvPr/>
        </p:nvSpPr>
        <p:spPr>
          <a:xfrm>
            <a:off x="9729395" y="8322416"/>
            <a:ext cx="719341" cy="473144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E6DD55BD-69CF-AE4B-8F93-9C9763C9A6EE}"/>
              </a:ext>
            </a:extLst>
          </p:cNvPr>
          <p:cNvSpPr/>
          <p:nvPr/>
        </p:nvSpPr>
        <p:spPr>
          <a:xfrm flipV="1">
            <a:off x="9729395" y="6273422"/>
            <a:ext cx="719341" cy="322342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5AE927-C87E-0842-9588-D92D7A162C9A}"/>
              </a:ext>
            </a:extLst>
          </p:cNvPr>
          <p:cNvSpPr txBox="1"/>
          <p:nvPr/>
        </p:nvSpPr>
        <p:spPr>
          <a:xfrm>
            <a:off x="11280212" y="329313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81284590-43F2-BB48-BD20-BDB43B4B9D51}"/>
              </a:ext>
            </a:extLst>
          </p:cNvPr>
          <p:cNvSpPr txBox="1">
            <a:spLocks/>
          </p:cNvSpPr>
          <p:nvPr/>
        </p:nvSpPr>
        <p:spPr>
          <a:xfrm>
            <a:off x="11166786" y="3877965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ED394F-CB3A-DC4E-9A7B-95F1C4F32E86}"/>
              </a:ext>
            </a:extLst>
          </p:cNvPr>
          <p:cNvSpPr txBox="1"/>
          <p:nvPr/>
        </p:nvSpPr>
        <p:spPr>
          <a:xfrm>
            <a:off x="11280212" y="761777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4C3F5CC-4135-BA41-8C85-36B00965DADD}"/>
              </a:ext>
            </a:extLst>
          </p:cNvPr>
          <p:cNvSpPr txBox="1">
            <a:spLocks/>
          </p:cNvSpPr>
          <p:nvPr/>
        </p:nvSpPr>
        <p:spPr>
          <a:xfrm>
            <a:off x="11166786" y="8202607"/>
            <a:ext cx="11298991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 Accordingly, the P/B could be considered a comparatively, conservative metric. The amount to pay in taxes for long term investments, investments that span over a year long term, and short term investments such as those that are below a year.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BB071E-4D09-744D-A084-4BCE0529B826}"/>
              </a:ext>
            </a:extLst>
          </p:cNvPr>
          <p:cNvSpPr txBox="1"/>
          <p:nvPr/>
        </p:nvSpPr>
        <p:spPr>
          <a:xfrm>
            <a:off x="7737771" y="3735050"/>
            <a:ext cx="144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5BFF92-5C6E-674C-B32D-7985570B8835}"/>
              </a:ext>
            </a:extLst>
          </p:cNvPr>
          <p:cNvSpPr txBox="1"/>
          <p:nvPr/>
        </p:nvSpPr>
        <p:spPr>
          <a:xfrm>
            <a:off x="7737771" y="8809107"/>
            <a:ext cx="144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4701BB-B6B6-2247-BF9A-BA4001C69EFF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B1439D6-31BF-B643-A420-90E163BF121E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46248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4C17C-AE2D-2A40-A42E-A7D041A3747C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19EC64-96F6-734E-92B2-75E7A309089E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F016A-1774-DF4E-8915-8CC56C991F0E}"/>
              </a:ext>
            </a:extLst>
          </p:cNvPr>
          <p:cNvGrpSpPr/>
          <p:nvPr/>
        </p:nvGrpSpPr>
        <p:grpSpPr>
          <a:xfrm>
            <a:off x="9328897" y="2696112"/>
            <a:ext cx="5719860" cy="10120098"/>
            <a:chOff x="1314450" y="1527174"/>
            <a:chExt cx="3514725" cy="50613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91227-295D-9C44-97C9-CD688DB5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450" y="1527174"/>
              <a:ext cx="3514725" cy="1751603"/>
            </a:xfrm>
            <a:custGeom>
              <a:avLst/>
              <a:gdLst>
                <a:gd name="T0" fmla="*/ 90 w 1401"/>
                <a:gd name="T1" fmla="*/ 824 h 824"/>
                <a:gd name="T2" fmla="*/ 305 w 1401"/>
                <a:gd name="T3" fmla="*/ 412 h 824"/>
                <a:gd name="T4" fmla="*/ 539 w 1401"/>
                <a:gd name="T5" fmla="*/ 324 h 824"/>
                <a:gd name="T6" fmla="*/ 715 w 1401"/>
                <a:gd name="T7" fmla="*/ 87 h 824"/>
                <a:gd name="T8" fmla="*/ 760 w 1401"/>
                <a:gd name="T9" fmla="*/ 455 h 824"/>
                <a:gd name="T10" fmla="*/ 528 w 1401"/>
                <a:gd name="T11" fmla="*/ 707 h 824"/>
                <a:gd name="T12" fmla="*/ 830 w 1401"/>
                <a:gd name="T13" fmla="*/ 560 h 824"/>
                <a:gd name="T14" fmla="*/ 1071 w 1401"/>
                <a:gd name="T15" fmla="*/ 824 h 824"/>
                <a:gd name="T16" fmla="*/ 1401 w 1401"/>
                <a:gd name="T17" fmla="*/ 824 h 824"/>
                <a:gd name="T18" fmla="*/ 1228 w 1401"/>
                <a:gd name="T19" fmla="*/ 513 h 824"/>
                <a:gd name="T20" fmla="*/ 1039 w 1401"/>
                <a:gd name="T21" fmla="*/ 459 h 824"/>
                <a:gd name="T22" fmla="*/ 709 w 1401"/>
                <a:gd name="T23" fmla="*/ 0 h 824"/>
                <a:gd name="T24" fmla="*/ 519 w 1401"/>
                <a:gd name="T25" fmla="*/ 280 h 824"/>
                <a:gd name="T26" fmla="*/ 290 w 1401"/>
                <a:gd name="T27" fmla="*/ 357 h 824"/>
                <a:gd name="T28" fmla="*/ 0 w 1401"/>
                <a:gd name="T29" fmla="*/ 824 h 824"/>
                <a:gd name="T30" fmla="*/ 90 w 1401"/>
                <a:gd name="T3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1" h="824">
                  <a:moveTo>
                    <a:pt x="90" y="824"/>
                  </a:moveTo>
                  <a:lnTo>
                    <a:pt x="305" y="412"/>
                  </a:lnTo>
                  <a:lnTo>
                    <a:pt x="539" y="324"/>
                  </a:lnTo>
                  <a:lnTo>
                    <a:pt x="715" y="87"/>
                  </a:lnTo>
                  <a:lnTo>
                    <a:pt x="760" y="455"/>
                  </a:lnTo>
                  <a:lnTo>
                    <a:pt x="528" y="707"/>
                  </a:lnTo>
                  <a:lnTo>
                    <a:pt x="830" y="560"/>
                  </a:lnTo>
                  <a:lnTo>
                    <a:pt x="1071" y="824"/>
                  </a:lnTo>
                  <a:lnTo>
                    <a:pt x="1401" y="824"/>
                  </a:lnTo>
                  <a:lnTo>
                    <a:pt x="1228" y="513"/>
                  </a:lnTo>
                  <a:lnTo>
                    <a:pt x="1039" y="459"/>
                  </a:lnTo>
                  <a:lnTo>
                    <a:pt x="709" y="0"/>
                  </a:lnTo>
                  <a:lnTo>
                    <a:pt x="519" y="280"/>
                  </a:lnTo>
                  <a:lnTo>
                    <a:pt x="290" y="357"/>
                  </a:lnTo>
                  <a:lnTo>
                    <a:pt x="0" y="824"/>
                  </a:lnTo>
                  <a:lnTo>
                    <a:pt x="90" y="824"/>
                  </a:lnTo>
                  <a:close/>
                </a:path>
              </a:pathLst>
            </a:custGeom>
            <a:solidFill>
              <a:srgbClr val="08B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5A178C4-A06E-2347-BF05-F14CC9890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450" y="3382938"/>
              <a:ext cx="3514725" cy="671731"/>
            </a:xfrm>
            <a:custGeom>
              <a:avLst/>
              <a:gdLst>
                <a:gd name="T0" fmla="*/ 1401 w 1401"/>
                <a:gd name="T1" fmla="*/ 0 h 316"/>
                <a:gd name="T2" fmla="*/ 0 w 1401"/>
                <a:gd name="T3" fmla="*/ 0 h 316"/>
                <a:gd name="T4" fmla="*/ 170 w 1401"/>
                <a:gd name="T5" fmla="*/ 316 h 316"/>
                <a:gd name="T6" fmla="*/ 1295 w 1401"/>
                <a:gd name="T7" fmla="*/ 316 h 316"/>
                <a:gd name="T8" fmla="*/ 1401 w 140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316">
                  <a:moveTo>
                    <a:pt x="1401" y="0"/>
                  </a:moveTo>
                  <a:lnTo>
                    <a:pt x="0" y="0"/>
                  </a:lnTo>
                  <a:lnTo>
                    <a:pt x="170" y="316"/>
                  </a:lnTo>
                  <a:lnTo>
                    <a:pt x="1295" y="31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52F1DBA-01BA-0F4D-8766-27FE952C8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933" y="4054669"/>
              <a:ext cx="2822317" cy="654725"/>
            </a:xfrm>
            <a:custGeom>
              <a:avLst/>
              <a:gdLst>
                <a:gd name="T0" fmla="*/ 0 w 1125"/>
                <a:gd name="T1" fmla="*/ 0 h 308"/>
                <a:gd name="T2" fmla="*/ 79 w 1125"/>
                <a:gd name="T3" fmla="*/ 308 h 308"/>
                <a:gd name="T4" fmla="*/ 944 w 1125"/>
                <a:gd name="T5" fmla="*/ 308 h 308"/>
                <a:gd name="T6" fmla="*/ 1041 w 1125"/>
                <a:gd name="T7" fmla="*/ 250 h 308"/>
                <a:gd name="T8" fmla="*/ 1125 w 1125"/>
                <a:gd name="T9" fmla="*/ 0 h 308"/>
                <a:gd name="T10" fmla="*/ 0 w 1125"/>
                <a:gd name="T1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5" h="308">
                  <a:moveTo>
                    <a:pt x="0" y="0"/>
                  </a:moveTo>
                  <a:lnTo>
                    <a:pt x="79" y="308"/>
                  </a:lnTo>
                  <a:lnTo>
                    <a:pt x="944" y="308"/>
                  </a:lnTo>
                  <a:lnTo>
                    <a:pt x="1041" y="250"/>
                  </a:lnTo>
                  <a:lnTo>
                    <a:pt x="1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C3790C1-C3A0-7F48-BD70-57F1B40A7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124" y="4709394"/>
              <a:ext cx="2170048" cy="707869"/>
            </a:xfrm>
            <a:custGeom>
              <a:avLst/>
              <a:gdLst>
                <a:gd name="T0" fmla="*/ 0 w 865"/>
                <a:gd name="T1" fmla="*/ 0 h 333"/>
                <a:gd name="T2" fmla="*/ 68 w 865"/>
                <a:gd name="T3" fmla="*/ 258 h 333"/>
                <a:gd name="T4" fmla="*/ 158 w 865"/>
                <a:gd name="T5" fmla="*/ 218 h 333"/>
                <a:gd name="T6" fmla="*/ 205 w 865"/>
                <a:gd name="T7" fmla="*/ 333 h 333"/>
                <a:gd name="T8" fmla="*/ 769 w 865"/>
                <a:gd name="T9" fmla="*/ 333 h 333"/>
                <a:gd name="T10" fmla="*/ 860 w 865"/>
                <a:gd name="T11" fmla="*/ 2 h 333"/>
                <a:gd name="T12" fmla="*/ 865 w 865"/>
                <a:gd name="T13" fmla="*/ 0 h 333"/>
                <a:gd name="T14" fmla="*/ 0 w 865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5" h="333">
                  <a:moveTo>
                    <a:pt x="0" y="0"/>
                  </a:moveTo>
                  <a:lnTo>
                    <a:pt x="68" y="258"/>
                  </a:lnTo>
                  <a:lnTo>
                    <a:pt x="158" y="218"/>
                  </a:lnTo>
                  <a:lnTo>
                    <a:pt x="205" y="333"/>
                  </a:lnTo>
                  <a:lnTo>
                    <a:pt x="769" y="333"/>
                  </a:lnTo>
                  <a:lnTo>
                    <a:pt x="860" y="2"/>
                  </a:lnTo>
                  <a:lnTo>
                    <a:pt x="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30EE85B-78D0-5F45-97E3-E772C89B4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411" y="5413011"/>
              <a:ext cx="1414921" cy="1175530"/>
            </a:xfrm>
            <a:custGeom>
              <a:avLst/>
              <a:gdLst>
                <a:gd name="T0" fmla="*/ 0 w 564"/>
                <a:gd name="T1" fmla="*/ 0 h 553"/>
                <a:gd name="T2" fmla="*/ 225 w 564"/>
                <a:gd name="T3" fmla="*/ 553 h 553"/>
                <a:gd name="T4" fmla="*/ 346 w 564"/>
                <a:gd name="T5" fmla="*/ 213 h 553"/>
                <a:gd name="T6" fmla="*/ 478 w 564"/>
                <a:gd name="T7" fmla="*/ 318 h 553"/>
                <a:gd name="T8" fmla="*/ 564 w 564"/>
                <a:gd name="T9" fmla="*/ 0 h 553"/>
                <a:gd name="T10" fmla="*/ 0 w 564"/>
                <a:gd name="T11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" h="553">
                  <a:moveTo>
                    <a:pt x="0" y="0"/>
                  </a:moveTo>
                  <a:lnTo>
                    <a:pt x="225" y="553"/>
                  </a:lnTo>
                  <a:lnTo>
                    <a:pt x="346" y="213"/>
                  </a:lnTo>
                  <a:lnTo>
                    <a:pt x="478" y="318"/>
                  </a:lnTo>
                  <a:lnTo>
                    <a:pt x="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E08864-EB11-3B49-BEAE-89780681AB0A}"/>
              </a:ext>
            </a:extLst>
          </p:cNvPr>
          <p:cNvCxnSpPr>
            <a:cxnSpLocks/>
          </p:cNvCxnSpPr>
          <p:nvPr/>
        </p:nvCxnSpPr>
        <p:spPr>
          <a:xfrm>
            <a:off x="14593773" y="7770775"/>
            <a:ext cx="7906998" cy="0"/>
          </a:xfrm>
          <a:prstGeom prst="straightConnector1">
            <a:avLst/>
          </a:prstGeom>
          <a:ln w="38100" cap="rnd">
            <a:solidFill>
              <a:schemeClr val="accent2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CF08E-04C0-6147-8F0F-DDD86ABBC9D1}"/>
              </a:ext>
            </a:extLst>
          </p:cNvPr>
          <p:cNvCxnSpPr>
            <a:cxnSpLocks/>
          </p:cNvCxnSpPr>
          <p:nvPr/>
        </p:nvCxnSpPr>
        <p:spPr>
          <a:xfrm>
            <a:off x="13471064" y="10482956"/>
            <a:ext cx="7909560" cy="0"/>
          </a:xfrm>
          <a:prstGeom prst="straightConnector1">
            <a:avLst/>
          </a:prstGeom>
          <a:ln w="38100" cap="rnd">
            <a:solidFill>
              <a:schemeClr val="accent4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32FEAC-B13C-5C49-86B4-D6996F58C910}"/>
              </a:ext>
            </a:extLst>
          </p:cNvPr>
          <p:cNvCxnSpPr>
            <a:cxnSpLocks/>
          </p:cNvCxnSpPr>
          <p:nvPr/>
        </p:nvCxnSpPr>
        <p:spPr>
          <a:xfrm>
            <a:off x="1461127" y="6418598"/>
            <a:ext cx="7863840" cy="0"/>
          </a:xfrm>
          <a:prstGeom prst="straightConnector1">
            <a:avLst/>
          </a:prstGeom>
          <a:ln w="38100" cap="rnd">
            <a:solidFill>
              <a:schemeClr val="accent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15402F-6209-5A4A-BB54-26FD422E794D}"/>
              </a:ext>
            </a:extLst>
          </p:cNvPr>
          <p:cNvCxnSpPr>
            <a:cxnSpLocks/>
          </p:cNvCxnSpPr>
          <p:nvPr/>
        </p:nvCxnSpPr>
        <p:spPr>
          <a:xfrm>
            <a:off x="2431069" y="9053005"/>
            <a:ext cx="7909560" cy="0"/>
          </a:xfrm>
          <a:prstGeom prst="straightConnector1">
            <a:avLst/>
          </a:prstGeom>
          <a:ln w="38100" cap="rnd">
            <a:solidFill>
              <a:schemeClr val="accent3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61B551F-A75F-1A45-9507-C8E3B5838CC4}"/>
              </a:ext>
            </a:extLst>
          </p:cNvPr>
          <p:cNvSpPr txBox="1">
            <a:spLocks/>
          </p:cNvSpPr>
          <p:nvPr/>
        </p:nvSpPr>
        <p:spPr>
          <a:xfrm>
            <a:off x="16034657" y="7792326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A4E21-64D6-7F47-9B86-7BDA333F07DF}"/>
              </a:ext>
            </a:extLst>
          </p:cNvPr>
          <p:cNvSpPr txBox="1"/>
          <p:nvPr/>
        </p:nvSpPr>
        <p:spPr>
          <a:xfrm>
            <a:off x="20427627" y="711451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ED5DEB2-406C-C04B-9A52-3EB02FAE42D9}"/>
              </a:ext>
            </a:extLst>
          </p:cNvPr>
          <p:cNvSpPr txBox="1">
            <a:spLocks/>
          </p:cNvSpPr>
          <p:nvPr/>
        </p:nvSpPr>
        <p:spPr>
          <a:xfrm>
            <a:off x="14989631" y="10498418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2F7AD-3FAF-1A44-B21E-6CEB965BD6D3}"/>
              </a:ext>
            </a:extLst>
          </p:cNvPr>
          <p:cNvSpPr txBox="1"/>
          <p:nvPr/>
        </p:nvSpPr>
        <p:spPr>
          <a:xfrm>
            <a:off x="19382601" y="980484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DA9EE71-08EC-5741-A8D0-460EC7092B2A}"/>
              </a:ext>
            </a:extLst>
          </p:cNvPr>
          <p:cNvSpPr txBox="1">
            <a:spLocks/>
          </p:cNvSpPr>
          <p:nvPr/>
        </p:nvSpPr>
        <p:spPr>
          <a:xfrm>
            <a:off x="1323846" y="6431366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6E304-3ACF-4941-91C3-C9AD338E115E}"/>
              </a:ext>
            </a:extLst>
          </p:cNvPr>
          <p:cNvSpPr txBox="1"/>
          <p:nvPr/>
        </p:nvSpPr>
        <p:spPr>
          <a:xfrm>
            <a:off x="1439862" y="575355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ED569C7-7492-D840-BE27-33399C9FA225}"/>
              </a:ext>
            </a:extLst>
          </p:cNvPr>
          <p:cNvSpPr txBox="1">
            <a:spLocks/>
          </p:cNvSpPr>
          <p:nvPr/>
        </p:nvSpPr>
        <p:spPr>
          <a:xfrm>
            <a:off x="2216976" y="9060023"/>
            <a:ext cx="6644884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29D1F-234A-1E4C-9A6D-41290E1A9838}"/>
              </a:ext>
            </a:extLst>
          </p:cNvPr>
          <p:cNvSpPr txBox="1"/>
          <p:nvPr/>
        </p:nvSpPr>
        <p:spPr>
          <a:xfrm>
            <a:off x="2332992" y="838221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6555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C0331-FCB0-834C-9F25-EEB25433F924}"/>
              </a:ext>
            </a:extLst>
          </p:cNvPr>
          <p:cNvGrpSpPr/>
          <p:nvPr/>
        </p:nvGrpSpPr>
        <p:grpSpPr>
          <a:xfrm>
            <a:off x="489296" y="2931237"/>
            <a:ext cx="13680061" cy="10208141"/>
            <a:chOff x="3006725" y="1484313"/>
            <a:chExt cx="7527925" cy="51054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F990A13-59E3-B647-AC76-A2E6947B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613275"/>
              <a:ext cx="2860675" cy="857250"/>
            </a:xfrm>
            <a:custGeom>
              <a:avLst/>
              <a:gdLst>
                <a:gd name="T0" fmla="*/ 1802 w 1802"/>
                <a:gd name="T1" fmla="*/ 366 h 540"/>
                <a:gd name="T2" fmla="*/ 1355 w 1802"/>
                <a:gd name="T3" fmla="*/ 444 h 540"/>
                <a:gd name="T4" fmla="*/ 265 w 1802"/>
                <a:gd name="T5" fmla="*/ 540 h 540"/>
                <a:gd name="T6" fmla="*/ 0 w 1802"/>
                <a:gd name="T7" fmla="*/ 0 h 540"/>
                <a:gd name="T8" fmla="*/ 958 w 1802"/>
                <a:gd name="T9" fmla="*/ 166 h 540"/>
                <a:gd name="T10" fmla="*/ 1802 w 1802"/>
                <a:gd name="T11" fmla="*/ 36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2" h="540">
                  <a:moveTo>
                    <a:pt x="1802" y="366"/>
                  </a:moveTo>
                  <a:lnTo>
                    <a:pt x="1355" y="444"/>
                  </a:lnTo>
                  <a:lnTo>
                    <a:pt x="265" y="540"/>
                  </a:lnTo>
                  <a:lnTo>
                    <a:pt x="0" y="0"/>
                  </a:lnTo>
                  <a:lnTo>
                    <a:pt x="958" y="166"/>
                  </a:lnTo>
                  <a:lnTo>
                    <a:pt x="1802" y="36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0007F67E-D527-AD42-8015-E6BA64D0A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5318125"/>
              <a:ext cx="1730375" cy="863600"/>
            </a:xfrm>
            <a:custGeom>
              <a:avLst/>
              <a:gdLst>
                <a:gd name="T0" fmla="*/ 1090 w 1090"/>
                <a:gd name="T1" fmla="*/ 0 h 544"/>
                <a:gd name="T2" fmla="*/ 549 w 1090"/>
                <a:gd name="T3" fmla="*/ 544 h 544"/>
                <a:gd name="T4" fmla="*/ 0 w 1090"/>
                <a:gd name="T5" fmla="*/ 96 h 544"/>
                <a:gd name="T6" fmla="*/ 1090 w 1090"/>
                <a:gd name="T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0" h="544">
                  <a:moveTo>
                    <a:pt x="1090" y="0"/>
                  </a:moveTo>
                  <a:lnTo>
                    <a:pt x="549" y="544"/>
                  </a:lnTo>
                  <a:lnTo>
                    <a:pt x="0" y="96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A78085B-764C-D648-B164-1285859A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3744913"/>
              <a:ext cx="1411288" cy="1131887"/>
            </a:xfrm>
            <a:custGeom>
              <a:avLst/>
              <a:gdLst>
                <a:gd name="T0" fmla="*/ 302 w 889"/>
                <a:gd name="T1" fmla="*/ 41 h 713"/>
                <a:gd name="T2" fmla="*/ 889 w 889"/>
                <a:gd name="T3" fmla="*/ 713 h 713"/>
                <a:gd name="T4" fmla="*/ 0 w 889"/>
                <a:gd name="T5" fmla="*/ 0 h 713"/>
                <a:gd name="T6" fmla="*/ 302 w 889"/>
                <a:gd name="T7" fmla="*/ 41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713">
                  <a:moveTo>
                    <a:pt x="302" y="41"/>
                  </a:moveTo>
                  <a:lnTo>
                    <a:pt x="889" y="713"/>
                  </a:lnTo>
                  <a:lnTo>
                    <a:pt x="0" y="0"/>
                  </a:lnTo>
                  <a:lnTo>
                    <a:pt x="302" y="41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E31806E-67FF-A34A-ABD1-CBB4C9B8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3744913"/>
              <a:ext cx="1520825" cy="1131887"/>
            </a:xfrm>
            <a:custGeom>
              <a:avLst/>
              <a:gdLst>
                <a:gd name="T0" fmla="*/ 958 w 958"/>
                <a:gd name="T1" fmla="*/ 713 h 713"/>
                <a:gd name="T2" fmla="*/ 0 w 958"/>
                <a:gd name="T3" fmla="*/ 547 h 713"/>
                <a:gd name="T4" fmla="*/ 69 w 958"/>
                <a:gd name="T5" fmla="*/ 0 h 713"/>
                <a:gd name="T6" fmla="*/ 958 w 958"/>
                <a:gd name="T7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8" h="713">
                  <a:moveTo>
                    <a:pt x="958" y="713"/>
                  </a:moveTo>
                  <a:lnTo>
                    <a:pt x="0" y="547"/>
                  </a:lnTo>
                  <a:lnTo>
                    <a:pt x="69" y="0"/>
                  </a:lnTo>
                  <a:lnTo>
                    <a:pt x="958" y="71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C77AD91C-F0CD-3641-8FB2-DE2078421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5470525"/>
              <a:ext cx="942975" cy="966787"/>
            </a:xfrm>
            <a:custGeom>
              <a:avLst/>
              <a:gdLst>
                <a:gd name="T0" fmla="*/ 594 w 594"/>
                <a:gd name="T1" fmla="*/ 448 h 609"/>
                <a:gd name="T2" fmla="*/ 341 w 594"/>
                <a:gd name="T3" fmla="*/ 609 h 609"/>
                <a:gd name="T4" fmla="*/ 0 w 594"/>
                <a:gd name="T5" fmla="*/ 531 h 609"/>
                <a:gd name="T6" fmla="*/ 45 w 594"/>
                <a:gd name="T7" fmla="*/ 0 h 609"/>
                <a:gd name="T8" fmla="*/ 594 w 594"/>
                <a:gd name="T9" fmla="*/ 44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609">
                  <a:moveTo>
                    <a:pt x="594" y="448"/>
                  </a:moveTo>
                  <a:lnTo>
                    <a:pt x="341" y="609"/>
                  </a:lnTo>
                  <a:lnTo>
                    <a:pt x="0" y="531"/>
                  </a:lnTo>
                  <a:lnTo>
                    <a:pt x="45" y="0"/>
                  </a:lnTo>
                  <a:lnTo>
                    <a:pt x="594" y="448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DBADD72A-19C7-2C4B-A3EA-F969F44F8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613275"/>
              <a:ext cx="533400" cy="1103312"/>
            </a:xfrm>
            <a:custGeom>
              <a:avLst/>
              <a:gdLst>
                <a:gd name="T0" fmla="*/ 71 w 336"/>
                <a:gd name="T1" fmla="*/ 0 h 695"/>
                <a:gd name="T2" fmla="*/ 336 w 336"/>
                <a:gd name="T3" fmla="*/ 540 h 695"/>
                <a:gd name="T4" fmla="*/ 0 w 336"/>
                <a:gd name="T5" fmla="*/ 695 h 695"/>
                <a:gd name="T6" fmla="*/ 71 w 336"/>
                <a:gd name="T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695">
                  <a:moveTo>
                    <a:pt x="71" y="0"/>
                  </a:moveTo>
                  <a:lnTo>
                    <a:pt x="336" y="540"/>
                  </a:lnTo>
                  <a:lnTo>
                    <a:pt x="0" y="69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C2B1E9F-DF1C-744A-8D4A-B251371EA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470525"/>
              <a:ext cx="1122363" cy="1119187"/>
            </a:xfrm>
            <a:custGeom>
              <a:avLst/>
              <a:gdLst>
                <a:gd name="T0" fmla="*/ 707 w 707"/>
                <a:gd name="T1" fmla="*/ 0 h 705"/>
                <a:gd name="T2" fmla="*/ 662 w 707"/>
                <a:gd name="T3" fmla="*/ 531 h 705"/>
                <a:gd name="T4" fmla="*/ 0 w 707"/>
                <a:gd name="T5" fmla="*/ 705 h 705"/>
                <a:gd name="T6" fmla="*/ 707 w 707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7" h="705">
                  <a:moveTo>
                    <a:pt x="707" y="0"/>
                  </a:moveTo>
                  <a:lnTo>
                    <a:pt x="662" y="531"/>
                  </a:lnTo>
                  <a:lnTo>
                    <a:pt x="0" y="705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82FB7D77-DB1D-9443-9209-A623B66E8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470525"/>
              <a:ext cx="1122363" cy="1119187"/>
            </a:xfrm>
            <a:custGeom>
              <a:avLst/>
              <a:gdLst>
                <a:gd name="T0" fmla="*/ 707 w 707"/>
                <a:gd name="T1" fmla="*/ 0 h 705"/>
                <a:gd name="T2" fmla="*/ 0 w 707"/>
                <a:gd name="T3" fmla="*/ 705 h 705"/>
                <a:gd name="T4" fmla="*/ 371 w 707"/>
                <a:gd name="T5" fmla="*/ 155 h 705"/>
                <a:gd name="T6" fmla="*/ 707 w 707"/>
                <a:gd name="T7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7" h="705">
                  <a:moveTo>
                    <a:pt x="707" y="0"/>
                  </a:moveTo>
                  <a:lnTo>
                    <a:pt x="0" y="705"/>
                  </a:lnTo>
                  <a:lnTo>
                    <a:pt x="371" y="155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E5C43BB-AB28-8545-9CFC-40452449E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2492375"/>
              <a:ext cx="1412875" cy="1252537"/>
            </a:xfrm>
            <a:custGeom>
              <a:avLst/>
              <a:gdLst>
                <a:gd name="T0" fmla="*/ 360 w 890"/>
                <a:gd name="T1" fmla="*/ 0 h 789"/>
                <a:gd name="T2" fmla="*/ 890 w 890"/>
                <a:gd name="T3" fmla="*/ 789 h 789"/>
                <a:gd name="T4" fmla="*/ 0 w 890"/>
                <a:gd name="T5" fmla="*/ 459 h 789"/>
                <a:gd name="T6" fmla="*/ 360 w 890"/>
                <a:gd name="T7" fmla="*/ 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789">
                  <a:moveTo>
                    <a:pt x="360" y="0"/>
                  </a:moveTo>
                  <a:lnTo>
                    <a:pt x="890" y="789"/>
                  </a:lnTo>
                  <a:lnTo>
                    <a:pt x="0" y="4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7B7D44D8-E341-2149-BDDA-F3720DB5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3744913"/>
              <a:ext cx="469900" cy="1971675"/>
            </a:xfrm>
            <a:custGeom>
              <a:avLst/>
              <a:gdLst>
                <a:gd name="T0" fmla="*/ 296 w 296"/>
                <a:gd name="T1" fmla="*/ 0 h 1242"/>
                <a:gd name="T2" fmla="*/ 227 w 296"/>
                <a:gd name="T3" fmla="*/ 547 h 1242"/>
                <a:gd name="T4" fmla="*/ 156 w 296"/>
                <a:gd name="T5" fmla="*/ 1242 h 1242"/>
                <a:gd name="T6" fmla="*/ 0 w 296"/>
                <a:gd name="T7" fmla="*/ 513 h 1242"/>
                <a:gd name="T8" fmla="*/ 296 w 296"/>
                <a:gd name="T9" fmla="*/ 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242">
                  <a:moveTo>
                    <a:pt x="296" y="0"/>
                  </a:moveTo>
                  <a:lnTo>
                    <a:pt x="227" y="547"/>
                  </a:lnTo>
                  <a:lnTo>
                    <a:pt x="156" y="1242"/>
                  </a:lnTo>
                  <a:lnTo>
                    <a:pt x="0" y="51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A3D2BE4F-C758-3345-88EC-A89B9395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850" y="3744913"/>
              <a:ext cx="1363663" cy="1539875"/>
            </a:xfrm>
            <a:custGeom>
              <a:avLst/>
              <a:gdLst>
                <a:gd name="T0" fmla="*/ 859 w 859"/>
                <a:gd name="T1" fmla="*/ 0 h 970"/>
                <a:gd name="T2" fmla="*/ 563 w 859"/>
                <a:gd name="T3" fmla="*/ 513 h 970"/>
                <a:gd name="T4" fmla="*/ 348 w 859"/>
                <a:gd name="T5" fmla="*/ 970 h 970"/>
                <a:gd name="T6" fmla="*/ 0 w 859"/>
                <a:gd name="T7" fmla="*/ 306 h 970"/>
                <a:gd name="T8" fmla="*/ 859 w 859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970">
                  <a:moveTo>
                    <a:pt x="859" y="0"/>
                  </a:moveTo>
                  <a:lnTo>
                    <a:pt x="563" y="513"/>
                  </a:lnTo>
                  <a:lnTo>
                    <a:pt x="348" y="970"/>
                  </a:lnTo>
                  <a:lnTo>
                    <a:pt x="0" y="30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0852DDF-F80B-AE41-B41D-147B517E0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3221038"/>
              <a:ext cx="1412875" cy="1009650"/>
            </a:xfrm>
            <a:custGeom>
              <a:avLst/>
              <a:gdLst>
                <a:gd name="T0" fmla="*/ 890 w 890"/>
                <a:gd name="T1" fmla="*/ 330 h 636"/>
                <a:gd name="T2" fmla="*/ 31 w 890"/>
                <a:gd name="T3" fmla="*/ 636 h 636"/>
                <a:gd name="T4" fmla="*/ 0 w 890"/>
                <a:gd name="T5" fmla="*/ 0 h 636"/>
                <a:gd name="T6" fmla="*/ 890 w 890"/>
                <a:gd name="T7" fmla="*/ 33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636">
                  <a:moveTo>
                    <a:pt x="890" y="330"/>
                  </a:moveTo>
                  <a:lnTo>
                    <a:pt x="31" y="636"/>
                  </a:lnTo>
                  <a:lnTo>
                    <a:pt x="0" y="0"/>
                  </a:lnTo>
                  <a:lnTo>
                    <a:pt x="890" y="33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8405CB1F-1DE7-BC4A-9472-A4E27119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559300"/>
              <a:ext cx="588963" cy="1157287"/>
            </a:xfrm>
            <a:custGeom>
              <a:avLst/>
              <a:gdLst>
                <a:gd name="T0" fmla="*/ 215 w 371"/>
                <a:gd name="T1" fmla="*/ 0 h 729"/>
                <a:gd name="T2" fmla="*/ 371 w 371"/>
                <a:gd name="T3" fmla="*/ 729 h 729"/>
                <a:gd name="T4" fmla="*/ 0 w 371"/>
                <a:gd name="T5" fmla="*/ 457 h 729"/>
                <a:gd name="T6" fmla="*/ 215 w 371"/>
                <a:gd name="T7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729">
                  <a:moveTo>
                    <a:pt x="215" y="0"/>
                  </a:moveTo>
                  <a:lnTo>
                    <a:pt x="371" y="729"/>
                  </a:lnTo>
                  <a:lnTo>
                    <a:pt x="0" y="45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33F06874-DC1D-9046-8083-2F47BC42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5284788"/>
              <a:ext cx="588963" cy="1304925"/>
            </a:xfrm>
            <a:custGeom>
              <a:avLst/>
              <a:gdLst>
                <a:gd name="T0" fmla="*/ 371 w 371"/>
                <a:gd name="T1" fmla="*/ 272 h 822"/>
                <a:gd name="T2" fmla="*/ 0 w 371"/>
                <a:gd name="T3" fmla="*/ 822 h 822"/>
                <a:gd name="T4" fmla="*/ 0 w 371"/>
                <a:gd name="T5" fmla="*/ 0 h 822"/>
                <a:gd name="T6" fmla="*/ 371 w 371"/>
                <a:gd name="T7" fmla="*/ 27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822">
                  <a:moveTo>
                    <a:pt x="371" y="272"/>
                  </a:moveTo>
                  <a:lnTo>
                    <a:pt x="0" y="822"/>
                  </a:lnTo>
                  <a:lnTo>
                    <a:pt x="0" y="0"/>
                  </a:lnTo>
                  <a:lnTo>
                    <a:pt x="371" y="272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AECABB80-7803-CC44-91F6-FD9650F25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5284788"/>
              <a:ext cx="431800" cy="1304925"/>
            </a:xfrm>
            <a:custGeom>
              <a:avLst/>
              <a:gdLst>
                <a:gd name="T0" fmla="*/ 272 w 272"/>
                <a:gd name="T1" fmla="*/ 0 h 822"/>
                <a:gd name="T2" fmla="*/ 272 w 272"/>
                <a:gd name="T3" fmla="*/ 822 h 822"/>
                <a:gd name="T4" fmla="*/ 52 w 272"/>
                <a:gd name="T5" fmla="*/ 726 h 822"/>
                <a:gd name="T6" fmla="*/ 0 w 272"/>
                <a:gd name="T7" fmla="*/ 166 h 822"/>
                <a:gd name="T8" fmla="*/ 272 w 272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822">
                  <a:moveTo>
                    <a:pt x="272" y="0"/>
                  </a:moveTo>
                  <a:lnTo>
                    <a:pt x="272" y="822"/>
                  </a:lnTo>
                  <a:lnTo>
                    <a:pt x="52" y="726"/>
                  </a:lnTo>
                  <a:lnTo>
                    <a:pt x="0" y="166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846D4D5-3885-6C4F-9363-463EF61E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3678238"/>
              <a:ext cx="1033463" cy="1606550"/>
            </a:xfrm>
            <a:custGeom>
              <a:avLst/>
              <a:gdLst>
                <a:gd name="T0" fmla="*/ 303 w 651"/>
                <a:gd name="T1" fmla="*/ 348 h 1012"/>
                <a:gd name="T2" fmla="*/ 651 w 651"/>
                <a:gd name="T3" fmla="*/ 1012 h 1012"/>
                <a:gd name="T4" fmla="*/ 0 w 651"/>
                <a:gd name="T5" fmla="*/ 348 h 1012"/>
                <a:gd name="T6" fmla="*/ 57 w 651"/>
                <a:gd name="T7" fmla="*/ 0 h 1012"/>
                <a:gd name="T8" fmla="*/ 303 w 651"/>
                <a:gd name="T9" fmla="*/ 348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12">
                  <a:moveTo>
                    <a:pt x="303" y="348"/>
                  </a:moveTo>
                  <a:lnTo>
                    <a:pt x="651" y="1012"/>
                  </a:lnTo>
                  <a:lnTo>
                    <a:pt x="0" y="348"/>
                  </a:lnTo>
                  <a:lnTo>
                    <a:pt x="57" y="0"/>
                  </a:lnTo>
                  <a:lnTo>
                    <a:pt x="303" y="348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4902159E-1F06-8F49-B5A0-84674F46E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1033463" cy="1317625"/>
            </a:xfrm>
            <a:custGeom>
              <a:avLst/>
              <a:gdLst>
                <a:gd name="T0" fmla="*/ 651 w 651"/>
                <a:gd name="T1" fmla="*/ 664 h 830"/>
                <a:gd name="T2" fmla="*/ 379 w 651"/>
                <a:gd name="T3" fmla="*/ 830 h 830"/>
                <a:gd name="T4" fmla="*/ 0 w 651"/>
                <a:gd name="T5" fmla="*/ 0 h 830"/>
                <a:gd name="T6" fmla="*/ 651 w 651"/>
                <a:gd name="T7" fmla="*/ 6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830">
                  <a:moveTo>
                    <a:pt x="651" y="664"/>
                  </a:moveTo>
                  <a:lnTo>
                    <a:pt x="379" y="830"/>
                  </a:lnTo>
                  <a:lnTo>
                    <a:pt x="0" y="0"/>
                  </a:lnTo>
                  <a:lnTo>
                    <a:pt x="651" y="664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401B598D-8948-E149-9A1D-FA524AC1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2484438"/>
              <a:ext cx="739775" cy="736600"/>
            </a:xfrm>
            <a:custGeom>
              <a:avLst/>
              <a:gdLst>
                <a:gd name="T0" fmla="*/ 466 w 466"/>
                <a:gd name="T1" fmla="*/ 5 h 464"/>
                <a:gd name="T2" fmla="*/ 106 w 466"/>
                <a:gd name="T3" fmla="*/ 464 h 464"/>
                <a:gd name="T4" fmla="*/ 0 w 466"/>
                <a:gd name="T5" fmla="*/ 228 h 464"/>
                <a:gd name="T6" fmla="*/ 312 w 466"/>
                <a:gd name="T7" fmla="*/ 0 h 464"/>
                <a:gd name="T8" fmla="*/ 466 w 466"/>
                <a:gd name="T9" fmla="*/ 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464">
                  <a:moveTo>
                    <a:pt x="466" y="5"/>
                  </a:moveTo>
                  <a:lnTo>
                    <a:pt x="106" y="464"/>
                  </a:lnTo>
                  <a:lnTo>
                    <a:pt x="0" y="228"/>
                  </a:lnTo>
                  <a:lnTo>
                    <a:pt x="312" y="0"/>
                  </a:lnTo>
                  <a:lnTo>
                    <a:pt x="466" y="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B609BBA0-949C-E348-BE30-96D877EA1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1484313"/>
              <a:ext cx="758825" cy="1362075"/>
            </a:xfrm>
            <a:custGeom>
              <a:avLst/>
              <a:gdLst>
                <a:gd name="T0" fmla="*/ 121 w 478"/>
                <a:gd name="T1" fmla="*/ 0 h 858"/>
                <a:gd name="T2" fmla="*/ 478 w 478"/>
                <a:gd name="T3" fmla="*/ 630 h 858"/>
                <a:gd name="T4" fmla="*/ 166 w 478"/>
                <a:gd name="T5" fmla="*/ 858 h 858"/>
                <a:gd name="T6" fmla="*/ 0 w 478"/>
                <a:gd name="T7" fmla="*/ 801 h 858"/>
                <a:gd name="T8" fmla="*/ 121 w 478"/>
                <a:gd name="T9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58">
                  <a:moveTo>
                    <a:pt x="121" y="0"/>
                  </a:moveTo>
                  <a:lnTo>
                    <a:pt x="478" y="630"/>
                  </a:lnTo>
                  <a:lnTo>
                    <a:pt x="166" y="858"/>
                  </a:lnTo>
                  <a:lnTo>
                    <a:pt x="0" y="80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57BD300C-9CBD-1444-8176-B50E234F8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650" y="5416550"/>
              <a:ext cx="533400" cy="1173162"/>
            </a:xfrm>
            <a:custGeom>
              <a:avLst/>
              <a:gdLst>
                <a:gd name="T0" fmla="*/ 284 w 336"/>
                <a:gd name="T1" fmla="*/ 83 h 739"/>
                <a:gd name="T2" fmla="*/ 336 w 336"/>
                <a:gd name="T3" fmla="*/ 643 h 739"/>
                <a:gd name="T4" fmla="*/ 71 w 336"/>
                <a:gd name="T5" fmla="*/ 739 h 739"/>
                <a:gd name="T6" fmla="*/ 0 w 336"/>
                <a:gd name="T7" fmla="*/ 0 h 739"/>
                <a:gd name="T8" fmla="*/ 284 w 336"/>
                <a:gd name="T9" fmla="*/ 8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739">
                  <a:moveTo>
                    <a:pt x="284" y="83"/>
                  </a:moveTo>
                  <a:lnTo>
                    <a:pt x="336" y="643"/>
                  </a:lnTo>
                  <a:lnTo>
                    <a:pt x="71" y="739"/>
                  </a:lnTo>
                  <a:lnTo>
                    <a:pt x="0" y="0"/>
                  </a:lnTo>
                  <a:lnTo>
                    <a:pt x="284" y="8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A93662CD-98F4-894A-AFA6-24466A16D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601663" cy="1317625"/>
            </a:xfrm>
            <a:custGeom>
              <a:avLst/>
              <a:gdLst>
                <a:gd name="T0" fmla="*/ 0 w 379"/>
                <a:gd name="T1" fmla="*/ 0 h 830"/>
                <a:gd name="T2" fmla="*/ 379 w 379"/>
                <a:gd name="T3" fmla="*/ 830 h 830"/>
                <a:gd name="T4" fmla="*/ 95 w 379"/>
                <a:gd name="T5" fmla="*/ 747 h 830"/>
                <a:gd name="T6" fmla="*/ 0 w 379"/>
                <a:gd name="T7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9" h="830">
                  <a:moveTo>
                    <a:pt x="0" y="0"/>
                  </a:moveTo>
                  <a:lnTo>
                    <a:pt x="379" y="830"/>
                  </a:lnTo>
                  <a:lnTo>
                    <a:pt x="95" y="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C37B7DC-4348-274A-8316-9B4BDC5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221038"/>
              <a:ext cx="390525" cy="1009650"/>
            </a:xfrm>
            <a:custGeom>
              <a:avLst/>
              <a:gdLst>
                <a:gd name="T0" fmla="*/ 215 w 246"/>
                <a:gd name="T1" fmla="*/ 0 h 636"/>
                <a:gd name="T2" fmla="*/ 246 w 246"/>
                <a:gd name="T3" fmla="*/ 636 h 636"/>
                <a:gd name="T4" fmla="*/ 0 w 246"/>
                <a:gd name="T5" fmla="*/ 288 h 636"/>
                <a:gd name="T6" fmla="*/ 215 w 246"/>
                <a:gd name="T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636">
                  <a:moveTo>
                    <a:pt x="215" y="0"/>
                  </a:moveTo>
                  <a:lnTo>
                    <a:pt x="246" y="636"/>
                  </a:lnTo>
                  <a:lnTo>
                    <a:pt x="0" y="28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30EB771-401C-B646-9D86-855B2D4E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755900"/>
              <a:ext cx="431800" cy="922337"/>
            </a:xfrm>
            <a:custGeom>
              <a:avLst/>
              <a:gdLst>
                <a:gd name="T0" fmla="*/ 166 w 272"/>
                <a:gd name="T1" fmla="*/ 57 h 581"/>
                <a:gd name="T2" fmla="*/ 272 w 272"/>
                <a:gd name="T3" fmla="*/ 293 h 581"/>
                <a:gd name="T4" fmla="*/ 57 w 272"/>
                <a:gd name="T5" fmla="*/ 581 h 581"/>
                <a:gd name="T6" fmla="*/ 0 w 272"/>
                <a:gd name="T7" fmla="*/ 0 h 581"/>
                <a:gd name="T8" fmla="*/ 166 w 272"/>
                <a:gd name="T9" fmla="*/ 5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581">
                  <a:moveTo>
                    <a:pt x="166" y="57"/>
                  </a:moveTo>
                  <a:lnTo>
                    <a:pt x="272" y="293"/>
                  </a:lnTo>
                  <a:lnTo>
                    <a:pt x="57" y="581"/>
                  </a:lnTo>
                  <a:lnTo>
                    <a:pt x="0" y="0"/>
                  </a:lnTo>
                  <a:lnTo>
                    <a:pt x="166" y="57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CC47A53A-D42F-0148-83E8-107813D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213" y="5218113"/>
              <a:ext cx="692150" cy="1371600"/>
            </a:xfrm>
            <a:custGeom>
              <a:avLst/>
              <a:gdLst>
                <a:gd name="T0" fmla="*/ 365 w 436"/>
                <a:gd name="T1" fmla="*/ 125 h 864"/>
                <a:gd name="T2" fmla="*/ 436 w 436"/>
                <a:gd name="T3" fmla="*/ 864 h 864"/>
                <a:gd name="T4" fmla="*/ 0 w 436"/>
                <a:gd name="T5" fmla="*/ 768 h 864"/>
                <a:gd name="T6" fmla="*/ 145 w 436"/>
                <a:gd name="T7" fmla="*/ 0 h 864"/>
                <a:gd name="T8" fmla="*/ 365 w 436"/>
                <a:gd name="T9" fmla="*/ 125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864">
                  <a:moveTo>
                    <a:pt x="365" y="125"/>
                  </a:moveTo>
                  <a:lnTo>
                    <a:pt x="436" y="864"/>
                  </a:lnTo>
                  <a:lnTo>
                    <a:pt x="0" y="768"/>
                  </a:lnTo>
                  <a:lnTo>
                    <a:pt x="145" y="0"/>
                  </a:lnTo>
                  <a:lnTo>
                    <a:pt x="365" y="125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48CABD4-4833-DE43-BFA4-ADB4A9C6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563" y="1484313"/>
              <a:ext cx="360363" cy="1271587"/>
            </a:xfrm>
            <a:custGeom>
              <a:avLst/>
              <a:gdLst>
                <a:gd name="T0" fmla="*/ 227 w 227"/>
                <a:gd name="T1" fmla="*/ 0 h 801"/>
                <a:gd name="T2" fmla="*/ 106 w 227"/>
                <a:gd name="T3" fmla="*/ 801 h 801"/>
                <a:gd name="T4" fmla="*/ 0 w 227"/>
                <a:gd name="T5" fmla="*/ 469 h 801"/>
                <a:gd name="T6" fmla="*/ 227 w 2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801">
                  <a:moveTo>
                    <a:pt x="227" y="0"/>
                  </a:moveTo>
                  <a:lnTo>
                    <a:pt x="106" y="801"/>
                  </a:lnTo>
                  <a:lnTo>
                    <a:pt x="0" y="469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AC8B33E2-BE01-D843-8AED-714D5008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4230688"/>
              <a:ext cx="349250" cy="1185862"/>
            </a:xfrm>
            <a:custGeom>
              <a:avLst/>
              <a:gdLst>
                <a:gd name="T0" fmla="*/ 125 w 220"/>
                <a:gd name="T1" fmla="*/ 0 h 747"/>
                <a:gd name="T2" fmla="*/ 220 w 220"/>
                <a:gd name="T3" fmla="*/ 747 h 747"/>
                <a:gd name="T4" fmla="*/ 0 w 220"/>
                <a:gd name="T5" fmla="*/ 622 h 747"/>
                <a:gd name="T6" fmla="*/ 125 w 220"/>
                <a:gd name="T7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747">
                  <a:moveTo>
                    <a:pt x="125" y="0"/>
                  </a:moveTo>
                  <a:lnTo>
                    <a:pt x="220" y="747"/>
                  </a:lnTo>
                  <a:lnTo>
                    <a:pt x="0" y="6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50C55B25-3133-5041-9173-F84F21F6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228850"/>
              <a:ext cx="420688" cy="1449387"/>
            </a:xfrm>
            <a:custGeom>
              <a:avLst/>
              <a:gdLst>
                <a:gd name="T0" fmla="*/ 208 w 265"/>
                <a:gd name="T1" fmla="*/ 332 h 913"/>
                <a:gd name="T2" fmla="*/ 265 w 265"/>
                <a:gd name="T3" fmla="*/ 913 h 913"/>
                <a:gd name="T4" fmla="*/ 0 w 265"/>
                <a:gd name="T5" fmla="*/ 278 h 913"/>
                <a:gd name="T6" fmla="*/ 102 w 265"/>
                <a:gd name="T7" fmla="*/ 0 h 913"/>
                <a:gd name="T8" fmla="*/ 208 w 265"/>
                <a:gd name="T9" fmla="*/ 33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913">
                  <a:moveTo>
                    <a:pt x="208" y="332"/>
                  </a:moveTo>
                  <a:lnTo>
                    <a:pt x="265" y="913"/>
                  </a:lnTo>
                  <a:lnTo>
                    <a:pt x="0" y="278"/>
                  </a:lnTo>
                  <a:lnTo>
                    <a:pt x="102" y="0"/>
                  </a:lnTo>
                  <a:lnTo>
                    <a:pt x="208" y="332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A08C40F-6626-1645-B693-7CEF382D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2670175"/>
              <a:ext cx="631825" cy="1284287"/>
            </a:xfrm>
            <a:custGeom>
              <a:avLst/>
              <a:gdLst>
                <a:gd name="T0" fmla="*/ 133 w 398"/>
                <a:gd name="T1" fmla="*/ 0 h 809"/>
                <a:gd name="T2" fmla="*/ 398 w 398"/>
                <a:gd name="T3" fmla="*/ 635 h 809"/>
                <a:gd name="T4" fmla="*/ 0 w 398"/>
                <a:gd name="T5" fmla="*/ 809 h 809"/>
                <a:gd name="T6" fmla="*/ 133 w 398"/>
                <a:gd name="T7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809">
                  <a:moveTo>
                    <a:pt x="133" y="0"/>
                  </a:moveTo>
                  <a:lnTo>
                    <a:pt x="398" y="635"/>
                  </a:lnTo>
                  <a:lnTo>
                    <a:pt x="0" y="80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ED659346-653C-5343-8D9B-D8BA406D1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3678238"/>
              <a:ext cx="811213" cy="1539875"/>
            </a:xfrm>
            <a:custGeom>
              <a:avLst/>
              <a:gdLst>
                <a:gd name="T0" fmla="*/ 511 w 511"/>
                <a:gd name="T1" fmla="*/ 0 h 970"/>
                <a:gd name="T2" fmla="*/ 454 w 511"/>
                <a:gd name="T3" fmla="*/ 348 h 970"/>
                <a:gd name="T4" fmla="*/ 329 w 511"/>
                <a:gd name="T5" fmla="*/ 970 h 970"/>
                <a:gd name="T6" fmla="*/ 0 w 511"/>
                <a:gd name="T7" fmla="*/ 706 h 970"/>
                <a:gd name="T8" fmla="*/ 511 w 511"/>
                <a:gd name="T9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1" h="970">
                  <a:moveTo>
                    <a:pt x="511" y="0"/>
                  </a:moveTo>
                  <a:lnTo>
                    <a:pt x="454" y="348"/>
                  </a:lnTo>
                  <a:lnTo>
                    <a:pt x="329" y="970"/>
                  </a:lnTo>
                  <a:lnTo>
                    <a:pt x="0" y="70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D945BE34-EDB5-9C4B-AE71-9FAC69A0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3678238"/>
              <a:ext cx="950913" cy="1120775"/>
            </a:xfrm>
            <a:custGeom>
              <a:avLst/>
              <a:gdLst>
                <a:gd name="T0" fmla="*/ 599 w 599"/>
                <a:gd name="T1" fmla="*/ 0 h 706"/>
                <a:gd name="T2" fmla="*/ 88 w 599"/>
                <a:gd name="T3" fmla="*/ 706 h 706"/>
                <a:gd name="T4" fmla="*/ 0 w 599"/>
                <a:gd name="T5" fmla="*/ 262 h 706"/>
                <a:gd name="T6" fmla="*/ 201 w 599"/>
                <a:gd name="T7" fmla="*/ 174 h 706"/>
                <a:gd name="T8" fmla="*/ 599 w 599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06">
                  <a:moveTo>
                    <a:pt x="599" y="0"/>
                  </a:moveTo>
                  <a:lnTo>
                    <a:pt x="88" y="706"/>
                  </a:lnTo>
                  <a:lnTo>
                    <a:pt x="0" y="262"/>
                  </a:lnTo>
                  <a:lnTo>
                    <a:pt x="201" y="17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75137C-24FA-0A46-ADB8-F1BA8AF4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2228850"/>
              <a:ext cx="852488" cy="1079500"/>
            </a:xfrm>
            <a:custGeom>
              <a:avLst/>
              <a:gdLst>
                <a:gd name="T0" fmla="*/ 537 w 537"/>
                <a:gd name="T1" fmla="*/ 0 h 680"/>
                <a:gd name="T2" fmla="*/ 435 w 537"/>
                <a:gd name="T3" fmla="*/ 278 h 680"/>
                <a:gd name="T4" fmla="*/ 0 w 537"/>
                <a:gd name="T5" fmla="*/ 680 h 680"/>
                <a:gd name="T6" fmla="*/ 189 w 537"/>
                <a:gd name="T7" fmla="*/ 236 h 680"/>
                <a:gd name="T8" fmla="*/ 537 w 537"/>
                <a:gd name="T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680">
                  <a:moveTo>
                    <a:pt x="537" y="0"/>
                  </a:moveTo>
                  <a:lnTo>
                    <a:pt x="435" y="278"/>
                  </a:lnTo>
                  <a:lnTo>
                    <a:pt x="0" y="680"/>
                  </a:lnTo>
                  <a:lnTo>
                    <a:pt x="189" y="236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821A41EB-7EAB-D343-8912-6DA88A7C2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799013"/>
              <a:ext cx="522288" cy="1638300"/>
            </a:xfrm>
            <a:custGeom>
              <a:avLst/>
              <a:gdLst>
                <a:gd name="T0" fmla="*/ 329 w 329"/>
                <a:gd name="T1" fmla="*/ 264 h 1032"/>
                <a:gd name="T2" fmla="*/ 184 w 329"/>
                <a:gd name="T3" fmla="*/ 1032 h 1032"/>
                <a:gd name="T4" fmla="*/ 7 w 329"/>
                <a:gd name="T5" fmla="*/ 28 h 1032"/>
                <a:gd name="T6" fmla="*/ 0 w 329"/>
                <a:gd name="T7" fmla="*/ 0 h 1032"/>
                <a:gd name="T8" fmla="*/ 329 w 329"/>
                <a:gd name="T9" fmla="*/ 26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032">
                  <a:moveTo>
                    <a:pt x="329" y="264"/>
                  </a:moveTo>
                  <a:lnTo>
                    <a:pt x="184" y="1032"/>
                  </a:lnTo>
                  <a:lnTo>
                    <a:pt x="7" y="28"/>
                  </a:lnTo>
                  <a:lnTo>
                    <a:pt x="0" y="0"/>
                  </a:lnTo>
                  <a:lnTo>
                    <a:pt x="329" y="264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A7CF795-411F-5643-B293-A11F73F57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2670175"/>
              <a:ext cx="690563" cy="1423987"/>
            </a:xfrm>
            <a:custGeom>
              <a:avLst/>
              <a:gdLst>
                <a:gd name="T0" fmla="*/ 435 w 435"/>
                <a:gd name="T1" fmla="*/ 0 h 897"/>
                <a:gd name="T2" fmla="*/ 302 w 435"/>
                <a:gd name="T3" fmla="*/ 809 h 897"/>
                <a:gd name="T4" fmla="*/ 101 w 435"/>
                <a:gd name="T5" fmla="*/ 897 h 897"/>
                <a:gd name="T6" fmla="*/ 0 w 435"/>
                <a:gd name="T7" fmla="*/ 402 h 897"/>
                <a:gd name="T8" fmla="*/ 435 w 435"/>
                <a:gd name="T9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897">
                  <a:moveTo>
                    <a:pt x="435" y="0"/>
                  </a:moveTo>
                  <a:lnTo>
                    <a:pt x="302" y="809"/>
                  </a:lnTo>
                  <a:lnTo>
                    <a:pt x="101" y="897"/>
                  </a:lnTo>
                  <a:lnTo>
                    <a:pt x="0" y="402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B3F091D8-8003-4B48-AC3D-5D0A7EBF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4843463"/>
              <a:ext cx="390525" cy="1593850"/>
            </a:xfrm>
            <a:custGeom>
              <a:avLst/>
              <a:gdLst>
                <a:gd name="T0" fmla="*/ 69 w 246"/>
                <a:gd name="T1" fmla="*/ 0 h 1004"/>
                <a:gd name="T2" fmla="*/ 246 w 246"/>
                <a:gd name="T3" fmla="*/ 1004 h 1004"/>
                <a:gd name="T4" fmla="*/ 0 w 246"/>
                <a:gd name="T5" fmla="*/ 706 h 1004"/>
                <a:gd name="T6" fmla="*/ 69 w 246"/>
                <a:gd name="T7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04">
                  <a:moveTo>
                    <a:pt x="69" y="0"/>
                  </a:moveTo>
                  <a:lnTo>
                    <a:pt x="246" y="1004"/>
                  </a:lnTo>
                  <a:lnTo>
                    <a:pt x="0" y="70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45E51264-5583-8F41-9FD0-52DBB46C4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308350"/>
              <a:ext cx="401638" cy="1535112"/>
            </a:xfrm>
            <a:custGeom>
              <a:avLst/>
              <a:gdLst>
                <a:gd name="T0" fmla="*/ 246 w 253"/>
                <a:gd name="T1" fmla="*/ 939 h 967"/>
                <a:gd name="T2" fmla="*/ 253 w 253"/>
                <a:gd name="T3" fmla="*/ 967 h 967"/>
                <a:gd name="T4" fmla="*/ 33 w 253"/>
                <a:gd name="T5" fmla="*/ 705 h 967"/>
                <a:gd name="T6" fmla="*/ 0 w 253"/>
                <a:gd name="T7" fmla="*/ 428 h 967"/>
                <a:gd name="T8" fmla="*/ 57 w 253"/>
                <a:gd name="T9" fmla="*/ 0 h 967"/>
                <a:gd name="T10" fmla="*/ 158 w 253"/>
                <a:gd name="T11" fmla="*/ 495 h 967"/>
                <a:gd name="T12" fmla="*/ 246 w 253"/>
                <a:gd name="T13" fmla="*/ 93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967">
                  <a:moveTo>
                    <a:pt x="246" y="939"/>
                  </a:moveTo>
                  <a:lnTo>
                    <a:pt x="253" y="967"/>
                  </a:lnTo>
                  <a:lnTo>
                    <a:pt x="33" y="705"/>
                  </a:lnTo>
                  <a:lnTo>
                    <a:pt x="0" y="428"/>
                  </a:lnTo>
                  <a:lnTo>
                    <a:pt x="57" y="0"/>
                  </a:lnTo>
                  <a:lnTo>
                    <a:pt x="158" y="495"/>
                  </a:lnTo>
                  <a:lnTo>
                    <a:pt x="246" y="939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40010700-5EBB-1E4C-A256-C5093872C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4427538"/>
              <a:ext cx="1130300" cy="1022350"/>
            </a:xfrm>
            <a:custGeom>
              <a:avLst/>
              <a:gdLst>
                <a:gd name="T0" fmla="*/ 492 w 712"/>
                <a:gd name="T1" fmla="*/ 0 h 644"/>
                <a:gd name="T2" fmla="*/ 712 w 712"/>
                <a:gd name="T3" fmla="*/ 262 h 644"/>
                <a:gd name="T4" fmla="*/ 220 w 712"/>
                <a:gd name="T5" fmla="*/ 644 h 644"/>
                <a:gd name="T6" fmla="*/ 0 w 712"/>
                <a:gd name="T7" fmla="*/ 465 h 644"/>
                <a:gd name="T8" fmla="*/ 492 w 712"/>
                <a:gd name="T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644">
                  <a:moveTo>
                    <a:pt x="492" y="0"/>
                  </a:moveTo>
                  <a:lnTo>
                    <a:pt x="712" y="262"/>
                  </a:lnTo>
                  <a:lnTo>
                    <a:pt x="220" y="644"/>
                  </a:lnTo>
                  <a:lnTo>
                    <a:pt x="0" y="46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CA209BD7-29AC-5C4A-8B10-5F17018C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843463"/>
              <a:ext cx="781050" cy="1120775"/>
            </a:xfrm>
            <a:custGeom>
              <a:avLst/>
              <a:gdLst>
                <a:gd name="T0" fmla="*/ 492 w 492"/>
                <a:gd name="T1" fmla="*/ 0 h 706"/>
                <a:gd name="T2" fmla="*/ 423 w 492"/>
                <a:gd name="T3" fmla="*/ 706 h 706"/>
                <a:gd name="T4" fmla="*/ 0 w 492"/>
                <a:gd name="T5" fmla="*/ 382 h 706"/>
                <a:gd name="T6" fmla="*/ 492 w 492"/>
                <a:gd name="T7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706">
                  <a:moveTo>
                    <a:pt x="492" y="0"/>
                  </a:moveTo>
                  <a:lnTo>
                    <a:pt x="423" y="706"/>
                  </a:lnTo>
                  <a:lnTo>
                    <a:pt x="0" y="38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7D9AC40B-BE99-B542-8D5D-A5108BAC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5449888"/>
              <a:ext cx="671513" cy="700087"/>
            </a:xfrm>
            <a:custGeom>
              <a:avLst/>
              <a:gdLst>
                <a:gd name="T0" fmla="*/ 423 w 423"/>
                <a:gd name="T1" fmla="*/ 324 h 441"/>
                <a:gd name="T2" fmla="*/ 0 w 423"/>
                <a:gd name="T3" fmla="*/ 441 h 441"/>
                <a:gd name="T4" fmla="*/ 0 w 423"/>
                <a:gd name="T5" fmla="*/ 0 h 441"/>
                <a:gd name="T6" fmla="*/ 423 w 423"/>
                <a:gd name="T7" fmla="*/ 324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41">
                  <a:moveTo>
                    <a:pt x="423" y="324"/>
                  </a:moveTo>
                  <a:lnTo>
                    <a:pt x="0" y="441"/>
                  </a:lnTo>
                  <a:lnTo>
                    <a:pt x="0" y="0"/>
                  </a:lnTo>
                  <a:lnTo>
                    <a:pt x="423" y="324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FEE6AA3-1D2F-1145-BFC6-B357A2BC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3987800"/>
              <a:ext cx="1344613" cy="1712912"/>
            </a:xfrm>
            <a:custGeom>
              <a:avLst/>
              <a:gdLst>
                <a:gd name="T0" fmla="*/ 814 w 847"/>
                <a:gd name="T1" fmla="*/ 0 h 1079"/>
                <a:gd name="T2" fmla="*/ 847 w 847"/>
                <a:gd name="T3" fmla="*/ 277 h 1079"/>
                <a:gd name="T4" fmla="*/ 355 w 847"/>
                <a:gd name="T5" fmla="*/ 742 h 1079"/>
                <a:gd name="T6" fmla="*/ 0 w 847"/>
                <a:gd name="T7" fmla="*/ 1079 h 1079"/>
                <a:gd name="T8" fmla="*/ 52 w 847"/>
                <a:gd name="T9" fmla="*/ 739 h 1079"/>
                <a:gd name="T10" fmla="*/ 814 w 847"/>
                <a:gd name="T11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7" h="1079">
                  <a:moveTo>
                    <a:pt x="814" y="0"/>
                  </a:moveTo>
                  <a:lnTo>
                    <a:pt x="847" y="277"/>
                  </a:lnTo>
                  <a:lnTo>
                    <a:pt x="355" y="742"/>
                  </a:lnTo>
                  <a:lnTo>
                    <a:pt x="0" y="1079"/>
                  </a:lnTo>
                  <a:lnTo>
                    <a:pt x="52" y="73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85B2A0C6-CB24-CA43-B04B-9B55702F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165725"/>
              <a:ext cx="349250" cy="984250"/>
            </a:xfrm>
            <a:custGeom>
              <a:avLst/>
              <a:gdLst>
                <a:gd name="T0" fmla="*/ 220 w 220"/>
                <a:gd name="T1" fmla="*/ 179 h 620"/>
                <a:gd name="T2" fmla="*/ 220 w 220"/>
                <a:gd name="T3" fmla="*/ 620 h 620"/>
                <a:gd name="T4" fmla="*/ 95 w 220"/>
                <a:gd name="T5" fmla="*/ 565 h 620"/>
                <a:gd name="T6" fmla="*/ 0 w 220"/>
                <a:gd name="T7" fmla="*/ 0 h 620"/>
                <a:gd name="T8" fmla="*/ 220 w 220"/>
                <a:gd name="T9" fmla="*/ 17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620">
                  <a:moveTo>
                    <a:pt x="220" y="179"/>
                  </a:moveTo>
                  <a:lnTo>
                    <a:pt x="220" y="620"/>
                  </a:lnTo>
                  <a:lnTo>
                    <a:pt x="95" y="565"/>
                  </a:lnTo>
                  <a:lnTo>
                    <a:pt x="0" y="0"/>
                  </a:lnTo>
                  <a:lnTo>
                    <a:pt x="220" y="179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642995F7-FF28-B54A-8328-7C276D3F6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5165725"/>
              <a:ext cx="714375" cy="896937"/>
            </a:xfrm>
            <a:custGeom>
              <a:avLst/>
              <a:gdLst>
                <a:gd name="T0" fmla="*/ 355 w 450"/>
                <a:gd name="T1" fmla="*/ 0 h 565"/>
                <a:gd name="T2" fmla="*/ 450 w 450"/>
                <a:gd name="T3" fmla="*/ 565 h 565"/>
                <a:gd name="T4" fmla="*/ 0 w 450"/>
                <a:gd name="T5" fmla="*/ 337 h 565"/>
                <a:gd name="T6" fmla="*/ 355 w 450"/>
                <a:gd name="T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565">
                  <a:moveTo>
                    <a:pt x="355" y="0"/>
                  </a:moveTo>
                  <a:lnTo>
                    <a:pt x="450" y="565"/>
                  </a:lnTo>
                  <a:lnTo>
                    <a:pt x="0" y="337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D27867CD-40EA-5E4E-910F-4E55473BD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5" y="5700713"/>
              <a:ext cx="1243013" cy="361950"/>
            </a:xfrm>
            <a:custGeom>
              <a:avLst/>
              <a:gdLst>
                <a:gd name="T0" fmla="*/ 783 w 783"/>
                <a:gd name="T1" fmla="*/ 228 h 228"/>
                <a:gd name="T2" fmla="*/ 0 w 783"/>
                <a:gd name="T3" fmla="*/ 124 h 228"/>
                <a:gd name="T4" fmla="*/ 333 w 783"/>
                <a:gd name="T5" fmla="*/ 0 h 228"/>
                <a:gd name="T6" fmla="*/ 783 w 783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3" h="228">
                  <a:moveTo>
                    <a:pt x="783" y="228"/>
                  </a:moveTo>
                  <a:lnTo>
                    <a:pt x="0" y="124"/>
                  </a:lnTo>
                  <a:lnTo>
                    <a:pt x="333" y="0"/>
                  </a:lnTo>
                  <a:lnTo>
                    <a:pt x="783" y="228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B18FAC3D-2B12-AF45-94A5-566C2151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5" y="1484313"/>
              <a:ext cx="7527925" cy="5105400"/>
            </a:xfrm>
            <a:custGeom>
              <a:avLst/>
              <a:gdLst>
                <a:gd name="T0" fmla="*/ 1968 w 4742"/>
                <a:gd name="T1" fmla="*/ 0 h 3216"/>
                <a:gd name="T2" fmla="*/ 1741 w 4742"/>
                <a:gd name="T3" fmla="*/ 469 h 3216"/>
                <a:gd name="T4" fmla="*/ 1393 w 4742"/>
                <a:gd name="T5" fmla="*/ 705 h 3216"/>
                <a:gd name="T6" fmla="*/ 1204 w 4742"/>
                <a:gd name="T7" fmla="*/ 1149 h 3216"/>
                <a:gd name="T8" fmla="*/ 1147 w 4742"/>
                <a:gd name="T9" fmla="*/ 1577 h 3216"/>
                <a:gd name="T10" fmla="*/ 385 w 4742"/>
                <a:gd name="T11" fmla="*/ 2316 h 3216"/>
                <a:gd name="T12" fmla="*/ 333 w 4742"/>
                <a:gd name="T13" fmla="*/ 2656 h 3216"/>
                <a:gd name="T14" fmla="*/ 0 w 4742"/>
                <a:gd name="T15" fmla="*/ 2780 h 3216"/>
                <a:gd name="T16" fmla="*/ 783 w 4742"/>
                <a:gd name="T17" fmla="*/ 2884 h 3216"/>
                <a:gd name="T18" fmla="*/ 908 w 4742"/>
                <a:gd name="T19" fmla="*/ 2939 h 3216"/>
                <a:gd name="T20" fmla="*/ 1331 w 4742"/>
                <a:gd name="T21" fmla="*/ 2822 h 3216"/>
                <a:gd name="T22" fmla="*/ 1577 w 4742"/>
                <a:gd name="T23" fmla="*/ 3120 h 3216"/>
                <a:gd name="T24" fmla="*/ 2013 w 4742"/>
                <a:gd name="T25" fmla="*/ 3216 h 3216"/>
                <a:gd name="T26" fmla="*/ 2278 w 4742"/>
                <a:gd name="T27" fmla="*/ 3120 h 3216"/>
                <a:gd name="T28" fmla="*/ 2498 w 4742"/>
                <a:gd name="T29" fmla="*/ 3216 h 3216"/>
                <a:gd name="T30" fmla="*/ 3160 w 4742"/>
                <a:gd name="T31" fmla="*/ 3042 h 3216"/>
                <a:gd name="T32" fmla="*/ 3501 w 4742"/>
                <a:gd name="T33" fmla="*/ 3120 h 3216"/>
                <a:gd name="T34" fmla="*/ 3754 w 4742"/>
                <a:gd name="T35" fmla="*/ 2959 h 3216"/>
                <a:gd name="T36" fmla="*/ 4295 w 4742"/>
                <a:gd name="T37" fmla="*/ 2415 h 3216"/>
                <a:gd name="T38" fmla="*/ 4742 w 4742"/>
                <a:gd name="T39" fmla="*/ 2337 h 3216"/>
                <a:gd name="T40" fmla="*/ 3898 w 4742"/>
                <a:gd name="T41" fmla="*/ 2137 h 3216"/>
                <a:gd name="T42" fmla="*/ 3311 w 4742"/>
                <a:gd name="T43" fmla="*/ 1465 h 3216"/>
                <a:gd name="T44" fmla="*/ 3009 w 4742"/>
                <a:gd name="T45" fmla="*/ 1424 h 3216"/>
                <a:gd name="T46" fmla="*/ 2479 w 4742"/>
                <a:gd name="T47" fmla="*/ 635 h 3216"/>
                <a:gd name="T48" fmla="*/ 2325 w 4742"/>
                <a:gd name="T49" fmla="*/ 630 h 3216"/>
                <a:gd name="T50" fmla="*/ 1968 w 4742"/>
                <a:gd name="T51" fmla="*/ 0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42" h="3216">
                  <a:moveTo>
                    <a:pt x="1968" y="0"/>
                  </a:moveTo>
                  <a:lnTo>
                    <a:pt x="1741" y="469"/>
                  </a:lnTo>
                  <a:lnTo>
                    <a:pt x="1393" y="705"/>
                  </a:lnTo>
                  <a:lnTo>
                    <a:pt x="1204" y="1149"/>
                  </a:lnTo>
                  <a:lnTo>
                    <a:pt x="1147" y="1577"/>
                  </a:lnTo>
                  <a:lnTo>
                    <a:pt x="385" y="2316"/>
                  </a:lnTo>
                  <a:lnTo>
                    <a:pt x="333" y="2656"/>
                  </a:lnTo>
                  <a:lnTo>
                    <a:pt x="0" y="2780"/>
                  </a:lnTo>
                  <a:lnTo>
                    <a:pt x="783" y="2884"/>
                  </a:lnTo>
                  <a:lnTo>
                    <a:pt x="908" y="2939"/>
                  </a:lnTo>
                  <a:lnTo>
                    <a:pt x="1331" y="2822"/>
                  </a:lnTo>
                  <a:lnTo>
                    <a:pt x="1577" y="3120"/>
                  </a:lnTo>
                  <a:lnTo>
                    <a:pt x="2013" y="3216"/>
                  </a:lnTo>
                  <a:lnTo>
                    <a:pt x="2278" y="3120"/>
                  </a:lnTo>
                  <a:lnTo>
                    <a:pt x="2498" y="3216"/>
                  </a:lnTo>
                  <a:lnTo>
                    <a:pt x="3160" y="3042"/>
                  </a:lnTo>
                  <a:lnTo>
                    <a:pt x="3501" y="3120"/>
                  </a:lnTo>
                  <a:lnTo>
                    <a:pt x="3754" y="2959"/>
                  </a:lnTo>
                  <a:lnTo>
                    <a:pt x="4295" y="2415"/>
                  </a:lnTo>
                  <a:lnTo>
                    <a:pt x="4742" y="2337"/>
                  </a:lnTo>
                  <a:lnTo>
                    <a:pt x="3898" y="2137"/>
                  </a:lnTo>
                  <a:lnTo>
                    <a:pt x="3311" y="1465"/>
                  </a:lnTo>
                  <a:lnTo>
                    <a:pt x="3009" y="1424"/>
                  </a:lnTo>
                  <a:lnTo>
                    <a:pt x="2479" y="635"/>
                  </a:lnTo>
                  <a:lnTo>
                    <a:pt x="2325" y="630"/>
                  </a:lnTo>
                  <a:lnTo>
                    <a:pt x="1968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81FD26F4-66D9-5641-B09D-66EA184C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843463"/>
              <a:ext cx="1754188" cy="1746250"/>
            </a:xfrm>
            <a:custGeom>
              <a:avLst/>
              <a:gdLst>
                <a:gd name="T0" fmla="*/ 0 w 1105"/>
                <a:gd name="T1" fmla="*/ 382 h 1100"/>
                <a:gd name="T2" fmla="*/ 423 w 1105"/>
                <a:gd name="T3" fmla="*/ 706 h 1100"/>
                <a:gd name="T4" fmla="*/ 492 w 1105"/>
                <a:gd name="T5" fmla="*/ 0 h 1100"/>
                <a:gd name="T6" fmla="*/ 669 w 1105"/>
                <a:gd name="T7" fmla="*/ 1004 h 1100"/>
                <a:gd name="T8" fmla="*/ 814 w 1105"/>
                <a:gd name="T9" fmla="*/ 236 h 1100"/>
                <a:gd name="T10" fmla="*/ 1034 w 1105"/>
                <a:gd name="T11" fmla="*/ 361 h 1100"/>
                <a:gd name="T12" fmla="*/ 1105 w 1105"/>
                <a:gd name="T13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5" h="1100">
                  <a:moveTo>
                    <a:pt x="0" y="382"/>
                  </a:moveTo>
                  <a:lnTo>
                    <a:pt x="423" y="706"/>
                  </a:lnTo>
                  <a:lnTo>
                    <a:pt x="492" y="0"/>
                  </a:lnTo>
                  <a:lnTo>
                    <a:pt x="669" y="1004"/>
                  </a:lnTo>
                  <a:lnTo>
                    <a:pt x="814" y="236"/>
                  </a:lnTo>
                  <a:lnTo>
                    <a:pt x="1034" y="361"/>
                  </a:lnTo>
                  <a:lnTo>
                    <a:pt x="1105" y="110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4006A5EE-C676-C648-9695-26E4AFCF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3744913"/>
              <a:ext cx="1993900" cy="2844800"/>
            </a:xfrm>
            <a:custGeom>
              <a:avLst/>
              <a:gdLst>
                <a:gd name="T0" fmla="*/ 1256 w 1256"/>
                <a:gd name="T1" fmla="*/ 1535 h 1792"/>
                <a:gd name="T2" fmla="*/ 707 w 1256"/>
                <a:gd name="T3" fmla="*/ 1087 h 1792"/>
                <a:gd name="T4" fmla="*/ 0 w 1256"/>
                <a:gd name="T5" fmla="*/ 1792 h 1792"/>
                <a:gd name="T6" fmla="*/ 0 w 1256"/>
                <a:gd name="T7" fmla="*/ 970 h 1792"/>
                <a:gd name="T8" fmla="*/ 371 w 1256"/>
                <a:gd name="T9" fmla="*/ 1242 h 1792"/>
                <a:gd name="T10" fmla="*/ 215 w 1256"/>
                <a:gd name="T11" fmla="*/ 513 h 1792"/>
                <a:gd name="T12" fmla="*/ 511 w 1256"/>
                <a:gd name="T13" fmla="*/ 0 h 1792"/>
                <a:gd name="T14" fmla="*/ 442 w 1256"/>
                <a:gd name="T15" fmla="*/ 547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6" h="1792">
                  <a:moveTo>
                    <a:pt x="1256" y="1535"/>
                  </a:moveTo>
                  <a:lnTo>
                    <a:pt x="707" y="1087"/>
                  </a:lnTo>
                  <a:lnTo>
                    <a:pt x="0" y="1792"/>
                  </a:lnTo>
                  <a:lnTo>
                    <a:pt x="0" y="970"/>
                  </a:lnTo>
                  <a:lnTo>
                    <a:pt x="371" y="1242"/>
                  </a:lnTo>
                  <a:lnTo>
                    <a:pt x="215" y="513"/>
                  </a:lnTo>
                  <a:lnTo>
                    <a:pt x="511" y="0"/>
                  </a:lnTo>
                  <a:lnTo>
                    <a:pt x="442" y="547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D461BF7A-5F01-AB41-BC51-A4F3B546B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3744913"/>
              <a:ext cx="2222500" cy="2844800"/>
            </a:xfrm>
            <a:custGeom>
              <a:avLst/>
              <a:gdLst>
                <a:gd name="T0" fmla="*/ 0 w 1400"/>
                <a:gd name="T1" fmla="*/ 1792 h 1792"/>
                <a:gd name="T2" fmla="*/ 371 w 1400"/>
                <a:gd name="T3" fmla="*/ 1242 h 1792"/>
                <a:gd name="T4" fmla="*/ 707 w 1400"/>
                <a:gd name="T5" fmla="*/ 1087 h 1792"/>
                <a:gd name="T6" fmla="*/ 442 w 1400"/>
                <a:gd name="T7" fmla="*/ 547 h 1792"/>
                <a:gd name="T8" fmla="*/ 1400 w 1400"/>
                <a:gd name="T9" fmla="*/ 713 h 1792"/>
                <a:gd name="T10" fmla="*/ 511 w 1400"/>
                <a:gd name="T11" fmla="*/ 0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792">
                  <a:moveTo>
                    <a:pt x="0" y="1792"/>
                  </a:moveTo>
                  <a:lnTo>
                    <a:pt x="371" y="1242"/>
                  </a:lnTo>
                  <a:lnTo>
                    <a:pt x="707" y="1087"/>
                  </a:lnTo>
                  <a:lnTo>
                    <a:pt x="442" y="547"/>
                  </a:lnTo>
                  <a:lnTo>
                    <a:pt x="1400" y="713"/>
                  </a:lnTo>
                  <a:lnTo>
                    <a:pt x="511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3EB1B8F6-1318-4142-B3F0-513F0CB58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1263" y="4613275"/>
              <a:ext cx="112713" cy="1103312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1DAE52D1-42A6-E244-BED0-BA777CE90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4230688"/>
              <a:ext cx="1033463" cy="1317625"/>
            </a:xfrm>
            <a:custGeom>
              <a:avLst/>
              <a:gdLst>
                <a:gd name="T0" fmla="*/ 651 w 651"/>
                <a:gd name="T1" fmla="*/ 664 h 830"/>
                <a:gd name="T2" fmla="*/ 379 w 651"/>
                <a:gd name="T3" fmla="*/ 830 h 830"/>
                <a:gd name="T4" fmla="*/ 0 w 651"/>
                <a:gd name="T5" fmla="*/ 0 h 830"/>
                <a:gd name="T6" fmla="*/ 651 w 651"/>
                <a:gd name="T7" fmla="*/ 66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830">
                  <a:moveTo>
                    <a:pt x="651" y="664"/>
                  </a:moveTo>
                  <a:lnTo>
                    <a:pt x="379" y="830"/>
                  </a:lnTo>
                  <a:lnTo>
                    <a:pt x="0" y="0"/>
                  </a:lnTo>
                  <a:lnTo>
                    <a:pt x="651" y="664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08C81A08-F54C-BC4D-A8D1-9291399EA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3678238"/>
              <a:ext cx="1544638" cy="2759075"/>
            </a:xfrm>
            <a:custGeom>
              <a:avLst/>
              <a:gdLst>
                <a:gd name="T0" fmla="*/ 973 w 973"/>
                <a:gd name="T1" fmla="*/ 1738 h 1738"/>
                <a:gd name="T2" fmla="*/ 921 w 973"/>
                <a:gd name="T3" fmla="*/ 1178 h 1738"/>
                <a:gd name="T4" fmla="*/ 637 w 973"/>
                <a:gd name="T5" fmla="*/ 1095 h 1738"/>
                <a:gd name="T6" fmla="*/ 542 w 973"/>
                <a:gd name="T7" fmla="*/ 348 h 1738"/>
                <a:gd name="T8" fmla="*/ 417 w 973"/>
                <a:gd name="T9" fmla="*/ 970 h 1738"/>
                <a:gd name="T10" fmla="*/ 88 w 973"/>
                <a:gd name="T11" fmla="*/ 706 h 1738"/>
                <a:gd name="T12" fmla="*/ 599 w 973"/>
                <a:gd name="T13" fmla="*/ 0 h 1738"/>
                <a:gd name="T14" fmla="*/ 201 w 973"/>
                <a:gd name="T15" fmla="*/ 174 h 1738"/>
                <a:gd name="T16" fmla="*/ 0 w 973"/>
                <a:gd name="T17" fmla="*/ 262 h 1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3" h="1738">
                  <a:moveTo>
                    <a:pt x="973" y="1738"/>
                  </a:moveTo>
                  <a:lnTo>
                    <a:pt x="921" y="1178"/>
                  </a:lnTo>
                  <a:lnTo>
                    <a:pt x="637" y="1095"/>
                  </a:lnTo>
                  <a:lnTo>
                    <a:pt x="542" y="348"/>
                  </a:lnTo>
                  <a:lnTo>
                    <a:pt x="417" y="970"/>
                  </a:lnTo>
                  <a:lnTo>
                    <a:pt x="88" y="706"/>
                  </a:lnTo>
                  <a:lnTo>
                    <a:pt x="599" y="0"/>
                  </a:lnTo>
                  <a:lnTo>
                    <a:pt x="201" y="174"/>
                  </a:lnTo>
                  <a:lnTo>
                    <a:pt x="0" y="26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683EF410-AC5A-4E49-8032-14A31B67C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670175"/>
              <a:ext cx="420688" cy="1560512"/>
            </a:xfrm>
            <a:custGeom>
              <a:avLst/>
              <a:gdLst>
                <a:gd name="T0" fmla="*/ 0 w 265"/>
                <a:gd name="T1" fmla="*/ 0 h 983"/>
                <a:gd name="T2" fmla="*/ 265 w 265"/>
                <a:gd name="T3" fmla="*/ 635 h 983"/>
                <a:gd name="T4" fmla="*/ 208 w 265"/>
                <a:gd name="T5" fmla="*/ 98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5" h="983">
                  <a:moveTo>
                    <a:pt x="0" y="0"/>
                  </a:moveTo>
                  <a:lnTo>
                    <a:pt x="265" y="635"/>
                  </a:lnTo>
                  <a:lnTo>
                    <a:pt x="208" y="983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EE3DA818-BB62-B34F-9358-C1DCEE1DE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0" y="1484313"/>
              <a:ext cx="733425" cy="2470150"/>
            </a:xfrm>
            <a:custGeom>
              <a:avLst/>
              <a:gdLst>
                <a:gd name="T0" fmla="*/ 462 w 462"/>
                <a:gd name="T1" fmla="*/ 0 h 1556"/>
                <a:gd name="T2" fmla="*/ 341 w 462"/>
                <a:gd name="T3" fmla="*/ 801 h 1556"/>
                <a:gd name="T4" fmla="*/ 235 w 462"/>
                <a:gd name="T5" fmla="*/ 469 h 1556"/>
                <a:gd name="T6" fmla="*/ 133 w 462"/>
                <a:gd name="T7" fmla="*/ 747 h 1556"/>
                <a:gd name="T8" fmla="*/ 0 w 462"/>
                <a:gd name="T9" fmla="*/ 155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556">
                  <a:moveTo>
                    <a:pt x="462" y="0"/>
                  </a:moveTo>
                  <a:lnTo>
                    <a:pt x="341" y="801"/>
                  </a:lnTo>
                  <a:lnTo>
                    <a:pt x="235" y="469"/>
                  </a:lnTo>
                  <a:lnTo>
                    <a:pt x="133" y="747"/>
                  </a:lnTo>
                  <a:lnTo>
                    <a:pt x="0" y="1556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535FE8E0-FF57-CB48-81AE-6543D3DE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2670175"/>
              <a:ext cx="1160463" cy="3479800"/>
            </a:xfrm>
            <a:custGeom>
              <a:avLst/>
              <a:gdLst>
                <a:gd name="T0" fmla="*/ 731 w 731"/>
                <a:gd name="T1" fmla="*/ 0 h 2192"/>
                <a:gd name="T2" fmla="*/ 296 w 731"/>
                <a:gd name="T3" fmla="*/ 402 h 2192"/>
                <a:gd name="T4" fmla="*/ 397 w 731"/>
                <a:gd name="T5" fmla="*/ 897 h 2192"/>
                <a:gd name="T6" fmla="*/ 485 w 731"/>
                <a:gd name="T7" fmla="*/ 1341 h 2192"/>
                <a:gd name="T8" fmla="*/ 492 w 731"/>
                <a:gd name="T9" fmla="*/ 1369 h 2192"/>
                <a:gd name="T10" fmla="*/ 0 w 731"/>
                <a:gd name="T11" fmla="*/ 1751 h 2192"/>
                <a:gd name="T12" fmla="*/ 0 w 731"/>
                <a:gd name="T1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2192">
                  <a:moveTo>
                    <a:pt x="731" y="0"/>
                  </a:moveTo>
                  <a:lnTo>
                    <a:pt x="296" y="402"/>
                  </a:lnTo>
                  <a:lnTo>
                    <a:pt x="397" y="897"/>
                  </a:lnTo>
                  <a:lnTo>
                    <a:pt x="485" y="1341"/>
                  </a:lnTo>
                  <a:lnTo>
                    <a:pt x="492" y="1369"/>
                  </a:lnTo>
                  <a:lnTo>
                    <a:pt x="0" y="1751"/>
                  </a:lnTo>
                  <a:lnTo>
                    <a:pt x="0" y="2192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F09C9EBD-1FBE-B945-A663-3A166AF44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2492375"/>
              <a:ext cx="1412875" cy="1738312"/>
            </a:xfrm>
            <a:custGeom>
              <a:avLst/>
              <a:gdLst>
                <a:gd name="T0" fmla="*/ 360 w 890"/>
                <a:gd name="T1" fmla="*/ 0 h 1095"/>
                <a:gd name="T2" fmla="*/ 0 w 890"/>
                <a:gd name="T3" fmla="*/ 459 h 1095"/>
                <a:gd name="T4" fmla="*/ 31 w 890"/>
                <a:gd name="T5" fmla="*/ 1095 h 1095"/>
                <a:gd name="T6" fmla="*/ 890 w 890"/>
                <a:gd name="T7" fmla="*/ 789 h 1095"/>
                <a:gd name="T8" fmla="*/ 0 w 890"/>
                <a:gd name="T9" fmla="*/ 459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1095">
                  <a:moveTo>
                    <a:pt x="360" y="0"/>
                  </a:moveTo>
                  <a:lnTo>
                    <a:pt x="0" y="459"/>
                  </a:lnTo>
                  <a:lnTo>
                    <a:pt x="31" y="1095"/>
                  </a:lnTo>
                  <a:lnTo>
                    <a:pt x="890" y="789"/>
                  </a:lnTo>
                  <a:lnTo>
                    <a:pt x="0" y="459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00B8BE7E-B75C-014E-8B78-D47317EA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838" y="2484438"/>
              <a:ext cx="1374775" cy="2800350"/>
            </a:xfrm>
            <a:custGeom>
              <a:avLst/>
              <a:gdLst>
                <a:gd name="T0" fmla="*/ 478 w 866"/>
                <a:gd name="T1" fmla="*/ 0 h 1764"/>
                <a:gd name="T2" fmla="*/ 166 w 866"/>
                <a:gd name="T3" fmla="*/ 228 h 1764"/>
                <a:gd name="T4" fmla="*/ 0 w 866"/>
                <a:gd name="T5" fmla="*/ 171 h 1764"/>
                <a:gd name="T6" fmla="*/ 57 w 866"/>
                <a:gd name="T7" fmla="*/ 752 h 1764"/>
                <a:gd name="T8" fmla="*/ 303 w 866"/>
                <a:gd name="T9" fmla="*/ 1100 h 1764"/>
                <a:gd name="T10" fmla="*/ 651 w 866"/>
                <a:gd name="T11" fmla="*/ 1764 h 1764"/>
                <a:gd name="T12" fmla="*/ 866 w 866"/>
                <a:gd name="T13" fmla="*/ 1307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764">
                  <a:moveTo>
                    <a:pt x="478" y="0"/>
                  </a:moveTo>
                  <a:lnTo>
                    <a:pt x="166" y="228"/>
                  </a:lnTo>
                  <a:lnTo>
                    <a:pt x="0" y="171"/>
                  </a:lnTo>
                  <a:lnTo>
                    <a:pt x="57" y="752"/>
                  </a:lnTo>
                  <a:lnTo>
                    <a:pt x="303" y="1100"/>
                  </a:lnTo>
                  <a:lnTo>
                    <a:pt x="651" y="1764"/>
                  </a:lnTo>
                  <a:lnTo>
                    <a:pt x="866" y="1307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414A092-8767-4048-827A-537686D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2846388"/>
              <a:ext cx="341313" cy="831850"/>
            </a:xfrm>
            <a:custGeom>
              <a:avLst/>
              <a:gdLst>
                <a:gd name="T0" fmla="*/ 0 w 215"/>
                <a:gd name="T1" fmla="*/ 524 h 524"/>
                <a:gd name="T2" fmla="*/ 215 w 215"/>
                <a:gd name="T3" fmla="*/ 236 h 524"/>
                <a:gd name="T4" fmla="*/ 109 w 215"/>
                <a:gd name="T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524">
                  <a:moveTo>
                    <a:pt x="0" y="524"/>
                  </a:moveTo>
                  <a:lnTo>
                    <a:pt x="215" y="236"/>
                  </a:lnTo>
                  <a:lnTo>
                    <a:pt x="109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397C9E7D-2C4D-6643-895A-51B8F787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225" y="5318125"/>
              <a:ext cx="1801813" cy="995362"/>
            </a:xfrm>
            <a:custGeom>
              <a:avLst/>
              <a:gdLst>
                <a:gd name="T0" fmla="*/ 0 w 1135"/>
                <a:gd name="T1" fmla="*/ 627 h 627"/>
                <a:gd name="T2" fmla="*/ 45 w 1135"/>
                <a:gd name="T3" fmla="*/ 96 h 627"/>
                <a:gd name="T4" fmla="*/ 1135 w 1135"/>
                <a:gd name="T5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5" h="627">
                  <a:moveTo>
                    <a:pt x="0" y="627"/>
                  </a:moveTo>
                  <a:lnTo>
                    <a:pt x="45" y="96"/>
                  </a:lnTo>
                  <a:lnTo>
                    <a:pt x="1135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5C4E2B6B-1B65-CF47-9965-025296DAE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3" y="3987800"/>
              <a:ext cx="1344613" cy="2074862"/>
            </a:xfrm>
            <a:custGeom>
              <a:avLst/>
              <a:gdLst>
                <a:gd name="T0" fmla="*/ 575 w 847"/>
                <a:gd name="T1" fmla="*/ 921 h 1307"/>
                <a:gd name="T2" fmla="*/ 355 w 847"/>
                <a:gd name="T3" fmla="*/ 742 h 1307"/>
                <a:gd name="T4" fmla="*/ 450 w 847"/>
                <a:gd name="T5" fmla="*/ 1307 h 1307"/>
                <a:gd name="T6" fmla="*/ 0 w 847"/>
                <a:gd name="T7" fmla="*/ 1079 h 1307"/>
                <a:gd name="T8" fmla="*/ 355 w 847"/>
                <a:gd name="T9" fmla="*/ 742 h 1307"/>
                <a:gd name="T10" fmla="*/ 847 w 847"/>
                <a:gd name="T11" fmla="*/ 277 h 1307"/>
                <a:gd name="T12" fmla="*/ 814 w 847"/>
                <a:gd name="T13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1307">
                  <a:moveTo>
                    <a:pt x="575" y="921"/>
                  </a:moveTo>
                  <a:lnTo>
                    <a:pt x="355" y="742"/>
                  </a:lnTo>
                  <a:lnTo>
                    <a:pt x="450" y="1307"/>
                  </a:lnTo>
                  <a:lnTo>
                    <a:pt x="0" y="1079"/>
                  </a:lnTo>
                  <a:lnTo>
                    <a:pt x="355" y="742"/>
                  </a:lnTo>
                  <a:lnTo>
                    <a:pt x="847" y="277"/>
                  </a:lnTo>
                  <a:lnTo>
                    <a:pt x="814" y="0"/>
                  </a:ln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Line 62">
              <a:extLst>
                <a:ext uri="{FF2B5EF4-FFF2-40B4-BE49-F238E27FC236}">
                  <a16:creationId xmlns:a16="http://schemas.microsoft.com/office/drawing/2014/main" id="{A5C6E20A-C854-DC48-8AF9-17CAEF7D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9975" y="4427538"/>
              <a:ext cx="349250" cy="415925"/>
            </a:xfrm>
            <a:prstGeom prst="line">
              <a:avLst/>
            </a:pr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9CC3402-66F7-1E43-9961-2570FDD0976F}"/>
              </a:ext>
            </a:extLst>
          </p:cNvPr>
          <p:cNvSpPr/>
          <p:nvPr/>
        </p:nvSpPr>
        <p:spPr>
          <a:xfrm>
            <a:off x="0" y="8814030"/>
            <a:ext cx="24377650" cy="4900603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31CAE27-06E3-8F47-9CF7-51AFA20FA566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6166725" y="2931237"/>
            <a:ext cx="4459112" cy="845750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262EA67-33A8-7848-8D95-34C689A67BD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9169876" y="6920172"/>
            <a:ext cx="3472638" cy="531086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85DB60D-3AB5-E148-B5CA-7B6C38C2BC15}"/>
              </a:ext>
            </a:extLst>
          </p:cNvPr>
          <p:cNvCxnSpPr>
            <a:cxnSpLocks/>
          </p:cNvCxnSpPr>
          <p:nvPr/>
        </p:nvCxnSpPr>
        <p:spPr>
          <a:xfrm flipV="1">
            <a:off x="10745089" y="10272030"/>
            <a:ext cx="4074836" cy="2490799"/>
          </a:xfrm>
          <a:prstGeom prst="bentConnector3">
            <a:avLst>
              <a:gd name="adj1" fmla="val 87203"/>
            </a:avLst>
          </a:prstGeom>
          <a:ln w="38100" cap="rnd">
            <a:solidFill>
              <a:schemeClr val="bg1"/>
            </a:solidFill>
            <a:prstDash val="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780CC6-A62B-F64C-B544-489827C7F27A}"/>
              </a:ext>
            </a:extLst>
          </p:cNvPr>
          <p:cNvSpPr txBox="1"/>
          <p:nvPr/>
        </p:nvSpPr>
        <p:spPr>
          <a:xfrm>
            <a:off x="10745089" y="317169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53094415-DEB8-2642-A9CC-AC5E75F779F7}"/>
              </a:ext>
            </a:extLst>
          </p:cNvPr>
          <p:cNvSpPr txBox="1">
            <a:spLocks/>
          </p:cNvSpPr>
          <p:nvPr/>
        </p:nvSpPr>
        <p:spPr>
          <a:xfrm>
            <a:off x="10625837" y="3756528"/>
            <a:ext cx="1045348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037774-5981-2C4F-8701-C4EBBFE52ECE}"/>
              </a:ext>
            </a:extLst>
          </p:cNvPr>
          <p:cNvSpPr txBox="1"/>
          <p:nvPr/>
        </p:nvSpPr>
        <p:spPr>
          <a:xfrm>
            <a:off x="12860815" y="628103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1360087A-8C52-BB40-A39E-3838DE12F86D}"/>
              </a:ext>
            </a:extLst>
          </p:cNvPr>
          <p:cNvSpPr txBox="1">
            <a:spLocks/>
          </p:cNvSpPr>
          <p:nvPr/>
        </p:nvSpPr>
        <p:spPr>
          <a:xfrm>
            <a:off x="12741563" y="6865870"/>
            <a:ext cx="99018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C6C1B6-847C-8441-8754-6BECEEF8C7BA}"/>
              </a:ext>
            </a:extLst>
          </p:cNvPr>
          <p:cNvSpPr txBox="1"/>
          <p:nvPr/>
        </p:nvSpPr>
        <p:spPr>
          <a:xfrm>
            <a:off x="15003523" y="972356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DB84A05-52B8-6D44-94D7-44C7141507B7}"/>
              </a:ext>
            </a:extLst>
          </p:cNvPr>
          <p:cNvSpPr txBox="1">
            <a:spLocks/>
          </p:cNvSpPr>
          <p:nvPr/>
        </p:nvSpPr>
        <p:spPr>
          <a:xfrm>
            <a:off x="14884271" y="10308394"/>
            <a:ext cx="7759161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FF2E328-4C26-C34D-9B86-75EA25FFBAB6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EDA966E-CB69-7B45-9A4D-C8933D16283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6706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CA68C5-0338-4641-8C74-C9880D3BBBBE}"/>
              </a:ext>
            </a:extLst>
          </p:cNvPr>
          <p:cNvGrpSpPr/>
          <p:nvPr/>
        </p:nvGrpSpPr>
        <p:grpSpPr>
          <a:xfrm>
            <a:off x="16982577" y="3929507"/>
            <a:ext cx="6297562" cy="9319372"/>
            <a:chOff x="2459038" y="1760538"/>
            <a:chExt cx="3149601" cy="4660900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99139831-0CE5-5649-BB7E-A59D670F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6" y="2663826"/>
              <a:ext cx="969963" cy="2889250"/>
            </a:xfrm>
            <a:custGeom>
              <a:avLst/>
              <a:gdLst>
                <a:gd name="T0" fmla="*/ 215 w 258"/>
                <a:gd name="T1" fmla="*/ 174 h 769"/>
                <a:gd name="T2" fmla="*/ 258 w 258"/>
                <a:gd name="T3" fmla="*/ 302 h 769"/>
                <a:gd name="T4" fmla="*/ 162 w 258"/>
                <a:gd name="T5" fmla="*/ 408 h 769"/>
                <a:gd name="T6" fmla="*/ 204 w 258"/>
                <a:gd name="T7" fmla="*/ 474 h 769"/>
                <a:gd name="T8" fmla="*/ 0 w 258"/>
                <a:gd name="T9" fmla="*/ 769 h 769"/>
                <a:gd name="T10" fmla="*/ 101 w 258"/>
                <a:gd name="T11" fmla="*/ 152 h 769"/>
                <a:gd name="T12" fmla="*/ 148 w 258"/>
                <a:gd name="T13" fmla="*/ 160 h 769"/>
                <a:gd name="T14" fmla="*/ 103 w 258"/>
                <a:gd name="T15" fmla="*/ 78 h 769"/>
                <a:gd name="T16" fmla="*/ 124 w 258"/>
                <a:gd name="T17" fmla="*/ 0 h 769"/>
                <a:gd name="T18" fmla="*/ 175 w 258"/>
                <a:gd name="T19" fmla="*/ 152 h 769"/>
                <a:gd name="T20" fmla="*/ 215 w 258"/>
                <a:gd name="T21" fmla="*/ 17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8" h="769">
                  <a:moveTo>
                    <a:pt x="215" y="174"/>
                  </a:moveTo>
                  <a:cubicBezTo>
                    <a:pt x="220" y="195"/>
                    <a:pt x="258" y="302"/>
                    <a:pt x="258" y="302"/>
                  </a:cubicBezTo>
                  <a:cubicBezTo>
                    <a:pt x="236" y="315"/>
                    <a:pt x="162" y="408"/>
                    <a:pt x="162" y="408"/>
                  </a:cubicBezTo>
                  <a:cubicBezTo>
                    <a:pt x="172" y="416"/>
                    <a:pt x="204" y="474"/>
                    <a:pt x="204" y="474"/>
                  </a:cubicBezTo>
                  <a:cubicBezTo>
                    <a:pt x="174" y="491"/>
                    <a:pt x="38" y="709"/>
                    <a:pt x="0" y="769"/>
                  </a:cubicBezTo>
                  <a:cubicBezTo>
                    <a:pt x="170" y="370"/>
                    <a:pt x="101" y="152"/>
                    <a:pt x="101" y="152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75" y="152"/>
                    <a:pt x="175" y="152"/>
                    <a:pt x="175" y="152"/>
                  </a:cubicBezTo>
                  <a:lnTo>
                    <a:pt x="215" y="174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189B36A-DB9D-BE43-AEE7-01DB9EADC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2122488"/>
              <a:ext cx="769938" cy="1604963"/>
            </a:xfrm>
            <a:custGeom>
              <a:avLst/>
              <a:gdLst>
                <a:gd name="T0" fmla="*/ 160 w 205"/>
                <a:gd name="T1" fmla="*/ 222 h 427"/>
                <a:gd name="T2" fmla="*/ 205 w 205"/>
                <a:gd name="T3" fmla="*/ 304 h 427"/>
                <a:gd name="T4" fmla="*/ 158 w 205"/>
                <a:gd name="T5" fmla="*/ 296 h 427"/>
                <a:gd name="T6" fmla="*/ 125 w 205"/>
                <a:gd name="T7" fmla="*/ 291 h 427"/>
                <a:gd name="T8" fmla="*/ 85 w 205"/>
                <a:gd name="T9" fmla="*/ 184 h 427"/>
                <a:gd name="T10" fmla="*/ 85 w 205"/>
                <a:gd name="T11" fmla="*/ 427 h 427"/>
                <a:gd name="T12" fmla="*/ 72 w 205"/>
                <a:gd name="T13" fmla="*/ 291 h 427"/>
                <a:gd name="T14" fmla="*/ 40 w 205"/>
                <a:gd name="T15" fmla="*/ 291 h 427"/>
                <a:gd name="T16" fmla="*/ 0 w 205"/>
                <a:gd name="T17" fmla="*/ 104 h 427"/>
                <a:gd name="T18" fmla="*/ 13 w 205"/>
                <a:gd name="T19" fmla="*/ 0 h 427"/>
                <a:gd name="T20" fmla="*/ 181 w 205"/>
                <a:gd name="T21" fmla="*/ 144 h 427"/>
                <a:gd name="T22" fmla="*/ 160 w 205"/>
                <a:gd name="T23" fmla="*/ 22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5" h="427">
                  <a:moveTo>
                    <a:pt x="160" y="222"/>
                  </a:moveTo>
                  <a:cubicBezTo>
                    <a:pt x="205" y="304"/>
                    <a:pt x="205" y="304"/>
                    <a:pt x="205" y="304"/>
                  </a:cubicBezTo>
                  <a:cubicBezTo>
                    <a:pt x="158" y="296"/>
                    <a:pt x="158" y="296"/>
                    <a:pt x="158" y="296"/>
                  </a:cubicBezTo>
                  <a:cubicBezTo>
                    <a:pt x="125" y="291"/>
                    <a:pt x="125" y="291"/>
                    <a:pt x="125" y="291"/>
                  </a:cubicBezTo>
                  <a:cubicBezTo>
                    <a:pt x="85" y="184"/>
                    <a:pt x="85" y="184"/>
                    <a:pt x="85" y="184"/>
                  </a:cubicBezTo>
                  <a:cubicBezTo>
                    <a:pt x="101" y="235"/>
                    <a:pt x="85" y="427"/>
                    <a:pt x="85" y="427"/>
                  </a:cubicBezTo>
                  <a:cubicBezTo>
                    <a:pt x="72" y="291"/>
                    <a:pt x="72" y="291"/>
                    <a:pt x="72" y="291"/>
                  </a:cubicBezTo>
                  <a:cubicBezTo>
                    <a:pt x="40" y="291"/>
                    <a:pt x="40" y="291"/>
                    <a:pt x="40" y="291"/>
                  </a:cubicBezTo>
                  <a:cubicBezTo>
                    <a:pt x="48" y="198"/>
                    <a:pt x="0" y="104"/>
                    <a:pt x="0" y="10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1" y="126"/>
                    <a:pt x="181" y="144"/>
                    <a:pt x="181" y="144"/>
                  </a:cubicBezTo>
                  <a:lnTo>
                    <a:pt x="160" y="222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5A48646-9E0F-5F4C-94EE-E9179C831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576" y="2813051"/>
              <a:ext cx="676275" cy="2797175"/>
            </a:xfrm>
            <a:custGeom>
              <a:avLst/>
              <a:gdLst>
                <a:gd name="T0" fmla="*/ 111 w 180"/>
                <a:gd name="T1" fmla="*/ 112 h 744"/>
                <a:gd name="T2" fmla="*/ 10 w 180"/>
                <a:gd name="T3" fmla="*/ 729 h 744"/>
                <a:gd name="T4" fmla="*/ 10 w 180"/>
                <a:gd name="T5" fmla="*/ 729 h 744"/>
                <a:gd name="T6" fmla="*/ 1 w 180"/>
                <a:gd name="T7" fmla="*/ 744 h 744"/>
                <a:gd name="T8" fmla="*/ 0 w 180"/>
                <a:gd name="T9" fmla="*/ 566 h 744"/>
                <a:gd name="T10" fmla="*/ 10 w 180"/>
                <a:gd name="T11" fmla="*/ 566 h 744"/>
                <a:gd name="T12" fmla="*/ 38 w 180"/>
                <a:gd name="T13" fmla="*/ 243 h 744"/>
                <a:gd name="T14" fmla="*/ 38 w 180"/>
                <a:gd name="T15" fmla="*/ 0 h 744"/>
                <a:gd name="T16" fmla="*/ 78 w 180"/>
                <a:gd name="T17" fmla="*/ 107 h 744"/>
                <a:gd name="T18" fmla="*/ 111 w 180"/>
                <a:gd name="T19" fmla="*/ 112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744">
                  <a:moveTo>
                    <a:pt x="111" y="112"/>
                  </a:moveTo>
                  <a:cubicBezTo>
                    <a:pt x="111" y="112"/>
                    <a:pt x="180" y="330"/>
                    <a:pt x="10" y="729"/>
                  </a:cubicBezTo>
                  <a:cubicBezTo>
                    <a:pt x="10" y="729"/>
                    <a:pt x="10" y="729"/>
                    <a:pt x="10" y="729"/>
                  </a:cubicBezTo>
                  <a:cubicBezTo>
                    <a:pt x="4" y="739"/>
                    <a:pt x="1" y="744"/>
                    <a:pt x="1" y="744"/>
                  </a:cubicBezTo>
                  <a:cubicBezTo>
                    <a:pt x="27" y="654"/>
                    <a:pt x="13" y="566"/>
                    <a:pt x="0" y="566"/>
                  </a:cubicBezTo>
                  <a:cubicBezTo>
                    <a:pt x="10" y="566"/>
                    <a:pt x="10" y="566"/>
                    <a:pt x="10" y="566"/>
                  </a:cubicBezTo>
                  <a:cubicBezTo>
                    <a:pt x="25" y="493"/>
                    <a:pt x="38" y="243"/>
                    <a:pt x="38" y="243"/>
                  </a:cubicBezTo>
                  <a:cubicBezTo>
                    <a:pt x="38" y="243"/>
                    <a:pt x="54" y="51"/>
                    <a:pt x="38" y="0"/>
                  </a:cubicBezTo>
                  <a:cubicBezTo>
                    <a:pt x="78" y="107"/>
                    <a:pt x="78" y="107"/>
                    <a:pt x="78" y="107"/>
                  </a:cubicBezTo>
                  <a:lnTo>
                    <a:pt x="111" y="112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90EF002-EA57-DF46-9E36-CA214D43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801" y="1760538"/>
              <a:ext cx="755650" cy="1966913"/>
            </a:xfrm>
            <a:custGeom>
              <a:avLst/>
              <a:gdLst>
                <a:gd name="T0" fmla="*/ 188 w 201"/>
                <a:gd name="T1" fmla="*/ 387 h 523"/>
                <a:gd name="T2" fmla="*/ 201 w 201"/>
                <a:gd name="T3" fmla="*/ 523 h 523"/>
                <a:gd name="T4" fmla="*/ 107 w 201"/>
                <a:gd name="T5" fmla="*/ 403 h 523"/>
                <a:gd name="T6" fmla="*/ 101 w 201"/>
                <a:gd name="T7" fmla="*/ 392 h 523"/>
                <a:gd name="T8" fmla="*/ 68 w 201"/>
                <a:gd name="T9" fmla="*/ 248 h 523"/>
                <a:gd name="T10" fmla="*/ 31 w 201"/>
                <a:gd name="T11" fmla="*/ 211 h 523"/>
                <a:gd name="T12" fmla="*/ 0 w 201"/>
                <a:gd name="T13" fmla="*/ 0 h 523"/>
                <a:gd name="T14" fmla="*/ 55 w 201"/>
                <a:gd name="T15" fmla="*/ 112 h 523"/>
                <a:gd name="T16" fmla="*/ 116 w 201"/>
                <a:gd name="T17" fmla="*/ 200 h 523"/>
                <a:gd name="T18" fmla="*/ 156 w 201"/>
                <a:gd name="T19" fmla="*/ 387 h 523"/>
                <a:gd name="T20" fmla="*/ 188 w 201"/>
                <a:gd name="T21" fmla="*/ 387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523">
                  <a:moveTo>
                    <a:pt x="188" y="387"/>
                  </a:moveTo>
                  <a:cubicBezTo>
                    <a:pt x="201" y="523"/>
                    <a:pt x="201" y="523"/>
                    <a:pt x="201" y="523"/>
                  </a:cubicBezTo>
                  <a:cubicBezTo>
                    <a:pt x="107" y="403"/>
                    <a:pt x="107" y="403"/>
                    <a:pt x="107" y="403"/>
                  </a:cubicBezTo>
                  <a:cubicBezTo>
                    <a:pt x="105" y="400"/>
                    <a:pt x="103" y="397"/>
                    <a:pt x="101" y="392"/>
                  </a:cubicBezTo>
                  <a:cubicBezTo>
                    <a:pt x="80" y="350"/>
                    <a:pt x="68" y="248"/>
                    <a:pt x="68" y="248"/>
                  </a:cubicBezTo>
                  <a:cubicBezTo>
                    <a:pt x="31" y="211"/>
                    <a:pt x="31" y="211"/>
                    <a:pt x="31" y="2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116" y="200"/>
                    <a:pt x="164" y="294"/>
                    <a:pt x="156" y="387"/>
                  </a:cubicBezTo>
                  <a:lnTo>
                    <a:pt x="188" y="387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06EA9C3-4E07-AA4F-8CD0-51BDB77C2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3276601"/>
              <a:ext cx="830263" cy="2716213"/>
            </a:xfrm>
            <a:custGeom>
              <a:avLst/>
              <a:gdLst>
                <a:gd name="T0" fmla="*/ 127 w 221"/>
                <a:gd name="T1" fmla="*/ 0 h 723"/>
                <a:gd name="T2" fmla="*/ 221 w 221"/>
                <a:gd name="T3" fmla="*/ 120 h 723"/>
                <a:gd name="T4" fmla="*/ 193 w 221"/>
                <a:gd name="T5" fmla="*/ 443 h 723"/>
                <a:gd name="T6" fmla="*/ 183 w 221"/>
                <a:gd name="T7" fmla="*/ 443 h 723"/>
                <a:gd name="T8" fmla="*/ 176 w 221"/>
                <a:gd name="T9" fmla="*/ 453 h 723"/>
                <a:gd name="T10" fmla="*/ 56 w 221"/>
                <a:gd name="T11" fmla="*/ 723 h 723"/>
                <a:gd name="T12" fmla="*/ 0 w 221"/>
                <a:gd name="T13" fmla="*/ 659 h 723"/>
                <a:gd name="T14" fmla="*/ 127 w 221"/>
                <a:gd name="T15" fmla="*/ 432 h 723"/>
                <a:gd name="T16" fmla="*/ 127 w 221"/>
                <a:gd name="T1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23">
                  <a:moveTo>
                    <a:pt x="127" y="0"/>
                  </a:move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08" y="370"/>
                    <a:pt x="193" y="443"/>
                  </a:cubicBezTo>
                  <a:cubicBezTo>
                    <a:pt x="183" y="443"/>
                    <a:pt x="183" y="443"/>
                    <a:pt x="183" y="443"/>
                  </a:cubicBezTo>
                  <a:cubicBezTo>
                    <a:pt x="181" y="443"/>
                    <a:pt x="178" y="446"/>
                    <a:pt x="176" y="453"/>
                  </a:cubicBezTo>
                  <a:cubicBezTo>
                    <a:pt x="163" y="499"/>
                    <a:pt x="56" y="723"/>
                    <a:pt x="56" y="723"/>
                  </a:cubicBezTo>
                  <a:cubicBezTo>
                    <a:pt x="27" y="689"/>
                    <a:pt x="0" y="659"/>
                    <a:pt x="0" y="659"/>
                  </a:cubicBezTo>
                  <a:cubicBezTo>
                    <a:pt x="127" y="432"/>
                    <a:pt x="127" y="432"/>
                    <a:pt x="127" y="4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0D51C1E-1A52-E042-84FA-C2D75E327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6" y="4941888"/>
              <a:ext cx="577850" cy="1479550"/>
            </a:xfrm>
            <a:custGeom>
              <a:avLst/>
              <a:gdLst>
                <a:gd name="T0" fmla="*/ 127 w 154"/>
                <a:gd name="T1" fmla="*/ 0 h 394"/>
                <a:gd name="T2" fmla="*/ 128 w 154"/>
                <a:gd name="T3" fmla="*/ 178 h 394"/>
                <a:gd name="T4" fmla="*/ 72 w 154"/>
                <a:gd name="T5" fmla="*/ 376 h 394"/>
                <a:gd name="T6" fmla="*/ 0 w 154"/>
                <a:gd name="T7" fmla="*/ 280 h 394"/>
                <a:gd name="T8" fmla="*/ 120 w 154"/>
                <a:gd name="T9" fmla="*/ 10 h 394"/>
                <a:gd name="T10" fmla="*/ 127 w 154"/>
                <a:gd name="T11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394">
                  <a:moveTo>
                    <a:pt x="127" y="0"/>
                  </a:moveTo>
                  <a:cubicBezTo>
                    <a:pt x="140" y="0"/>
                    <a:pt x="154" y="88"/>
                    <a:pt x="128" y="178"/>
                  </a:cubicBezTo>
                  <a:cubicBezTo>
                    <a:pt x="109" y="213"/>
                    <a:pt x="75" y="394"/>
                    <a:pt x="72" y="376"/>
                  </a:cubicBezTo>
                  <a:cubicBezTo>
                    <a:pt x="70" y="366"/>
                    <a:pt x="33" y="320"/>
                    <a:pt x="0" y="280"/>
                  </a:cubicBezTo>
                  <a:cubicBezTo>
                    <a:pt x="0" y="280"/>
                    <a:pt x="107" y="56"/>
                    <a:pt x="120" y="10"/>
                  </a:cubicBezTo>
                  <a:cubicBezTo>
                    <a:pt x="122" y="3"/>
                    <a:pt x="125" y="0"/>
                    <a:pt x="127" y="0"/>
                  </a:cubicBez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79456C6-7D56-6145-9C76-644E939B8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122488"/>
              <a:ext cx="277813" cy="390525"/>
            </a:xfrm>
            <a:custGeom>
              <a:avLst/>
              <a:gdLst>
                <a:gd name="T0" fmla="*/ 175 w 175"/>
                <a:gd name="T1" fmla="*/ 0 h 246"/>
                <a:gd name="T2" fmla="*/ 144 w 175"/>
                <a:gd name="T3" fmla="*/ 246 h 246"/>
                <a:gd name="T4" fmla="*/ 0 w 175"/>
                <a:gd name="T5" fmla="*/ 38 h 246"/>
                <a:gd name="T6" fmla="*/ 175 w 175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246">
                  <a:moveTo>
                    <a:pt x="175" y="0"/>
                  </a:moveTo>
                  <a:lnTo>
                    <a:pt x="144" y="246"/>
                  </a:lnTo>
                  <a:lnTo>
                    <a:pt x="0" y="3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463CA8E-72DE-B34B-9710-1DA8F727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1" y="2693988"/>
              <a:ext cx="676275" cy="3397250"/>
            </a:xfrm>
            <a:custGeom>
              <a:avLst/>
              <a:gdLst>
                <a:gd name="T0" fmla="*/ 180 w 180"/>
                <a:gd name="T1" fmla="*/ 155 h 904"/>
                <a:gd name="T2" fmla="*/ 180 w 180"/>
                <a:gd name="T3" fmla="*/ 587 h 904"/>
                <a:gd name="T4" fmla="*/ 53 w 180"/>
                <a:gd name="T5" fmla="*/ 814 h 904"/>
                <a:gd name="T6" fmla="*/ 0 w 180"/>
                <a:gd name="T7" fmla="*/ 904 h 904"/>
                <a:gd name="T8" fmla="*/ 2 w 180"/>
                <a:gd name="T9" fmla="*/ 761 h 904"/>
                <a:gd name="T10" fmla="*/ 16 w 180"/>
                <a:gd name="T11" fmla="*/ 230 h 904"/>
                <a:gd name="T12" fmla="*/ 141 w 180"/>
                <a:gd name="T13" fmla="*/ 0 h 904"/>
                <a:gd name="T14" fmla="*/ 174 w 180"/>
                <a:gd name="T15" fmla="*/ 144 h 904"/>
                <a:gd name="T16" fmla="*/ 180 w 180"/>
                <a:gd name="T17" fmla="*/ 1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904">
                  <a:moveTo>
                    <a:pt x="180" y="155"/>
                  </a:moveTo>
                  <a:cubicBezTo>
                    <a:pt x="180" y="587"/>
                    <a:pt x="180" y="587"/>
                    <a:pt x="180" y="587"/>
                  </a:cubicBezTo>
                  <a:cubicBezTo>
                    <a:pt x="53" y="814"/>
                    <a:pt x="53" y="814"/>
                    <a:pt x="53" y="814"/>
                  </a:cubicBezTo>
                  <a:cubicBezTo>
                    <a:pt x="29" y="856"/>
                    <a:pt x="0" y="904"/>
                    <a:pt x="0" y="904"/>
                  </a:cubicBezTo>
                  <a:cubicBezTo>
                    <a:pt x="2" y="761"/>
                    <a:pt x="2" y="761"/>
                    <a:pt x="2" y="761"/>
                  </a:cubicBezTo>
                  <a:cubicBezTo>
                    <a:pt x="13" y="717"/>
                    <a:pt x="16" y="230"/>
                    <a:pt x="16" y="23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53" y="102"/>
                    <a:pt x="174" y="144"/>
                  </a:cubicBezTo>
                  <a:cubicBezTo>
                    <a:pt x="176" y="149"/>
                    <a:pt x="178" y="152"/>
                    <a:pt x="180" y="155"/>
                  </a:cubicBez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A14F2D9-A14A-644E-A64F-F2BFBDE19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1760538"/>
              <a:ext cx="962025" cy="933450"/>
            </a:xfrm>
            <a:custGeom>
              <a:avLst/>
              <a:gdLst>
                <a:gd name="T0" fmla="*/ 519 w 606"/>
                <a:gd name="T1" fmla="*/ 500 h 588"/>
                <a:gd name="T2" fmla="*/ 606 w 606"/>
                <a:gd name="T3" fmla="*/ 588 h 588"/>
                <a:gd name="T4" fmla="*/ 391 w 606"/>
                <a:gd name="T5" fmla="*/ 588 h 588"/>
                <a:gd name="T6" fmla="*/ 391 w 606"/>
                <a:gd name="T7" fmla="*/ 337 h 588"/>
                <a:gd name="T8" fmla="*/ 183 w 606"/>
                <a:gd name="T9" fmla="*/ 588 h 588"/>
                <a:gd name="T10" fmla="*/ 0 w 606"/>
                <a:gd name="T11" fmla="*/ 474 h 588"/>
                <a:gd name="T12" fmla="*/ 178 w 606"/>
                <a:gd name="T13" fmla="*/ 431 h 588"/>
                <a:gd name="T14" fmla="*/ 445 w 606"/>
                <a:gd name="T15" fmla="*/ 0 h 588"/>
                <a:gd name="T16" fmla="*/ 519 w 606"/>
                <a:gd name="T17" fmla="*/ 5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6" h="588">
                  <a:moveTo>
                    <a:pt x="519" y="500"/>
                  </a:moveTo>
                  <a:lnTo>
                    <a:pt x="606" y="588"/>
                  </a:lnTo>
                  <a:lnTo>
                    <a:pt x="391" y="588"/>
                  </a:lnTo>
                  <a:lnTo>
                    <a:pt x="391" y="337"/>
                  </a:lnTo>
                  <a:lnTo>
                    <a:pt x="183" y="588"/>
                  </a:lnTo>
                  <a:lnTo>
                    <a:pt x="0" y="474"/>
                  </a:lnTo>
                  <a:lnTo>
                    <a:pt x="178" y="431"/>
                  </a:lnTo>
                  <a:lnTo>
                    <a:pt x="445" y="0"/>
                  </a:lnTo>
                  <a:lnTo>
                    <a:pt x="519" y="50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B9696E87-B95A-0946-B5FB-AEAC9668B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2513013"/>
              <a:ext cx="1130300" cy="1044575"/>
            </a:xfrm>
            <a:custGeom>
              <a:avLst/>
              <a:gdLst>
                <a:gd name="T0" fmla="*/ 270 w 712"/>
                <a:gd name="T1" fmla="*/ 483 h 658"/>
                <a:gd name="T2" fmla="*/ 0 w 712"/>
                <a:gd name="T3" fmla="*/ 476 h 658"/>
                <a:gd name="T4" fmla="*/ 76 w 712"/>
                <a:gd name="T5" fmla="*/ 329 h 658"/>
                <a:gd name="T6" fmla="*/ 106 w 712"/>
                <a:gd name="T7" fmla="*/ 0 h 658"/>
                <a:gd name="T8" fmla="*/ 289 w 712"/>
                <a:gd name="T9" fmla="*/ 114 h 658"/>
                <a:gd name="T10" fmla="*/ 270 w 712"/>
                <a:gd name="T11" fmla="*/ 443 h 658"/>
                <a:gd name="T12" fmla="*/ 334 w 712"/>
                <a:gd name="T13" fmla="*/ 140 h 658"/>
                <a:gd name="T14" fmla="*/ 409 w 712"/>
                <a:gd name="T15" fmla="*/ 443 h 658"/>
                <a:gd name="T16" fmla="*/ 497 w 712"/>
                <a:gd name="T17" fmla="*/ 114 h 658"/>
                <a:gd name="T18" fmla="*/ 712 w 712"/>
                <a:gd name="T19" fmla="*/ 114 h 658"/>
                <a:gd name="T20" fmla="*/ 416 w 712"/>
                <a:gd name="T21" fmla="*/ 658 h 658"/>
                <a:gd name="T22" fmla="*/ 416 w 712"/>
                <a:gd name="T23" fmla="*/ 488 h 658"/>
                <a:gd name="T24" fmla="*/ 270 w 712"/>
                <a:gd name="T25" fmla="*/ 48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658">
                  <a:moveTo>
                    <a:pt x="270" y="483"/>
                  </a:moveTo>
                  <a:lnTo>
                    <a:pt x="0" y="476"/>
                  </a:lnTo>
                  <a:lnTo>
                    <a:pt x="76" y="329"/>
                  </a:lnTo>
                  <a:lnTo>
                    <a:pt x="106" y="0"/>
                  </a:lnTo>
                  <a:lnTo>
                    <a:pt x="289" y="114"/>
                  </a:lnTo>
                  <a:lnTo>
                    <a:pt x="270" y="443"/>
                  </a:lnTo>
                  <a:lnTo>
                    <a:pt x="334" y="140"/>
                  </a:lnTo>
                  <a:lnTo>
                    <a:pt x="409" y="443"/>
                  </a:lnTo>
                  <a:lnTo>
                    <a:pt x="497" y="114"/>
                  </a:lnTo>
                  <a:lnTo>
                    <a:pt x="712" y="114"/>
                  </a:lnTo>
                  <a:lnTo>
                    <a:pt x="416" y="658"/>
                  </a:lnTo>
                  <a:lnTo>
                    <a:pt x="416" y="488"/>
                  </a:lnTo>
                  <a:lnTo>
                    <a:pt x="270" y="48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46E942C-BA3C-4A44-8802-0CB4656B0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2295526"/>
              <a:ext cx="258763" cy="920750"/>
            </a:xfrm>
            <a:custGeom>
              <a:avLst/>
              <a:gdLst>
                <a:gd name="T0" fmla="*/ 163 w 163"/>
                <a:gd name="T1" fmla="*/ 0 h 580"/>
                <a:gd name="T2" fmla="*/ 163 w 163"/>
                <a:gd name="T3" fmla="*/ 251 h 580"/>
                <a:gd name="T4" fmla="*/ 75 w 163"/>
                <a:gd name="T5" fmla="*/ 580 h 580"/>
                <a:gd name="T6" fmla="*/ 0 w 163"/>
                <a:gd name="T7" fmla="*/ 277 h 580"/>
                <a:gd name="T8" fmla="*/ 163 w 163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580">
                  <a:moveTo>
                    <a:pt x="163" y="0"/>
                  </a:moveTo>
                  <a:lnTo>
                    <a:pt x="163" y="251"/>
                  </a:lnTo>
                  <a:lnTo>
                    <a:pt x="75" y="580"/>
                  </a:lnTo>
                  <a:lnTo>
                    <a:pt x="0" y="27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37D9E6D-7E63-C64E-A680-12C67AC32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2295526"/>
              <a:ext cx="360363" cy="920750"/>
            </a:xfrm>
            <a:custGeom>
              <a:avLst/>
              <a:gdLst>
                <a:gd name="T0" fmla="*/ 227 w 227"/>
                <a:gd name="T1" fmla="*/ 0 h 580"/>
                <a:gd name="T2" fmla="*/ 64 w 227"/>
                <a:gd name="T3" fmla="*/ 277 h 580"/>
                <a:gd name="T4" fmla="*/ 0 w 227"/>
                <a:gd name="T5" fmla="*/ 580 h 580"/>
                <a:gd name="T6" fmla="*/ 19 w 227"/>
                <a:gd name="T7" fmla="*/ 251 h 580"/>
                <a:gd name="T8" fmla="*/ 227 w 227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80">
                  <a:moveTo>
                    <a:pt x="227" y="0"/>
                  </a:moveTo>
                  <a:lnTo>
                    <a:pt x="64" y="277"/>
                  </a:lnTo>
                  <a:lnTo>
                    <a:pt x="0" y="580"/>
                  </a:lnTo>
                  <a:lnTo>
                    <a:pt x="19" y="25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CAD97C99-B868-314E-9238-BEF6A010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3279776"/>
              <a:ext cx="412750" cy="2273300"/>
            </a:xfrm>
            <a:custGeom>
              <a:avLst/>
              <a:gdLst>
                <a:gd name="T0" fmla="*/ 110 w 110"/>
                <a:gd name="T1" fmla="*/ 2 h 605"/>
                <a:gd name="T2" fmla="*/ 110 w 110"/>
                <a:gd name="T3" fmla="*/ 74 h 605"/>
                <a:gd name="T4" fmla="*/ 96 w 110"/>
                <a:gd name="T5" fmla="*/ 605 h 605"/>
                <a:gd name="T6" fmla="*/ 6 w 110"/>
                <a:gd name="T7" fmla="*/ 351 h 605"/>
                <a:gd name="T8" fmla="*/ 48 w 110"/>
                <a:gd name="T9" fmla="*/ 0 h 605"/>
                <a:gd name="T10" fmla="*/ 110 w 110"/>
                <a:gd name="T11" fmla="*/ 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605">
                  <a:moveTo>
                    <a:pt x="110" y="2"/>
                  </a:moveTo>
                  <a:cubicBezTo>
                    <a:pt x="110" y="74"/>
                    <a:pt x="110" y="74"/>
                    <a:pt x="110" y="74"/>
                  </a:cubicBezTo>
                  <a:cubicBezTo>
                    <a:pt x="110" y="74"/>
                    <a:pt x="107" y="561"/>
                    <a:pt x="96" y="605"/>
                  </a:cubicBezTo>
                  <a:cubicBezTo>
                    <a:pt x="6" y="351"/>
                    <a:pt x="6" y="351"/>
                    <a:pt x="6" y="351"/>
                  </a:cubicBezTo>
                  <a:cubicBezTo>
                    <a:pt x="0" y="294"/>
                    <a:pt x="45" y="20"/>
                    <a:pt x="48" y="0"/>
                  </a:cubicBezTo>
                  <a:lnTo>
                    <a:pt x="110" y="2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99CD308-58D1-9B43-81C7-D5565793F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376" y="4362451"/>
              <a:ext cx="720725" cy="1728788"/>
            </a:xfrm>
            <a:custGeom>
              <a:avLst/>
              <a:gdLst>
                <a:gd name="T0" fmla="*/ 102 w 192"/>
                <a:gd name="T1" fmla="*/ 63 h 460"/>
                <a:gd name="T2" fmla="*/ 192 w 192"/>
                <a:gd name="T3" fmla="*/ 317 h 460"/>
                <a:gd name="T4" fmla="*/ 190 w 192"/>
                <a:gd name="T5" fmla="*/ 460 h 460"/>
                <a:gd name="T6" fmla="*/ 0 w 192"/>
                <a:gd name="T7" fmla="*/ 0 h 460"/>
                <a:gd name="T8" fmla="*/ 102 w 192"/>
                <a:gd name="T9" fmla="*/ 6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460">
                  <a:moveTo>
                    <a:pt x="102" y="63"/>
                  </a:moveTo>
                  <a:cubicBezTo>
                    <a:pt x="192" y="317"/>
                    <a:pt x="192" y="317"/>
                    <a:pt x="192" y="317"/>
                  </a:cubicBezTo>
                  <a:cubicBezTo>
                    <a:pt x="190" y="460"/>
                    <a:pt x="190" y="460"/>
                    <a:pt x="190" y="460"/>
                  </a:cubicBezTo>
                  <a:cubicBezTo>
                    <a:pt x="187" y="423"/>
                    <a:pt x="87" y="147"/>
                    <a:pt x="0" y="0"/>
                  </a:cubicBezTo>
                  <a:lnTo>
                    <a:pt x="102" y="63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0FA5710-A508-C14E-84DF-FBEDAAB41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3265488"/>
              <a:ext cx="1082675" cy="1333500"/>
            </a:xfrm>
            <a:custGeom>
              <a:avLst/>
              <a:gdLst>
                <a:gd name="T0" fmla="*/ 174 w 288"/>
                <a:gd name="T1" fmla="*/ 1 h 355"/>
                <a:gd name="T2" fmla="*/ 288 w 288"/>
                <a:gd name="T3" fmla="*/ 4 h 355"/>
                <a:gd name="T4" fmla="*/ 246 w 288"/>
                <a:gd name="T5" fmla="*/ 355 h 355"/>
                <a:gd name="T6" fmla="*/ 144 w 288"/>
                <a:gd name="T7" fmla="*/ 292 h 355"/>
                <a:gd name="T8" fmla="*/ 144 w 288"/>
                <a:gd name="T9" fmla="*/ 292 h 355"/>
                <a:gd name="T10" fmla="*/ 94 w 288"/>
                <a:gd name="T11" fmla="*/ 222 h 355"/>
                <a:gd name="T12" fmla="*/ 14 w 288"/>
                <a:gd name="T13" fmla="*/ 59 h 355"/>
                <a:gd name="T14" fmla="*/ 144 w 288"/>
                <a:gd name="T15" fmla="*/ 0 h 355"/>
                <a:gd name="T16" fmla="*/ 174 w 288"/>
                <a:gd name="T17" fmla="*/ 1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355">
                  <a:moveTo>
                    <a:pt x="174" y="1"/>
                  </a:moveTo>
                  <a:cubicBezTo>
                    <a:pt x="288" y="4"/>
                    <a:pt x="288" y="4"/>
                    <a:pt x="288" y="4"/>
                  </a:cubicBezTo>
                  <a:cubicBezTo>
                    <a:pt x="285" y="24"/>
                    <a:pt x="240" y="298"/>
                    <a:pt x="246" y="355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44" y="292"/>
                    <a:pt x="144" y="292"/>
                    <a:pt x="144" y="292"/>
                  </a:cubicBezTo>
                  <a:cubicBezTo>
                    <a:pt x="126" y="262"/>
                    <a:pt x="109" y="238"/>
                    <a:pt x="94" y="222"/>
                  </a:cubicBezTo>
                  <a:cubicBezTo>
                    <a:pt x="0" y="126"/>
                    <a:pt x="14" y="59"/>
                    <a:pt x="14" y="59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560EDD8-BD5E-BC48-9590-D9A0FC19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3035301"/>
              <a:ext cx="463550" cy="233363"/>
            </a:xfrm>
            <a:custGeom>
              <a:avLst/>
              <a:gdLst>
                <a:gd name="T0" fmla="*/ 292 w 292"/>
                <a:gd name="T1" fmla="*/ 0 h 147"/>
                <a:gd name="T2" fmla="*/ 216 w 292"/>
                <a:gd name="T3" fmla="*/ 147 h 147"/>
                <a:gd name="T4" fmla="*/ 0 w 292"/>
                <a:gd name="T5" fmla="*/ 114 h 147"/>
                <a:gd name="T6" fmla="*/ 45 w 292"/>
                <a:gd name="T7" fmla="*/ 69 h 147"/>
                <a:gd name="T8" fmla="*/ 292 w 292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47">
                  <a:moveTo>
                    <a:pt x="292" y="0"/>
                  </a:moveTo>
                  <a:lnTo>
                    <a:pt x="216" y="147"/>
                  </a:lnTo>
                  <a:lnTo>
                    <a:pt x="0" y="114"/>
                  </a:lnTo>
                  <a:lnTo>
                    <a:pt x="45" y="69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870F48C6-B150-7E46-8FA4-7BF090C9C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426" y="3216276"/>
              <a:ext cx="601663" cy="269875"/>
            </a:xfrm>
            <a:custGeom>
              <a:avLst/>
              <a:gdLst>
                <a:gd name="T0" fmla="*/ 379 w 379"/>
                <a:gd name="T1" fmla="*/ 33 h 170"/>
                <a:gd name="T2" fmla="*/ 308 w 379"/>
                <a:gd name="T3" fmla="*/ 31 h 170"/>
                <a:gd name="T4" fmla="*/ 0 w 379"/>
                <a:gd name="T5" fmla="*/ 170 h 170"/>
                <a:gd name="T6" fmla="*/ 163 w 379"/>
                <a:gd name="T7" fmla="*/ 0 h 170"/>
                <a:gd name="T8" fmla="*/ 379 w 379"/>
                <a:gd name="T9" fmla="*/ 3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70">
                  <a:moveTo>
                    <a:pt x="379" y="33"/>
                  </a:moveTo>
                  <a:lnTo>
                    <a:pt x="308" y="31"/>
                  </a:lnTo>
                  <a:lnTo>
                    <a:pt x="0" y="170"/>
                  </a:lnTo>
                  <a:lnTo>
                    <a:pt x="163" y="0"/>
                  </a:lnTo>
                  <a:lnTo>
                    <a:pt x="379" y="33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669910-9F49-7540-A330-DFC8972593D4}"/>
              </a:ext>
            </a:extLst>
          </p:cNvPr>
          <p:cNvGrpSpPr/>
          <p:nvPr/>
        </p:nvGrpSpPr>
        <p:grpSpPr>
          <a:xfrm>
            <a:off x="14259684" y="5831347"/>
            <a:ext cx="2462609" cy="3066993"/>
            <a:chOff x="862013" y="2641601"/>
            <a:chExt cx="1379538" cy="1841500"/>
          </a:xfrm>
        </p:grpSpPr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3B75F1FC-75CC-3448-A420-ACDE4374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3" y="3294063"/>
              <a:ext cx="495300" cy="790575"/>
            </a:xfrm>
            <a:custGeom>
              <a:avLst/>
              <a:gdLst>
                <a:gd name="T0" fmla="*/ 132 w 132"/>
                <a:gd name="T1" fmla="*/ 150 h 210"/>
                <a:gd name="T2" fmla="*/ 64 w 132"/>
                <a:gd name="T3" fmla="*/ 210 h 210"/>
                <a:gd name="T4" fmla="*/ 10 w 132"/>
                <a:gd name="T5" fmla="*/ 128 h 210"/>
                <a:gd name="T6" fmla="*/ 0 w 132"/>
                <a:gd name="T7" fmla="*/ 0 h 210"/>
                <a:gd name="T8" fmla="*/ 32 w 132"/>
                <a:gd name="T9" fmla="*/ 0 h 210"/>
                <a:gd name="T10" fmla="*/ 106 w 132"/>
                <a:gd name="T11" fmla="*/ 0 h 210"/>
                <a:gd name="T12" fmla="*/ 106 w 132"/>
                <a:gd name="T13" fmla="*/ 0 h 210"/>
                <a:gd name="T14" fmla="*/ 132 w 132"/>
                <a:gd name="T15" fmla="*/ 15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10">
                  <a:moveTo>
                    <a:pt x="132" y="150"/>
                  </a:moveTo>
                  <a:cubicBezTo>
                    <a:pt x="64" y="210"/>
                    <a:pt x="64" y="210"/>
                    <a:pt x="64" y="210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9" y="49"/>
                    <a:pt x="131" y="105"/>
                    <a:pt x="132" y="150"/>
                  </a:cubicBezTo>
                  <a:close/>
                </a:path>
              </a:pathLst>
            </a:custGeom>
            <a:solidFill>
              <a:srgbClr val="157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21285FFA-2F0B-9548-85F4-4EF147775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6" y="2813051"/>
              <a:ext cx="279400" cy="481013"/>
            </a:xfrm>
            <a:custGeom>
              <a:avLst/>
              <a:gdLst>
                <a:gd name="T0" fmla="*/ 32 w 74"/>
                <a:gd name="T1" fmla="*/ 0 h 128"/>
                <a:gd name="T2" fmla="*/ 74 w 74"/>
                <a:gd name="T3" fmla="*/ 128 h 128"/>
                <a:gd name="T4" fmla="*/ 74 w 74"/>
                <a:gd name="T5" fmla="*/ 128 h 128"/>
                <a:gd name="T6" fmla="*/ 0 w 74"/>
                <a:gd name="T7" fmla="*/ 128 h 128"/>
                <a:gd name="T8" fmla="*/ 32 w 74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28">
                  <a:moveTo>
                    <a:pt x="32" y="0"/>
                  </a:moveTo>
                  <a:cubicBezTo>
                    <a:pt x="32" y="0"/>
                    <a:pt x="55" y="58"/>
                    <a:pt x="74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0" y="128"/>
                    <a:pt x="0" y="128"/>
                    <a:pt x="0" y="12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C56FEA69-FFFC-3546-8694-B304E8211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6" y="3859213"/>
              <a:ext cx="474663" cy="547688"/>
            </a:xfrm>
            <a:custGeom>
              <a:avLst/>
              <a:gdLst>
                <a:gd name="T0" fmla="*/ 161 w 299"/>
                <a:gd name="T1" fmla="*/ 0 h 345"/>
                <a:gd name="T2" fmla="*/ 299 w 299"/>
                <a:gd name="T3" fmla="*/ 184 h 345"/>
                <a:gd name="T4" fmla="*/ 133 w 299"/>
                <a:gd name="T5" fmla="*/ 345 h 345"/>
                <a:gd name="T6" fmla="*/ 0 w 299"/>
                <a:gd name="T7" fmla="*/ 142 h 345"/>
                <a:gd name="T8" fmla="*/ 161 w 299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345">
                  <a:moveTo>
                    <a:pt x="161" y="0"/>
                  </a:moveTo>
                  <a:lnTo>
                    <a:pt x="299" y="184"/>
                  </a:lnTo>
                  <a:lnTo>
                    <a:pt x="133" y="345"/>
                  </a:lnTo>
                  <a:lnTo>
                    <a:pt x="0" y="14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D31EDF78-320F-F545-8A6E-2913579A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3" y="2641601"/>
              <a:ext cx="417513" cy="319088"/>
            </a:xfrm>
            <a:custGeom>
              <a:avLst/>
              <a:gdLst>
                <a:gd name="T0" fmla="*/ 111 w 111"/>
                <a:gd name="T1" fmla="*/ 85 h 85"/>
                <a:gd name="T2" fmla="*/ 0 w 111"/>
                <a:gd name="T3" fmla="*/ 54 h 85"/>
                <a:gd name="T4" fmla="*/ 2 w 111"/>
                <a:gd name="T5" fmla="*/ 0 h 85"/>
                <a:gd name="T6" fmla="*/ 34 w 111"/>
                <a:gd name="T7" fmla="*/ 48 h 85"/>
                <a:gd name="T8" fmla="*/ 96 w 111"/>
                <a:gd name="T9" fmla="*/ 12 h 85"/>
                <a:gd name="T10" fmla="*/ 111 w 111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5">
                  <a:moveTo>
                    <a:pt x="111" y="8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00" y="39"/>
                    <a:pt x="105" y="63"/>
                    <a:pt x="111" y="85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228F0825-B942-864C-98E2-8F3379AB5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476" y="3294063"/>
              <a:ext cx="915988" cy="969963"/>
            </a:xfrm>
            <a:custGeom>
              <a:avLst/>
              <a:gdLst>
                <a:gd name="T0" fmla="*/ 222 w 244"/>
                <a:gd name="T1" fmla="*/ 71 h 258"/>
                <a:gd name="T2" fmla="*/ 244 w 244"/>
                <a:gd name="T3" fmla="*/ 133 h 258"/>
                <a:gd name="T4" fmla="*/ 198 w 244"/>
                <a:gd name="T5" fmla="*/ 258 h 258"/>
                <a:gd name="T6" fmla="*/ 168 w 244"/>
                <a:gd name="T7" fmla="*/ 189 h 258"/>
                <a:gd name="T8" fmla="*/ 84 w 244"/>
                <a:gd name="T9" fmla="*/ 228 h 258"/>
                <a:gd name="T10" fmla="*/ 26 w 244"/>
                <a:gd name="T11" fmla="*/ 150 h 258"/>
                <a:gd name="T12" fmla="*/ 0 w 244"/>
                <a:gd name="T13" fmla="*/ 0 h 258"/>
                <a:gd name="T14" fmla="*/ 102 w 244"/>
                <a:gd name="T15" fmla="*/ 0 h 258"/>
                <a:gd name="T16" fmla="*/ 116 w 244"/>
                <a:gd name="T17" fmla="*/ 16 h 258"/>
                <a:gd name="T18" fmla="*/ 180 w 244"/>
                <a:gd name="T19" fmla="*/ 92 h 258"/>
                <a:gd name="T20" fmla="*/ 222 w 244"/>
                <a:gd name="T21" fmla="*/ 7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58">
                  <a:moveTo>
                    <a:pt x="222" y="71"/>
                  </a:moveTo>
                  <a:cubicBezTo>
                    <a:pt x="244" y="133"/>
                    <a:pt x="244" y="133"/>
                    <a:pt x="244" y="133"/>
                  </a:cubicBezTo>
                  <a:cubicBezTo>
                    <a:pt x="226" y="206"/>
                    <a:pt x="198" y="258"/>
                    <a:pt x="198" y="258"/>
                  </a:cubicBezTo>
                  <a:cubicBezTo>
                    <a:pt x="168" y="189"/>
                    <a:pt x="168" y="189"/>
                    <a:pt x="168" y="189"/>
                  </a:cubicBezTo>
                  <a:cubicBezTo>
                    <a:pt x="84" y="228"/>
                    <a:pt x="84" y="228"/>
                    <a:pt x="84" y="228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5" y="105"/>
                    <a:pt x="13" y="49"/>
                    <a:pt x="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5"/>
                    <a:pt x="111" y="11"/>
                    <a:pt x="116" y="16"/>
                  </a:cubicBezTo>
                  <a:cubicBezTo>
                    <a:pt x="150" y="56"/>
                    <a:pt x="180" y="92"/>
                    <a:pt x="180" y="92"/>
                  </a:cubicBezTo>
                  <a:lnTo>
                    <a:pt x="222" y="71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C82FC4D0-BAC5-954D-8831-92C95EB0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313" y="2843213"/>
              <a:ext cx="788988" cy="511175"/>
            </a:xfrm>
            <a:custGeom>
              <a:avLst/>
              <a:gdLst>
                <a:gd name="T0" fmla="*/ 76 w 210"/>
                <a:gd name="T1" fmla="*/ 120 h 136"/>
                <a:gd name="T2" fmla="*/ 0 w 210"/>
                <a:gd name="T3" fmla="*/ 31 h 136"/>
                <a:gd name="T4" fmla="*/ 86 w 210"/>
                <a:gd name="T5" fmla="*/ 0 h 136"/>
                <a:gd name="T6" fmla="*/ 197 w 210"/>
                <a:gd name="T7" fmla="*/ 31 h 136"/>
                <a:gd name="T8" fmla="*/ 210 w 210"/>
                <a:gd name="T9" fmla="*/ 72 h 136"/>
                <a:gd name="T10" fmla="*/ 114 w 210"/>
                <a:gd name="T11" fmla="*/ 72 h 136"/>
                <a:gd name="T12" fmla="*/ 90 w 210"/>
                <a:gd name="T13" fmla="*/ 136 h 136"/>
                <a:gd name="T14" fmla="*/ 76 w 210"/>
                <a:gd name="T15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36">
                  <a:moveTo>
                    <a:pt x="76" y="120"/>
                  </a:moveTo>
                  <a:cubicBezTo>
                    <a:pt x="46" y="85"/>
                    <a:pt x="16" y="49"/>
                    <a:pt x="0" y="3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201" y="46"/>
                    <a:pt x="206" y="60"/>
                    <a:pt x="210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85" y="131"/>
                    <a:pt x="81" y="125"/>
                    <a:pt x="76" y="120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2F9D16E-E3C2-2C44-85F2-1BE21A94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451" y="3114676"/>
              <a:ext cx="546100" cy="679450"/>
            </a:xfrm>
            <a:custGeom>
              <a:avLst/>
              <a:gdLst>
                <a:gd name="T0" fmla="*/ 144 w 145"/>
                <a:gd name="T1" fmla="*/ 58 h 181"/>
                <a:gd name="T2" fmla="*/ 128 w 145"/>
                <a:gd name="T3" fmla="*/ 181 h 181"/>
                <a:gd name="T4" fmla="*/ 106 w 145"/>
                <a:gd name="T5" fmla="*/ 119 h 181"/>
                <a:gd name="T6" fmla="*/ 64 w 145"/>
                <a:gd name="T7" fmla="*/ 140 h 181"/>
                <a:gd name="T8" fmla="*/ 0 w 145"/>
                <a:gd name="T9" fmla="*/ 64 h 181"/>
                <a:gd name="T10" fmla="*/ 24 w 145"/>
                <a:gd name="T11" fmla="*/ 0 h 181"/>
                <a:gd name="T12" fmla="*/ 120 w 145"/>
                <a:gd name="T13" fmla="*/ 0 h 181"/>
                <a:gd name="T14" fmla="*/ 144 w 145"/>
                <a:gd name="T15" fmla="*/ 5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181">
                  <a:moveTo>
                    <a:pt x="144" y="58"/>
                  </a:moveTo>
                  <a:cubicBezTo>
                    <a:pt x="145" y="101"/>
                    <a:pt x="138" y="144"/>
                    <a:pt x="128" y="181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34" y="104"/>
                    <a:pt x="0" y="6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3" y="37"/>
                    <a:pt x="144" y="58"/>
                    <a:pt x="144" y="58"/>
                  </a:cubicBezTo>
                  <a:close/>
                </a:path>
              </a:pathLst>
            </a:custGeom>
            <a:solidFill>
              <a:srgbClr val="2C9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68F71EE-FE35-9F46-86D9-F5140FD56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388" y="4005263"/>
              <a:ext cx="427038" cy="477838"/>
            </a:xfrm>
            <a:custGeom>
              <a:avLst/>
              <a:gdLst>
                <a:gd name="T0" fmla="*/ 198 w 269"/>
                <a:gd name="T1" fmla="*/ 0 h 301"/>
                <a:gd name="T2" fmla="*/ 269 w 269"/>
                <a:gd name="T3" fmla="*/ 163 h 301"/>
                <a:gd name="T4" fmla="*/ 123 w 269"/>
                <a:gd name="T5" fmla="*/ 301 h 301"/>
                <a:gd name="T6" fmla="*/ 0 w 269"/>
                <a:gd name="T7" fmla="*/ 92 h 301"/>
                <a:gd name="T8" fmla="*/ 198 w 269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01">
                  <a:moveTo>
                    <a:pt x="198" y="0"/>
                  </a:moveTo>
                  <a:lnTo>
                    <a:pt x="269" y="163"/>
                  </a:lnTo>
                  <a:lnTo>
                    <a:pt x="123" y="301"/>
                  </a:lnTo>
                  <a:lnTo>
                    <a:pt x="0" y="92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AF26B71F-B184-514C-886B-5420D811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26" y="2813051"/>
              <a:ext cx="541338" cy="481013"/>
            </a:xfrm>
            <a:custGeom>
              <a:avLst/>
              <a:gdLst>
                <a:gd name="T0" fmla="*/ 68 w 144"/>
                <a:gd name="T1" fmla="*/ 39 h 128"/>
                <a:gd name="T2" fmla="*/ 144 w 144"/>
                <a:gd name="T3" fmla="*/ 128 h 128"/>
                <a:gd name="T4" fmla="*/ 42 w 144"/>
                <a:gd name="T5" fmla="*/ 128 h 128"/>
                <a:gd name="T6" fmla="*/ 0 w 144"/>
                <a:gd name="T7" fmla="*/ 0 h 128"/>
                <a:gd name="T8" fmla="*/ 40 w 144"/>
                <a:gd name="T9" fmla="*/ 40 h 128"/>
                <a:gd name="T10" fmla="*/ 57 w 144"/>
                <a:gd name="T11" fmla="*/ 27 h 128"/>
                <a:gd name="T12" fmla="*/ 68 w 144"/>
                <a:gd name="T13" fmla="*/ 3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8">
                  <a:moveTo>
                    <a:pt x="68" y="39"/>
                  </a:moveTo>
                  <a:cubicBezTo>
                    <a:pt x="84" y="57"/>
                    <a:pt x="114" y="93"/>
                    <a:pt x="144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23" y="58"/>
                    <a:pt x="0" y="0"/>
                    <a:pt x="0" y="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9" y="28"/>
                    <a:pt x="63" y="32"/>
                    <a:pt x="68" y="39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A247E-8DF4-6A4E-9E98-5532934FF234}"/>
              </a:ext>
            </a:extLst>
          </p:cNvPr>
          <p:cNvCxnSpPr>
            <a:cxnSpLocks/>
          </p:cNvCxnSpPr>
          <p:nvPr/>
        </p:nvCxnSpPr>
        <p:spPr>
          <a:xfrm>
            <a:off x="1754910" y="4925014"/>
            <a:ext cx="17392453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2FB9256-285F-8749-95BF-A3C7CDD1F46D}"/>
              </a:ext>
            </a:extLst>
          </p:cNvPr>
          <p:cNvSpPr/>
          <p:nvPr/>
        </p:nvSpPr>
        <p:spPr>
          <a:xfrm>
            <a:off x="202" y="8297169"/>
            <a:ext cx="24377650" cy="541704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88C954-3B8A-AA4E-BAAB-14B0A96299AC}"/>
              </a:ext>
            </a:extLst>
          </p:cNvPr>
          <p:cNvCxnSpPr/>
          <p:nvPr/>
        </p:nvCxnSpPr>
        <p:spPr>
          <a:xfrm>
            <a:off x="1754910" y="11651013"/>
            <a:ext cx="17282160" cy="0"/>
          </a:xfrm>
          <a:prstGeom prst="line">
            <a:avLst/>
          </a:prstGeom>
          <a:ln w="38100" cap="rnd">
            <a:solidFill>
              <a:schemeClr val="bg1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9A58F3-6E74-6D4D-86BE-BAB557A924CC}"/>
              </a:ext>
            </a:extLst>
          </p:cNvPr>
          <p:cNvCxnSpPr>
            <a:cxnSpLocks/>
          </p:cNvCxnSpPr>
          <p:nvPr/>
        </p:nvCxnSpPr>
        <p:spPr>
          <a:xfrm>
            <a:off x="1754910" y="7903100"/>
            <a:ext cx="12504775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4517F0D-5EB3-C444-A036-879AA0540A73}"/>
              </a:ext>
            </a:extLst>
          </p:cNvPr>
          <p:cNvSpPr txBox="1"/>
          <p:nvPr/>
        </p:nvSpPr>
        <p:spPr>
          <a:xfrm>
            <a:off x="1603071" y="307241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1052368-669F-EE4F-877C-0DAE7FB87DF4}"/>
              </a:ext>
            </a:extLst>
          </p:cNvPr>
          <p:cNvSpPr txBox="1">
            <a:spLocks/>
          </p:cNvSpPr>
          <p:nvPr/>
        </p:nvSpPr>
        <p:spPr>
          <a:xfrm>
            <a:off x="1489645" y="3657248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66BF9-580C-1B4E-98C0-D14CCC5D67E7}"/>
              </a:ext>
            </a:extLst>
          </p:cNvPr>
          <p:cNvSpPr txBox="1"/>
          <p:nvPr/>
        </p:nvSpPr>
        <p:spPr>
          <a:xfrm>
            <a:off x="1603071" y="606594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02C0C76-7670-8447-A1E6-E18F3DA52B22}"/>
              </a:ext>
            </a:extLst>
          </p:cNvPr>
          <p:cNvSpPr txBox="1">
            <a:spLocks/>
          </p:cNvSpPr>
          <p:nvPr/>
        </p:nvSpPr>
        <p:spPr>
          <a:xfrm>
            <a:off x="1489645" y="6650778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8A1190-3C2C-1B43-AEED-BAB962F293B0}"/>
              </a:ext>
            </a:extLst>
          </p:cNvPr>
          <p:cNvSpPr txBox="1"/>
          <p:nvPr/>
        </p:nvSpPr>
        <p:spPr>
          <a:xfrm>
            <a:off x="1603071" y="978804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A462A18-4548-B540-8F15-42E72E6AD288}"/>
              </a:ext>
            </a:extLst>
          </p:cNvPr>
          <p:cNvSpPr txBox="1">
            <a:spLocks/>
          </p:cNvSpPr>
          <p:nvPr/>
        </p:nvSpPr>
        <p:spPr>
          <a:xfrm>
            <a:off x="1489645" y="10372883"/>
            <a:ext cx="11298991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 and not the more difficult valuation, of intangibles.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BC0E903-1D81-7041-80C3-63D528E79AE5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5AA45A-D74C-5343-948C-0BD48EB46AB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39405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1858F6-2A3E-DE4A-90D8-77A4F768C96F}"/>
              </a:ext>
            </a:extLst>
          </p:cNvPr>
          <p:cNvGrpSpPr/>
          <p:nvPr/>
        </p:nvGrpSpPr>
        <p:grpSpPr>
          <a:xfrm flipH="1">
            <a:off x="15877811" y="6289466"/>
            <a:ext cx="732039" cy="1756972"/>
            <a:chOff x="3175" y="-1587"/>
            <a:chExt cx="1446213" cy="2081212"/>
          </a:xfrm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D6B7DAAF-A1B0-5446-8783-08B9EEC30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038225"/>
              <a:ext cx="1446213" cy="1041400"/>
            </a:xfrm>
            <a:custGeom>
              <a:avLst/>
              <a:gdLst>
                <a:gd name="T0" fmla="*/ 911 w 911"/>
                <a:gd name="T1" fmla="*/ 0 h 656"/>
                <a:gd name="T2" fmla="*/ 911 w 911"/>
                <a:gd name="T3" fmla="*/ 209 h 656"/>
                <a:gd name="T4" fmla="*/ 834 w 911"/>
                <a:gd name="T5" fmla="*/ 347 h 656"/>
                <a:gd name="T6" fmla="*/ 758 w 911"/>
                <a:gd name="T7" fmla="*/ 447 h 656"/>
                <a:gd name="T8" fmla="*/ 691 w 911"/>
                <a:gd name="T9" fmla="*/ 385 h 656"/>
                <a:gd name="T10" fmla="*/ 663 w 911"/>
                <a:gd name="T11" fmla="*/ 447 h 656"/>
                <a:gd name="T12" fmla="*/ 577 w 911"/>
                <a:gd name="T13" fmla="*/ 580 h 656"/>
                <a:gd name="T14" fmla="*/ 367 w 911"/>
                <a:gd name="T15" fmla="*/ 656 h 656"/>
                <a:gd name="T16" fmla="*/ 253 w 911"/>
                <a:gd name="T17" fmla="*/ 437 h 656"/>
                <a:gd name="T18" fmla="*/ 96 w 911"/>
                <a:gd name="T19" fmla="*/ 352 h 656"/>
                <a:gd name="T20" fmla="*/ 72 w 911"/>
                <a:gd name="T21" fmla="*/ 176 h 656"/>
                <a:gd name="T22" fmla="*/ 0 w 911"/>
                <a:gd name="T23" fmla="*/ 119 h 656"/>
                <a:gd name="T24" fmla="*/ 22 w 911"/>
                <a:gd name="T25" fmla="*/ 0 h 656"/>
                <a:gd name="T26" fmla="*/ 911 w 911"/>
                <a:gd name="T2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656">
                  <a:moveTo>
                    <a:pt x="911" y="0"/>
                  </a:moveTo>
                  <a:lnTo>
                    <a:pt x="911" y="209"/>
                  </a:lnTo>
                  <a:lnTo>
                    <a:pt x="834" y="347"/>
                  </a:lnTo>
                  <a:lnTo>
                    <a:pt x="758" y="447"/>
                  </a:lnTo>
                  <a:lnTo>
                    <a:pt x="691" y="385"/>
                  </a:lnTo>
                  <a:lnTo>
                    <a:pt x="663" y="447"/>
                  </a:lnTo>
                  <a:lnTo>
                    <a:pt x="577" y="580"/>
                  </a:lnTo>
                  <a:lnTo>
                    <a:pt x="367" y="656"/>
                  </a:lnTo>
                  <a:lnTo>
                    <a:pt x="253" y="437"/>
                  </a:lnTo>
                  <a:lnTo>
                    <a:pt x="96" y="352"/>
                  </a:lnTo>
                  <a:lnTo>
                    <a:pt x="72" y="176"/>
                  </a:lnTo>
                  <a:lnTo>
                    <a:pt x="0" y="119"/>
                  </a:lnTo>
                  <a:lnTo>
                    <a:pt x="22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CB925FFB-9187-6E4E-91CE-5BBBB1130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" y="-1587"/>
              <a:ext cx="1411288" cy="1039812"/>
            </a:xfrm>
            <a:custGeom>
              <a:avLst/>
              <a:gdLst>
                <a:gd name="T0" fmla="*/ 373 w 373"/>
                <a:gd name="T1" fmla="*/ 244 h 276"/>
                <a:gd name="T2" fmla="*/ 373 w 373"/>
                <a:gd name="T3" fmla="*/ 276 h 276"/>
                <a:gd name="T4" fmla="*/ 0 w 373"/>
                <a:gd name="T5" fmla="*/ 276 h 276"/>
                <a:gd name="T6" fmla="*/ 11 w 373"/>
                <a:gd name="T7" fmla="*/ 220 h 276"/>
                <a:gd name="T8" fmla="*/ 49 w 373"/>
                <a:gd name="T9" fmla="*/ 170 h 276"/>
                <a:gd name="T10" fmla="*/ 71 w 373"/>
                <a:gd name="T11" fmla="*/ 84 h 276"/>
                <a:gd name="T12" fmla="*/ 111 w 373"/>
                <a:gd name="T13" fmla="*/ 170 h 276"/>
                <a:gd name="T14" fmla="*/ 111 w 373"/>
                <a:gd name="T15" fmla="*/ 62 h 276"/>
                <a:gd name="T16" fmla="*/ 145 w 373"/>
                <a:gd name="T17" fmla="*/ 0 h 276"/>
                <a:gd name="T18" fmla="*/ 225 w 373"/>
                <a:gd name="T19" fmla="*/ 98 h 276"/>
                <a:gd name="T20" fmla="*/ 285 w 373"/>
                <a:gd name="T21" fmla="*/ 158 h 276"/>
                <a:gd name="T22" fmla="*/ 315 w 373"/>
                <a:gd name="T23" fmla="*/ 104 h 276"/>
                <a:gd name="T24" fmla="*/ 358 w 373"/>
                <a:gd name="T25" fmla="*/ 192 h 276"/>
                <a:gd name="T26" fmla="*/ 297 w 373"/>
                <a:gd name="T27" fmla="*/ 210 h 276"/>
                <a:gd name="T28" fmla="*/ 315 w 373"/>
                <a:gd name="T29" fmla="*/ 244 h 276"/>
                <a:gd name="T30" fmla="*/ 327 w 373"/>
                <a:gd name="T31" fmla="*/ 218 h 276"/>
                <a:gd name="T32" fmla="*/ 373 w 373"/>
                <a:gd name="T33" fmla="*/ 244 h 276"/>
                <a:gd name="T34" fmla="*/ 225 w 373"/>
                <a:gd name="T35" fmla="*/ 128 h 276"/>
                <a:gd name="T36" fmla="*/ 166 w 373"/>
                <a:gd name="T37" fmla="*/ 128 h 276"/>
                <a:gd name="T38" fmla="*/ 182 w 373"/>
                <a:gd name="T39" fmla="*/ 180 h 276"/>
                <a:gd name="T40" fmla="*/ 221 w 373"/>
                <a:gd name="T41" fmla="*/ 180 h 276"/>
                <a:gd name="T42" fmla="*/ 225 w 373"/>
                <a:gd name="T43" fmla="*/ 128 h 276"/>
                <a:gd name="T44" fmla="*/ 137 w 373"/>
                <a:gd name="T45" fmla="*/ 244 h 276"/>
                <a:gd name="T46" fmla="*/ 137 w 373"/>
                <a:gd name="T47" fmla="*/ 192 h 276"/>
                <a:gd name="T48" fmla="*/ 71 w 373"/>
                <a:gd name="T49" fmla="*/ 218 h 276"/>
                <a:gd name="T50" fmla="*/ 104 w 373"/>
                <a:gd name="T51" fmla="*/ 244 h 276"/>
                <a:gd name="T52" fmla="*/ 137 w 373"/>
                <a:gd name="T53" fmla="*/ 2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76">
                  <a:moveTo>
                    <a:pt x="373" y="244"/>
                  </a:moveTo>
                  <a:cubicBezTo>
                    <a:pt x="373" y="276"/>
                    <a:pt x="373" y="276"/>
                    <a:pt x="373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112" y="98"/>
                    <a:pt x="111" y="170"/>
                    <a:pt x="111" y="170"/>
                  </a:cubicBezTo>
                  <a:cubicBezTo>
                    <a:pt x="144" y="118"/>
                    <a:pt x="111" y="62"/>
                    <a:pt x="111" y="6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201" y="16"/>
                    <a:pt x="225" y="98"/>
                    <a:pt x="225" y="98"/>
                  </a:cubicBezTo>
                  <a:cubicBezTo>
                    <a:pt x="285" y="158"/>
                    <a:pt x="285" y="158"/>
                    <a:pt x="285" y="158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21" y="123"/>
                    <a:pt x="343" y="164"/>
                    <a:pt x="358" y="192"/>
                  </a:cubicBezTo>
                  <a:cubicBezTo>
                    <a:pt x="358" y="192"/>
                    <a:pt x="337" y="202"/>
                    <a:pt x="297" y="210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27" y="218"/>
                    <a:pt x="327" y="218"/>
                    <a:pt x="327" y="218"/>
                  </a:cubicBezTo>
                  <a:lnTo>
                    <a:pt x="373" y="244"/>
                  </a:lnTo>
                  <a:close/>
                  <a:moveTo>
                    <a:pt x="225" y="128"/>
                  </a:moveTo>
                  <a:cubicBezTo>
                    <a:pt x="166" y="128"/>
                    <a:pt x="166" y="128"/>
                    <a:pt x="166" y="128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2" y="180"/>
                    <a:pt x="233" y="207"/>
                    <a:pt x="221" y="180"/>
                  </a:cubicBezTo>
                  <a:cubicBezTo>
                    <a:pt x="209" y="154"/>
                    <a:pt x="225" y="128"/>
                    <a:pt x="225" y="128"/>
                  </a:cubicBezTo>
                  <a:close/>
                  <a:moveTo>
                    <a:pt x="137" y="244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71" y="218"/>
                    <a:pt x="71" y="218"/>
                    <a:pt x="71" y="218"/>
                  </a:cubicBezTo>
                  <a:cubicBezTo>
                    <a:pt x="104" y="244"/>
                    <a:pt x="104" y="244"/>
                    <a:pt x="104" y="244"/>
                  </a:cubicBezTo>
                  <a:lnTo>
                    <a:pt x="137" y="244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3B5F0777-936B-9E49-B9AB-7FA77D901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722313"/>
              <a:ext cx="287338" cy="195262"/>
            </a:xfrm>
            <a:custGeom>
              <a:avLst/>
              <a:gdLst>
                <a:gd name="T0" fmla="*/ 76 w 76"/>
                <a:gd name="T1" fmla="*/ 28 h 52"/>
                <a:gd name="T2" fmla="*/ 76 w 76"/>
                <a:gd name="T3" fmla="*/ 52 h 52"/>
                <a:gd name="T4" fmla="*/ 30 w 76"/>
                <a:gd name="T5" fmla="*/ 26 h 52"/>
                <a:gd name="T6" fmla="*/ 18 w 76"/>
                <a:gd name="T7" fmla="*/ 52 h 52"/>
                <a:gd name="T8" fmla="*/ 0 w 76"/>
                <a:gd name="T9" fmla="*/ 18 h 52"/>
                <a:gd name="T10" fmla="*/ 61 w 76"/>
                <a:gd name="T11" fmla="*/ 0 h 52"/>
                <a:gd name="T12" fmla="*/ 76 w 76"/>
                <a:gd name="T1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2">
                  <a:moveTo>
                    <a:pt x="76" y="28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0" y="10"/>
                    <a:pt x="61" y="0"/>
                    <a:pt x="61" y="0"/>
                  </a:cubicBezTo>
                  <a:cubicBezTo>
                    <a:pt x="70" y="16"/>
                    <a:pt x="76" y="28"/>
                    <a:pt x="76" y="28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6EB57027-00DE-814B-B847-80FF3DBE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231775"/>
              <a:ext cx="339725" cy="361950"/>
            </a:xfrm>
            <a:custGeom>
              <a:avLst/>
              <a:gdLst>
                <a:gd name="T0" fmla="*/ 214 w 214"/>
                <a:gd name="T1" fmla="*/ 100 h 228"/>
                <a:gd name="T2" fmla="*/ 143 w 214"/>
                <a:gd name="T3" fmla="*/ 228 h 228"/>
                <a:gd name="T4" fmla="*/ 0 w 214"/>
                <a:gd name="T5" fmla="*/ 86 h 228"/>
                <a:gd name="T6" fmla="*/ 95 w 214"/>
                <a:gd name="T7" fmla="*/ 0 h 228"/>
                <a:gd name="T8" fmla="*/ 214 w 214"/>
                <a:gd name="T9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8">
                  <a:moveTo>
                    <a:pt x="214" y="100"/>
                  </a:moveTo>
                  <a:lnTo>
                    <a:pt x="143" y="228"/>
                  </a:lnTo>
                  <a:lnTo>
                    <a:pt x="0" y="86"/>
                  </a:lnTo>
                  <a:lnTo>
                    <a:pt x="95" y="0"/>
                  </a:lnTo>
                  <a:lnTo>
                    <a:pt x="214" y="10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0F29F9BB-2B75-6D41-89C0-59D24E49A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481013"/>
              <a:ext cx="254000" cy="296862"/>
            </a:xfrm>
            <a:custGeom>
              <a:avLst/>
              <a:gdLst>
                <a:gd name="T0" fmla="*/ 0 w 67"/>
                <a:gd name="T1" fmla="*/ 0 h 79"/>
                <a:gd name="T2" fmla="*/ 59 w 67"/>
                <a:gd name="T3" fmla="*/ 0 h 79"/>
                <a:gd name="T4" fmla="*/ 55 w 67"/>
                <a:gd name="T5" fmla="*/ 52 h 79"/>
                <a:gd name="T6" fmla="*/ 16 w 67"/>
                <a:gd name="T7" fmla="*/ 52 h 79"/>
                <a:gd name="T8" fmla="*/ 0 w 67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9">
                  <a:moveTo>
                    <a:pt x="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43" y="26"/>
                    <a:pt x="55" y="52"/>
                  </a:cubicBezTo>
                  <a:cubicBezTo>
                    <a:pt x="67" y="79"/>
                    <a:pt x="16" y="52"/>
                    <a:pt x="16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960E0261-0A87-244E-9ECE-5A6C314E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722313"/>
              <a:ext cx="249238" cy="195262"/>
            </a:xfrm>
            <a:custGeom>
              <a:avLst/>
              <a:gdLst>
                <a:gd name="T0" fmla="*/ 157 w 157"/>
                <a:gd name="T1" fmla="*/ 0 h 123"/>
                <a:gd name="T2" fmla="*/ 157 w 157"/>
                <a:gd name="T3" fmla="*/ 123 h 123"/>
                <a:gd name="T4" fmla="*/ 79 w 157"/>
                <a:gd name="T5" fmla="*/ 123 h 123"/>
                <a:gd name="T6" fmla="*/ 0 w 157"/>
                <a:gd name="T7" fmla="*/ 62 h 123"/>
                <a:gd name="T8" fmla="*/ 157 w 1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23">
                  <a:moveTo>
                    <a:pt x="157" y="0"/>
                  </a:moveTo>
                  <a:lnTo>
                    <a:pt x="157" y="123"/>
                  </a:lnTo>
                  <a:lnTo>
                    <a:pt x="79" y="123"/>
                  </a:lnTo>
                  <a:lnTo>
                    <a:pt x="0" y="6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C7764158-94CA-F341-B7CC-0756E5C6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231775"/>
              <a:ext cx="276225" cy="407987"/>
            </a:xfrm>
            <a:custGeom>
              <a:avLst/>
              <a:gdLst>
                <a:gd name="T0" fmla="*/ 40 w 73"/>
                <a:gd name="T1" fmla="*/ 0 h 108"/>
                <a:gd name="T2" fmla="*/ 40 w 73"/>
                <a:gd name="T3" fmla="*/ 108 h 108"/>
                <a:gd name="T4" fmla="*/ 0 w 73"/>
                <a:gd name="T5" fmla="*/ 22 h 108"/>
                <a:gd name="T6" fmla="*/ 40 w 73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8">
                  <a:moveTo>
                    <a:pt x="40" y="0"/>
                  </a:moveTo>
                  <a:cubicBezTo>
                    <a:pt x="40" y="0"/>
                    <a:pt x="73" y="56"/>
                    <a:pt x="40" y="108"/>
                  </a:cubicBezTo>
                  <a:cubicBezTo>
                    <a:pt x="40" y="108"/>
                    <a:pt x="41" y="36"/>
                    <a:pt x="0" y="22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5E4253-D4D0-2D44-AA56-046B0A7D5FE7}"/>
              </a:ext>
            </a:extLst>
          </p:cNvPr>
          <p:cNvGrpSpPr/>
          <p:nvPr/>
        </p:nvGrpSpPr>
        <p:grpSpPr>
          <a:xfrm>
            <a:off x="5691849" y="5799288"/>
            <a:ext cx="1953147" cy="2810730"/>
            <a:chOff x="3175" y="-1587"/>
            <a:chExt cx="1446213" cy="2081212"/>
          </a:xfrm>
        </p:grpSpPr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991F2269-CF14-CA48-BC25-E6079E3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1038225"/>
              <a:ext cx="1446213" cy="1041400"/>
            </a:xfrm>
            <a:custGeom>
              <a:avLst/>
              <a:gdLst>
                <a:gd name="T0" fmla="*/ 911 w 911"/>
                <a:gd name="T1" fmla="*/ 0 h 656"/>
                <a:gd name="T2" fmla="*/ 911 w 911"/>
                <a:gd name="T3" fmla="*/ 209 h 656"/>
                <a:gd name="T4" fmla="*/ 834 w 911"/>
                <a:gd name="T5" fmla="*/ 347 h 656"/>
                <a:gd name="T6" fmla="*/ 758 w 911"/>
                <a:gd name="T7" fmla="*/ 447 h 656"/>
                <a:gd name="T8" fmla="*/ 691 w 911"/>
                <a:gd name="T9" fmla="*/ 385 h 656"/>
                <a:gd name="T10" fmla="*/ 663 w 911"/>
                <a:gd name="T11" fmla="*/ 447 h 656"/>
                <a:gd name="T12" fmla="*/ 577 w 911"/>
                <a:gd name="T13" fmla="*/ 580 h 656"/>
                <a:gd name="T14" fmla="*/ 367 w 911"/>
                <a:gd name="T15" fmla="*/ 656 h 656"/>
                <a:gd name="T16" fmla="*/ 253 w 911"/>
                <a:gd name="T17" fmla="*/ 437 h 656"/>
                <a:gd name="T18" fmla="*/ 96 w 911"/>
                <a:gd name="T19" fmla="*/ 352 h 656"/>
                <a:gd name="T20" fmla="*/ 72 w 911"/>
                <a:gd name="T21" fmla="*/ 176 h 656"/>
                <a:gd name="T22" fmla="*/ 0 w 911"/>
                <a:gd name="T23" fmla="*/ 119 h 656"/>
                <a:gd name="T24" fmla="*/ 22 w 911"/>
                <a:gd name="T25" fmla="*/ 0 h 656"/>
                <a:gd name="T26" fmla="*/ 911 w 911"/>
                <a:gd name="T2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1" h="656">
                  <a:moveTo>
                    <a:pt x="911" y="0"/>
                  </a:moveTo>
                  <a:lnTo>
                    <a:pt x="911" y="209"/>
                  </a:lnTo>
                  <a:lnTo>
                    <a:pt x="834" y="347"/>
                  </a:lnTo>
                  <a:lnTo>
                    <a:pt x="758" y="447"/>
                  </a:lnTo>
                  <a:lnTo>
                    <a:pt x="691" y="385"/>
                  </a:lnTo>
                  <a:lnTo>
                    <a:pt x="663" y="447"/>
                  </a:lnTo>
                  <a:lnTo>
                    <a:pt x="577" y="580"/>
                  </a:lnTo>
                  <a:lnTo>
                    <a:pt x="367" y="656"/>
                  </a:lnTo>
                  <a:lnTo>
                    <a:pt x="253" y="437"/>
                  </a:lnTo>
                  <a:lnTo>
                    <a:pt x="96" y="352"/>
                  </a:lnTo>
                  <a:lnTo>
                    <a:pt x="72" y="176"/>
                  </a:lnTo>
                  <a:lnTo>
                    <a:pt x="0" y="119"/>
                  </a:lnTo>
                  <a:lnTo>
                    <a:pt x="22" y="0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6FBF33E3-F848-4F4E-9F51-A9B7DACB7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00" y="-1587"/>
              <a:ext cx="1411288" cy="1039812"/>
            </a:xfrm>
            <a:custGeom>
              <a:avLst/>
              <a:gdLst>
                <a:gd name="T0" fmla="*/ 373 w 373"/>
                <a:gd name="T1" fmla="*/ 244 h 276"/>
                <a:gd name="T2" fmla="*/ 373 w 373"/>
                <a:gd name="T3" fmla="*/ 276 h 276"/>
                <a:gd name="T4" fmla="*/ 0 w 373"/>
                <a:gd name="T5" fmla="*/ 276 h 276"/>
                <a:gd name="T6" fmla="*/ 11 w 373"/>
                <a:gd name="T7" fmla="*/ 220 h 276"/>
                <a:gd name="T8" fmla="*/ 49 w 373"/>
                <a:gd name="T9" fmla="*/ 170 h 276"/>
                <a:gd name="T10" fmla="*/ 71 w 373"/>
                <a:gd name="T11" fmla="*/ 84 h 276"/>
                <a:gd name="T12" fmla="*/ 111 w 373"/>
                <a:gd name="T13" fmla="*/ 170 h 276"/>
                <a:gd name="T14" fmla="*/ 111 w 373"/>
                <a:gd name="T15" fmla="*/ 62 h 276"/>
                <a:gd name="T16" fmla="*/ 145 w 373"/>
                <a:gd name="T17" fmla="*/ 0 h 276"/>
                <a:gd name="T18" fmla="*/ 225 w 373"/>
                <a:gd name="T19" fmla="*/ 98 h 276"/>
                <a:gd name="T20" fmla="*/ 285 w 373"/>
                <a:gd name="T21" fmla="*/ 158 h 276"/>
                <a:gd name="T22" fmla="*/ 315 w 373"/>
                <a:gd name="T23" fmla="*/ 104 h 276"/>
                <a:gd name="T24" fmla="*/ 358 w 373"/>
                <a:gd name="T25" fmla="*/ 192 h 276"/>
                <a:gd name="T26" fmla="*/ 297 w 373"/>
                <a:gd name="T27" fmla="*/ 210 h 276"/>
                <a:gd name="T28" fmla="*/ 315 w 373"/>
                <a:gd name="T29" fmla="*/ 244 h 276"/>
                <a:gd name="T30" fmla="*/ 327 w 373"/>
                <a:gd name="T31" fmla="*/ 218 h 276"/>
                <a:gd name="T32" fmla="*/ 373 w 373"/>
                <a:gd name="T33" fmla="*/ 244 h 276"/>
                <a:gd name="T34" fmla="*/ 225 w 373"/>
                <a:gd name="T35" fmla="*/ 128 h 276"/>
                <a:gd name="T36" fmla="*/ 166 w 373"/>
                <a:gd name="T37" fmla="*/ 128 h 276"/>
                <a:gd name="T38" fmla="*/ 182 w 373"/>
                <a:gd name="T39" fmla="*/ 180 h 276"/>
                <a:gd name="T40" fmla="*/ 221 w 373"/>
                <a:gd name="T41" fmla="*/ 180 h 276"/>
                <a:gd name="T42" fmla="*/ 225 w 373"/>
                <a:gd name="T43" fmla="*/ 128 h 276"/>
                <a:gd name="T44" fmla="*/ 137 w 373"/>
                <a:gd name="T45" fmla="*/ 244 h 276"/>
                <a:gd name="T46" fmla="*/ 137 w 373"/>
                <a:gd name="T47" fmla="*/ 192 h 276"/>
                <a:gd name="T48" fmla="*/ 71 w 373"/>
                <a:gd name="T49" fmla="*/ 218 h 276"/>
                <a:gd name="T50" fmla="*/ 104 w 373"/>
                <a:gd name="T51" fmla="*/ 244 h 276"/>
                <a:gd name="T52" fmla="*/ 137 w 373"/>
                <a:gd name="T53" fmla="*/ 24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3" h="276">
                  <a:moveTo>
                    <a:pt x="373" y="244"/>
                  </a:moveTo>
                  <a:cubicBezTo>
                    <a:pt x="373" y="276"/>
                    <a:pt x="373" y="276"/>
                    <a:pt x="373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1" y="220"/>
                    <a:pt x="11" y="220"/>
                    <a:pt x="11" y="220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71" y="84"/>
                    <a:pt x="71" y="84"/>
                    <a:pt x="71" y="84"/>
                  </a:cubicBezTo>
                  <a:cubicBezTo>
                    <a:pt x="112" y="98"/>
                    <a:pt x="111" y="170"/>
                    <a:pt x="111" y="170"/>
                  </a:cubicBezTo>
                  <a:cubicBezTo>
                    <a:pt x="144" y="118"/>
                    <a:pt x="111" y="62"/>
                    <a:pt x="111" y="6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201" y="16"/>
                    <a:pt x="225" y="98"/>
                    <a:pt x="225" y="98"/>
                  </a:cubicBezTo>
                  <a:cubicBezTo>
                    <a:pt x="285" y="158"/>
                    <a:pt x="285" y="158"/>
                    <a:pt x="285" y="158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21" y="123"/>
                    <a:pt x="343" y="164"/>
                    <a:pt x="358" y="192"/>
                  </a:cubicBezTo>
                  <a:cubicBezTo>
                    <a:pt x="358" y="192"/>
                    <a:pt x="337" y="202"/>
                    <a:pt x="297" y="210"/>
                  </a:cubicBezTo>
                  <a:cubicBezTo>
                    <a:pt x="315" y="244"/>
                    <a:pt x="315" y="244"/>
                    <a:pt x="315" y="244"/>
                  </a:cubicBezTo>
                  <a:cubicBezTo>
                    <a:pt x="327" y="218"/>
                    <a:pt x="327" y="218"/>
                    <a:pt x="327" y="218"/>
                  </a:cubicBezTo>
                  <a:lnTo>
                    <a:pt x="373" y="244"/>
                  </a:lnTo>
                  <a:close/>
                  <a:moveTo>
                    <a:pt x="225" y="128"/>
                  </a:moveTo>
                  <a:cubicBezTo>
                    <a:pt x="166" y="128"/>
                    <a:pt x="166" y="128"/>
                    <a:pt x="166" y="128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2" y="180"/>
                    <a:pt x="233" y="207"/>
                    <a:pt x="221" y="180"/>
                  </a:cubicBezTo>
                  <a:cubicBezTo>
                    <a:pt x="209" y="154"/>
                    <a:pt x="225" y="128"/>
                    <a:pt x="225" y="128"/>
                  </a:cubicBezTo>
                  <a:close/>
                  <a:moveTo>
                    <a:pt x="137" y="244"/>
                  </a:moveTo>
                  <a:cubicBezTo>
                    <a:pt x="137" y="192"/>
                    <a:pt x="137" y="192"/>
                    <a:pt x="137" y="192"/>
                  </a:cubicBezTo>
                  <a:cubicBezTo>
                    <a:pt x="71" y="218"/>
                    <a:pt x="71" y="218"/>
                    <a:pt x="71" y="218"/>
                  </a:cubicBezTo>
                  <a:cubicBezTo>
                    <a:pt x="104" y="244"/>
                    <a:pt x="104" y="244"/>
                    <a:pt x="104" y="244"/>
                  </a:cubicBezTo>
                  <a:lnTo>
                    <a:pt x="137" y="244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AFA09600-A4A3-914B-8352-C1F8AC803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0" y="722313"/>
              <a:ext cx="287338" cy="195262"/>
            </a:xfrm>
            <a:custGeom>
              <a:avLst/>
              <a:gdLst>
                <a:gd name="T0" fmla="*/ 76 w 76"/>
                <a:gd name="T1" fmla="*/ 28 h 52"/>
                <a:gd name="T2" fmla="*/ 76 w 76"/>
                <a:gd name="T3" fmla="*/ 52 h 52"/>
                <a:gd name="T4" fmla="*/ 30 w 76"/>
                <a:gd name="T5" fmla="*/ 26 h 52"/>
                <a:gd name="T6" fmla="*/ 18 w 76"/>
                <a:gd name="T7" fmla="*/ 52 h 52"/>
                <a:gd name="T8" fmla="*/ 0 w 76"/>
                <a:gd name="T9" fmla="*/ 18 h 52"/>
                <a:gd name="T10" fmla="*/ 61 w 76"/>
                <a:gd name="T11" fmla="*/ 0 h 52"/>
                <a:gd name="T12" fmla="*/ 76 w 76"/>
                <a:gd name="T13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52">
                  <a:moveTo>
                    <a:pt x="76" y="28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0" y="10"/>
                    <a:pt x="61" y="0"/>
                    <a:pt x="61" y="0"/>
                  </a:cubicBezTo>
                  <a:cubicBezTo>
                    <a:pt x="70" y="16"/>
                    <a:pt x="76" y="28"/>
                    <a:pt x="76" y="28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7093D914-F88A-2047-ABB8-6052818B3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231775"/>
              <a:ext cx="339725" cy="361950"/>
            </a:xfrm>
            <a:custGeom>
              <a:avLst/>
              <a:gdLst>
                <a:gd name="T0" fmla="*/ 214 w 214"/>
                <a:gd name="T1" fmla="*/ 100 h 228"/>
                <a:gd name="T2" fmla="*/ 143 w 214"/>
                <a:gd name="T3" fmla="*/ 228 h 228"/>
                <a:gd name="T4" fmla="*/ 0 w 214"/>
                <a:gd name="T5" fmla="*/ 86 h 228"/>
                <a:gd name="T6" fmla="*/ 95 w 214"/>
                <a:gd name="T7" fmla="*/ 0 h 228"/>
                <a:gd name="T8" fmla="*/ 214 w 214"/>
                <a:gd name="T9" fmla="*/ 10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28">
                  <a:moveTo>
                    <a:pt x="214" y="100"/>
                  </a:moveTo>
                  <a:lnTo>
                    <a:pt x="143" y="228"/>
                  </a:lnTo>
                  <a:lnTo>
                    <a:pt x="0" y="86"/>
                  </a:lnTo>
                  <a:lnTo>
                    <a:pt x="95" y="0"/>
                  </a:lnTo>
                  <a:lnTo>
                    <a:pt x="214" y="10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10574A7A-C0D4-3F4C-B7A8-C1CF710BA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481013"/>
              <a:ext cx="254000" cy="296862"/>
            </a:xfrm>
            <a:custGeom>
              <a:avLst/>
              <a:gdLst>
                <a:gd name="T0" fmla="*/ 0 w 67"/>
                <a:gd name="T1" fmla="*/ 0 h 79"/>
                <a:gd name="T2" fmla="*/ 59 w 67"/>
                <a:gd name="T3" fmla="*/ 0 h 79"/>
                <a:gd name="T4" fmla="*/ 55 w 67"/>
                <a:gd name="T5" fmla="*/ 52 h 79"/>
                <a:gd name="T6" fmla="*/ 16 w 67"/>
                <a:gd name="T7" fmla="*/ 52 h 79"/>
                <a:gd name="T8" fmla="*/ 0 w 67"/>
                <a:gd name="T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9">
                  <a:moveTo>
                    <a:pt x="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43" y="26"/>
                    <a:pt x="55" y="52"/>
                  </a:cubicBezTo>
                  <a:cubicBezTo>
                    <a:pt x="67" y="79"/>
                    <a:pt x="16" y="52"/>
                    <a:pt x="16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5432286D-1045-1348-B0C0-767A17E58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722313"/>
              <a:ext cx="249238" cy="195262"/>
            </a:xfrm>
            <a:custGeom>
              <a:avLst/>
              <a:gdLst>
                <a:gd name="T0" fmla="*/ 157 w 157"/>
                <a:gd name="T1" fmla="*/ 0 h 123"/>
                <a:gd name="T2" fmla="*/ 157 w 157"/>
                <a:gd name="T3" fmla="*/ 123 h 123"/>
                <a:gd name="T4" fmla="*/ 79 w 157"/>
                <a:gd name="T5" fmla="*/ 123 h 123"/>
                <a:gd name="T6" fmla="*/ 0 w 157"/>
                <a:gd name="T7" fmla="*/ 62 h 123"/>
                <a:gd name="T8" fmla="*/ 157 w 157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23">
                  <a:moveTo>
                    <a:pt x="157" y="0"/>
                  </a:moveTo>
                  <a:lnTo>
                    <a:pt x="157" y="123"/>
                  </a:lnTo>
                  <a:lnTo>
                    <a:pt x="79" y="123"/>
                  </a:lnTo>
                  <a:lnTo>
                    <a:pt x="0" y="6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94BFC86F-6BA6-254C-83B3-AB07528C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231775"/>
              <a:ext cx="276225" cy="407987"/>
            </a:xfrm>
            <a:custGeom>
              <a:avLst/>
              <a:gdLst>
                <a:gd name="T0" fmla="*/ 40 w 73"/>
                <a:gd name="T1" fmla="*/ 0 h 108"/>
                <a:gd name="T2" fmla="*/ 40 w 73"/>
                <a:gd name="T3" fmla="*/ 108 h 108"/>
                <a:gd name="T4" fmla="*/ 0 w 73"/>
                <a:gd name="T5" fmla="*/ 22 h 108"/>
                <a:gd name="T6" fmla="*/ 40 w 73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108">
                  <a:moveTo>
                    <a:pt x="40" y="0"/>
                  </a:moveTo>
                  <a:cubicBezTo>
                    <a:pt x="40" y="0"/>
                    <a:pt x="73" y="56"/>
                    <a:pt x="40" y="108"/>
                  </a:cubicBezTo>
                  <a:cubicBezTo>
                    <a:pt x="40" y="108"/>
                    <a:pt x="41" y="36"/>
                    <a:pt x="0" y="22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6254-6B59-E747-B91A-9F05B031B698}"/>
              </a:ext>
            </a:extLst>
          </p:cNvPr>
          <p:cNvGrpSpPr/>
          <p:nvPr/>
        </p:nvGrpSpPr>
        <p:grpSpPr>
          <a:xfrm>
            <a:off x="8825789" y="3954297"/>
            <a:ext cx="6726072" cy="5945227"/>
            <a:chOff x="3795713" y="2724150"/>
            <a:chExt cx="3363912" cy="2973388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FBC73B8-D53E-6549-B470-3A077C11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4319588"/>
              <a:ext cx="3363912" cy="1377950"/>
            </a:xfrm>
            <a:custGeom>
              <a:avLst/>
              <a:gdLst>
                <a:gd name="T0" fmla="*/ 836 w 894"/>
                <a:gd name="T1" fmla="*/ 10 h 366"/>
                <a:gd name="T2" fmla="*/ 894 w 894"/>
                <a:gd name="T3" fmla="*/ 56 h 366"/>
                <a:gd name="T4" fmla="*/ 803 w 894"/>
                <a:gd name="T5" fmla="*/ 196 h 366"/>
                <a:gd name="T6" fmla="*/ 620 w 894"/>
                <a:gd name="T7" fmla="*/ 216 h 366"/>
                <a:gd name="T8" fmla="*/ 477 w 894"/>
                <a:gd name="T9" fmla="*/ 366 h 366"/>
                <a:gd name="T10" fmla="*/ 382 w 894"/>
                <a:gd name="T11" fmla="*/ 310 h 366"/>
                <a:gd name="T12" fmla="*/ 336 w 894"/>
                <a:gd name="T13" fmla="*/ 327 h 366"/>
                <a:gd name="T14" fmla="*/ 268 w 894"/>
                <a:gd name="T15" fmla="*/ 229 h 366"/>
                <a:gd name="T16" fmla="*/ 261 w 894"/>
                <a:gd name="T17" fmla="*/ 144 h 366"/>
                <a:gd name="T18" fmla="*/ 0 w 894"/>
                <a:gd name="T19" fmla="*/ 10 h 366"/>
                <a:gd name="T20" fmla="*/ 3 w 894"/>
                <a:gd name="T21" fmla="*/ 0 h 366"/>
                <a:gd name="T22" fmla="*/ 69 w 894"/>
                <a:gd name="T23" fmla="*/ 1 h 366"/>
                <a:gd name="T24" fmla="*/ 513 w 894"/>
                <a:gd name="T25" fmla="*/ 6 h 366"/>
                <a:gd name="T26" fmla="*/ 632 w 894"/>
                <a:gd name="T27" fmla="*/ 8 h 366"/>
                <a:gd name="T28" fmla="*/ 836 w 894"/>
                <a:gd name="T29" fmla="*/ 1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4" h="366">
                  <a:moveTo>
                    <a:pt x="836" y="10"/>
                  </a:moveTo>
                  <a:cubicBezTo>
                    <a:pt x="894" y="56"/>
                    <a:pt x="894" y="56"/>
                    <a:pt x="894" y="56"/>
                  </a:cubicBezTo>
                  <a:cubicBezTo>
                    <a:pt x="894" y="56"/>
                    <a:pt x="839" y="95"/>
                    <a:pt x="803" y="196"/>
                  </a:cubicBezTo>
                  <a:cubicBezTo>
                    <a:pt x="620" y="216"/>
                    <a:pt x="620" y="216"/>
                    <a:pt x="620" y="216"/>
                  </a:cubicBezTo>
                  <a:cubicBezTo>
                    <a:pt x="620" y="216"/>
                    <a:pt x="499" y="307"/>
                    <a:pt x="477" y="366"/>
                  </a:cubicBezTo>
                  <a:cubicBezTo>
                    <a:pt x="382" y="310"/>
                    <a:pt x="382" y="310"/>
                    <a:pt x="382" y="310"/>
                  </a:cubicBezTo>
                  <a:cubicBezTo>
                    <a:pt x="336" y="327"/>
                    <a:pt x="336" y="327"/>
                    <a:pt x="336" y="327"/>
                  </a:cubicBezTo>
                  <a:cubicBezTo>
                    <a:pt x="268" y="229"/>
                    <a:pt x="268" y="229"/>
                    <a:pt x="268" y="229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61" y="144"/>
                    <a:pt x="141" y="33"/>
                    <a:pt x="0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13" y="6"/>
                    <a:pt x="513" y="6"/>
                    <a:pt x="513" y="6"/>
                  </a:cubicBezTo>
                  <a:cubicBezTo>
                    <a:pt x="632" y="8"/>
                    <a:pt x="632" y="8"/>
                    <a:pt x="632" y="8"/>
                  </a:cubicBezTo>
                  <a:lnTo>
                    <a:pt x="836" y="10"/>
                  </a:lnTo>
                  <a:close/>
                </a:path>
              </a:pathLst>
            </a:custGeom>
            <a:solidFill>
              <a:srgbClr val="488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11E712-F408-824D-9C6F-1AB6773CA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1438" y="2724150"/>
              <a:ext cx="3060700" cy="1633538"/>
            </a:xfrm>
            <a:custGeom>
              <a:avLst/>
              <a:gdLst>
                <a:gd name="T0" fmla="*/ 813 w 813"/>
                <a:gd name="T1" fmla="*/ 434 h 434"/>
                <a:gd name="T2" fmla="*/ 570 w 813"/>
                <a:gd name="T3" fmla="*/ 403 h 434"/>
                <a:gd name="T4" fmla="*/ 424 w 813"/>
                <a:gd name="T5" fmla="*/ 353 h 434"/>
                <a:gd name="T6" fmla="*/ 324 w 813"/>
                <a:gd name="T7" fmla="*/ 403 h 434"/>
                <a:gd name="T8" fmla="*/ 454 w 813"/>
                <a:gd name="T9" fmla="*/ 403 h 434"/>
                <a:gd name="T10" fmla="*/ 490 w 813"/>
                <a:gd name="T11" fmla="*/ 430 h 434"/>
                <a:gd name="T12" fmla="*/ 46 w 813"/>
                <a:gd name="T13" fmla="*/ 424 h 434"/>
                <a:gd name="T14" fmla="*/ 46 w 813"/>
                <a:gd name="T15" fmla="*/ 312 h 434"/>
                <a:gd name="T16" fmla="*/ 78 w 813"/>
                <a:gd name="T17" fmla="*/ 312 h 434"/>
                <a:gd name="T18" fmla="*/ 170 w 813"/>
                <a:gd name="T19" fmla="*/ 252 h 434"/>
                <a:gd name="T20" fmla="*/ 250 w 813"/>
                <a:gd name="T21" fmla="*/ 246 h 434"/>
                <a:gd name="T22" fmla="*/ 261 w 813"/>
                <a:gd name="T23" fmla="*/ 170 h 434"/>
                <a:gd name="T24" fmla="*/ 311 w 813"/>
                <a:gd name="T25" fmla="*/ 183 h 434"/>
                <a:gd name="T26" fmla="*/ 311 w 813"/>
                <a:gd name="T27" fmla="*/ 108 h 434"/>
                <a:gd name="T28" fmla="*/ 392 w 813"/>
                <a:gd name="T29" fmla="*/ 108 h 434"/>
                <a:gd name="T30" fmla="*/ 357 w 813"/>
                <a:gd name="T31" fmla="*/ 33 h 434"/>
                <a:gd name="T32" fmla="*/ 362 w 813"/>
                <a:gd name="T33" fmla="*/ 17 h 434"/>
                <a:gd name="T34" fmla="*/ 455 w 813"/>
                <a:gd name="T35" fmla="*/ 137 h 434"/>
                <a:gd name="T36" fmla="*/ 507 w 813"/>
                <a:gd name="T37" fmla="*/ 75 h 434"/>
                <a:gd name="T38" fmla="*/ 659 w 813"/>
                <a:gd name="T39" fmla="*/ 157 h 434"/>
                <a:gd name="T40" fmla="*/ 605 w 813"/>
                <a:gd name="T41" fmla="*/ 246 h 434"/>
                <a:gd name="T42" fmla="*/ 531 w 813"/>
                <a:gd name="T43" fmla="*/ 335 h 434"/>
                <a:gd name="T44" fmla="*/ 627 w 813"/>
                <a:gd name="T45" fmla="*/ 277 h 434"/>
                <a:gd name="T46" fmla="*/ 757 w 813"/>
                <a:gd name="T47" fmla="*/ 284 h 434"/>
                <a:gd name="T48" fmla="*/ 757 w 813"/>
                <a:gd name="T49" fmla="*/ 335 h 434"/>
                <a:gd name="T50" fmla="*/ 799 w 813"/>
                <a:gd name="T51" fmla="*/ 313 h 434"/>
                <a:gd name="T52" fmla="*/ 668 w 813"/>
                <a:gd name="T53" fmla="*/ 353 h 434"/>
                <a:gd name="T54" fmla="*/ 711 w 813"/>
                <a:gd name="T55" fmla="*/ 403 h 434"/>
                <a:gd name="T56" fmla="*/ 473 w 813"/>
                <a:gd name="T57" fmla="*/ 194 h 434"/>
                <a:gd name="T58" fmla="*/ 416 w 813"/>
                <a:gd name="T59" fmla="*/ 208 h 434"/>
                <a:gd name="T60" fmla="*/ 531 w 813"/>
                <a:gd name="T61" fmla="*/ 207 h 434"/>
                <a:gd name="T62" fmla="*/ 351 w 813"/>
                <a:gd name="T63" fmla="*/ 218 h 434"/>
                <a:gd name="T64" fmla="*/ 381 w 813"/>
                <a:gd name="T65" fmla="*/ 298 h 434"/>
                <a:gd name="T66" fmla="*/ 165 w 813"/>
                <a:gd name="T67" fmla="*/ 268 h 434"/>
                <a:gd name="T68" fmla="*/ 165 w 813"/>
                <a:gd name="T69" fmla="*/ 40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3" h="434">
                  <a:moveTo>
                    <a:pt x="799" y="313"/>
                  </a:moveTo>
                  <a:cubicBezTo>
                    <a:pt x="813" y="434"/>
                    <a:pt x="813" y="434"/>
                    <a:pt x="813" y="434"/>
                  </a:cubicBezTo>
                  <a:cubicBezTo>
                    <a:pt x="609" y="432"/>
                    <a:pt x="609" y="432"/>
                    <a:pt x="609" y="432"/>
                  </a:cubicBezTo>
                  <a:cubicBezTo>
                    <a:pt x="570" y="403"/>
                    <a:pt x="570" y="403"/>
                    <a:pt x="570" y="403"/>
                  </a:cubicBezTo>
                  <a:cubicBezTo>
                    <a:pt x="496" y="403"/>
                    <a:pt x="496" y="403"/>
                    <a:pt x="496" y="403"/>
                  </a:cubicBezTo>
                  <a:cubicBezTo>
                    <a:pt x="424" y="353"/>
                    <a:pt x="424" y="353"/>
                    <a:pt x="424" y="353"/>
                  </a:cubicBezTo>
                  <a:cubicBezTo>
                    <a:pt x="250" y="392"/>
                    <a:pt x="250" y="392"/>
                    <a:pt x="250" y="392"/>
                  </a:cubicBezTo>
                  <a:cubicBezTo>
                    <a:pt x="324" y="403"/>
                    <a:pt x="324" y="403"/>
                    <a:pt x="324" y="403"/>
                  </a:cubicBezTo>
                  <a:cubicBezTo>
                    <a:pt x="351" y="388"/>
                    <a:pt x="351" y="388"/>
                    <a:pt x="351" y="388"/>
                  </a:cubicBezTo>
                  <a:cubicBezTo>
                    <a:pt x="454" y="403"/>
                    <a:pt x="454" y="403"/>
                    <a:pt x="454" y="403"/>
                  </a:cubicBezTo>
                  <a:cubicBezTo>
                    <a:pt x="490" y="429"/>
                    <a:pt x="490" y="429"/>
                    <a:pt x="490" y="429"/>
                  </a:cubicBezTo>
                  <a:cubicBezTo>
                    <a:pt x="490" y="430"/>
                    <a:pt x="490" y="430"/>
                    <a:pt x="490" y="430"/>
                  </a:cubicBezTo>
                  <a:cubicBezTo>
                    <a:pt x="46" y="425"/>
                    <a:pt x="46" y="425"/>
                    <a:pt x="46" y="425"/>
                  </a:cubicBezTo>
                  <a:cubicBezTo>
                    <a:pt x="46" y="424"/>
                    <a:pt x="46" y="424"/>
                    <a:pt x="46" y="424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46" y="312"/>
                    <a:pt x="46" y="312"/>
                    <a:pt x="46" y="312"/>
                  </a:cubicBezTo>
                  <a:cubicBezTo>
                    <a:pt x="70" y="374"/>
                    <a:pt x="70" y="374"/>
                    <a:pt x="70" y="374"/>
                  </a:cubicBezTo>
                  <a:cubicBezTo>
                    <a:pt x="78" y="312"/>
                    <a:pt x="78" y="312"/>
                    <a:pt x="78" y="31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250" y="246"/>
                    <a:pt x="250" y="246"/>
                    <a:pt x="250" y="246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61" y="170"/>
                    <a:pt x="261" y="170"/>
                    <a:pt x="261" y="170"/>
                  </a:cubicBezTo>
                  <a:cubicBezTo>
                    <a:pt x="311" y="268"/>
                    <a:pt x="311" y="268"/>
                    <a:pt x="311" y="268"/>
                  </a:cubicBezTo>
                  <a:cubicBezTo>
                    <a:pt x="311" y="183"/>
                    <a:pt x="311" y="183"/>
                    <a:pt x="311" y="183"/>
                  </a:cubicBezTo>
                  <a:cubicBezTo>
                    <a:pt x="281" y="146"/>
                    <a:pt x="281" y="146"/>
                    <a:pt x="281" y="146"/>
                  </a:cubicBezTo>
                  <a:cubicBezTo>
                    <a:pt x="290" y="136"/>
                    <a:pt x="301" y="123"/>
                    <a:pt x="311" y="108"/>
                  </a:cubicBezTo>
                  <a:cubicBezTo>
                    <a:pt x="379" y="79"/>
                    <a:pt x="392" y="183"/>
                    <a:pt x="392" y="183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72" y="88"/>
                    <a:pt x="372" y="88"/>
                    <a:pt x="372" y="88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7" y="33"/>
                    <a:pt x="357" y="33"/>
                    <a:pt x="357" y="33"/>
                  </a:cubicBezTo>
                  <a:cubicBezTo>
                    <a:pt x="359" y="27"/>
                    <a:pt x="361" y="22"/>
                    <a:pt x="362" y="17"/>
                  </a:cubicBezTo>
                  <a:cubicBezTo>
                    <a:pt x="362" y="17"/>
                    <a:pt x="405" y="0"/>
                    <a:pt x="454" y="92"/>
                  </a:cubicBezTo>
                  <a:cubicBezTo>
                    <a:pt x="455" y="137"/>
                    <a:pt x="455" y="137"/>
                    <a:pt x="455" y="137"/>
                  </a:cubicBezTo>
                  <a:cubicBezTo>
                    <a:pt x="507" y="75"/>
                    <a:pt x="507" y="75"/>
                    <a:pt x="507" y="75"/>
                  </a:cubicBezTo>
                  <a:cubicBezTo>
                    <a:pt x="507" y="75"/>
                    <a:pt x="507" y="75"/>
                    <a:pt x="507" y="75"/>
                  </a:cubicBezTo>
                  <a:cubicBezTo>
                    <a:pt x="572" y="159"/>
                    <a:pt x="572" y="159"/>
                    <a:pt x="572" y="159"/>
                  </a:cubicBezTo>
                  <a:cubicBezTo>
                    <a:pt x="659" y="157"/>
                    <a:pt x="659" y="157"/>
                    <a:pt x="659" y="157"/>
                  </a:cubicBezTo>
                  <a:cubicBezTo>
                    <a:pt x="659" y="170"/>
                    <a:pt x="659" y="170"/>
                    <a:pt x="659" y="170"/>
                  </a:cubicBezTo>
                  <a:cubicBezTo>
                    <a:pt x="605" y="246"/>
                    <a:pt x="605" y="246"/>
                    <a:pt x="605" y="246"/>
                  </a:cubicBezTo>
                  <a:cubicBezTo>
                    <a:pt x="596" y="208"/>
                    <a:pt x="596" y="208"/>
                    <a:pt x="596" y="208"/>
                  </a:cubicBezTo>
                  <a:cubicBezTo>
                    <a:pt x="596" y="208"/>
                    <a:pt x="598" y="268"/>
                    <a:pt x="531" y="335"/>
                  </a:cubicBezTo>
                  <a:cubicBezTo>
                    <a:pt x="531" y="366"/>
                    <a:pt x="531" y="366"/>
                    <a:pt x="531" y="366"/>
                  </a:cubicBezTo>
                  <a:cubicBezTo>
                    <a:pt x="531" y="366"/>
                    <a:pt x="605" y="342"/>
                    <a:pt x="627" y="277"/>
                  </a:cubicBezTo>
                  <a:cubicBezTo>
                    <a:pt x="627" y="277"/>
                    <a:pt x="705" y="309"/>
                    <a:pt x="757" y="242"/>
                  </a:cubicBezTo>
                  <a:cubicBezTo>
                    <a:pt x="757" y="284"/>
                    <a:pt x="757" y="284"/>
                    <a:pt x="757" y="284"/>
                  </a:cubicBezTo>
                  <a:cubicBezTo>
                    <a:pt x="731" y="374"/>
                    <a:pt x="731" y="374"/>
                    <a:pt x="731" y="374"/>
                  </a:cubicBezTo>
                  <a:cubicBezTo>
                    <a:pt x="757" y="335"/>
                    <a:pt x="757" y="335"/>
                    <a:pt x="757" y="335"/>
                  </a:cubicBezTo>
                  <a:cubicBezTo>
                    <a:pt x="770" y="388"/>
                    <a:pt x="770" y="388"/>
                    <a:pt x="770" y="388"/>
                  </a:cubicBezTo>
                  <a:lnTo>
                    <a:pt x="799" y="313"/>
                  </a:lnTo>
                  <a:close/>
                  <a:moveTo>
                    <a:pt x="711" y="403"/>
                  </a:moveTo>
                  <a:cubicBezTo>
                    <a:pt x="668" y="353"/>
                    <a:pt x="668" y="353"/>
                    <a:pt x="668" y="353"/>
                  </a:cubicBezTo>
                  <a:cubicBezTo>
                    <a:pt x="631" y="378"/>
                    <a:pt x="631" y="378"/>
                    <a:pt x="631" y="378"/>
                  </a:cubicBezTo>
                  <a:cubicBezTo>
                    <a:pt x="631" y="378"/>
                    <a:pt x="650" y="407"/>
                    <a:pt x="711" y="403"/>
                  </a:cubicBezTo>
                  <a:close/>
                  <a:moveTo>
                    <a:pt x="531" y="207"/>
                  </a:moveTo>
                  <a:cubicBezTo>
                    <a:pt x="473" y="194"/>
                    <a:pt x="473" y="194"/>
                    <a:pt x="473" y="194"/>
                  </a:cubicBezTo>
                  <a:cubicBezTo>
                    <a:pt x="454" y="159"/>
                    <a:pt x="454" y="159"/>
                    <a:pt x="454" y="159"/>
                  </a:cubicBezTo>
                  <a:cubicBezTo>
                    <a:pt x="416" y="208"/>
                    <a:pt x="416" y="208"/>
                    <a:pt x="416" y="208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90"/>
                    <a:pt x="450" y="233"/>
                    <a:pt x="531" y="207"/>
                  </a:cubicBezTo>
                  <a:close/>
                  <a:moveTo>
                    <a:pt x="381" y="298"/>
                  </a:moveTo>
                  <a:cubicBezTo>
                    <a:pt x="351" y="218"/>
                    <a:pt x="351" y="218"/>
                    <a:pt x="351" y="218"/>
                  </a:cubicBezTo>
                  <a:cubicBezTo>
                    <a:pt x="351" y="218"/>
                    <a:pt x="355" y="292"/>
                    <a:pt x="311" y="335"/>
                  </a:cubicBezTo>
                  <a:lnTo>
                    <a:pt x="381" y="298"/>
                  </a:lnTo>
                  <a:close/>
                  <a:moveTo>
                    <a:pt x="184" y="346"/>
                  </a:moveTo>
                  <a:cubicBezTo>
                    <a:pt x="165" y="268"/>
                    <a:pt x="165" y="268"/>
                    <a:pt x="165" y="268"/>
                  </a:cubicBezTo>
                  <a:cubicBezTo>
                    <a:pt x="118" y="351"/>
                    <a:pt x="118" y="351"/>
                    <a:pt x="118" y="351"/>
                  </a:cubicBezTo>
                  <a:cubicBezTo>
                    <a:pt x="165" y="403"/>
                    <a:pt x="165" y="403"/>
                    <a:pt x="165" y="403"/>
                  </a:cubicBezTo>
                  <a:lnTo>
                    <a:pt x="184" y="346"/>
                  </a:lnTo>
                  <a:close/>
                </a:path>
              </a:pathLst>
            </a:custGeom>
            <a:solidFill>
              <a:srgbClr val="D6E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1A9AFF-5966-E843-850B-2091520F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5" y="3792538"/>
              <a:ext cx="255587" cy="392113"/>
            </a:xfrm>
            <a:custGeom>
              <a:avLst/>
              <a:gdLst>
                <a:gd name="T0" fmla="*/ 154 w 161"/>
                <a:gd name="T1" fmla="*/ 0 h 247"/>
                <a:gd name="T2" fmla="*/ 161 w 161"/>
                <a:gd name="T3" fmla="*/ 69 h 247"/>
                <a:gd name="T4" fmla="*/ 93 w 161"/>
                <a:gd name="T5" fmla="*/ 247 h 247"/>
                <a:gd name="T6" fmla="*/ 62 w 161"/>
                <a:gd name="T7" fmla="*/ 121 h 247"/>
                <a:gd name="T8" fmla="*/ 0 w 161"/>
                <a:gd name="T9" fmla="*/ 214 h 247"/>
                <a:gd name="T10" fmla="*/ 62 w 161"/>
                <a:gd name="T11" fmla="*/ 0 h 247"/>
                <a:gd name="T12" fmla="*/ 154 w 161"/>
                <a:gd name="T1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47">
                  <a:moveTo>
                    <a:pt x="154" y="0"/>
                  </a:moveTo>
                  <a:lnTo>
                    <a:pt x="161" y="69"/>
                  </a:lnTo>
                  <a:lnTo>
                    <a:pt x="93" y="247"/>
                  </a:lnTo>
                  <a:lnTo>
                    <a:pt x="62" y="121"/>
                  </a:lnTo>
                  <a:lnTo>
                    <a:pt x="0" y="214"/>
                  </a:lnTo>
                  <a:lnTo>
                    <a:pt x="62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7F629E-F1E4-B749-86F2-7B967A14C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100" y="3363913"/>
              <a:ext cx="850900" cy="738188"/>
            </a:xfrm>
            <a:custGeom>
              <a:avLst/>
              <a:gdLst>
                <a:gd name="T0" fmla="*/ 128 w 226"/>
                <a:gd name="T1" fmla="*/ 55 h 196"/>
                <a:gd name="T2" fmla="*/ 226 w 226"/>
                <a:gd name="T3" fmla="*/ 72 h 196"/>
                <a:gd name="T4" fmla="*/ 96 w 226"/>
                <a:gd name="T5" fmla="*/ 107 h 196"/>
                <a:gd name="T6" fmla="*/ 0 w 226"/>
                <a:gd name="T7" fmla="*/ 196 h 196"/>
                <a:gd name="T8" fmla="*/ 0 w 226"/>
                <a:gd name="T9" fmla="*/ 165 h 196"/>
                <a:gd name="T10" fmla="*/ 65 w 226"/>
                <a:gd name="T11" fmla="*/ 38 h 196"/>
                <a:gd name="T12" fmla="*/ 74 w 226"/>
                <a:gd name="T13" fmla="*/ 76 h 196"/>
                <a:gd name="T14" fmla="*/ 128 w 226"/>
                <a:gd name="T15" fmla="*/ 0 h 196"/>
                <a:gd name="T16" fmla="*/ 128 w 226"/>
                <a:gd name="T17" fmla="*/ 5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96">
                  <a:moveTo>
                    <a:pt x="128" y="55"/>
                  </a:moveTo>
                  <a:cubicBezTo>
                    <a:pt x="226" y="72"/>
                    <a:pt x="226" y="72"/>
                    <a:pt x="226" y="72"/>
                  </a:cubicBezTo>
                  <a:cubicBezTo>
                    <a:pt x="174" y="139"/>
                    <a:pt x="96" y="107"/>
                    <a:pt x="96" y="107"/>
                  </a:cubicBezTo>
                  <a:cubicBezTo>
                    <a:pt x="74" y="172"/>
                    <a:pt x="0" y="196"/>
                    <a:pt x="0" y="19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67" y="98"/>
                    <a:pt x="65" y="38"/>
                    <a:pt x="65" y="38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9558CCE-9282-9B4C-B300-E7FF3439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4052888"/>
              <a:ext cx="301625" cy="203200"/>
            </a:xfrm>
            <a:custGeom>
              <a:avLst/>
              <a:gdLst>
                <a:gd name="T0" fmla="*/ 37 w 80"/>
                <a:gd name="T1" fmla="*/ 0 h 54"/>
                <a:gd name="T2" fmla="*/ 80 w 80"/>
                <a:gd name="T3" fmla="*/ 50 h 54"/>
                <a:gd name="T4" fmla="*/ 0 w 80"/>
                <a:gd name="T5" fmla="*/ 25 h 54"/>
                <a:gd name="T6" fmla="*/ 37 w 8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4">
                  <a:moveTo>
                    <a:pt x="37" y="0"/>
                  </a:moveTo>
                  <a:cubicBezTo>
                    <a:pt x="80" y="50"/>
                    <a:pt x="80" y="50"/>
                    <a:pt x="80" y="50"/>
                  </a:cubicBezTo>
                  <a:cubicBezTo>
                    <a:pt x="19" y="54"/>
                    <a:pt x="0" y="25"/>
                    <a:pt x="0" y="25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4FA2A81-4990-C544-B60A-518D45E9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006725"/>
              <a:ext cx="573087" cy="315913"/>
            </a:xfrm>
            <a:custGeom>
              <a:avLst/>
              <a:gdLst>
                <a:gd name="T0" fmla="*/ 361 w 361"/>
                <a:gd name="T1" fmla="*/ 194 h 199"/>
                <a:gd name="T2" fmla="*/ 154 w 361"/>
                <a:gd name="T3" fmla="*/ 199 h 199"/>
                <a:gd name="T4" fmla="*/ 0 w 361"/>
                <a:gd name="T5" fmla="*/ 0 h 199"/>
                <a:gd name="T6" fmla="*/ 361 w 361"/>
                <a:gd name="T7" fmla="*/ 19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199">
                  <a:moveTo>
                    <a:pt x="361" y="194"/>
                  </a:moveTo>
                  <a:lnTo>
                    <a:pt x="154" y="199"/>
                  </a:lnTo>
                  <a:lnTo>
                    <a:pt x="0" y="0"/>
                  </a:lnTo>
                  <a:lnTo>
                    <a:pt x="361" y="194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1EFF62F-619B-CC43-8EA5-E0A4A45D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25" y="4052888"/>
              <a:ext cx="1350962" cy="296863"/>
            </a:xfrm>
            <a:custGeom>
              <a:avLst/>
              <a:gdLst>
                <a:gd name="T0" fmla="*/ 851 w 851"/>
                <a:gd name="T1" fmla="*/ 187 h 187"/>
                <a:gd name="T2" fmla="*/ 569 w 851"/>
                <a:gd name="T3" fmla="*/ 183 h 187"/>
                <a:gd name="T4" fmla="*/ 569 w 851"/>
                <a:gd name="T5" fmla="*/ 180 h 187"/>
                <a:gd name="T6" fmla="*/ 484 w 851"/>
                <a:gd name="T7" fmla="*/ 119 h 187"/>
                <a:gd name="T8" fmla="*/ 239 w 851"/>
                <a:gd name="T9" fmla="*/ 83 h 187"/>
                <a:gd name="T10" fmla="*/ 175 w 851"/>
                <a:gd name="T11" fmla="*/ 119 h 187"/>
                <a:gd name="T12" fmla="*/ 0 w 851"/>
                <a:gd name="T13" fmla="*/ 92 h 187"/>
                <a:gd name="T14" fmla="*/ 413 w 851"/>
                <a:gd name="T15" fmla="*/ 0 h 187"/>
                <a:gd name="T16" fmla="*/ 583 w 851"/>
                <a:gd name="T17" fmla="*/ 119 h 187"/>
                <a:gd name="T18" fmla="*/ 759 w 851"/>
                <a:gd name="T19" fmla="*/ 119 h 187"/>
                <a:gd name="T20" fmla="*/ 851 w 851"/>
                <a:gd name="T2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187">
                  <a:moveTo>
                    <a:pt x="851" y="187"/>
                  </a:moveTo>
                  <a:lnTo>
                    <a:pt x="569" y="183"/>
                  </a:lnTo>
                  <a:lnTo>
                    <a:pt x="569" y="180"/>
                  </a:lnTo>
                  <a:lnTo>
                    <a:pt x="484" y="119"/>
                  </a:lnTo>
                  <a:lnTo>
                    <a:pt x="239" y="83"/>
                  </a:lnTo>
                  <a:lnTo>
                    <a:pt x="175" y="119"/>
                  </a:lnTo>
                  <a:lnTo>
                    <a:pt x="0" y="92"/>
                  </a:lnTo>
                  <a:lnTo>
                    <a:pt x="413" y="0"/>
                  </a:lnTo>
                  <a:lnTo>
                    <a:pt x="583" y="119"/>
                  </a:lnTo>
                  <a:lnTo>
                    <a:pt x="759" y="119"/>
                  </a:lnTo>
                  <a:lnTo>
                    <a:pt x="851" y="187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7329DFA-9F96-584C-AE26-5DD97576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322638"/>
              <a:ext cx="431800" cy="493713"/>
            </a:xfrm>
            <a:custGeom>
              <a:avLst/>
              <a:gdLst>
                <a:gd name="T0" fmla="*/ 57 w 115"/>
                <a:gd name="T1" fmla="*/ 35 h 131"/>
                <a:gd name="T2" fmla="*/ 115 w 115"/>
                <a:gd name="T3" fmla="*/ 48 h 131"/>
                <a:gd name="T4" fmla="*/ 19 w 115"/>
                <a:gd name="T5" fmla="*/ 131 h 131"/>
                <a:gd name="T6" fmla="*/ 0 w 115"/>
                <a:gd name="T7" fmla="*/ 49 h 131"/>
                <a:gd name="T8" fmla="*/ 38 w 115"/>
                <a:gd name="T9" fmla="*/ 0 h 131"/>
                <a:gd name="T10" fmla="*/ 57 w 115"/>
                <a:gd name="T11" fmla="*/ 3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31">
                  <a:moveTo>
                    <a:pt x="57" y="35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34" y="74"/>
                    <a:pt x="19" y="131"/>
                    <a:pt x="19" y="13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57" y="3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B4DA5E3-D456-0B4C-940F-D8988A10C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5" y="2984500"/>
              <a:ext cx="198437" cy="255588"/>
            </a:xfrm>
            <a:custGeom>
              <a:avLst/>
              <a:gdLst>
                <a:gd name="T0" fmla="*/ 125 w 125"/>
                <a:gd name="T1" fmla="*/ 14 h 161"/>
                <a:gd name="T2" fmla="*/ 2 w 125"/>
                <a:gd name="T3" fmla="*/ 161 h 161"/>
                <a:gd name="T4" fmla="*/ 0 w 125"/>
                <a:gd name="T5" fmla="*/ 54 h 161"/>
                <a:gd name="T6" fmla="*/ 99 w 125"/>
                <a:gd name="T7" fmla="*/ 0 h 161"/>
                <a:gd name="T8" fmla="*/ 125 w 125"/>
                <a:gd name="T9" fmla="*/ 1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61">
                  <a:moveTo>
                    <a:pt x="125" y="14"/>
                  </a:moveTo>
                  <a:lnTo>
                    <a:pt x="2" y="161"/>
                  </a:lnTo>
                  <a:lnTo>
                    <a:pt x="0" y="54"/>
                  </a:lnTo>
                  <a:lnTo>
                    <a:pt x="99" y="0"/>
                  </a:lnTo>
                  <a:lnTo>
                    <a:pt x="125" y="14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D1D6DD-83D8-0649-95B4-C0EFE373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847975"/>
              <a:ext cx="304800" cy="565150"/>
            </a:xfrm>
            <a:custGeom>
              <a:avLst/>
              <a:gdLst>
                <a:gd name="T0" fmla="*/ 81 w 81"/>
                <a:gd name="T1" fmla="*/ 75 h 150"/>
                <a:gd name="T2" fmla="*/ 81 w 81"/>
                <a:gd name="T3" fmla="*/ 150 h 150"/>
                <a:gd name="T4" fmla="*/ 0 w 81"/>
                <a:gd name="T5" fmla="*/ 75 h 150"/>
                <a:gd name="T6" fmla="*/ 46 w 81"/>
                <a:gd name="T7" fmla="*/ 0 h 150"/>
                <a:gd name="T8" fmla="*/ 46 w 81"/>
                <a:gd name="T9" fmla="*/ 0 h 150"/>
                <a:gd name="T10" fmla="*/ 61 w 81"/>
                <a:gd name="T11" fmla="*/ 55 h 150"/>
                <a:gd name="T12" fmla="*/ 81 w 81"/>
                <a:gd name="T13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0">
                  <a:moveTo>
                    <a:pt x="81" y="75"/>
                  </a:move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68" y="46"/>
                    <a:pt x="0" y="75"/>
                  </a:cubicBezTo>
                  <a:cubicBezTo>
                    <a:pt x="18" y="51"/>
                    <a:pt x="36" y="24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1" y="55"/>
                    <a:pt x="61" y="55"/>
                    <a:pt x="61" y="55"/>
                  </a:cubicBezTo>
                  <a:lnTo>
                    <a:pt x="81" y="75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73BC2F0-8FA0-3E4E-A44B-A7D8701B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544888"/>
              <a:ext cx="263525" cy="439738"/>
            </a:xfrm>
            <a:custGeom>
              <a:avLst/>
              <a:gdLst>
                <a:gd name="T0" fmla="*/ 40 w 70"/>
                <a:gd name="T1" fmla="*/ 0 h 117"/>
                <a:gd name="T2" fmla="*/ 70 w 70"/>
                <a:gd name="T3" fmla="*/ 80 h 117"/>
                <a:gd name="T4" fmla="*/ 0 w 70"/>
                <a:gd name="T5" fmla="*/ 117 h 117"/>
                <a:gd name="T6" fmla="*/ 40 w 70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17">
                  <a:moveTo>
                    <a:pt x="40" y="0"/>
                  </a:moveTo>
                  <a:cubicBezTo>
                    <a:pt x="70" y="80"/>
                    <a:pt x="70" y="80"/>
                    <a:pt x="70" y="8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4" y="74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DC2DE0C-A88C-B741-8A65-AE767741F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3273425"/>
              <a:ext cx="188912" cy="460375"/>
            </a:xfrm>
            <a:custGeom>
              <a:avLst/>
              <a:gdLst>
                <a:gd name="T0" fmla="*/ 50 w 50"/>
                <a:gd name="T1" fmla="*/ 37 h 122"/>
                <a:gd name="T2" fmla="*/ 50 w 50"/>
                <a:gd name="T3" fmla="*/ 122 h 122"/>
                <a:gd name="T4" fmla="*/ 0 w 50"/>
                <a:gd name="T5" fmla="*/ 24 h 122"/>
                <a:gd name="T6" fmla="*/ 20 w 50"/>
                <a:gd name="T7" fmla="*/ 0 h 122"/>
                <a:gd name="T8" fmla="*/ 50 w 50"/>
                <a:gd name="T9" fmla="*/ 3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22">
                  <a:moveTo>
                    <a:pt x="50" y="37"/>
                  </a:moveTo>
                  <a:cubicBezTo>
                    <a:pt x="50" y="122"/>
                    <a:pt x="50" y="122"/>
                    <a:pt x="50" y="1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9" y="15"/>
                    <a:pt x="20" y="0"/>
                  </a:cubicBezTo>
                  <a:lnTo>
                    <a:pt x="50" y="37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C2C57C0-8DD5-F94C-BDE3-932146F2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3363913"/>
              <a:ext cx="247650" cy="285750"/>
            </a:xfrm>
            <a:custGeom>
              <a:avLst/>
              <a:gdLst>
                <a:gd name="T0" fmla="*/ 42 w 156"/>
                <a:gd name="T1" fmla="*/ 0 h 180"/>
                <a:gd name="T2" fmla="*/ 156 w 156"/>
                <a:gd name="T3" fmla="*/ 180 h 180"/>
                <a:gd name="T4" fmla="*/ 0 w 156"/>
                <a:gd name="T5" fmla="*/ 88 h 180"/>
                <a:gd name="T6" fmla="*/ 28 w 156"/>
                <a:gd name="T7" fmla="*/ 0 h 180"/>
                <a:gd name="T8" fmla="*/ 42 w 156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42" y="0"/>
                  </a:moveTo>
                  <a:lnTo>
                    <a:pt x="156" y="180"/>
                  </a:lnTo>
                  <a:lnTo>
                    <a:pt x="0" y="88"/>
                  </a:lnTo>
                  <a:lnTo>
                    <a:pt x="2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3BE4CE5-72BF-4744-BC57-6A62B453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938" y="3733800"/>
              <a:ext cx="249237" cy="508000"/>
            </a:xfrm>
            <a:custGeom>
              <a:avLst/>
              <a:gdLst>
                <a:gd name="T0" fmla="*/ 112 w 157"/>
                <a:gd name="T1" fmla="*/ 0 h 320"/>
                <a:gd name="T2" fmla="*/ 157 w 157"/>
                <a:gd name="T3" fmla="*/ 184 h 320"/>
                <a:gd name="T4" fmla="*/ 112 w 157"/>
                <a:gd name="T5" fmla="*/ 320 h 320"/>
                <a:gd name="T6" fmla="*/ 0 w 157"/>
                <a:gd name="T7" fmla="*/ 196 h 320"/>
                <a:gd name="T8" fmla="*/ 112 w 15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20">
                  <a:moveTo>
                    <a:pt x="112" y="0"/>
                  </a:moveTo>
                  <a:lnTo>
                    <a:pt x="157" y="184"/>
                  </a:lnTo>
                  <a:lnTo>
                    <a:pt x="112" y="320"/>
                  </a:lnTo>
                  <a:lnTo>
                    <a:pt x="0" y="1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98EF5A-846D-4A42-9E8B-DC294A432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673475"/>
              <a:ext cx="393700" cy="458788"/>
            </a:xfrm>
            <a:custGeom>
              <a:avLst/>
              <a:gdLst>
                <a:gd name="T0" fmla="*/ 248 w 248"/>
                <a:gd name="T1" fmla="*/ 0 h 289"/>
                <a:gd name="T2" fmla="*/ 75 w 248"/>
                <a:gd name="T3" fmla="*/ 142 h 289"/>
                <a:gd name="T4" fmla="*/ 56 w 248"/>
                <a:gd name="T5" fmla="*/ 289 h 289"/>
                <a:gd name="T6" fmla="*/ 0 w 248"/>
                <a:gd name="T7" fmla="*/ 142 h 289"/>
                <a:gd name="T8" fmla="*/ 161 w 248"/>
                <a:gd name="T9" fmla="*/ 0 h 289"/>
                <a:gd name="T10" fmla="*/ 248 w 248"/>
                <a:gd name="T1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289">
                  <a:moveTo>
                    <a:pt x="248" y="0"/>
                  </a:moveTo>
                  <a:lnTo>
                    <a:pt x="75" y="142"/>
                  </a:lnTo>
                  <a:lnTo>
                    <a:pt x="56" y="289"/>
                  </a:lnTo>
                  <a:lnTo>
                    <a:pt x="0" y="142"/>
                  </a:lnTo>
                  <a:lnTo>
                    <a:pt x="161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30298A8-9357-CB47-BA3E-F70195133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4052888"/>
              <a:ext cx="249237" cy="271463"/>
            </a:xfrm>
            <a:custGeom>
              <a:avLst/>
              <a:gdLst>
                <a:gd name="T0" fmla="*/ 157 w 157"/>
                <a:gd name="T1" fmla="*/ 168 h 171"/>
                <a:gd name="T2" fmla="*/ 157 w 157"/>
                <a:gd name="T3" fmla="*/ 171 h 171"/>
                <a:gd name="T4" fmla="*/ 0 w 157"/>
                <a:gd name="T5" fmla="*/ 168 h 171"/>
                <a:gd name="T6" fmla="*/ 47 w 157"/>
                <a:gd name="T7" fmla="*/ 0 h 171"/>
                <a:gd name="T8" fmla="*/ 157 w 157"/>
                <a:gd name="T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71">
                  <a:moveTo>
                    <a:pt x="157" y="168"/>
                  </a:moveTo>
                  <a:lnTo>
                    <a:pt x="157" y="171"/>
                  </a:lnTo>
                  <a:lnTo>
                    <a:pt x="0" y="168"/>
                  </a:lnTo>
                  <a:lnTo>
                    <a:pt x="47" y="0"/>
                  </a:lnTo>
                  <a:lnTo>
                    <a:pt x="157" y="168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A66B29D-6DC7-7C47-87DE-C4D69A7A9F32}"/>
              </a:ext>
            </a:extLst>
          </p:cNvPr>
          <p:cNvSpPr/>
          <p:nvPr/>
        </p:nvSpPr>
        <p:spPr>
          <a:xfrm>
            <a:off x="202" y="7196175"/>
            <a:ext cx="24377650" cy="6518040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A95830A-2A93-CC4B-858A-195DE4C425DE}"/>
              </a:ext>
            </a:extLst>
          </p:cNvPr>
          <p:cNvCxnSpPr>
            <a:stCxn id="12" idx="3"/>
          </p:cNvCxnSpPr>
          <p:nvPr/>
        </p:nvCxnSpPr>
        <p:spPr>
          <a:xfrm flipH="1" flipV="1">
            <a:off x="3811527" y="5331889"/>
            <a:ext cx="1983699" cy="1586761"/>
          </a:xfrm>
          <a:prstGeom prst="bentConnector3">
            <a:avLst>
              <a:gd name="adj1" fmla="val 99775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5A7E0381-D286-A640-97C3-790051AEC671}"/>
              </a:ext>
            </a:extLst>
          </p:cNvPr>
          <p:cNvCxnSpPr>
            <a:cxnSpLocks/>
          </p:cNvCxnSpPr>
          <p:nvPr/>
        </p:nvCxnSpPr>
        <p:spPr>
          <a:xfrm flipV="1">
            <a:off x="13958427" y="3954297"/>
            <a:ext cx="3275773" cy="1059404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EEBBE60-E9A1-8B40-82BC-AF25A89AC7CB}"/>
              </a:ext>
            </a:extLst>
          </p:cNvPr>
          <p:cNvCxnSpPr/>
          <p:nvPr/>
        </p:nvCxnSpPr>
        <p:spPr>
          <a:xfrm flipV="1">
            <a:off x="6474396" y="9049122"/>
            <a:ext cx="4487611" cy="1064863"/>
          </a:xfrm>
          <a:prstGeom prst="bentConnector3">
            <a:avLst>
              <a:gd name="adj1" fmla="val 576"/>
            </a:avLst>
          </a:prstGeom>
          <a:ln w="38100" cap="rnd"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1C5858F-4204-7D44-AE7B-61FB74D9D21E}"/>
              </a:ext>
            </a:extLst>
          </p:cNvPr>
          <p:cNvCxnSpPr>
            <a:cxnSpLocks/>
            <a:endCxn id="97" idx="0"/>
          </p:cNvCxnSpPr>
          <p:nvPr/>
        </p:nvCxnSpPr>
        <p:spPr>
          <a:xfrm rot="16200000" flipH="1">
            <a:off x="16146430" y="8107774"/>
            <a:ext cx="1777944" cy="851104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7925A5-0D69-C445-B155-263A54523888}"/>
              </a:ext>
            </a:extLst>
          </p:cNvPr>
          <p:cNvSpPr txBox="1"/>
          <p:nvPr/>
        </p:nvSpPr>
        <p:spPr>
          <a:xfrm>
            <a:off x="1603071" y="311392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64521C8-6A39-F14A-844A-FF8A80CC2F79}"/>
              </a:ext>
            </a:extLst>
          </p:cNvPr>
          <p:cNvSpPr txBox="1">
            <a:spLocks/>
          </p:cNvSpPr>
          <p:nvPr/>
        </p:nvSpPr>
        <p:spPr>
          <a:xfrm>
            <a:off x="1489646" y="3698762"/>
            <a:ext cx="651589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29F787-AE2B-5044-A5D2-64C1A0E1E751}"/>
              </a:ext>
            </a:extLst>
          </p:cNvPr>
          <p:cNvSpPr txBox="1"/>
          <p:nvPr/>
        </p:nvSpPr>
        <p:spPr>
          <a:xfrm>
            <a:off x="17397730" y="336946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B1DF5E22-E48B-E54C-9F98-B97DEEA548D6}"/>
              </a:ext>
            </a:extLst>
          </p:cNvPr>
          <p:cNvSpPr txBox="1">
            <a:spLocks/>
          </p:cNvSpPr>
          <p:nvPr/>
        </p:nvSpPr>
        <p:spPr>
          <a:xfrm>
            <a:off x="17284305" y="3954297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9B08B1-8727-2240-B151-44176A81C3B0}"/>
              </a:ext>
            </a:extLst>
          </p:cNvPr>
          <p:cNvSpPr txBox="1"/>
          <p:nvPr/>
        </p:nvSpPr>
        <p:spPr>
          <a:xfrm>
            <a:off x="16388192" y="942229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2E458D1-4697-A441-8D9A-18DA3DCAD091}"/>
              </a:ext>
            </a:extLst>
          </p:cNvPr>
          <p:cNvSpPr txBox="1">
            <a:spLocks/>
          </p:cNvSpPr>
          <p:nvPr/>
        </p:nvSpPr>
        <p:spPr>
          <a:xfrm>
            <a:off x="16274767" y="10007132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DA76E2-65FC-EF4B-A67D-C90C0890C14A}"/>
              </a:ext>
            </a:extLst>
          </p:cNvPr>
          <p:cNvSpPr txBox="1"/>
          <p:nvPr/>
        </p:nvSpPr>
        <p:spPr>
          <a:xfrm>
            <a:off x="5471733" y="1020288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6AC18C09-781F-4847-8C7E-459B44D144F6}"/>
              </a:ext>
            </a:extLst>
          </p:cNvPr>
          <p:cNvSpPr txBox="1">
            <a:spLocks/>
          </p:cNvSpPr>
          <p:nvPr/>
        </p:nvSpPr>
        <p:spPr>
          <a:xfrm>
            <a:off x="5358308" y="10787717"/>
            <a:ext cx="5603699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97769B-F6BE-4C42-8467-8FF1DDB44869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E4E375E9-0073-1F4A-8693-7215A4F8A570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22516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45F1E3-515D-8F44-B81C-97871204FBFC}"/>
              </a:ext>
            </a:extLst>
          </p:cNvPr>
          <p:cNvGrpSpPr/>
          <p:nvPr/>
        </p:nvGrpSpPr>
        <p:grpSpPr>
          <a:xfrm>
            <a:off x="8732153" y="3518771"/>
            <a:ext cx="6091239" cy="8776588"/>
            <a:chOff x="4367213" y="1758950"/>
            <a:chExt cx="3046413" cy="4389437"/>
          </a:xfrm>
        </p:grpSpPr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25890B87-10DE-F74A-8D92-5F0F1D1E4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3508375"/>
              <a:ext cx="366713" cy="1144587"/>
            </a:xfrm>
            <a:custGeom>
              <a:avLst/>
              <a:gdLst>
                <a:gd name="T0" fmla="*/ 231 w 231"/>
                <a:gd name="T1" fmla="*/ 0 h 721"/>
                <a:gd name="T2" fmla="*/ 231 w 231"/>
                <a:gd name="T3" fmla="*/ 721 h 721"/>
                <a:gd name="T4" fmla="*/ 0 w 231"/>
                <a:gd name="T5" fmla="*/ 406 h 721"/>
                <a:gd name="T6" fmla="*/ 231 w 231"/>
                <a:gd name="T7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721">
                  <a:moveTo>
                    <a:pt x="231" y="0"/>
                  </a:moveTo>
                  <a:lnTo>
                    <a:pt x="231" y="721"/>
                  </a:lnTo>
                  <a:lnTo>
                    <a:pt x="0" y="40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A58AB930-08A1-8245-BF56-3E8513919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3294063"/>
              <a:ext cx="1084263" cy="858837"/>
            </a:xfrm>
            <a:custGeom>
              <a:avLst/>
              <a:gdLst>
                <a:gd name="T0" fmla="*/ 683 w 683"/>
                <a:gd name="T1" fmla="*/ 135 h 541"/>
                <a:gd name="T2" fmla="*/ 452 w 683"/>
                <a:gd name="T3" fmla="*/ 541 h 541"/>
                <a:gd name="T4" fmla="*/ 281 w 683"/>
                <a:gd name="T5" fmla="*/ 441 h 541"/>
                <a:gd name="T6" fmla="*/ 0 w 683"/>
                <a:gd name="T7" fmla="*/ 275 h 541"/>
                <a:gd name="T8" fmla="*/ 0 w 683"/>
                <a:gd name="T9" fmla="*/ 0 h 541"/>
                <a:gd name="T10" fmla="*/ 281 w 683"/>
                <a:gd name="T11" fmla="*/ 185 h 541"/>
                <a:gd name="T12" fmla="*/ 683 w 683"/>
                <a:gd name="T13" fmla="*/ 135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541">
                  <a:moveTo>
                    <a:pt x="683" y="135"/>
                  </a:moveTo>
                  <a:lnTo>
                    <a:pt x="452" y="541"/>
                  </a:lnTo>
                  <a:lnTo>
                    <a:pt x="281" y="441"/>
                  </a:lnTo>
                  <a:lnTo>
                    <a:pt x="0" y="275"/>
                  </a:lnTo>
                  <a:lnTo>
                    <a:pt x="0" y="0"/>
                  </a:lnTo>
                  <a:lnTo>
                    <a:pt x="281" y="185"/>
                  </a:lnTo>
                  <a:lnTo>
                    <a:pt x="683" y="135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3673788A-90B4-4241-A3B1-9E180D9AB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152900"/>
              <a:ext cx="638175" cy="628650"/>
            </a:xfrm>
            <a:custGeom>
              <a:avLst/>
              <a:gdLst>
                <a:gd name="T0" fmla="*/ 171 w 402"/>
                <a:gd name="T1" fmla="*/ 0 h 396"/>
                <a:gd name="T2" fmla="*/ 402 w 402"/>
                <a:gd name="T3" fmla="*/ 315 h 396"/>
                <a:gd name="T4" fmla="*/ 0 w 402"/>
                <a:gd name="T5" fmla="*/ 396 h 396"/>
                <a:gd name="T6" fmla="*/ 171 w 402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396">
                  <a:moveTo>
                    <a:pt x="171" y="0"/>
                  </a:moveTo>
                  <a:lnTo>
                    <a:pt x="402" y="315"/>
                  </a:lnTo>
                  <a:lnTo>
                    <a:pt x="0" y="396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0860FFAC-1CAF-7440-A41F-DA345D497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652963"/>
              <a:ext cx="638175" cy="461962"/>
            </a:xfrm>
            <a:custGeom>
              <a:avLst/>
              <a:gdLst>
                <a:gd name="T0" fmla="*/ 402 w 402"/>
                <a:gd name="T1" fmla="*/ 0 h 291"/>
                <a:gd name="T2" fmla="*/ 241 w 402"/>
                <a:gd name="T3" fmla="*/ 291 h 291"/>
                <a:gd name="T4" fmla="*/ 0 w 402"/>
                <a:gd name="T5" fmla="*/ 81 h 291"/>
                <a:gd name="T6" fmla="*/ 402 w 402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291">
                  <a:moveTo>
                    <a:pt x="402" y="0"/>
                  </a:moveTo>
                  <a:lnTo>
                    <a:pt x="241" y="291"/>
                  </a:lnTo>
                  <a:lnTo>
                    <a:pt x="0" y="8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581AED85-639A-3B41-AC5D-48563EE79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3063875"/>
              <a:ext cx="638175" cy="523875"/>
            </a:xfrm>
            <a:custGeom>
              <a:avLst/>
              <a:gdLst>
                <a:gd name="T0" fmla="*/ 50 w 80"/>
                <a:gd name="T1" fmla="*/ 0 h 66"/>
                <a:gd name="T2" fmla="*/ 80 w 80"/>
                <a:gd name="T3" fmla="*/ 56 h 66"/>
                <a:gd name="T4" fmla="*/ 0 w 80"/>
                <a:gd name="T5" fmla="*/ 66 h 66"/>
                <a:gd name="T6" fmla="*/ 50 w 80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66">
                  <a:moveTo>
                    <a:pt x="50" y="0"/>
                  </a:moveTo>
                  <a:cubicBezTo>
                    <a:pt x="65" y="29"/>
                    <a:pt x="80" y="56"/>
                    <a:pt x="80" y="56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982A1EEB-042D-BE4B-8C12-514AAB22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2252663"/>
              <a:ext cx="622300" cy="811212"/>
            </a:xfrm>
            <a:custGeom>
              <a:avLst/>
              <a:gdLst>
                <a:gd name="T0" fmla="*/ 78 w 78"/>
                <a:gd name="T1" fmla="*/ 102 h 102"/>
                <a:gd name="T2" fmla="*/ 40 w 78"/>
                <a:gd name="T3" fmla="*/ 88 h 102"/>
                <a:gd name="T4" fmla="*/ 0 w 78"/>
                <a:gd name="T5" fmla="*/ 36 h 102"/>
                <a:gd name="T6" fmla="*/ 0 w 78"/>
                <a:gd name="T7" fmla="*/ 0 h 102"/>
                <a:gd name="T8" fmla="*/ 50 w 78"/>
                <a:gd name="T9" fmla="*/ 42 h 102"/>
                <a:gd name="T10" fmla="*/ 78 w 78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2">
                  <a:moveTo>
                    <a:pt x="78" y="102"/>
                  </a:moveTo>
                  <a:cubicBezTo>
                    <a:pt x="40" y="88"/>
                    <a:pt x="40" y="88"/>
                    <a:pt x="40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5" y="55"/>
                    <a:pt x="67" y="79"/>
                    <a:pt x="78" y="102"/>
                  </a:cubicBez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88EE9E5A-E307-F84F-A675-9428506A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4781550"/>
              <a:ext cx="382588" cy="666750"/>
            </a:xfrm>
            <a:custGeom>
              <a:avLst/>
              <a:gdLst>
                <a:gd name="T0" fmla="*/ 241 w 241"/>
                <a:gd name="T1" fmla="*/ 210 h 420"/>
                <a:gd name="T2" fmla="*/ 80 w 241"/>
                <a:gd name="T3" fmla="*/ 420 h 420"/>
                <a:gd name="T4" fmla="*/ 0 w 241"/>
                <a:gd name="T5" fmla="*/ 0 h 420"/>
                <a:gd name="T6" fmla="*/ 241 w 241"/>
                <a:gd name="T7" fmla="*/ 2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420">
                  <a:moveTo>
                    <a:pt x="241" y="210"/>
                  </a:moveTo>
                  <a:lnTo>
                    <a:pt x="80" y="420"/>
                  </a:lnTo>
                  <a:lnTo>
                    <a:pt x="0" y="0"/>
                  </a:lnTo>
                  <a:lnTo>
                    <a:pt x="241" y="21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9611AEDF-07A4-7542-AD1C-138D88B2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451" y="3994150"/>
              <a:ext cx="271463" cy="787400"/>
            </a:xfrm>
            <a:custGeom>
              <a:avLst/>
              <a:gdLst>
                <a:gd name="T0" fmla="*/ 171 w 171"/>
                <a:gd name="T1" fmla="*/ 100 h 496"/>
                <a:gd name="T2" fmla="*/ 0 w 171"/>
                <a:gd name="T3" fmla="*/ 496 h 496"/>
                <a:gd name="T4" fmla="*/ 0 w 171"/>
                <a:gd name="T5" fmla="*/ 0 h 496"/>
                <a:gd name="T6" fmla="*/ 171 w 171"/>
                <a:gd name="T7" fmla="*/ 10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496">
                  <a:moveTo>
                    <a:pt x="171" y="100"/>
                  </a:moveTo>
                  <a:lnTo>
                    <a:pt x="0" y="496"/>
                  </a:lnTo>
                  <a:lnTo>
                    <a:pt x="0" y="0"/>
                  </a:lnTo>
                  <a:lnTo>
                    <a:pt x="171" y="10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7497BC2F-F65F-B047-A005-8FE0316D7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201" y="4781550"/>
              <a:ext cx="222250" cy="666750"/>
            </a:xfrm>
            <a:custGeom>
              <a:avLst/>
              <a:gdLst>
                <a:gd name="T0" fmla="*/ 60 w 140"/>
                <a:gd name="T1" fmla="*/ 0 h 420"/>
                <a:gd name="T2" fmla="*/ 140 w 140"/>
                <a:gd name="T3" fmla="*/ 420 h 420"/>
                <a:gd name="T4" fmla="*/ 0 w 140"/>
                <a:gd name="T5" fmla="*/ 290 h 420"/>
                <a:gd name="T6" fmla="*/ 60 w 140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420">
                  <a:moveTo>
                    <a:pt x="60" y="0"/>
                  </a:moveTo>
                  <a:lnTo>
                    <a:pt x="140" y="420"/>
                  </a:lnTo>
                  <a:lnTo>
                    <a:pt x="0" y="29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0C7E4C80-8EC5-F14B-8AF7-AFDFCFF0D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252663"/>
              <a:ext cx="939800" cy="1335087"/>
            </a:xfrm>
            <a:custGeom>
              <a:avLst/>
              <a:gdLst>
                <a:gd name="T0" fmla="*/ 200 w 592"/>
                <a:gd name="T1" fmla="*/ 180 h 841"/>
                <a:gd name="T2" fmla="*/ 401 w 592"/>
                <a:gd name="T3" fmla="*/ 440 h 841"/>
                <a:gd name="T4" fmla="*/ 592 w 592"/>
                <a:gd name="T5" fmla="*/ 511 h 841"/>
                <a:gd name="T6" fmla="*/ 341 w 592"/>
                <a:gd name="T7" fmla="*/ 841 h 841"/>
                <a:gd name="T8" fmla="*/ 341 w 592"/>
                <a:gd name="T9" fmla="*/ 460 h 841"/>
                <a:gd name="T10" fmla="*/ 0 w 592"/>
                <a:gd name="T11" fmla="*/ 180 h 841"/>
                <a:gd name="T12" fmla="*/ 200 w 592"/>
                <a:gd name="T13" fmla="*/ 0 h 841"/>
                <a:gd name="T14" fmla="*/ 200 w 592"/>
                <a:gd name="T15" fmla="*/ 18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2" h="841">
                  <a:moveTo>
                    <a:pt x="200" y="180"/>
                  </a:moveTo>
                  <a:lnTo>
                    <a:pt x="401" y="440"/>
                  </a:lnTo>
                  <a:lnTo>
                    <a:pt x="592" y="511"/>
                  </a:lnTo>
                  <a:lnTo>
                    <a:pt x="341" y="841"/>
                  </a:lnTo>
                  <a:lnTo>
                    <a:pt x="341" y="460"/>
                  </a:lnTo>
                  <a:lnTo>
                    <a:pt x="0" y="180"/>
                  </a:lnTo>
                  <a:lnTo>
                    <a:pt x="200" y="0"/>
                  </a:lnTo>
                  <a:lnTo>
                    <a:pt x="20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A27047D7-EA27-3F46-A90B-662DA40C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982913"/>
              <a:ext cx="446088" cy="604837"/>
            </a:xfrm>
            <a:custGeom>
              <a:avLst/>
              <a:gdLst>
                <a:gd name="T0" fmla="*/ 281 w 281"/>
                <a:gd name="T1" fmla="*/ 0 h 381"/>
                <a:gd name="T2" fmla="*/ 281 w 281"/>
                <a:gd name="T3" fmla="*/ 381 h 381"/>
                <a:gd name="T4" fmla="*/ 0 w 281"/>
                <a:gd name="T5" fmla="*/ 196 h 381"/>
                <a:gd name="T6" fmla="*/ 0 w 281"/>
                <a:gd name="T7" fmla="*/ 186 h 381"/>
                <a:gd name="T8" fmla="*/ 281 w 281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81">
                  <a:moveTo>
                    <a:pt x="281" y="0"/>
                  </a:moveTo>
                  <a:lnTo>
                    <a:pt x="281" y="381"/>
                  </a:lnTo>
                  <a:lnTo>
                    <a:pt x="0" y="196"/>
                  </a:lnTo>
                  <a:lnTo>
                    <a:pt x="0" y="18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AAFE6D72-1E96-C848-8817-5977996D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2538413"/>
              <a:ext cx="541338" cy="739775"/>
            </a:xfrm>
            <a:custGeom>
              <a:avLst/>
              <a:gdLst>
                <a:gd name="T0" fmla="*/ 341 w 341"/>
                <a:gd name="T1" fmla="*/ 280 h 466"/>
                <a:gd name="T2" fmla="*/ 60 w 341"/>
                <a:gd name="T3" fmla="*/ 466 h 466"/>
                <a:gd name="T4" fmla="*/ 0 w 341"/>
                <a:gd name="T5" fmla="*/ 0 h 466"/>
                <a:gd name="T6" fmla="*/ 341 w 341"/>
                <a:gd name="T7" fmla="*/ 28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466">
                  <a:moveTo>
                    <a:pt x="341" y="280"/>
                  </a:moveTo>
                  <a:lnTo>
                    <a:pt x="60" y="466"/>
                  </a:lnTo>
                  <a:lnTo>
                    <a:pt x="0" y="0"/>
                  </a:lnTo>
                  <a:lnTo>
                    <a:pt x="341" y="28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70C839F3-50D1-C54F-9189-3B817AC31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3994150"/>
              <a:ext cx="541338" cy="787400"/>
            </a:xfrm>
            <a:custGeom>
              <a:avLst/>
              <a:gdLst>
                <a:gd name="T0" fmla="*/ 341 w 341"/>
                <a:gd name="T1" fmla="*/ 0 h 496"/>
                <a:gd name="T2" fmla="*/ 341 w 341"/>
                <a:gd name="T3" fmla="*/ 496 h 496"/>
                <a:gd name="T4" fmla="*/ 0 w 341"/>
                <a:gd name="T5" fmla="*/ 185 h 496"/>
                <a:gd name="T6" fmla="*/ 341 w 341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496">
                  <a:moveTo>
                    <a:pt x="341" y="0"/>
                  </a:moveTo>
                  <a:lnTo>
                    <a:pt x="341" y="496"/>
                  </a:lnTo>
                  <a:lnTo>
                    <a:pt x="0" y="185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FD5AC8EA-2013-1248-9A5F-0ECC25C98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781550"/>
              <a:ext cx="398463" cy="460375"/>
            </a:xfrm>
            <a:custGeom>
              <a:avLst/>
              <a:gdLst>
                <a:gd name="T0" fmla="*/ 251 w 251"/>
                <a:gd name="T1" fmla="*/ 0 h 290"/>
                <a:gd name="T2" fmla="*/ 191 w 251"/>
                <a:gd name="T3" fmla="*/ 290 h 290"/>
                <a:gd name="T4" fmla="*/ 0 w 251"/>
                <a:gd name="T5" fmla="*/ 0 h 290"/>
                <a:gd name="T6" fmla="*/ 251 w 251"/>
                <a:gd name="T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90">
                  <a:moveTo>
                    <a:pt x="251" y="0"/>
                  </a:moveTo>
                  <a:lnTo>
                    <a:pt x="191" y="290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165E3B54-B237-5948-891B-5031658D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3730625"/>
              <a:ext cx="638175" cy="557212"/>
            </a:xfrm>
            <a:custGeom>
              <a:avLst/>
              <a:gdLst>
                <a:gd name="T0" fmla="*/ 402 w 402"/>
                <a:gd name="T1" fmla="*/ 166 h 351"/>
                <a:gd name="T2" fmla="*/ 61 w 402"/>
                <a:gd name="T3" fmla="*/ 351 h 351"/>
                <a:gd name="T4" fmla="*/ 0 w 402"/>
                <a:gd name="T5" fmla="*/ 116 h 351"/>
                <a:gd name="T6" fmla="*/ 121 w 402"/>
                <a:gd name="T7" fmla="*/ 0 h 351"/>
                <a:gd name="T8" fmla="*/ 402 w 402"/>
                <a:gd name="T9" fmla="*/ 16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351">
                  <a:moveTo>
                    <a:pt x="402" y="166"/>
                  </a:moveTo>
                  <a:lnTo>
                    <a:pt x="61" y="351"/>
                  </a:lnTo>
                  <a:lnTo>
                    <a:pt x="0" y="116"/>
                  </a:lnTo>
                  <a:lnTo>
                    <a:pt x="121" y="0"/>
                  </a:lnTo>
                  <a:lnTo>
                    <a:pt x="402" y="166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4E2FF84B-0911-824D-BF43-A0AE3135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113" y="4287838"/>
              <a:ext cx="541338" cy="493712"/>
            </a:xfrm>
            <a:custGeom>
              <a:avLst/>
              <a:gdLst>
                <a:gd name="T0" fmla="*/ 341 w 341"/>
                <a:gd name="T1" fmla="*/ 311 h 311"/>
                <a:gd name="T2" fmla="*/ 90 w 341"/>
                <a:gd name="T3" fmla="*/ 311 h 311"/>
                <a:gd name="T4" fmla="*/ 0 w 341"/>
                <a:gd name="T5" fmla="*/ 0 h 311"/>
                <a:gd name="T6" fmla="*/ 341 w 341"/>
                <a:gd name="T7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11">
                  <a:moveTo>
                    <a:pt x="341" y="311"/>
                  </a:moveTo>
                  <a:lnTo>
                    <a:pt x="90" y="311"/>
                  </a:lnTo>
                  <a:lnTo>
                    <a:pt x="0" y="0"/>
                  </a:lnTo>
                  <a:lnTo>
                    <a:pt x="341" y="31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7792163A-807E-8142-A94D-3D144D0DF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781550"/>
              <a:ext cx="303213" cy="666750"/>
            </a:xfrm>
            <a:custGeom>
              <a:avLst/>
              <a:gdLst>
                <a:gd name="T0" fmla="*/ 0 w 191"/>
                <a:gd name="T1" fmla="*/ 0 h 420"/>
                <a:gd name="T2" fmla="*/ 191 w 191"/>
                <a:gd name="T3" fmla="*/ 290 h 420"/>
                <a:gd name="T4" fmla="*/ 131 w 191"/>
                <a:gd name="T5" fmla="*/ 420 h 420"/>
                <a:gd name="T6" fmla="*/ 0 w 191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420">
                  <a:moveTo>
                    <a:pt x="0" y="0"/>
                  </a:moveTo>
                  <a:lnTo>
                    <a:pt x="191" y="290"/>
                  </a:lnTo>
                  <a:lnTo>
                    <a:pt x="131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2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2E953AF2-2448-164C-A5ED-4335420C3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4781550"/>
              <a:ext cx="693738" cy="666750"/>
            </a:xfrm>
            <a:custGeom>
              <a:avLst/>
              <a:gdLst>
                <a:gd name="T0" fmla="*/ 306 w 437"/>
                <a:gd name="T1" fmla="*/ 0 h 420"/>
                <a:gd name="T2" fmla="*/ 437 w 437"/>
                <a:gd name="T3" fmla="*/ 420 h 420"/>
                <a:gd name="T4" fmla="*/ 0 w 437"/>
                <a:gd name="T5" fmla="*/ 340 h 420"/>
                <a:gd name="T6" fmla="*/ 306 w 437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420">
                  <a:moveTo>
                    <a:pt x="306" y="0"/>
                  </a:moveTo>
                  <a:lnTo>
                    <a:pt x="437" y="420"/>
                  </a:lnTo>
                  <a:lnTo>
                    <a:pt x="0" y="34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47C554AE-4E08-AD4D-B7D1-248F087EC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5448300"/>
              <a:ext cx="989013" cy="700087"/>
            </a:xfrm>
            <a:custGeom>
              <a:avLst/>
              <a:gdLst>
                <a:gd name="T0" fmla="*/ 623 w 623"/>
                <a:gd name="T1" fmla="*/ 0 h 441"/>
                <a:gd name="T2" fmla="*/ 442 w 623"/>
                <a:gd name="T3" fmla="*/ 281 h 441"/>
                <a:gd name="T4" fmla="*/ 0 w 623"/>
                <a:gd name="T5" fmla="*/ 441 h 441"/>
                <a:gd name="T6" fmla="*/ 301 w 623"/>
                <a:gd name="T7" fmla="*/ 161 h 441"/>
                <a:gd name="T8" fmla="*/ 623 w 623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441">
                  <a:moveTo>
                    <a:pt x="623" y="0"/>
                  </a:moveTo>
                  <a:lnTo>
                    <a:pt x="442" y="281"/>
                  </a:lnTo>
                  <a:lnTo>
                    <a:pt x="0" y="441"/>
                  </a:lnTo>
                  <a:lnTo>
                    <a:pt x="301" y="161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8D2D886F-2CEE-0349-9D5A-55BB0198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5321300"/>
              <a:ext cx="693738" cy="382587"/>
            </a:xfrm>
            <a:custGeom>
              <a:avLst/>
              <a:gdLst>
                <a:gd name="T0" fmla="*/ 437 w 437"/>
                <a:gd name="T1" fmla="*/ 80 h 241"/>
                <a:gd name="T2" fmla="*/ 115 w 437"/>
                <a:gd name="T3" fmla="*/ 241 h 241"/>
                <a:gd name="T4" fmla="*/ 0 w 437"/>
                <a:gd name="T5" fmla="*/ 0 h 241"/>
                <a:gd name="T6" fmla="*/ 437 w 437"/>
                <a:gd name="T7" fmla="*/ 8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" h="241">
                  <a:moveTo>
                    <a:pt x="437" y="80"/>
                  </a:moveTo>
                  <a:lnTo>
                    <a:pt x="115" y="241"/>
                  </a:lnTo>
                  <a:lnTo>
                    <a:pt x="0" y="0"/>
                  </a:lnTo>
                  <a:lnTo>
                    <a:pt x="437" y="8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5E3E71CB-D307-ED42-BC38-6EF15EBD0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287838"/>
              <a:ext cx="654050" cy="493712"/>
            </a:xfrm>
            <a:custGeom>
              <a:avLst/>
              <a:gdLst>
                <a:gd name="T0" fmla="*/ 322 w 412"/>
                <a:gd name="T1" fmla="*/ 0 h 311"/>
                <a:gd name="T2" fmla="*/ 412 w 412"/>
                <a:gd name="T3" fmla="*/ 311 h 311"/>
                <a:gd name="T4" fmla="*/ 0 w 412"/>
                <a:gd name="T5" fmla="*/ 40 h 311"/>
                <a:gd name="T6" fmla="*/ 322 w 412"/>
                <a:gd name="T7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311">
                  <a:moveTo>
                    <a:pt x="322" y="0"/>
                  </a:moveTo>
                  <a:lnTo>
                    <a:pt x="412" y="311"/>
                  </a:lnTo>
                  <a:lnTo>
                    <a:pt x="0" y="4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2BEEE226-BB31-B945-B4B9-C515D05AD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4351338"/>
              <a:ext cx="654050" cy="969962"/>
            </a:xfrm>
            <a:custGeom>
              <a:avLst/>
              <a:gdLst>
                <a:gd name="T0" fmla="*/ 412 w 412"/>
                <a:gd name="T1" fmla="*/ 271 h 611"/>
                <a:gd name="T2" fmla="*/ 106 w 412"/>
                <a:gd name="T3" fmla="*/ 611 h 611"/>
                <a:gd name="T4" fmla="*/ 0 w 412"/>
                <a:gd name="T5" fmla="*/ 0 h 611"/>
                <a:gd name="T6" fmla="*/ 412 w 412"/>
                <a:gd name="T7" fmla="*/ 27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611">
                  <a:moveTo>
                    <a:pt x="412" y="271"/>
                  </a:moveTo>
                  <a:lnTo>
                    <a:pt x="106" y="611"/>
                  </a:lnTo>
                  <a:lnTo>
                    <a:pt x="0" y="0"/>
                  </a:lnTo>
                  <a:lnTo>
                    <a:pt x="412" y="27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84">
              <a:extLst>
                <a:ext uri="{FF2B5EF4-FFF2-40B4-BE49-F238E27FC236}">
                  <a16:creationId xmlns:a16="http://schemas.microsoft.com/office/drawing/2014/main" id="{E32D0E30-BBAE-514A-B0CE-4C2C0241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6" y="3278188"/>
              <a:ext cx="319088" cy="452437"/>
            </a:xfrm>
            <a:custGeom>
              <a:avLst/>
              <a:gdLst>
                <a:gd name="T0" fmla="*/ 201 w 201"/>
                <a:gd name="T1" fmla="*/ 10 h 285"/>
                <a:gd name="T2" fmla="*/ 201 w 201"/>
                <a:gd name="T3" fmla="*/ 285 h 285"/>
                <a:gd name="T4" fmla="*/ 0 w 201"/>
                <a:gd name="T5" fmla="*/ 130 h 285"/>
                <a:gd name="T6" fmla="*/ 45 w 201"/>
                <a:gd name="T7" fmla="*/ 100 h 285"/>
                <a:gd name="T8" fmla="*/ 201 w 201"/>
                <a:gd name="T9" fmla="*/ 0 h 285"/>
                <a:gd name="T10" fmla="*/ 201 w 201"/>
                <a:gd name="T11" fmla="*/ 1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85">
                  <a:moveTo>
                    <a:pt x="201" y="10"/>
                  </a:moveTo>
                  <a:lnTo>
                    <a:pt x="201" y="285"/>
                  </a:lnTo>
                  <a:lnTo>
                    <a:pt x="0" y="130"/>
                  </a:lnTo>
                  <a:lnTo>
                    <a:pt x="45" y="100"/>
                  </a:lnTo>
                  <a:lnTo>
                    <a:pt x="201" y="0"/>
                  </a:lnTo>
                  <a:lnTo>
                    <a:pt x="201" y="1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BD88B94D-AF42-7B4A-B701-9CCCBDC5D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6" y="3484563"/>
              <a:ext cx="319088" cy="430212"/>
            </a:xfrm>
            <a:custGeom>
              <a:avLst/>
              <a:gdLst>
                <a:gd name="T0" fmla="*/ 201 w 201"/>
                <a:gd name="T1" fmla="*/ 155 h 271"/>
                <a:gd name="T2" fmla="*/ 80 w 201"/>
                <a:gd name="T3" fmla="*/ 271 h 271"/>
                <a:gd name="T4" fmla="*/ 0 w 201"/>
                <a:gd name="T5" fmla="*/ 0 h 271"/>
                <a:gd name="T6" fmla="*/ 201 w 201"/>
                <a:gd name="T7" fmla="*/ 15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71">
                  <a:moveTo>
                    <a:pt x="201" y="155"/>
                  </a:moveTo>
                  <a:lnTo>
                    <a:pt x="80" y="271"/>
                  </a:lnTo>
                  <a:lnTo>
                    <a:pt x="0" y="0"/>
                  </a:lnTo>
                  <a:lnTo>
                    <a:pt x="201" y="155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64D0F44F-FC20-EC47-B5DD-8A3D569F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026" y="2538413"/>
              <a:ext cx="287338" cy="898525"/>
            </a:xfrm>
            <a:custGeom>
              <a:avLst/>
              <a:gdLst>
                <a:gd name="T0" fmla="*/ 121 w 181"/>
                <a:gd name="T1" fmla="*/ 0 h 566"/>
                <a:gd name="T2" fmla="*/ 181 w 181"/>
                <a:gd name="T3" fmla="*/ 466 h 566"/>
                <a:gd name="T4" fmla="*/ 25 w 181"/>
                <a:gd name="T5" fmla="*/ 566 h 566"/>
                <a:gd name="T6" fmla="*/ 0 w 181"/>
                <a:gd name="T7" fmla="*/ 531 h 566"/>
                <a:gd name="T8" fmla="*/ 0 w 181"/>
                <a:gd name="T9" fmla="*/ 130 h 566"/>
                <a:gd name="T10" fmla="*/ 121 w 181"/>
                <a:gd name="T11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566">
                  <a:moveTo>
                    <a:pt x="121" y="0"/>
                  </a:moveTo>
                  <a:lnTo>
                    <a:pt x="181" y="466"/>
                  </a:lnTo>
                  <a:lnTo>
                    <a:pt x="25" y="566"/>
                  </a:lnTo>
                  <a:lnTo>
                    <a:pt x="0" y="531"/>
                  </a:lnTo>
                  <a:lnTo>
                    <a:pt x="0" y="13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0D7F94A3-3B9F-C142-BD66-B179D4A5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213" y="2538413"/>
              <a:ext cx="342900" cy="842962"/>
            </a:xfrm>
            <a:custGeom>
              <a:avLst/>
              <a:gdLst>
                <a:gd name="T0" fmla="*/ 216 w 216"/>
                <a:gd name="T1" fmla="*/ 0 h 531"/>
                <a:gd name="T2" fmla="*/ 95 w 216"/>
                <a:gd name="T3" fmla="*/ 130 h 531"/>
                <a:gd name="T4" fmla="*/ 95 w 216"/>
                <a:gd name="T5" fmla="*/ 531 h 531"/>
                <a:gd name="T6" fmla="*/ 0 w 216"/>
                <a:gd name="T7" fmla="*/ 100 h 531"/>
                <a:gd name="T8" fmla="*/ 216 w 216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31">
                  <a:moveTo>
                    <a:pt x="216" y="0"/>
                  </a:moveTo>
                  <a:lnTo>
                    <a:pt x="95" y="130"/>
                  </a:lnTo>
                  <a:lnTo>
                    <a:pt x="95" y="531"/>
                  </a:lnTo>
                  <a:lnTo>
                    <a:pt x="0" y="10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B0D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88">
              <a:extLst>
                <a:ext uri="{FF2B5EF4-FFF2-40B4-BE49-F238E27FC236}">
                  <a16:creationId xmlns:a16="http://schemas.microsoft.com/office/drawing/2014/main" id="{57FAE9DE-4E41-1946-91EB-F4CC606E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3914775"/>
              <a:ext cx="511175" cy="436562"/>
            </a:xfrm>
            <a:custGeom>
              <a:avLst/>
              <a:gdLst>
                <a:gd name="T0" fmla="*/ 261 w 322"/>
                <a:gd name="T1" fmla="*/ 0 h 275"/>
                <a:gd name="T2" fmla="*/ 322 w 322"/>
                <a:gd name="T3" fmla="*/ 235 h 275"/>
                <a:gd name="T4" fmla="*/ 0 w 322"/>
                <a:gd name="T5" fmla="*/ 275 h 275"/>
                <a:gd name="T6" fmla="*/ 106 w 322"/>
                <a:gd name="T7" fmla="*/ 115 h 275"/>
                <a:gd name="T8" fmla="*/ 261 w 322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275">
                  <a:moveTo>
                    <a:pt x="261" y="0"/>
                  </a:moveTo>
                  <a:lnTo>
                    <a:pt x="322" y="235"/>
                  </a:lnTo>
                  <a:lnTo>
                    <a:pt x="0" y="275"/>
                  </a:lnTo>
                  <a:lnTo>
                    <a:pt x="106" y="11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664EDBC1-06B3-3F4A-A236-9A05F823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1758950"/>
              <a:ext cx="638175" cy="938212"/>
            </a:xfrm>
            <a:custGeom>
              <a:avLst/>
              <a:gdLst>
                <a:gd name="T0" fmla="*/ 80 w 80"/>
                <a:gd name="T1" fmla="*/ 98 h 118"/>
                <a:gd name="T2" fmla="*/ 37 w 80"/>
                <a:gd name="T3" fmla="*/ 118 h 118"/>
                <a:gd name="T4" fmla="*/ 0 w 80"/>
                <a:gd name="T5" fmla="*/ 0 h 118"/>
                <a:gd name="T6" fmla="*/ 80 w 80"/>
                <a:gd name="T7" fmla="*/ 9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18">
                  <a:moveTo>
                    <a:pt x="80" y="98"/>
                  </a:moveTo>
                  <a:cubicBezTo>
                    <a:pt x="37" y="118"/>
                    <a:pt x="37" y="118"/>
                    <a:pt x="37" y="118"/>
                  </a:cubicBezTo>
                  <a:cubicBezTo>
                    <a:pt x="22" y="72"/>
                    <a:pt x="0" y="0"/>
                    <a:pt x="0" y="0"/>
                  </a:cubicBezTo>
                  <a:cubicBezTo>
                    <a:pt x="56" y="16"/>
                    <a:pt x="80" y="98"/>
                    <a:pt x="80" y="98"/>
                  </a:cubicBez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90">
              <a:extLst>
                <a:ext uri="{FF2B5EF4-FFF2-40B4-BE49-F238E27FC236}">
                  <a16:creationId xmlns:a16="http://schemas.microsoft.com/office/drawing/2014/main" id="{EDEF5E11-0893-DF42-A7C0-D571E0E0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726" y="3381375"/>
              <a:ext cx="717550" cy="715962"/>
            </a:xfrm>
            <a:custGeom>
              <a:avLst/>
              <a:gdLst>
                <a:gd name="T0" fmla="*/ 372 w 452"/>
                <a:gd name="T1" fmla="*/ 65 h 451"/>
                <a:gd name="T2" fmla="*/ 452 w 452"/>
                <a:gd name="T3" fmla="*/ 336 h 451"/>
                <a:gd name="T4" fmla="*/ 297 w 452"/>
                <a:gd name="T5" fmla="*/ 451 h 451"/>
                <a:gd name="T6" fmla="*/ 0 w 452"/>
                <a:gd name="T7" fmla="*/ 220 h 451"/>
                <a:gd name="T8" fmla="*/ 81 w 452"/>
                <a:gd name="T9" fmla="*/ 130 h 451"/>
                <a:gd name="T10" fmla="*/ 141 w 452"/>
                <a:gd name="T11" fmla="*/ 0 h 451"/>
                <a:gd name="T12" fmla="*/ 372 w 452"/>
                <a:gd name="T13" fmla="*/ 6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451">
                  <a:moveTo>
                    <a:pt x="372" y="65"/>
                  </a:moveTo>
                  <a:lnTo>
                    <a:pt x="452" y="336"/>
                  </a:lnTo>
                  <a:lnTo>
                    <a:pt x="297" y="451"/>
                  </a:lnTo>
                  <a:lnTo>
                    <a:pt x="0" y="220"/>
                  </a:lnTo>
                  <a:lnTo>
                    <a:pt x="81" y="130"/>
                  </a:lnTo>
                  <a:lnTo>
                    <a:pt x="141" y="0"/>
                  </a:lnTo>
                  <a:lnTo>
                    <a:pt x="372" y="65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91">
              <a:extLst>
                <a:ext uri="{FF2B5EF4-FFF2-40B4-BE49-F238E27FC236}">
                  <a16:creationId xmlns:a16="http://schemas.microsoft.com/office/drawing/2014/main" id="{804E4814-B16B-574C-80EE-9BF1F991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2697163"/>
              <a:ext cx="438150" cy="787400"/>
            </a:xfrm>
            <a:custGeom>
              <a:avLst/>
              <a:gdLst>
                <a:gd name="T0" fmla="*/ 251 w 276"/>
                <a:gd name="T1" fmla="*/ 431 h 496"/>
                <a:gd name="T2" fmla="*/ 276 w 276"/>
                <a:gd name="T3" fmla="*/ 466 h 496"/>
                <a:gd name="T4" fmla="*/ 231 w 276"/>
                <a:gd name="T5" fmla="*/ 496 h 496"/>
                <a:gd name="T6" fmla="*/ 0 w 276"/>
                <a:gd name="T7" fmla="*/ 431 h 496"/>
                <a:gd name="T8" fmla="*/ 156 w 276"/>
                <a:gd name="T9" fmla="*/ 0 h 496"/>
                <a:gd name="T10" fmla="*/ 251 w 276"/>
                <a:gd name="T11" fmla="*/ 43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496">
                  <a:moveTo>
                    <a:pt x="251" y="431"/>
                  </a:moveTo>
                  <a:lnTo>
                    <a:pt x="276" y="466"/>
                  </a:lnTo>
                  <a:lnTo>
                    <a:pt x="231" y="496"/>
                  </a:lnTo>
                  <a:lnTo>
                    <a:pt x="0" y="431"/>
                  </a:lnTo>
                  <a:lnTo>
                    <a:pt x="156" y="0"/>
                  </a:lnTo>
                  <a:lnTo>
                    <a:pt x="251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92">
              <a:extLst>
                <a:ext uri="{FF2B5EF4-FFF2-40B4-BE49-F238E27FC236}">
                  <a16:creationId xmlns:a16="http://schemas.microsoft.com/office/drawing/2014/main" id="{3BC845E6-6AFA-D243-B204-887A8CC3E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1" y="5321300"/>
              <a:ext cx="295275" cy="382587"/>
            </a:xfrm>
            <a:custGeom>
              <a:avLst/>
              <a:gdLst>
                <a:gd name="T0" fmla="*/ 71 w 186"/>
                <a:gd name="T1" fmla="*/ 0 h 241"/>
                <a:gd name="T2" fmla="*/ 186 w 186"/>
                <a:gd name="T3" fmla="*/ 241 h 241"/>
                <a:gd name="T4" fmla="*/ 0 w 186"/>
                <a:gd name="T5" fmla="*/ 120 h 241"/>
                <a:gd name="T6" fmla="*/ 71 w 186"/>
                <a:gd name="T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241">
                  <a:moveTo>
                    <a:pt x="71" y="0"/>
                  </a:moveTo>
                  <a:lnTo>
                    <a:pt x="186" y="241"/>
                  </a:lnTo>
                  <a:lnTo>
                    <a:pt x="0" y="1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93">
              <a:extLst>
                <a:ext uri="{FF2B5EF4-FFF2-40B4-BE49-F238E27FC236}">
                  <a16:creationId xmlns:a16="http://schemas.microsoft.com/office/drawing/2014/main" id="{CC8AF9F4-4098-EF47-9D1E-3AA741A57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5511800"/>
              <a:ext cx="477838" cy="636587"/>
            </a:xfrm>
            <a:custGeom>
              <a:avLst/>
              <a:gdLst>
                <a:gd name="T0" fmla="*/ 301 w 301"/>
                <a:gd name="T1" fmla="*/ 121 h 401"/>
                <a:gd name="T2" fmla="*/ 0 w 301"/>
                <a:gd name="T3" fmla="*/ 401 h 401"/>
                <a:gd name="T4" fmla="*/ 115 w 301"/>
                <a:gd name="T5" fmla="*/ 0 h 401"/>
                <a:gd name="T6" fmla="*/ 301 w 301"/>
                <a:gd name="T7" fmla="*/ 12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401">
                  <a:moveTo>
                    <a:pt x="301" y="121"/>
                  </a:moveTo>
                  <a:lnTo>
                    <a:pt x="0" y="401"/>
                  </a:lnTo>
                  <a:lnTo>
                    <a:pt x="115" y="0"/>
                  </a:lnTo>
                  <a:lnTo>
                    <a:pt x="301" y="121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94">
              <a:extLst>
                <a:ext uri="{FF2B5EF4-FFF2-40B4-BE49-F238E27FC236}">
                  <a16:creationId xmlns:a16="http://schemas.microsoft.com/office/drawing/2014/main" id="{6977120D-A124-364F-A9BF-EC3725E96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2427288"/>
              <a:ext cx="342900" cy="954087"/>
            </a:xfrm>
            <a:custGeom>
              <a:avLst/>
              <a:gdLst>
                <a:gd name="T0" fmla="*/ 216 w 216"/>
                <a:gd name="T1" fmla="*/ 170 h 601"/>
                <a:gd name="T2" fmla="*/ 60 w 216"/>
                <a:gd name="T3" fmla="*/ 601 h 601"/>
                <a:gd name="T4" fmla="*/ 0 w 216"/>
                <a:gd name="T5" fmla="*/ 180 h 601"/>
                <a:gd name="T6" fmla="*/ 0 w 216"/>
                <a:gd name="T7" fmla="*/ 0 h 601"/>
                <a:gd name="T8" fmla="*/ 216 w 216"/>
                <a:gd name="T9" fmla="*/ 17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601">
                  <a:moveTo>
                    <a:pt x="216" y="170"/>
                  </a:moveTo>
                  <a:lnTo>
                    <a:pt x="60" y="601"/>
                  </a:lnTo>
                  <a:lnTo>
                    <a:pt x="0" y="180"/>
                  </a:lnTo>
                  <a:lnTo>
                    <a:pt x="0" y="0"/>
                  </a:lnTo>
                  <a:lnTo>
                    <a:pt x="216" y="17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95">
              <a:extLst>
                <a:ext uri="{FF2B5EF4-FFF2-40B4-BE49-F238E27FC236}">
                  <a16:creationId xmlns:a16="http://schemas.microsoft.com/office/drawing/2014/main" id="{9AE9F81D-533D-8C4E-9D4F-9938A99B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3730625"/>
              <a:ext cx="822325" cy="620712"/>
            </a:xfrm>
            <a:custGeom>
              <a:avLst/>
              <a:gdLst>
                <a:gd name="T0" fmla="*/ 518 w 518"/>
                <a:gd name="T1" fmla="*/ 231 h 391"/>
                <a:gd name="T2" fmla="*/ 412 w 518"/>
                <a:gd name="T3" fmla="*/ 391 h 391"/>
                <a:gd name="T4" fmla="*/ 0 w 518"/>
                <a:gd name="T5" fmla="*/ 266 h 391"/>
                <a:gd name="T6" fmla="*/ 221 w 518"/>
                <a:gd name="T7" fmla="*/ 0 h 391"/>
                <a:gd name="T8" fmla="*/ 518 w 518"/>
                <a:gd name="T9" fmla="*/ 23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391">
                  <a:moveTo>
                    <a:pt x="518" y="231"/>
                  </a:moveTo>
                  <a:lnTo>
                    <a:pt x="412" y="391"/>
                  </a:lnTo>
                  <a:lnTo>
                    <a:pt x="0" y="266"/>
                  </a:lnTo>
                  <a:lnTo>
                    <a:pt x="221" y="0"/>
                  </a:lnTo>
                  <a:lnTo>
                    <a:pt x="518" y="231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96">
              <a:extLst>
                <a:ext uri="{FF2B5EF4-FFF2-40B4-BE49-F238E27FC236}">
                  <a16:creationId xmlns:a16="http://schemas.microsoft.com/office/drawing/2014/main" id="{C4BBC1DB-C698-B741-8115-1B077D6BE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4351338"/>
              <a:ext cx="392113" cy="969962"/>
            </a:xfrm>
            <a:custGeom>
              <a:avLst/>
              <a:gdLst>
                <a:gd name="T0" fmla="*/ 141 w 247"/>
                <a:gd name="T1" fmla="*/ 0 h 611"/>
                <a:gd name="T2" fmla="*/ 247 w 247"/>
                <a:gd name="T3" fmla="*/ 611 h 611"/>
                <a:gd name="T4" fmla="*/ 0 w 247"/>
                <a:gd name="T5" fmla="*/ 491 h 611"/>
                <a:gd name="T6" fmla="*/ 141 w 247"/>
                <a:gd name="T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611">
                  <a:moveTo>
                    <a:pt x="141" y="0"/>
                  </a:moveTo>
                  <a:lnTo>
                    <a:pt x="247" y="611"/>
                  </a:lnTo>
                  <a:lnTo>
                    <a:pt x="0" y="49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5F363646-3577-BB46-AEE4-7D50DC16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5130800"/>
              <a:ext cx="392113" cy="381000"/>
            </a:xfrm>
            <a:custGeom>
              <a:avLst/>
              <a:gdLst>
                <a:gd name="T0" fmla="*/ 247 w 247"/>
                <a:gd name="T1" fmla="*/ 120 h 240"/>
                <a:gd name="T2" fmla="*/ 176 w 247"/>
                <a:gd name="T3" fmla="*/ 240 h 240"/>
                <a:gd name="T4" fmla="*/ 0 w 247"/>
                <a:gd name="T5" fmla="*/ 0 h 240"/>
                <a:gd name="T6" fmla="*/ 247 w 247"/>
                <a:gd name="T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40">
                  <a:moveTo>
                    <a:pt x="247" y="120"/>
                  </a:moveTo>
                  <a:lnTo>
                    <a:pt x="176" y="240"/>
                  </a:lnTo>
                  <a:lnTo>
                    <a:pt x="0" y="0"/>
                  </a:lnTo>
                  <a:lnTo>
                    <a:pt x="247" y="12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98">
              <a:extLst>
                <a:ext uri="{FF2B5EF4-FFF2-40B4-BE49-F238E27FC236}">
                  <a16:creationId xmlns:a16="http://schemas.microsoft.com/office/drawing/2014/main" id="{03F79E3D-C0D5-D64C-9A5A-590013F63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1" y="5130800"/>
              <a:ext cx="565150" cy="381000"/>
            </a:xfrm>
            <a:custGeom>
              <a:avLst/>
              <a:gdLst>
                <a:gd name="T0" fmla="*/ 180 w 356"/>
                <a:gd name="T1" fmla="*/ 0 h 240"/>
                <a:gd name="T2" fmla="*/ 356 w 356"/>
                <a:gd name="T3" fmla="*/ 240 h 240"/>
                <a:gd name="T4" fmla="*/ 0 w 356"/>
                <a:gd name="T5" fmla="*/ 180 h 240"/>
                <a:gd name="T6" fmla="*/ 180 w 356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240">
                  <a:moveTo>
                    <a:pt x="180" y="0"/>
                  </a:moveTo>
                  <a:lnTo>
                    <a:pt x="356" y="240"/>
                  </a:lnTo>
                  <a:lnTo>
                    <a:pt x="0" y="18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99">
              <a:extLst>
                <a:ext uri="{FF2B5EF4-FFF2-40B4-BE49-F238E27FC236}">
                  <a16:creationId xmlns:a16="http://schemas.microsoft.com/office/drawing/2014/main" id="{DC58654F-43CB-1E4D-8FC2-8FE1F366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1" y="5416550"/>
              <a:ext cx="565150" cy="731837"/>
            </a:xfrm>
            <a:custGeom>
              <a:avLst/>
              <a:gdLst>
                <a:gd name="T0" fmla="*/ 356 w 356"/>
                <a:gd name="T1" fmla="*/ 60 h 461"/>
                <a:gd name="T2" fmla="*/ 241 w 356"/>
                <a:gd name="T3" fmla="*/ 461 h 461"/>
                <a:gd name="T4" fmla="*/ 0 w 356"/>
                <a:gd name="T5" fmla="*/ 0 h 461"/>
                <a:gd name="T6" fmla="*/ 356 w 356"/>
                <a:gd name="T7" fmla="*/ 6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461">
                  <a:moveTo>
                    <a:pt x="356" y="60"/>
                  </a:moveTo>
                  <a:lnTo>
                    <a:pt x="241" y="461"/>
                  </a:lnTo>
                  <a:lnTo>
                    <a:pt x="0" y="0"/>
                  </a:lnTo>
                  <a:lnTo>
                    <a:pt x="356" y="6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71784A4C-06CC-3F45-B781-A3BA5A1FC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6" y="4351338"/>
              <a:ext cx="646113" cy="779462"/>
            </a:xfrm>
            <a:custGeom>
              <a:avLst/>
              <a:gdLst>
                <a:gd name="T0" fmla="*/ 407 w 407"/>
                <a:gd name="T1" fmla="*/ 0 h 491"/>
                <a:gd name="T2" fmla="*/ 266 w 407"/>
                <a:gd name="T3" fmla="*/ 491 h 491"/>
                <a:gd name="T4" fmla="*/ 0 w 407"/>
                <a:gd name="T5" fmla="*/ 120 h 491"/>
                <a:gd name="T6" fmla="*/ 407 w 407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91">
                  <a:moveTo>
                    <a:pt x="407" y="0"/>
                  </a:moveTo>
                  <a:lnTo>
                    <a:pt x="266" y="491"/>
                  </a:lnTo>
                  <a:lnTo>
                    <a:pt x="0" y="1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 101">
              <a:extLst>
                <a:ext uri="{FF2B5EF4-FFF2-40B4-BE49-F238E27FC236}">
                  <a16:creationId xmlns:a16="http://schemas.microsoft.com/office/drawing/2014/main" id="{8C870FD6-0012-0F48-9306-2A9A3AA54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152900"/>
              <a:ext cx="654050" cy="388937"/>
            </a:xfrm>
            <a:custGeom>
              <a:avLst/>
              <a:gdLst>
                <a:gd name="T0" fmla="*/ 412 w 412"/>
                <a:gd name="T1" fmla="*/ 125 h 245"/>
                <a:gd name="T2" fmla="*/ 5 w 412"/>
                <a:gd name="T3" fmla="*/ 245 h 245"/>
                <a:gd name="T4" fmla="*/ 0 w 412"/>
                <a:gd name="T5" fmla="*/ 0 h 245"/>
                <a:gd name="T6" fmla="*/ 412 w 412"/>
                <a:gd name="T7" fmla="*/ 1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245">
                  <a:moveTo>
                    <a:pt x="412" y="125"/>
                  </a:moveTo>
                  <a:lnTo>
                    <a:pt x="5" y="245"/>
                  </a:lnTo>
                  <a:lnTo>
                    <a:pt x="0" y="0"/>
                  </a:lnTo>
                  <a:lnTo>
                    <a:pt x="412" y="125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 102">
              <a:extLst>
                <a:ext uri="{FF2B5EF4-FFF2-40B4-BE49-F238E27FC236}">
                  <a16:creationId xmlns:a16="http://schemas.microsoft.com/office/drawing/2014/main" id="{F5411995-280C-434A-B62E-797733C0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713038"/>
              <a:ext cx="814388" cy="668337"/>
            </a:xfrm>
            <a:custGeom>
              <a:avLst/>
              <a:gdLst>
                <a:gd name="T0" fmla="*/ 453 w 513"/>
                <a:gd name="T1" fmla="*/ 0 h 421"/>
                <a:gd name="T2" fmla="*/ 513 w 513"/>
                <a:gd name="T3" fmla="*/ 421 h 421"/>
                <a:gd name="T4" fmla="*/ 0 w 513"/>
                <a:gd name="T5" fmla="*/ 251 h 421"/>
                <a:gd name="T6" fmla="*/ 453 w 513"/>
                <a:gd name="T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421">
                  <a:moveTo>
                    <a:pt x="453" y="0"/>
                  </a:moveTo>
                  <a:lnTo>
                    <a:pt x="513" y="421"/>
                  </a:lnTo>
                  <a:lnTo>
                    <a:pt x="0" y="25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DB3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 103">
              <a:extLst>
                <a:ext uri="{FF2B5EF4-FFF2-40B4-BE49-F238E27FC236}">
                  <a16:creationId xmlns:a16="http://schemas.microsoft.com/office/drawing/2014/main" id="{033D8955-EE34-AD45-8655-B3220F319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3111500"/>
              <a:ext cx="814388" cy="476250"/>
            </a:xfrm>
            <a:custGeom>
              <a:avLst/>
              <a:gdLst>
                <a:gd name="T0" fmla="*/ 513 w 513"/>
                <a:gd name="T1" fmla="*/ 170 h 300"/>
                <a:gd name="T2" fmla="*/ 453 w 513"/>
                <a:gd name="T3" fmla="*/ 300 h 300"/>
                <a:gd name="T4" fmla="*/ 312 w 513"/>
                <a:gd name="T5" fmla="*/ 280 h 300"/>
                <a:gd name="T6" fmla="*/ 51 w 513"/>
                <a:gd name="T7" fmla="*/ 245 h 300"/>
                <a:gd name="T8" fmla="*/ 51 w 513"/>
                <a:gd name="T9" fmla="*/ 235 h 300"/>
                <a:gd name="T10" fmla="*/ 0 w 513"/>
                <a:gd name="T11" fmla="*/ 0 h 300"/>
                <a:gd name="T12" fmla="*/ 513 w 513"/>
                <a:gd name="T13" fmla="*/ 17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3" h="300">
                  <a:moveTo>
                    <a:pt x="513" y="170"/>
                  </a:moveTo>
                  <a:lnTo>
                    <a:pt x="453" y="300"/>
                  </a:lnTo>
                  <a:lnTo>
                    <a:pt x="312" y="280"/>
                  </a:lnTo>
                  <a:lnTo>
                    <a:pt x="51" y="245"/>
                  </a:lnTo>
                  <a:lnTo>
                    <a:pt x="51" y="235"/>
                  </a:lnTo>
                  <a:lnTo>
                    <a:pt x="0" y="0"/>
                  </a:lnTo>
                  <a:lnTo>
                    <a:pt x="513" y="17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 104">
              <a:extLst>
                <a:ext uri="{FF2B5EF4-FFF2-40B4-BE49-F238E27FC236}">
                  <a16:creationId xmlns:a16="http://schemas.microsoft.com/office/drawing/2014/main" id="{1B71418D-D5ED-AE46-A23F-517A7DEF3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476" y="1758950"/>
              <a:ext cx="566738" cy="938212"/>
            </a:xfrm>
            <a:custGeom>
              <a:avLst/>
              <a:gdLst>
                <a:gd name="T0" fmla="*/ 34 w 71"/>
                <a:gd name="T1" fmla="*/ 0 h 118"/>
                <a:gd name="T2" fmla="*/ 71 w 71"/>
                <a:gd name="T3" fmla="*/ 118 h 118"/>
                <a:gd name="T4" fmla="*/ 28 w 71"/>
                <a:gd name="T5" fmla="*/ 84 h 118"/>
                <a:gd name="T6" fmla="*/ 0 w 71"/>
                <a:gd name="T7" fmla="*/ 62 h 118"/>
                <a:gd name="T8" fmla="*/ 34 w 7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34" y="0"/>
                  </a:moveTo>
                  <a:cubicBezTo>
                    <a:pt x="34" y="0"/>
                    <a:pt x="56" y="72"/>
                    <a:pt x="71" y="118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0" y="62"/>
                    <a:pt x="0" y="62"/>
                    <a:pt x="0" y="6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 105">
              <a:extLst>
                <a:ext uri="{FF2B5EF4-FFF2-40B4-BE49-F238E27FC236}">
                  <a16:creationId xmlns:a16="http://schemas.microsoft.com/office/drawing/2014/main" id="{14ECB0A2-8FC0-E941-808F-90788651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427288"/>
              <a:ext cx="719138" cy="684212"/>
            </a:xfrm>
            <a:custGeom>
              <a:avLst/>
              <a:gdLst>
                <a:gd name="T0" fmla="*/ 453 w 453"/>
                <a:gd name="T1" fmla="*/ 0 h 431"/>
                <a:gd name="T2" fmla="*/ 453 w 453"/>
                <a:gd name="T3" fmla="*/ 180 h 431"/>
                <a:gd name="T4" fmla="*/ 0 w 453"/>
                <a:gd name="T5" fmla="*/ 431 h 431"/>
                <a:gd name="T6" fmla="*/ 111 w 453"/>
                <a:gd name="T7" fmla="*/ 0 h 431"/>
                <a:gd name="T8" fmla="*/ 453 w 45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31">
                  <a:moveTo>
                    <a:pt x="453" y="0"/>
                  </a:moveTo>
                  <a:lnTo>
                    <a:pt x="453" y="180"/>
                  </a:lnTo>
                  <a:lnTo>
                    <a:pt x="0" y="431"/>
                  </a:lnTo>
                  <a:lnTo>
                    <a:pt x="111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 106">
              <a:extLst>
                <a:ext uri="{FF2B5EF4-FFF2-40B4-BE49-F238E27FC236}">
                  <a16:creationId xmlns:a16="http://schemas.microsoft.com/office/drawing/2014/main" id="{D092FBC1-7D26-8345-8C50-2863B9CC5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3556000"/>
              <a:ext cx="862013" cy="238125"/>
            </a:xfrm>
            <a:custGeom>
              <a:avLst/>
              <a:gdLst>
                <a:gd name="T0" fmla="*/ 543 w 543"/>
                <a:gd name="T1" fmla="*/ 20 h 150"/>
                <a:gd name="T2" fmla="*/ 462 w 543"/>
                <a:gd name="T3" fmla="*/ 110 h 150"/>
                <a:gd name="T4" fmla="*/ 0 w 543"/>
                <a:gd name="T5" fmla="*/ 150 h 150"/>
                <a:gd name="T6" fmla="*/ 402 w 543"/>
                <a:gd name="T7" fmla="*/ 0 h 150"/>
                <a:gd name="T8" fmla="*/ 543 w 543"/>
                <a:gd name="T9" fmla="*/ 2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150">
                  <a:moveTo>
                    <a:pt x="543" y="20"/>
                  </a:moveTo>
                  <a:lnTo>
                    <a:pt x="462" y="110"/>
                  </a:lnTo>
                  <a:lnTo>
                    <a:pt x="0" y="150"/>
                  </a:lnTo>
                  <a:lnTo>
                    <a:pt x="402" y="0"/>
                  </a:lnTo>
                  <a:lnTo>
                    <a:pt x="543" y="20"/>
                  </a:lnTo>
                  <a:close/>
                </a:path>
              </a:pathLst>
            </a:custGeom>
            <a:solidFill>
              <a:srgbClr val="1F2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 107">
              <a:extLst>
                <a:ext uri="{FF2B5EF4-FFF2-40B4-BE49-F238E27FC236}">
                  <a16:creationId xmlns:a16="http://schemas.microsoft.com/office/drawing/2014/main" id="{694B0B03-EF32-C141-966F-ECFB5D20E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252663"/>
              <a:ext cx="542925" cy="174625"/>
            </a:xfrm>
            <a:custGeom>
              <a:avLst/>
              <a:gdLst>
                <a:gd name="T0" fmla="*/ 342 w 342"/>
                <a:gd name="T1" fmla="*/ 110 h 110"/>
                <a:gd name="T2" fmla="*/ 0 w 342"/>
                <a:gd name="T3" fmla="*/ 110 h 110"/>
                <a:gd name="T4" fmla="*/ 201 w 342"/>
                <a:gd name="T5" fmla="*/ 0 h 110"/>
                <a:gd name="T6" fmla="*/ 342 w 34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" h="110">
                  <a:moveTo>
                    <a:pt x="342" y="110"/>
                  </a:moveTo>
                  <a:lnTo>
                    <a:pt x="0" y="110"/>
                  </a:lnTo>
                  <a:lnTo>
                    <a:pt x="201" y="0"/>
                  </a:lnTo>
                  <a:lnTo>
                    <a:pt x="342" y="110"/>
                  </a:lnTo>
                  <a:close/>
                </a:path>
              </a:pathLst>
            </a:custGeom>
            <a:solidFill>
              <a:srgbClr val="CFD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 108">
              <a:extLst>
                <a:ext uri="{FF2B5EF4-FFF2-40B4-BE49-F238E27FC236}">
                  <a16:creationId xmlns:a16="http://schemas.microsoft.com/office/drawing/2014/main" id="{6E97A343-2396-AB47-8E9D-607E2CB5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4541838"/>
              <a:ext cx="812800" cy="588962"/>
            </a:xfrm>
            <a:custGeom>
              <a:avLst/>
              <a:gdLst>
                <a:gd name="T0" fmla="*/ 246 w 512"/>
                <a:gd name="T1" fmla="*/ 0 h 371"/>
                <a:gd name="T2" fmla="*/ 512 w 512"/>
                <a:gd name="T3" fmla="*/ 371 h 371"/>
                <a:gd name="T4" fmla="*/ 0 w 512"/>
                <a:gd name="T5" fmla="*/ 371 h 371"/>
                <a:gd name="T6" fmla="*/ 246 w 512"/>
                <a:gd name="T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371">
                  <a:moveTo>
                    <a:pt x="246" y="0"/>
                  </a:moveTo>
                  <a:lnTo>
                    <a:pt x="512" y="371"/>
                  </a:lnTo>
                  <a:lnTo>
                    <a:pt x="0" y="37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 109">
              <a:extLst>
                <a:ext uri="{FF2B5EF4-FFF2-40B4-BE49-F238E27FC236}">
                  <a16:creationId xmlns:a16="http://schemas.microsoft.com/office/drawing/2014/main" id="{61424B91-830A-5F43-B16F-6CAD63EF4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5130800"/>
              <a:ext cx="812800" cy="285750"/>
            </a:xfrm>
            <a:custGeom>
              <a:avLst/>
              <a:gdLst>
                <a:gd name="T0" fmla="*/ 512 w 512"/>
                <a:gd name="T1" fmla="*/ 0 h 180"/>
                <a:gd name="T2" fmla="*/ 332 w 512"/>
                <a:gd name="T3" fmla="*/ 180 h 180"/>
                <a:gd name="T4" fmla="*/ 0 w 512"/>
                <a:gd name="T5" fmla="*/ 0 h 180"/>
                <a:gd name="T6" fmla="*/ 512 w 512"/>
                <a:gd name="T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180">
                  <a:moveTo>
                    <a:pt x="512" y="0"/>
                  </a:moveTo>
                  <a:lnTo>
                    <a:pt x="332" y="180"/>
                  </a:lnTo>
                  <a:lnTo>
                    <a:pt x="0" y="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 110">
              <a:extLst>
                <a:ext uri="{FF2B5EF4-FFF2-40B4-BE49-F238E27FC236}">
                  <a16:creationId xmlns:a16="http://schemas.microsoft.com/office/drawing/2014/main" id="{9E668CB2-8554-CB42-B20C-F5F67F6F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301" y="3730625"/>
              <a:ext cx="733425" cy="422275"/>
            </a:xfrm>
            <a:custGeom>
              <a:avLst/>
              <a:gdLst>
                <a:gd name="T0" fmla="*/ 462 w 462"/>
                <a:gd name="T1" fmla="*/ 0 h 266"/>
                <a:gd name="T2" fmla="*/ 241 w 462"/>
                <a:gd name="T3" fmla="*/ 266 h 266"/>
                <a:gd name="T4" fmla="*/ 0 w 462"/>
                <a:gd name="T5" fmla="*/ 40 h 266"/>
                <a:gd name="T6" fmla="*/ 462 w 462"/>
                <a:gd name="T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" h="266">
                  <a:moveTo>
                    <a:pt x="462" y="0"/>
                  </a:moveTo>
                  <a:lnTo>
                    <a:pt x="241" y="266"/>
                  </a:lnTo>
                  <a:lnTo>
                    <a:pt x="0" y="4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197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 111">
              <a:extLst>
                <a:ext uri="{FF2B5EF4-FFF2-40B4-BE49-F238E27FC236}">
                  <a16:creationId xmlns:a16="http://schemas.microsoft.com/office/drawing/2014/main" id="{EAABFCEF-E207-F74E-9FEB-3C3D85147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3460750"/>
              <a:ext cx="757238" cy="333375"/>
            </a:xfrm>
            <a:custGeom>
              <a:avLst/>
              <a:gdLst>
                <a:gd name="T0" fmla="*/ 477 w 477"/>
                <a:gd name="T1" fmla="*/ 60 h 210"/>
                <a:gd name="T2" fmla="*/ 75 w 477"/>
                <a:gd name="T3" fmla="*/ 210 h 210"/>
                <a:gd name="T4" fmla="*/ 0 w 477"/>
                <a:gd name="T5" fmla="*/ 0 h 210"/>
                <a:gd name="T6" fmla="*/ 216 w 477"/>
                <a:gd name="T7" fmla="*/ 25 h 210"/>
                <a:gd name="T8" fmla="*/ 477 w 477"/>
                <a:gd name="T9" fmla="*/ 6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7" h="210">
                  <a:moveTo>
                    <a:pt x="477" y="60"/>
                  </a:moveTo>
                  <a:lnTo>
                    <a:pt x="75" y="210"/>
                  </a:lnTo>
                  <a:lnTo>
                    <a:pt x="0" y="0"/>
                  </a:lnTo>
                  <a:lnTo>
                    <a:pt x="216" y="25"/>
                  </a:lnTo>
                  <a:lnTo>
                    <a:pt x="477" y="60"/>
                  </a:lnTo>
                  <a:close/>
                </a:path>
              </a:pathLst>
            </a:custGeom>
            <a:solidFill>
              <a:srgbClr val="6A8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 112">
              <a:extLst>
                <a:ext uri="{FF2B5EF4-FFF2-40B4-BE49-F238E27FC236}">
                  <a16:creationId xmlns:a16="http://schemas.microsoft.com/office/drawing/2014/main" id="{A6567FB4-73B0-FF42-B2DD-0F2EAA1CB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6" y="4152900"/>
              <a:ext cx="469900" cy="977900"/>
            </a:xfrm>
            <a:custGeom>
              <a:avLst/>
              <a:gdLst>
                <a:gd name="T0" fmla="*/ 291 w 296"/>
                <a:gd name="T1" fmla="*/ 0 h 616"/>
                <a:gd name="T2" fmla="*/ 296 w 296"/>
                <a:gd name="T3" fmla="*/ 245 h 616"/>
                <a:gd name="T4" fmla="*/ 50 w 296"/>
                <a:gd name="T5" fmla="*/ 616 h 616"/>
                <a:gd name="T6" fmla="*/ 0 w 296"/>
                <a:gd name="T7" fmla="*/ 245 h 616"/>
                <a:gd name="T8" fmla="*/ 291 w 296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616">
                  <a:moveTo>
                    <a:pt x="291" y="0"/>
                  </a:moveTo>
                  <a:lnTo>
                    <a:pt x="296" y="245"/>
                  </a:lnTo>
                  <a:lnTo>
                    <a:pt x="50" y="616"/>
                  </a:lnTo>
                  <a:lnTo>
                    <a:pt x="0" y="245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 113">
              <a:extLst>
                <a:ext uri="{FF2B5EF4-FFF2-40B4-BE49-F238E27FC236}">
                  <a16:creationId xmlns:a16="http://schemas.microsoft.com/office/drawing/2014/main" id="{AA8C76B1-3669-5E43-A678-256E31D22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3794125"/>
              <a:ext cx="701675" cy="747712"/>
            </a:xfrm>
            <a:custGeom>
              <a:avLst/>
              <a:gdLst>
                <a:gd name="T0" fmla="*/ 442 w 442"/>
                <a:gd name="T1" fmla="*/ 226 h 471"/>
                <a:gd name="T2" fmla="*/ 151 w 442"/>
                <a:gd name="T3" fmla="*/ 471 h 471"/>
                <a:gd name="T4" fmla="*/ 0 w 442"/>
                <a:gd name="T5" fmla="*/ 351 h 471"/>
                <a:gd name="T6" fmla="*/ 25 w 442"/>
                <a:gd name="T7" fmla="*/ 226 h 471"/>
                <a:gd name="T8" fmla="*/ 25 w 442"/>
                <a:gd name="T9" fmla="*/ 226 h 471"/>
                <a:gd name="T10" fmla="*/ 201 w 442"/>
                <a:gd name="T11" fmla="*/ 0 h 471"/>
                <a:gd name="T12" fmla="*/ 442 w 442"/>
                <a:gd name="T13" fmla="*/ 22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471">
                  <a:moveTo>
                    <a:pt x="442" y="226"/>
                  </a:moveTo>
                  <a:lnTo>
                    <a:pt x="151" y="471"/>
                  </a:lnTo>
                  <a:lnTo>
                    <a:pt x="0" y="351"/>
                  </a:lnTo>
                  <a:lnTo>
                    <a:pt x="25" y="226"/>
                  </a:lnTo>
                  <a:lnTo>
                    <a:pt x="25" y="226"/>
                  </a:lnTo>
                  <a:lnTo>
                    <a:pt x="201" y="0"/>
                  </a:lnTo>
                  <a:lnTo>
                    <a:pt x="442" y="226"/>
                  </a:lnTo>
                  <a:close/>
                </a:path>
              </a:pathLst>
            </a:custGeom>
            <a:solidFill>
              <a:srgbClr val="114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 114">
              <a:extLst>
                <a:ext uri="{FF2B5EF4-FFF2-40B4-BE49-F238E27FC236}">
                  <a16:creationId xmlns:a16="http://schemas.microsoft.com/office/drawing/2014/main" id="{C6FAEBEA-530C-354D-A5FC-FC1DDEFF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38" y="3111500"/>
              <a:ext cx="342900" cy="388937"/>
            </a:xfrm>
            <a:custGeom>
              <a:avLst/>
              <a:gdLst>
                <a:gd name="T0" fmla="*/ 165 w 216"/>
                <a:gd name="T1" fmla="*/ 0 h 245"/>
                <a:gd name="T2" fmla="*/ 216 w 216"/>
                <a:gd name="T3" fmla="*/ 235 h 245"/>
                <a:gd name="T4" fmla="*/ 216 w 216"/>
                <a:gd name="T5" fmla="*/ 245 h 245"/>
                <a:gd name="T6" fmla="*/ 0 w 216"/>
                <a:gd name="T7" fmla="*/ 220 h 245"/>
                <a:gd name="T8" fmla="*/ 165 w 21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5">
                  <a:moveTo>
                    <a:pt x="165" y="0"/>
                  </a:moveTo>
                  <a:lnTo>
                    <a:pt x="216" y="235"/>
                  </a:lnTo>
                  <a:lnTo>
                    <a:pt x="216" y="245"/>
                  </a:lnTo>
                  <a:lnTo>
                    <a:pt x="0" y="22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 115">
              <a:extLst>
                <a:ext uri="{FF2B5EF4-FFF2-40B4-BE49-F238E27FC236}">
                  <a16:creationId xmlns:a16="http://schemas.microsoft.com/office/drawing/2014/main" id="{2A1E2CEA-57A4-3743-9E8B-B57E9C86B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01" y="3460750"/>
              <a:ext cx="279400" cy="692150"/>
            </a:xfrm>
            <a:custGeom>
              <a:avLst/>
              <a:gdLst>
                <a:gd name="T0" fmla="*/ 101 w 176"/>
                <a:gd name="T1" fmla="*/ 0 h 436"/>
                <a:gd name="T2" fmla="*/ 176 w 176"/>
                <a:gd name="T3" fmla="*/ 210 h 436"/>
                <a:gd name="T4" fmla="*/ 0 w 176"/>
                <a:gd name="T5" fmla="*/ 436 h 436"/>
                <a:gd name="T6" fmla="*/ 76 w 176"/>
                <a:gd name="T7" fmla="*/ 30 h 436"/>
                <a:gd name="T8" fmla="*/ 101 w 176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436">
                  <a:moveTo>
                    <a:pt x="101" y="0"/>
                  </a:moveTo>
                  <a:lnTo>
                    <a:pt x="176" y="210"/>
                  </a:lnTo>
                  <a:lnTo>
                    <a:pt x="0" y="436"/>
                  </a:lnTo>
                  <a:lnTo>
                    <a:pt x="76" y="3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B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FE285-BA1D-D34B-B0FE-355E23BC5036}"/>
              </a:ext>
            </a:extLst>
          </p:cNvPr>
          <p:cNvSpPr/>
          <p:nvPr/>
        </p:nvSpPr>
        <p:spPr>
          <a:xfrm>
            <a:off x="202" y="6934179"/>
            <a:ext cx="24377650" cy="6780036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8EC6624-1CB8-AA45-8DAE-41AA948C3616}"/>
              </a:ext>
            </a:extLst>
          </p:cNvPr>
          <p:cNvCxnSpPr>
            <a:cxnSpLocks/>
          </p:cNvCxnSpPr>
          <p:nvPr/>
        </p:nvCxnSpPr>
        <p:spPr>
          <a:xfrm flipV="1">
            <a:off x="14299961" y="4137998"/>
            <a:ext cx="2429036" cy="1989943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25DC5A-8F3F-824B-B417-BE0F45A0BC9D}"/>
              </a:ext>
            </a:extLst>
          </p:cNvPr>
          <p:cNvCxnSpPr>
            <a:cxnSpLocks/>
          </p:cNvCxnSpPr>
          <p:nvPr/>
        </p:nvCxnSpPr>
        <p:spPr>
          <a:xfrm rot="10800000">
            <a:off x="7513117" y="4353710"/>
            <a:ext cx="2495052" cy="501392"/>
          </a:xfrm>
          <a:prstGeom prst="bentConnector3">
            <a:avLst/>
          </a:prstGeom>
          <a:ln w="38100" cap="rnd">
            <a:solidFill>
              <a:schemeClr val="tx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D044D3-7C34-754E-B0C1-976001C9F1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4798" y="8694257"/>
            <a:ext cx="1512601" cy="1482462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468C38A-D04D-924D-A057-6897C474EBF3}"/>
              </a:ext>
            </a:extLst>
          </p:cNvPr>
          <p:cNvCxnSpPr>
            <a:cxnSpLocks/>
          </p:cNvCxnSpPr>
          <p:nvPr/>
        </p:nvCxnSpPr>
        <p:spPr>
          <a:xfrm flipV="1">
            <a:off x="12315431" y="11406591"/>
            <a:ext cx="3751883" cy="458629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DBDC204-D2E0-DC4E-BC08-2CABCB7D5D2B}"/>
              </a:ext>
            </a:extLst>
          </p:cNvPr>
          <p:cNvCxnSpPr>
            <a:cxnSpLocks/>
          </p:cNvCxnSpPr>
          <p:nvPr/>
        </p:nvCxnSpPr>
        <p:spPr>
          <a:xfrm flipV="1">
            <a:off x="14791648" y="7988007"/>
            <a:ext cx="1667552" cy="1317282"/>
          </a:xfrm>
          <a:prstGeom prst="bentConnector3">
            <a:avLst/>
          </a:prstGeom>
          <a:ln w="38100" cap="rnd">
            <a:solidFill>
              <a:schemeClr val="bg1"/>
            </a:solidFill>
            <a:prstDash val="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C42370-93D8-0943-AE69-1831AEE19B61}"/>
              </a:ext>
            </a:extLst>
          </p:cNvPr>
          <p:cNvSpPr txBox="1"/>
          <p:nvPr/>
        </p:nvSpPr>
        <p:spPr>
          <a:xfrm>
            <a:off x="16984775" y="356610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24F652CD-AC9D-1D4B-83CA-45077D78FEBC}"/>
              </a:ext>
            </a:extLst>
          </p:cNvPr>
          <p:cNvSpPr txBox="1">
            <a:spLocks/>
          </p:cNvSpPr>
          <p:nvPr/>
        </p:nvSpPr>
        <p:spPr>
          <a:xfrm>
            <a:off x="16871350" y="4150942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5E51DD-D428-D045-B818-0134E06F6E6A}"/>
              </a:ext>
            </a:extLst>
          </p:cNvPr>
          <p:cNvSpPr txBox="1"/>
          <p:nvPr/>
        </p:nvSpPr>
        <p:spPr>
          <a:xfrm>
            <a:off x="16984775" y="732630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29481E3-F74D-4141-AAD8-71D44B4139F3}"/>
              </a:ext>
            </a:extLst>
          </p:cNvPr>
          <p:cNvSpPr txBox="1">
            <a:spLocks/>
          </p:cNvSpPr>
          <p:nvPr/>
        </p:nvSpPr>
        <p:spPr>
          <a:xfrm>
            <a:off x="16871350" y="7911139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ABA51CC-4F77-0541-B673-59C7CE88A663}"/>
              </a:ext>
            </a:extLst>
          </p:cNvPr>
          <p:cNvSpPr txBox="1"/>
          <p:nvPr/>
        </p:nvSpPr>
        <p:spPr>
          <a:xfrm>
            <a:off x="16733315" y="108217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3F21759A-6CF7-9D4E-87CD-420CD1FC07BE}"/>
              </a:ext>
            </a:extLst>
          </p:cNvPr>
          <p:cNvSpPr txBox="1">
            <a:spLocks/>
          </p:cNvSpPr>
          <p:nvPr/>
        </p:nvSpPr>
        <p:spPr>
          <a:xfrm>
            <a:off x="16619890" y="11406591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BAC400-59B5-114C-B7F7-5C3D8A218E42}"/>
              </a:ext>
            </a:extLst>
          </p:cNvPr>
          <p:cNvSpPr txBox="1"/>
          <p:nvPr/>
        </p:nvSpPr>
        <p:spPr>
          <a:xfrm>
            <a:off x="5069273" y="356610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7A2A37B4-F47C-8C44-82D8-46FB7A757C90}"/>
              </a:ext>
            </a:extLst>
          </p:cNvPr>
          <p:cNvSpPr txBox="1">
            <a:spLocks/>
          </p:cNvSpPr>
          <p:nvPr/>
        </p:nvSpPr>
        <p:spPr>
          <a:xfrm>
            <a:off x="1730510" y="4150942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3A80C19-CB29-0248-98B4-8B8CE111ADA2}"/>
              </a:ext>
            </a:extLst>
          </p:cNvPr>
          <p:cNvSpPr txBox="1"/>
          <p:nvPr/>
        </p:nvSpPr>
        <p:spPr>
          <a:xfrm>
            <a:off x="4711462" y="9584539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5E1552A7-EFBB-E84C-975B-376F4E45613F}"/>
              </a:ext>
            </a:extLst>
          </p:cNvPr>
          <p:cNvSpPr txBox="1">
            <a:spLocks/>
          </p:cNvSpPr>
          <p:nvPr/>
        </p:nvSpPr>
        <p:spPr>
          <a:xfrm>
            <a:off x="1372699" y="10169373"/>
            <a:ext cx="560369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56F4A2-2345-A741-86AA-04E63C092076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8C6270A-8A36-2D48-A1CE-E552C28FF15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9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0C2431-F1A3-AC4E-B9B8-6B034BB02A3B}"/>
              </a:ext>
            </a:extLst>
          </p:cNvPr>
          <p:cNvGrpSpPr/>
          <p:nvPr/>
        </p:nvGrpSpPr>
        <p:grpSpPr>
          <a:xfrm>
            <a:off x="1060174" y="2560171"/>
            <a:ext cx="7595797" cy="10830279"/>
            <a:chOff x="530225" y="1279526"/>
            <a:chExt cx="3798888" cy="54165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F6D1F91-E3AA-2048-B0CB-E6E5929B5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281363"/>
              <a:ext cx="949325" cy="841375"/>
            </a:xfrm>
            <a:custGeom>
              <a:avLst/>
              <a:gdLst>
                <a:gd name="T0" fmla="*/ 546 w 598"/>
                <a:gd name="T1" fmla="*/ 0 h 530"/>
                <a:gd name="T2" fmla="*/ 598 w 598"/>
                <a:gd name="T3" fmla="*/ 530 h 530"/>
                <a:gd name="T4" fmla="*/ 510 w 598"/>
                <a:gd name="T5" fmla="*/ 443 h 530"/>
                <a:gd name="T6" fmla="*/ 0 w 598"/>
                <a:gd name="T7" fmla="*/ 335 h 530"/>
                <a:gd name="T8" fmla="*/ 546 w 598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530">
                  <a:moveTo>
                    <a:pt x="546" y="0"/>
                  </a:moveTo>
                  <a:lnTo>
                    <a:pt x="598" y="530"/>
                  </a:lnTo>
                  <a:lnTo>
                    <a:pt x="510" y="443"/>
                  </a:lnTo>
                  <a:lnTo>
                    <a:pt x="0" y="335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BC83732-995C-4442-AD64-558F0974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2627313"/>
              <a:ext cx="1727200" cy="1185863"/>
            </a:xfrm>
            <a:custGeom>
              <a:avLst/>
              <a:gdLst>
                <a:gd name="T0" fmla="*/ 211 w 211"/>
                <a:gd name="T1" fmla="*/ 80 h 145"/>
                <a:gd name="T2" fmla="*/ 105 w 211"/>
                <a:gd name="T3" fmla="*/ 145 h 145"/>
                <a:gd name="T4" fmla="*/ 0 w 211"/>
                <a:gd name="T5" fmla="*/ 63 h 145"/>
                <a:gd name="T6" fmla="*/ 84 w 211"/>
                <a:gd name="T7" fmla="*/ 0 h 145"/>
                <a:gd name="T8" fmla="*/ 84 w 211"/>
                <a:gd name="T9" fmla="*/ 25 h 145"/>
                <a:gd name="T10" fmla="*/ 165 w 211"/>
                <a:gd name="T11" fmla="*/ 25 h 145"/>
                <a:gd name="T12" fmla="*/ 211 w 211"/>
                <a:gd name="T13" fmla="*/ 8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145">
                  <a:moveTo>
                    <a:pt x="211" y="80"/>
                  </a:moveTo>
                  <a:cubicBezTo>
                    <a:pt x="105" y="145"/>
                    <a:pt x="105" y="145"/>
                    <a:pt x="105" y="14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84" y="53"/>
                    <a:pt x="211" y="80"/>
                    <a:pt x="211" y="80"/>
                  </a:cubicBez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1DED8C2-A803-2E4C-9BB6-9D58ADC2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813176"/>
              <a:ext cx="884238" cy="1176338"/>
            </a:xfrm>
            <a:custGeom>
              <a:avLst/>
              <a:gdLst>
                <a:gd name="T0" fmla="*/ 99 w 108"/>
                <a:gd name="T1" fmla="*/ 21 h 144"/>
                <a:gd name="T2" fmla="*/ 39 w 108"/>
                <a:gd name="T3" fmla="*/ 144 h 144"/>
                <a:gd name="T4" fmla="*/ 0 w 108"/>
                <a:gd name="T5" fmla="*/ 0 h 144"/>
                <a:gd name="T6" fmla="*/ 99 w 108"/>
                <a:gd name="T7" fmla="*/ 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44">
                  <a:moveTo>
                    <a:pt x="99" y="21"/>
                  </a:moveTo>
                  <a:cubicBezTo>
                    <a:pt x="108" y="86"/>
                    <a:pt x="39" y="144"/>
                    <a:pt x="39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9" y="21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575AFD7-AC55-9D4A-BEC6-F7EA9CC19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2489201"/>
              <a:ext cx="663575" cy="342900"/>
            </a:xfrm>
            <a:custGeom>
              <a:avLst/>
              <a:gdLst>
                <a:gd name="T0" fmla="*/ 81 w 81"/>
                <a:gd name="T1" fmla="*/ 42 h 42"/>
                <a:gd name="T2" fmla="*/ 0 w 81"/>
                <a:gd name="T3" fmla="*/ 42 h 42"/>
                <a:gd name="T4" fmla="*/ 64 w 81"/>
                <a:gd name="T5" fmla="*/ 0 h 42"/>
                <a:gd name="T6" fmla="*/ 81 w 81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2">
                  <a:moveTo>
                    <a:pt x="81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2"/>
                    <a:pt x="71" y="27"/>
                    <a:pt x="81" y="42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D04B2A2-065E-D941-976E-228965C5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2195513"/>
              <a:ext cx="523875" cy="636588"/>
            </a:xfrm>
            <a:custGeom>
              <a:avLst/>
              <a:gdLst>
                <a:gd name="T0" fmla="*/ 330 w 330"/>
                <a:gd name="T1" fmla="*/ 185 h 401"/>
                <a:gd name="T2" fmla="*/ 0 w 330"/>
                <a:gd name="T3" fmla="*/ 401 h 401"/>
                <a:gd name="T4" fmla="*/ 0 w 330"/>
                <a:gd name="T5" fmla="*/ 272 h 401"/>
                <a:gd name="T6" fmla="*/ 0 w 330"/>
                <a:gd name="T7" fmla="*/ 0 h 401"/>
                <a:gd name="T8" fmla="*/ 155 w 330"/>
                <a:gd name="T9" fmla="*/ 20 h 401"/>
                <a:gd name="T10" fmla="*/ 330 w 330"/>
                <a:gd name="T11" fmla="*/ 18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401">
                  <a:moveTo>
                    <a:pt x="330" y="185"/>
                  </a:moveTo>
                  <a:lnTo>
                    <a:pt x="0" y="401"/>
                  </a:lnTo>
                  <a:lnTo>
                    <a:pt x="0" y="272"/>
                  </a:lnTo>
                  <a:lnTo>
                    <a:pt x="0" y="0"/>
                  </a:lnTo>
                  <a:lnTo>
                    <a:pt x="155" y="20"/>
                  </a:lnTo>
                  <a:lnTo>
                    <a:pt x="330" y="185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8951B09-EB19-3B42-8D73-AAC6732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813176"/>
              <a:ext cx="401638" cy="1176338"/>
            </a:xfrm>
            <a:custGeom>
              <a:avLst/>
              <a:gdLst>
                <a:gd name="T0" fmla="*/ 52 w 253"/>
                <a:gd name="T1" fmla="*/ 0 h 741"/>
                <a:gd name="T2" fmla="*/ 253 w 253"/>
                <a:gd name="T3" fmla="*/ 741 h 741"/>
                <a:gd name="T4" fmla="*/ 0 w 253"/>
                <a:gd name="T5" fmla="*/ 396 h 741"/>
                <a:gd name="T6" fmla="*/ 52 w 253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741">
                  <a:moveTo>
                    <a:pt x="52" y="0"/>
                  </a:moveTo>
                  <a:lnTo>
                    <a:pt x="253" y="741"/>
                  </a:lnTo>
                  <a:lnTo>
                    <a:pt x="0" y="39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BF2F479-A805-474E-A82A-9DCA96465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4441826"/>
              <a:ext cx="754063" cy="841375"/>
            </a:xfrm>
            <a:custGeom>
              <a:avLst/>
              <a:gdLst>
                <a:gd name="T0" fmla="*/ 222 w 475"/>
                <a:gd name="T1" fmla="*/ 0 h 530"/>
                <a:gd name="T2" fmla="*/ 475 w 475"/>
                <a:gd name="T3" fmla="*/ 345 h 530"/>
                <a:gd name="T4" fmla="*/ 165 w 475"/>
                <a:gd name="T5" fmla="*/ 530 h 530"/>
                <a:gd name="T6" fmla="*/ 0 w 475"/>
                <a:gd name="T7" fmla="*/ 478 h 530"/>
                <a:gd name="T8" fmla="*/ 222 w 475"/>
                <a:gd name="T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30">
                  <a:moveTo>
                    <a:pt x="222" y="0"/>
                  </a:moveTo>
                  <a:lnTo>
                    <a:pt x="475" y="345"/>
                  </a:lnTo>
                  <a:lnTo>
                    <a:pt x="165" y="530"/>
                  </a:lnTo>
                  <a:lnTo>
                    <a:pt x="0" y="47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C90C44-361F-4C45-A07E-D9E139ED1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3143251"/>
              <a:ext cx="860425" cy="1298575"/>
            </a:xfrm>
            <a:custGeom>
              <a:avLst/>
              <a:gdLst>
                <a:gd name="T0" fmla="*/ 542 w 542"/>
                <a:gd name="T1" fmla="*/ 422 h 818"/>
                <a:gd name="T2" fmla="*/ 490 w 542"/>
                <a:gd name="T3" fmla="*/ 818 h 818"/>
                <a:gd name="T4" fmla="*/ 52 w 542"/>
                <a:gd name="T5" fmla="*/ 622 h 818"/>
                <a:gd name="T6" fmla="*/ 0 w 542"/>
                <a:gd name="T7" fmla="*/ 0 h 818"/>
                <a:gd name="T8" fmla="*/ 542 w 542"/>
                <a:gd name="T9" fmla="*/ 422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818">
                  <a:moveTo>
                    <a:pt x="542" y="422"/>
                  </a:moveTo>
                  <a:lnTo>
                    <a:pt x="490" y="818"/>
                  </a:lnTo>
                  <a:lnTo>
                    <a:pt x="52" y="622"/>
                  </a:lnTo>
                  <a:lnTo>
                    <a:pt x="0" y="0"/>
                  </a:lnTo>
                  <a:lnTo>
                    <a:pt x="542" y="422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70D64A3-1338-6543-855B-25272FBCE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913" y="4441826"/>
              <a:ext cx="695325" cy="758825"/>
            </a:xfrm>
            <a:custGeom>
              <a:avLst/>
              <a:gdLst>
                <a:gd name="T0" fmla="*/ 438 w 438"/>
                <a:gd name="T1" fmla="*/ 0 h 478"/>
                <a:gd name="T2" fmla="*/ 216 w 438"/>
                <a:gd name="T3" fmla="*/ 478 h 478"/>
                <a:gd name="T4" fmla="*/ 0 w 438"/>
                <a:gd name="T5" fmla="*/ 267 h 478"/>
                <a:gd name="T6" fmla="*/ 0 w 438"/>
                <a:gd name="T7" fmla="*/ 267 h 478"/>
                <a:gd name="T8" fmla="*/ 438 w 438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478">
                  <a:moveTo>
                    <a:pt x="438" y="0"/>
                  </a:moveTo>
                  <a:lnTo>
                    <a:pt x="216" y="478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D764403-3945-F848-9E62-74EECED6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4130676"/>
              <a:ext cx="1449388" cy="735013"/>
            </a:xfrm>
            <a:custGeom>
              <a:avLst/>
              <a:gdLst>
                <a:gd name="T0" fmla="*/ 913 w 913"/>
                <a:gd name="T1" fmla="*/ 196 h 463"/>
                <a:gd name="T2" fmla="*/ 475 w 913"/>
                <a:gd name="T3" fmla="*/ 463 h 463"/>
                <a:gd name="T4" fmla="*/ 475 w 913"/>
                <a:gd name="T5" fmla="*/ 463 h 463"/>
                <a:gd name="T6" fmla="*/ 366 w 913"/>
                <a:gd name="T7" fmla="*/ 361 h 463"/>
                <a:gd name="T8" fmla="*/ 0 w 913"/>
                <a:gd name="T9" fmla="*/ 129 h 463"/>
                <a:gd name="T10" fmla="*/ 475 w 913"/>
                <a:gd name="T11" fmla="*/ 0 h 463"/>
                <a:gd name="T12" fmla="*/ 913 w 913"/>
                <a:gd name="T13" fmla="*/ 19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3" h="463">
                  <a:moveTo>
                    <a:pt x="913" y="196"/>
                  </a:moveTo>
                  <a:lnTo>
                    <a:pt x="475" y="463"/>
                  </a:lnTo>
                  <a:lnTo>
                    <a:pt x="475" y="463"/>
                  </a:lnTo>
                  <a:lnTo>
                    <a:pt x="366" y="361"/>
                  </a:lnTo>
                  <a:lnTo>
                    <a:pt x="0" y="129"/>
                  </a:lnTo>
                  <a:lnTo>
                    <a:pt x="475" y="0"/>
                  </a:lnTo>
                  <a:lnTo>
                    <a:pt x="913" y="196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2693E7-5375-474D-9901-8F42247C1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1279526"/>
              <a:ext cx="687388" cy="1863725"/>
            </a:xfrm>
            <a:custGeom>
              <a:avLst/>
              <a:gdLst>
                <a:gd name="T0" fmla="*/ 433 w 433"/>
                <a:gd name="T1" fmla="*/ 577 h 1174"/>
                <a:gd name="T2" fmla="*/ 433 w 433"/>
                <a:gd name="T3" fmla="*/ 849 h 1174"/>
                <a:gd name="T4" fmla="*/ 0 w 433"/>
                <a:gd name="T5" fmla="*/ 1174 h 1174"/>
                <a:gd name="T6" fmla="*/ 119 w 433"/>
                <a:gd name="T7" fmla="*/ 0 h 1174"/>
                <a:gd name="T8" fmla="*/ 433 w 433"/>
                <a:gd name="T9" fmla="*/ 577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174">
                  <a:moveTo>
                    <a:pt x="433" y="577"/>
                  </a:moveTo>
                  <a:lnTo>
                    <a:pt x="433" y="849"/>
                  </a:lnTo>
                  <a:lnTo>
                    <a:pt x="0" y="1174"/>
                  </a:lnTo>
                  <a:lnTo>
                    <a:pt x="119" y="0"/>
                  </a:lnTo>
                  <a:lnTo>
                    <a:pt x="433" y="577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B950502-2BF6-2C4E-8744-303D066A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25" y="5200651"/>
              <a:ext cx="809625" cy="1209675"/>
            </a:xfrm>
            <a:custGeom>
              <a:avLst/>
              <a:gdLst>
                <a:gd name="T0" fmla="*/ 510 w 510"/>
                <a:gd name="T1" fmla="*/ 52 h 762"/>
                <a:gd name="T2" fmla="*/ 454 w 510"/>
                <a:gd name="T3" fmla="*/ 520 h 762"/>
                <a:gd name="T4" fmla="*/ 67 w 510"/>
                <a:gd name="T5" fmla="*/ 762 h 762"/>
                <a:gd name="T6" fmla="*/ 0 w 510"/>
                <a:gd name="T7" fmla="*/ 664 h 762"/>
                <a:gd name="T8" fmla="*/ 345 w 510"/>
                <a:gd name="T9" fmla="*/ 0 h 762"/>
                <a:gd name="T10" fmla="*/ 510 w 510"/>
                <a:gd name="T11" fmla="*/ 5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762">
                  <a:moveTo>
                    <a:pt x="510" y="52"/>
                  </a:moveTo>
                  <a:lnTo>
                    <a:pt x="454" y="520"/>
                  </a:lnTo>
                  <a:lnTo>
                    <a:pt x="67" y="762"/>
                  </a:lnTo>
                  <a:lnTo>
                    <a:pt x="0" y="664"/>
                  </a:lnTo>
                  <a:lnTo>
                    <a:pt x="345" y="0"/>
                  </a:lnTo>
                  <a:lnTo>
                    <a:pt x="510" y="52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83E5B38-D9E0-854C-95E1-A7280522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950" y="5200651"/>
              <a:ext cx="1185863" cy="1495425"/>
            </a:xfrm>
            <a:custGeom>
              <a:avLst/>
              <a:gdLst>
                <a:gd name="T0" fmla="*/ 747 w 747"/>
                <a:gd name="T1" fmla="*/ 0 h 942"/>
                <a:gd name="T2" fmla="*/ 402 w 747"/>
                <a:gd name="T3" fmla="*/ 664 h 942"/>
                <a:gd name="T4" fmla="*/ 299 w 747"/>
                <a:gd name="T5" fmla="*/ 942 h 942"/>
                <a:gd name="T6" fmla="*/ 0 w 747"/>
                <a:gd name="T7" fmla="*/ 464 h 942"/>
                <a:gd name="T8" fmla="*/ 25 w 747"/>
                <a:gd name="T9" fmla="*/ 309 h 942"/>
                <a:gd name="T10" fmla="*/ 747 w 747"/>
                <a:gd name="T11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7" h="942">
                  <a:moveTo>
                    <a:pt x="747" y="0"/>
                  </a:moveTo>
                  <a:lnTo>
                    <a:pt x="402" y="664"/>
                  </a:lnTo>
                  <a:lnTo>
                    <a:pt x="299" y="942"/>
                  </a:lnTo>
                  <a:lnTo>
                    <a:pt x="0" y="464"/>
                  </a:lnTo>
                  <a:lnTo>
                    <a:pt x="25" y="309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46CF5C6-7A8F-6A4E-99D0-E7170FCD0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250" y="5200651"/>
              <a:ext cx="1325563" cy="490538"/>
            </a:xfrm>
            <a:custGeom>
              <a:avLst/>
              <a:gdLst>
                <a:gd name="T0" fmla="*/ 835 w 835"/>
                <a:gd name="T1" fmla="*/ 0 h 309"/>
                <a:gd name="T2" fmla="*/ 113 w 835"/>
                <a:gd name="T3" fmla="*/ 309 h 309"/>
                <a:gd name="T4" fmla="*/ 0 w 835"/>
                <a:gd name="T5" fmla="*/ 309 h 309"/>
                <a:gd name="T6" fmla="*/ 309 w 835"/>
                <a:gd name="T7" fmla="*/ 0 h 309"/>
                <a:gd name="T8" fmla="*/ 835 w 835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309">
                  <a:moveTo>
                    <a:pt x="835" y="0"/>
                  </a:moveTo>
                  <a:lnTo>
                    <a:pt x="113" y="309"/>
                  </a:lnTo>
                  <a:lnTo>
                    <a:pt x="0" y="309"/>
                  </a:lnTo>
                  <a:lnTo>
                    <a:pt x="309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114636-D886-7D42-B6A6-F8294383F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4335463"/>
              <a:ext cx="1571625" cy="865188"/>
            </a:xfrm>
            <a:custGeom>
              <a:avLst/>
              <a:gdLst>
                <a:gd name="T0" fmla="*/ 990 w 990"/>
                <a:gd name="T1" fmla="*/ 545 h 545"/>
                <a:gd name="T2" fmla="*/ 464 w 990"/>
                <a:gd name="T3" fmla="*/ 545 h 545"/>
                <a:gd name="T4" fmla="*/ 0 w 990"/>
                <a:gd name="T5" fmla="*/ 545 h 545"/>
                <a:gd name="T6" fmla="*/ 299 w 990"/>
                <a:gd name="T7" fmla="*/ 0 h 545"/>
                <a:gd name="T8" fmla="*/ 665 w 990"/>
                <a:gd name="T9" fmla="*/ 232 h 545"/>
                <a:gd name="T10" fmla="*/ 774 w 990"/>
                <a:gd name="T11" fmla="*/ 334 h 545"/>
                <a:gd name="T12" fmla="*/ 990 w 990"/>
                <a:gd name="T13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0" h="545">
                  <a:moveTo>
                    <a:pt x="990" y="545"/>
                  </a:moveTo>
                  <a:lnTo>
                    <a:pt x="464" y="545"/>
                  </a:lnTo>
                  <a:lnTo>
                    <a:pt x="0" y="545"/>
                  </a:lnTo>
                  <a:lnTo>
                    <a:pt x="299" y="0"/>
                  </a:lnTo>
                  <a:lnTo>
                    <a:pt x="665" y="232"/>
                  </a:lnTo>
                  <a:lnTo>
                    <a:pt x="774" y="334"/>
                  </a:lnTo>
                  <a:lnTo>
                    <a:pt x="990" y="545"/>
                  </a:lnTo>
                  <a:close/>
                </a:path>
              </a:pathLst>
            </a:custGeom>
            <a:solidFill>
              <a:srgbClr val="0F2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1421613-3AD7-F444-B4F6-300568F1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638" y="1279526"/>
              <a:ext cx="401638" cy="1863725"/>
            </a:xfrm>
            <a:custGeom>
              <a:avLst/>
              <a:gdLst>
                <a:gd name="T0" fmla="*/ 253 w 253"/>
                <a:gd name="T1" fmla="*/ 0 h 1174"/>
                <a:gd name="T2" fmla="*/ 134 w 253"/>
                <a:gd name="T3" fmla="*/ 1174 h 1174"/>
                <a:gd name="T4" fmla="*/ 0 w 253"/>
                <a:gd name="T5" fmla="*/ 561 h 1174"/>
                <a:gd name="T6" fmla="*/ 253 w 253"/>
                <a:gd name="T7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3" h="1174">
                  <a:moveTo>
                    <a:pt x="253" y="0"/>
                  </a:moveTo>
                  <a:lnTo>
                    <a:pt x="134" y="1174"/>
                  </a:lnTo>
                  <a:lnTo>
                    <a:pt x="0" y="56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B2D0E8D-8869-EC43-AFF7-544AF17B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3143251"/>
              <a:ext cx="754063" cy="1192213"/>
            </a:xfrm>
            <a:custGeom>
              <a:avLst/>
              <a:gdLst>
                <a:gd name="T0" fmla="*/ 82 w 92"/>
                <a:gd name="T1" fmla="*/ 0 h 146"/>
                <a:gd name="T2" fmla="*/ 92 w 92"/>
                <a:gd name="T3" fmla="*/ 121 h 146"/>
                <a:gd name="T4" fmla="*/ 0 w 92"/>
                <a:gd name="T5" fmla="*/ 146 h 146"/>
                <a:gd name="T6" fmla="*/ 82 w 92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46">
                  <a:moveTo>
                    <a:pt x="82" y="0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0" y="120"/>
                    <a:pt x="82" y="0"/>
                    <a:pt x="82" y="0"/>
                  </a:cubicBez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13849471-E707-A048-88E7-94C8A676F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5" y="2170113"/>
              <a:ext cx="490538" cy="973138"/>
            </a:xfrm>
            <a:custGeom>
              <a:avLst/>
              <a:gdLst>
                <a:gd name="T0" fmla="*/ 175 w 309"/>
                <a:gd name="T1" fmla="*/ 0 h 613"/>
                <a:gd name="T2" fmla="*/ 309 w 309"/>
                <a:gd name="T3" fmla="*/ 613 h 613"/>
                <a:gd name="T4" fmla="*/ 0 w 309"/>
                <a:gd name="T5" fmla="*/ 227 h 613"/>
                <a:gd name="T6" fmla="*/ 0 w 309"/>
                <a:gd name="T7" fmla="*/ 0 h 613"/>
                <a:gd name="T8" fmla="*/ 175 w 309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613">
                  <a:moveTo>
                    <a:pt x="175" y="0"/>
                  </a:moveTo>
                  <a:lnTo>
                    <a:pt x="309" y="613"/>
                  </a:lnTo>
                  <a:lnTo>
                    <a:pt x="0" y="227"/>
                  </a:lnTo>
                  <a:lnTo>
                    <a:pt x="0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EF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56ABD12-FA95-2945-BB11-CE7747D88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675" y="2530476"/>
              <a:ext cx="1055688" cy="1804988"/>
            </a:xfrm>
            <a:custGeom>
              <a:avLst/>
              <a:gdLst>
                <a:gd name="T0" fmla="*/ 69 w 129"/>
                <a:gd name="T1" fmla="*/ 0 h 221"/>
                <a:gd name="T2" fmla="*/ 129 w 129"/>
                <a:gd name="T3" fmla="*/ 75 h 221"/>
                <a:gd name="T4" fmla="*/ 47 w 129"/>
                <a:gd name="T5" fmla="*/ 221 h 221"/>
                <a:gd name="T6" fmla="*/ 0 w 129"/>
                <a:gd name="T7" fmla="*/ 0 h 221"/>
                <a:gd name="T8" fmla="*/ 69 w 1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21">
                  <a:moveTo>
                    <a:pt x="69" y="0"/>
                  </a:moveTo>
                  <a:cubicBezTo>
                    <a:pt x="129" y="75"/>
                    <a:pt x="129" y="75"/>
                    <a:pt x="129" y="75"/>
                  </a:cubicBezTo>
                  <a:cubicBezTo>
                    <a:pt x="129" y="75"/>
                    <a:pt x="77" y="195"/>
                    <a:pt x="47" y="2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CC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D0DB1012-9AD0-994E-9BAA-0C5AF00D9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188" y="5200651"/>
              <a:ext cx="736600" cy="490538"/>
            </a:xfrm>
            <a:custGeom>
              <a:avLst/>
              <a:gdLst>
                <a:gd name="T0" fmla="*/ 464 w 464"/>
                <a:gd name="T1" fmla="*/ 0 h 309"/>
                <a:gd name="T2" fmla="*/ 155 w 464"/>
                <a:gd name="T3" fmla="*/ 309 h 309"/>
                <a:gd name="T4" fmla="*/ 0 w 464"/>
                <a:gd name="T5" fmla="*/ 0 h 309"/>
                <a:gd name="T6" fmla="*/ 0 w 464"/>
                <a:gd name="T7" fmla="*/ 0 h 309"/>
                <a:gd name="T8" fmla="*/ 464 w 46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309">
                  <a:moveTo>
                    <a:pt x="464" y="0"/>
                  </a:moveTo>
                  <a:lnTo>
                    <a:pt x="155" y="309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7EB47EF-DACA-C748-926C-00B54D3D6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" y="2530476"/>
              <a:ext cx="1177925" cy="1804988"/>
            </a:xfrm>
            <a:custGeom>
              <a:avLst/>
              <a:gdLst>
                <a:gd name="T0" fmla="*/ 97 w 144"/>
                <a:gd name="T1" fmla="*/ 0 h 221"/>
                <a:gd name="T2" fmla="*/ 144 w 144"/>
                <a:gd name="T3" fmla="*/ 221 h 221"/>
                <a:gd name="T4" fmla="*/ 144 w 144"/>
                <a:gd name="T5" fmla="*/ 221 h 221"/>
                <a:gd name="T6" fmla="*/ 0 w 144"/>
                <a:gd name="T7" fmla="*/ 107 h 221"/>
                <a:gd name="T8" fmla="*/ 97 w 14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21">
                  <a:moveTo>
                    <a:pt x="97" y="0"/>
                  </a:moveTo>
                  <a:cubicBezTo>
                    <a:pt x="144" y="221"/>
                    <a:pt x="144" y="221"/>
                    <a:pt x="144" y="221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1" y="79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137D80C8-3116-F34F-8935-DC07EE831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935413"/>
              <a:ext cx="1006475" cy="1265238"/>
            </a:xfrm>
            <a:custGeom>
              <a:avLst/>
              <a:gdLst>
                <a:gd name="T0" fmla="*/ 123 w 123"/>
                <a:gd name="T1" fmla="*/ 49 h 155"/>
                <a:gd name="T2" fmla="*/ 65 w 123"/>
                <a:gd name="T3" fmla="*/ 155 h 155"/>
                <a:gd name="T4" fmla="*/ 65 w 123"/>
                <a:gd name="T5" fmla="*/ 155 h 155"/>
                <a:gd name="T6" fmla="*/ 0 w 123"/>
                <a:gd name="T7" fmla="*/ 26 h 155"/>
                <a:gd name="T8" fmla="*/ 123 w 123"/>
                <a:gd name="T9" fmla="*/ 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55">
                  <a:moveTo>
                    <a:pt x="123" y="49"/>
                  </a:moveTo>
                  <a:cubicBezTo>
                    <a:pt x="65" y="155"/>
                    <a:pt x="65" y="155"/>
                    <a:pt x="65" y="155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3" y="0"/>
                    <a:pt x="120" y="48"/>
                    <a:pt x="123" y="49"/>
                  </a:cubicBezTo>
                  <a:close/>
                </a:path>
              </a:pathLst>
            </a:custGeom>
            <a:solidFill>
              <a:srgbClr val="138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152E046B-BA65-1E40-87BC-6DE44C975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" y="3403601"/>
              <a:ext cx="1317625" cy="1069975"/>
            </a:xfrm>
            <a:custGeom>
              <a:avLst/>
              <a:gdLst>
                <a:gd name="T0" fmla="*/ 17 w 161"/>
                <a:gd name="T1" fmla="*/ 0 h 131"/>
                <a:gd name="T2" fmla="*/ 161 w 161"/>
                <a:gd name="T3" fmla="*/ 114 h 131"/>
                <a:gd name="T4" fmla="*/ 38 w 161"/>
                <a:gd name="T5" fmla="*/ 91 h 131"/>
                <a:gd name="T6" fmla="*/ 23 w 161"/>
                <a:gd name="T7" fmla="*/ 93 h 131"/>
                <a:gd name="T8" fmla="*/ 0 w 161"/>
                <a:gd name="T9" fmla="*/ 131 h 131"/>
                <a:gd name="T10" fmla="*/ 0 w 161"/>
                <a:gd name="T11" fmla="*/ 99 h 131"/>
                <a:gd name="T12" fmla="*/ 17 w 161"/>
                <a:gd name="T13" fmla="*/ 75 h 131"/>
                <a:gd name="T14" fmla="*/ 17 w 161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31">
                  <a:moveTo>
                    <a:pt x="17" y="0"/>
                  </a:moveTo>
                  <a:cubicBezTo>
                    <a:pt x="161" y="114"/>
                    <a:pt x="161" y="114"/>
                    <a:pt x="161" y="114"/>
                  </a:cubicBezTo>
                  <a:cubicBezTo>
                    <a:pt x="158" y="113"/>
                    <a:pt x="51" y="65"/>
                    <a:pt x="38" y="9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7" y="75"/>
                    <a:pt x="17" y="75"/>
                    <a:pt x="17" y="75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F58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9E8C0-C742-8F43-9E6B-67241DE7C1B6}"/>
              </a:ext>
            </a:extLst>
          </p:cNvPr>
          <p:cNvSpPr/>
          <p:nvPr/>
        </p:nvSpPr>
        <p:spPr>
          <a:xfrm>
            <a:off x="0" y="7647665"/>
            <a:ext cx="24377650" cy="6068331"/>
          </a:xfrm>
          <a:prstGeom prst="rect">
            <a:avLst/>
          </a:prstGeom>
          <a:gradFill flip="none" rotWithShape="1">
            <a:gsLst>
              <a:gs pos="100000">
                <a:srgbClr val="5BCBF5">
                  <a:alpha val="59000"/>
                  <a:lumMod val="65000"/>
                </a:srgbClr>
              </a:gs>
              <a:gs pos="0">
                <a:srgbClr val="00549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799" dirty="0">
              <a:latin typeface="Open Sans Light" panose="020B0306030504020204" pitchFamily="34" charset="0"/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45815778-4447-4149-BCFD-0D9ADBA8DBBF}"/>
              </a:ext>
            </a:extLst>
          </p:cNvPr>
          <p:cNvCxnSpPr>
            <a:cxnSpLocks/>
          </p:cNvCxnSpPr>
          <p:nvPr/>
        </p:nvCxnSpPr>
        <p:spPr>
          <a:xfrm>
            <a:off x="5415142" y="2560172"/>
            <a:ext cx="6515870" cy="1780709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4CF97C1-3E6C-8746-88B1-2B33C737DE7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738018" y="5663855"/>
            <a:ext cx="4192994" cy="1470725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tx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C20868C-558F-CB45-9672-D32D615385D3}"/>
              </a:ext>
            </a:extLst>
          </p:cNvPr>
          <p:cNvCxnSpPr>
            <a:cxnSpLocks/>
          </p:cNvCxnSpPr>
          <p:nvPr/>
        </p:nvCxnSpPr>
        <p:spPr>
          <a:xfrm>
            <a:off x="8229600" y="9085564"/>
            <a:ext cx="3701412" cy="730435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0D79789-C891-E345-BD71-729DDFF29A6F}"/>
              </a:ext>
            </a:extLst>
          </p:cNvPr>
          <p:cNvCxnSpPr/>
          <p:nvPr/>
        </p:nvCxnSpPr>
        <p:spPr>
          <a:xfrm flipV="1">
            <a:off x="5013609" y="11766983"/>
            <a:ext cx="6952319" cy="1015461"/>
          </a:xfrm>
          <a:prstGeom prst="bentConnector3">
            <a:avLst>
              <a:gd name="adj1" fmla="val 81040"/>
            </a:avLst>
          </a:prstGeom>
          <a:ln w="38100" cap="rnd">
            <a:solidFill>
              <a:schemeClr val="bg1"/>
            </a:solidFill>
            <a:prstDash val="dash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2E3255B-B3EE-624E-97B7-31AADD1ABD29}"/>
              </a:ext>
            </a:extLst>
          </p:cNvPr>
          <p:cNvSpPr txBox="1"/>
          <p:nvPr/>
        </p:nvSpPr>
        <p:spPr>
          <a:xfrm>
            <a:off x="12328913" y="321287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40BB14F-D0D7-D74E-A7E1-C01A3BDB3D71}"/>
              </a:ext>
            </a:extLst>
          </p:cNvPr>
          <p:cNvSpPr txBox="1">
            <a:spLocks/>
          </p:cNvSpPr>
          <p:nvPr/>
        </p:nvSpPr>
        <p:spPr>
          <a:xfrm>
            <a:off x="12215488" y="3797704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373CE-B517-E94C-96BE-F443454656E5}"/>
              </a:ext>
            </a:extLst>
          </p:cNvPr>
          <p:cNvSpPr txBox="1"/>
          <p:nvPr/>
        </p:nvSpPr>
        <p:spPr>
          <a:xfrm>
            <a:off x="12328913" y="5675126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AE51521-43D9-9941-9E0E-97680E8462B4}"/>
              </a:ext>
            </a:extLst>
          </p:cNvPr>
          <p:cNvSpPr txBox="1">
            <a:spLocks/>
          </p:cNvSpPr>
          <p:nvPr/>
        </p:nvSpPr>
        <p:spPr>
          <a:xfrm>
            <a:off x="12215488" y="6259960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869FE-527A-0548-A0E8-42087906E13C}"/>
              </a:ext>
            </a:extLst>
          </p:cNvPr>
          <p:cNvSpPr txBox="1"/>
          <p:nvPr/>
        </p:nvSpPr>
        <p:spPr>
          <a:xfrm>
            <a:off x="12328913" y="8500730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6C9CF38F-56A7-8740-8EDF-335267F3FC70}"/>
              </a:ext>
            </a:extLst>
          </p:cNvPr>
          <p:cNvSpPr txBox="1">
            <a:spLocks/>
          </p:cNvSpPr>
          <p:nvPr/>
        </p:nvSpPr>
        <p:spPr>
          <a:xfrm>
            <a:off x="12215488" y="9085564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D231C7-84E4-874A-B750-8C22B42D0362}"/>
              </a:ext>
            </a:extLst>
          </p:cNvPr>
          <p:cNvSpPr txBox="1"/>
          <p:nvPr/>
        </p:nvSpPr>
        <p:spPr>
          <a:xfrm>
            <a:off x="12328913" y="1094597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392A2C49-512A-6D49-8D80-5CA6275FE763}"/>
              </a:ext>
            </a:extLst>
          </p:cNvPr>
          <p:cNvSpPr txBox="1">
            <a:spLocks/>
          </p:cNvSpPr>
          <p:nvPr/>
        </p:nvSpPr>
        <p:spPr>
          <a:xfrm>
            <a:off x="12215488" y="11530808"/>
            <a:ext cx="8105569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21AF5E-2131-9049-8796-D3E82A7A4B29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A9A6E63-CEF9-A64B-997C-C934D4211CB5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39999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833B624D-7831-0840-8BDB-F23A05B58889}"/>
              </a:ext>
            </a:extLst>
          </p:cNvPr>
          <p:cNvSpPr>
            <a:spLocks/>
          </p:cNvSpPr>
          <p:nvPr/>
        </p:nvSpPr>
        <p:spPr bwMode="auto">
          <a:xfrm>
            <a:off x="3752323" y="4063865"/>
            <a:ext cx="6072194" cy="7932934"/>
          </a:xfrm>
          <a:custGeom>
            <a:avLst/>
            <a:gdLst>
              <a:gd name="T0" fmla="*/ 598 w 659"/>
              <a:gd name="T1" fmla="*/ 26 h 816"/>
              <a:gd name="T2" fmla="*/ 596 w 659"/>
              <a:gd name="T3" fmla="*/ 238 h 816"/>
              <a:gd name="T4" fmla="*/ 538 w 659"/>
              <a:gd name="T5" fmla="*/ 303 h 816"/>
              <a:gd name="T6" fmla="*/ 524 w 659"/>
              <a:gd name="T7" fmla="*/ 416 h 816"/>
              <a:gd name="T8" fmla="*/ 482 w 659"/>
              <a:gd name="T9" fmla="*/ 448 h 816"/>
              <a:gd name="T10" fmla="*/ 482 w 659"/>
              <a:gd name="T11" fmla="*/ 488 h 816"/>
              <a:gd name="T12" fmla="*/ 382 w 659"/>
              <a:gd name="T13" fmla="*/ 664 h 816"/>
              <a:gd name="T14" fmla="*/ 370 w 659"/>
              <a:gd name="T15" fmla="*/ 710 h 816"/>
              <a:gd name="T16" fmla="*/ 310 w 659"/>
              <a:gd name="T17" fmla="*/ 816 h 816"/>
              <a:gd name="T18" fmla="*/ 198 w 659"/>
              <a:gd name="T19" fmla="*/ 690 h 816"/>
              <a:gd name="T20" fmla="*/ 132 w 659"/>
              <a:gd name="T21" fmla="*/ 600 h 816"/>
              <a:gd name="T22" fmla="*/ 132 w 659"/>
              <a:gd name="T23" fmla="*/ 514 h 816"/>
              <a:gd name="T24" fmla="*/ 64 w 659"/>
              <a:gd name="T25" fmla="*/ 448 h 816"/>
              <a:gd name="T26" fmla="*/ 70 w 659"/>
              <a:gd name="T27" fmla="*/ 394 h 816"/>
              <a:gd name="T28" fmla="*/ 44 w 659"/>
              <a:gd name="T29" fmla="*/ 294 h 816"/>
              <a:gd name="T30" fmla="*/ 38 w 659"/>
              <a:gd name="T31" fmla="*/ 186 h 816"/>
              <a:gd name="T32" fmla="*/ 20 w 659"/>
              <a:gd name="T33" fmla="*/ 100 h 816"/>
              <a:gd name="T34" fmla="*/ 70 w 659"/>
              <a:gd name="T35" fmla="*/ 56 h 816"/>
              <a:gd name="T36" fmla="*/ 80 w 659"/>
              <a:gd name="T37" fmla="*/ 22 h 816"/>
              <a:gd name="T38" fmla="*/ 112 w 659"/>
              <a:gd name="T39" fmla="*/ 14 h 816"/>
              <a:gd name="T40" fmla="*/ 202 w 659"/>
              <a:gd name="T41" fmla="*/ 14 h 816"/>
              <a:gd name="T42" fmla="*/ 284 w 659"/>
              <a:gd name="T43" fmla="*/ 14 h 816"/>
              <a:gd name="T44" fmla="*/ 340 w 659"/>
              <a:gd name="T45" fmla="*/ 14 h 816"/>
              <a:gd name="T46" fmla="*/ 368 w 659"/>
              <a:gd name="T47" fmla="*/ 14 h 816"/>
              <a:gd name="T48" fmla="*/ 435 w 659"/>
              <a:gd name="T49" fmla="*/ 14 h 816"/>
              <a:gd name="T50" fmla="*/ 458 w 659"/>
              <a:gd name="T51" fmla="*/ 40 h 816"/>
              <a:gd name="T52" fmla="*/ 534 w 659"/>
              <a:gd name="T53" fmla="*/ 60 h 816"/>
              <a:gd name="T54" fmla="*/ 598 w 659"/>
              <a:gd name="T55" fmla="*/ 2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9" h="816">
                <a:moveTo>
                  <a:pt x="598" y="26"/>
                </a:moveTo>
                <a:cubicBezTo>
                  <a:pt x="659" y="160"/>
                  <a:pt x="596" y="238"/>
                  <a:pt x="596" y="238"/>
                </a:cubicBezTo>
                <a:cubicBezTo>
                  <a:pt x="608" y="306"/>
                  <a:pt x="538" y="303"/>
                  <a:pt x="538" y="303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482" y="448"/>
                  <a:pt x="482" y="448"/>
                  <a:pt x="482" y="448"/>
                </a:cubicBezTo>
                <a:cubicBezTo>
                  <a:pt x="482" y="488"/>
                  <a:pt x="482" y="488"/>
                  <a:pt x="482" y="488"/>
                </a:cubicBezTo>
                <a:cubicBezTo>
                  <a:pt x="382" y="664"/>
                  <a:pt x="382" y="664"/>
                  <a:pt x="382" y="664"/>
                </a:cubicBezTo>
                <a:cubicBezTo>
                  <a:pt x="368" y="690"/>
                  <a:pt x="370" y="710"/>
                  <a:pt x="370" y="710"/>
                </a:cubicBezTo>
                <a:cubicBezTo>
                  <a:pt x="310" y="816"/>
                  <a:pt x="310" y="816"/>
                  <a:pt x="310" y="816"/>
                </a:cubicBezTo>
                <a:cubicBezTo>
                  <a:pt x="226" y="776"/>
                  <a:pt x="198" y="690"/>
                  <a:pt x="198" y="690"/>
                </a:cubicBezTo>
                <a:cubicBezTo>
                  <a:pt x="172" y="618"/>
                  <a:pt x="132" y="600"/>
                  <a:pt x="132" y="600"/>
                </a:cubicBezTo>
                <a:cubicBezTo>
                  <a:pt x="132" y="600"/>
                  <a:pt x="128" y="542"/>
                  <a:pt x="132" y="514"/>
                </a:cubicBezTo>
                <a:cubicBezTo>
                  <a:pt x="135" y="486"/>
                  <a:pt x="64" y="448"/>
                  <a:pt x="64" y="448"/>
                </a:cubicBezTo>
                <a:cubicBezTo>
                  <a:pt x="70" y="394"/>
                  <a:pt x="70" y="394"/>
                  <a:pt x="70" y="3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72" y="204"/>
                  <a:pt x="38" y="186"/>
                  <a:pt x="38" y="186"/>
                </a:cubicBezTo>
                <a:cubicBezTo>
                  <a:pt x="0" y="144"/>
                  <a:pt x="20" y="100"/>
                  <a:pt x="20" y="100"/>
                </a:cubicBezTo>
                <a:cubicBezTo>
                  <a:pt x="70" y="56"/>
                  <a:pt x="70" y="56"/>
                  <a:pt x="70" y="56"/>
                </a:cubicBezTo>
                <a:cubicBezTo>
                  <a:pt x="80" y="22"/>
                  <a:pt x="80" y="22"/>
                  <a:pt x="80" y="22"/>
                </a:cubicBezTo>
                <a:cubicBezTo>
                  <a:pt x="93" y="22"/>
                  <a:pt x="103" y="19"/>
                  <a:pt x="112" y="14"/>
                </a:cubicBezTo>
                <a:cubicBezTo>
                  <a:pt x="202" y="14"/>
                  <a:pt x="202" y="14"/>
                  <a:pt x="202" y="14"/>
                </a:cubicBezTo>
                <a:cubicBezTo>
                  <a:pt x="284" y="14"/>
                  <a:pt x="284" y="14"/>
                  <a:pt x="284" y="14"/>
                </a:cubicBezTo>
                <a:cubicBezTo>
                  <a:pt x="340" y="14"/>
                  <a:pt x="340" y="14"/>
                  <a:pt x="340" y="14"/>
                </a:cubicBezTo>
                <a:cubicBezTo>
                  <a:pt x="368" y="14"/>
                  <a:pt x="368" y="14"/>
                  <a:pt x="368" y="14"/>
                </a:cubicBezTo>
                <a:cubicBezTo>
                  <a:pt x="435" y="14"/>
                  <a:pt x="435" y="14"/>
                  <a:pt x="435" y="14"/>
                </a:cubicBezTo>
                <a:cubicBezTo>
                  <a:pt x="449" y="28"/>
                  <a:pt x="458" y="40"/>
                  <a:pt x="458" y="40"/>
                </a:cubicBezTo>
                <a:cubicBezTo>
                  <a:pt x="498" y="0"/>
                  <a:pt x="534" y="60"/>
                  <a:pt x="534" y="60"/>
                </a:cubicBezTo>
                <a:lnTo>
                  <a:pt x="598" y="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784289-FDE0-DF47-B867-A85EF739259B}"/>
              </a:ext>
            </a:extLst>
          </p:cNvPr>
          <p:cNvGrpSpPr/>
          <p:nvPr/>
        </p:nvGrpSpPr>
        <p:grpSpPr>
          <a:xfrm>
            <a:off x="4783929" y="2111749"/>
            <a:ext cx="2974202" cy="2079085"/>
            <a:chOff x="3279741" y="3560810"/>
            <a:chExt cx="2974202" cy="2079085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2988E96-F390-CB4D-BFF4-C028132D5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153" y="5290735"/>
              <a:ext cx="615790" cy="349159"/>
            </a:xfrm>
            <a:custGeom>
              <a:avLst/>
              <a:gdLst>
                <a:gd name="T0" fmla="*/ 67 w 67"/>
                <a:gd name="T1" fmla="*/ 38 h 38"/>
                <a:gd name="T2" fmla="*/ 0 w 67"/>
                <a:gd name="T3" fmla="*/ 38 h 38"/>
                <a:gd name="T4" fmla="*/ 0 w 67"/>
                <a:gd name="T5" fmla="*/ 0 h 38"/>
                <a:gd name="T6" fmla="*/ 67 w 6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38">
                  <a:moveTo>
                    <a:pt x="67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4"/>
                    <a:pt x="50" y="22"/>
                    <a:pt x="67" y="38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17255A4-6126-0A48-BF2F-FE141E519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043" y="5290735"/>
              <a:ext cx="257109" cy="349159"/>
            </a:xfrm>
            <a:custGeom>
              <a:avLst/>
              <a:gdLst>
                <a:gd name="T0" fmla="*/ 81 w 81"/>
                <a:gd name="T1" fmla="*/ 0 h 110"/>
                <a:gd name="T2" fmla="*/ 81 w 81"/>
                <a:gd name="T3" fmla="*/ 110 h 110"/>
                <a:gd name="T4" fmla="*/ 0 w 81"/>
                <a:gd name="T5" fmla="*/ 110 h 110"/>
                <a:gd name="T6" fmla="*/ 81 w 81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10">
                  <a:moveTo>
                    <a:pt x="81" y="0"/>
                  </a:moveTo>
                  <a:lnTo>
                    <a:pt x="81" y="110"/>
                  </a:lnTo>
                  <a:lnTo>
                    <a:pt x="0" y="11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81E810E-A4D3-524C-B819-53D5A725F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654" y="5290735"/>
              <a:ext cx="774498" cy="349159"/>
            </a:xfrm>
            <a:custGeom>
              <a:avLst/>
              <a:gdLst>
                <a:gd name="T0" fmla="*/ 244 w 244"/>
                <a:gd name="T1" fmla="*/ 0 h 110"/>
                <a:gd name="T2" fmla="*/ 163 w 244"/>
                <a:gd name="T3" fmla="*/ 110 h 110"/>
                <a:gd name="T4" fmla="*/ 0 w 244"/>
                <a:gd name="T5" fmla="*/ 110 h 110"/>
                <a:gd name="T6" fmla="*/ 244 w 244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" h="110">
                  <a:moveTo>
                    <a:pt x="244" y="0"/>
                  </a:moveTo>
                  <a:lnTo>
                    <a:pt x="163" y="110"/>
                  </a:lnTo>
                  <a:lnTo>
                    <a:pt x="0" y="11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4B441E-E43A-A546-9192-12541806A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365" y="3560810"/>
              <a:ext cx="1107787" cy="2079084"/>
            </a:xfrm>
            <a:custGeom>
              <a:avLst/>
              <a:gdLst>
                <a:gd name="T0" fmla="*/ 120 w 120"/>
                <a:gd name="T1" fmla="*/ 188 h 226"/>
                <a:gd name="T2" fmla="*/ 36 w 120"/>
                <a:gd name="T3" fmla="*/ 226 h 226"/>
                <a:gd name="T4" fmla="*/ 54 w 120"/>
                <a:gd name="T5" fmla="*/ 118 h 226"/>
                <a:gd name="T6" fmla="*/ 14 w 120"/>
                <a:gd name="T7" fmla="*/ 62 h 226"/>
                <a:gd name="T8" fmla="*/ 0 w 120"/>
                <a:gd name="T9" fmla="*/ 1 h 226"/>
                <a:gd name="T10" fmla="*/ 120 w 120"/>
                <a:gd name="T11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26">
                  <a:moveTo>
                    <a:pt x="120" y="188"/>
                  </a:moveTo>
                  <a:cubicBezTo>
                    <a:pt x="36" y="226"/>
                    <a:pt x="36" y="226"/>
                    <a:pt x="36" y="226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6" y="0"/>
                    <a:pt x="120" y="188"/>
                    <a:pt x="120" y="188"/>
                  </a:cubicBez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F963A50-4009-6549-B2BA-3642E55E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202" y="4132161"/>
              <a:ext cx="920510" cy="1507733"/>
            </a:xfrm>
            <a:custGeom>
              <a:avLst/>
              <a:gdLst>
                <a:gd name="T0" fmla="*/ 174 w 290"/>
                <a:gd name="T1" fmla="*/ 0 h 475"/>
                <a:gd name="T2" fmla="*/ 290 w 290"/>
                <a:gd name="T3" fmla="*/ 162 h 475"/>
                <a:gd name="T4" fmla="*/ 238 w 290"/>
                <a:gd name="T5" fmla="*/ 475 h 475"/>
                <a:gd name="T6" fmla="*/ 0 w 290"/>
                <a:gd name="T7" fmla="*/ 475 h 475"/>
                <a:gd name="T8" fmla="*/ 174 w 290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75">
                  <a:moveTo>
                    <a:pt x="174" y="0"/>
                  </a:moveTo>
                  <a:lnTo>
                    <a:pt x="290" y="162"/>
                  </a:lnTo>
                  <a:lnTo>
                    <a:pt x="238" y="475"/>
                  </a:lnTo>
                  <a:lnTo>
                    <a:pt x="0" y="47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EBAED2-978E-CB45-948C-D8402F67A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41" y="4084550"/>
              <a:ext cx="1380766" cy="1555345"/>
            </a:xfrm>
            <a:custGeom>
              <a:avLst/>
              <a:gdLst>
                <a:gd name="T0" fmla="*/ 150 w 150"/>
                <a:gd name="T1" fmla="*/ 5 h 169"/>
                <a:gd name="T2" fmla="*/ 90 w 150"/>
                <a:gd name="T3" fmla="*/ 169 h 169"/>
                <a:gd name="T4" fmla="*/ 0 w 150"/>
                <a:gd name="T5" fmla="*/ 169 h 169"/>
                <a:gd name="T6" fmla="*/ 32 w 150"/>
                <a:gd name="T7" fmla="*/ 133 h 169"/>
                <a:gd name="T8" fmla="*/ 36 w 150"/>
                <a:gd name="T9" fmla="*/ 124 h 169"/>
                <a:gd name="T10" fmla="*/ 60 w 150"/>
                <a:gd name="T11" fmla="*/ 98 h 169"/>
                <a:gd name="T12" fmla="*/ 60 w 150"/>
                <a:gd name="T13" fmla="*/ 98 h 169"/>
                <a:gd name="T14" fmla="*/ 126 w 150"/>
                <a:gd name="T15" fmla="*/ 0 h 169"/>
                <a:gd name="T16" fmla="*/ 150 w 150"/>
                <a:gd name="T17" fmla="*/ 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69">
                  <a:moveTo>
                    <a:pt x="150" y="5"/>
                  </a:moveTo>
                  <a:cubicBezTo>
                    <a:pt x="90" y="169"/>
                    <a:pt x="90" y="169"/>
                    <a:pt x="9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23" y="157"/>
                    <a:pt x="32" y="133"/>
                    <a:pt x="32" y="133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6" y="124"/>
                    <a:pt x="46" y="115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79" y="77"/>
                    <a:pt x="105" y="43"/>
                    <a:pt x="126" y="0"/>
                  </a:cubicBezTo>
                  <a:lnTo>
                    <a:pt x="150" y="5"/>
                  </a:lnTo>
                  <a:close/>
                </a:path>
              </a:pathLst>
            </a:custGeom>
            <a:solidFill>
              <a:srgbClr val="12426D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3D79098-E9A2-454D-A0DD-9DB35E6B2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316" y="3570332"/>
              <a:ext cx="222192" cy="561830"/>
            </a:xfrm>
            <a:custGeom>
              <a:avLst/>
              <a:gdLst>
                <a:gd name="T0" fmla="*/ 10 w 24"/>
                <a:gd name="T1" fmla="*/ 0 h 61"/>
                <a:gd name="T2" fmla="*/ 24 w 24"/>
                <a:gd name="T3" fmla="*/ 61 h 61"/>
                <a:gd name="T4" fmla="*/ 0 w 24"/>
                <a:gd name="T5" fmla="*/ 56 h 61"/>
                <a:gd name="T6" fmla="*/ 10 w 24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1">
                  <a:moveTo>
                    <a:pt x="10" y="0"/>
                  </a:moveTo>
                  <a:cubicBezTo>
                    <a:pt x="24" y="61"/>
                    <a:pt x="24" y="61"/>
                    <a:pt x="24" y="6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0" y="37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7A91DA-E568-2A40-9055-C079E028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047" y="4084549"/>
              <a:ext cx="606268" cy="901465"/>
            </a:xfrm>
            <a:custGeom>
              <a:avLst/>
              <a:gdLst>
                <a:gd name="T0" fmla="*/ 0 w 66"/>
                <a:gd name="T1" fmla="*/ 53 h 98"/>
                <a:gd name="T2" fmla="*/ 66 w 66"/>
                <a:gd name="T3" fmla="*/ 0 h 98"/>
                <a:gd name="T4" fmla="*/ 0 w 66"/>
                <a:gd name="T5" fmla="*/ 98 h 98"/>
                <a:gd name="T6" fmla="*/ 0 w 66"/>
                <a:gd name="T7" fmla="*/ 5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8">
                  <a:moveTo>
                    <a:pt x="0" y="5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5" y="43"/>
                    <a:pt x="19" y="77"/>
                    <a:pt x="0" y="98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32A8D7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4E7A84A-67C1-0149-AA66-2E20FCAD1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855" y="4573372"/>
              <a:ext cx="222192" cy="653880"/>
            </a:xfrm>
            <a:custGeom>
              <a:avLst/>
              <a:gdLst>
                <a:gd name="T0" fmla="*/ 24 w 24"/>
                <a:gd name="T1" fmla="*/ 0 h 71"/>
                <a:gd name="T2" fmla="*/ 24 w 24"/>
                <a:gd name="T3" fmla="*/ 45 h 71"/>
                <a:gd name="T4" fmla="*/ 24 w 24"/>
                <a:gd name="T5" fmla="*/ 45 h 71"/>
                <a:gd name="T6" fmla="*/ 0 w 24"/>
                <a:gd name="T7" fmla="*/ 71 h 71"/>
                <a:gd name="T8" fmla="*/ 24 w 2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1">
                  <a:moveTo>
                    <a:pt x="24" y="0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0" y="62"/>
                    <a:pt x="0" y="71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12689B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FB873-D675-1442-9DCC-D0DB8D3DBA30}"/>
              </a:ext>
            </a:extLst>
          </p:cNvPr>
          <p:cNvSpPr/>
          <p:nvPr/>
        </p:nvSpPr>
        <p:spPr>
          <a:xfrm>
            <a:off x="0" y="8564880"/>
            <a:ext cx="24377650" cy="2194560"/>
          </a:xfrm>
          <a:prstGeom prst="rect">
            <a:avLst/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2C15D-4C7C-EC4F-939B-824A0EA6A9A7}"/>
              </a:ext>
            </a:extLst>
          </p:cNvPr>
          <p:cNvSpPr/>
          <p:nvPr/>
        </p:nvSpPr>
        <p:spPr>
          <a:xfrm>
            <a:off x="0" y="10759440"/>
            <a:ext cx="24377650" cy="219456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E7693-7302-6E41-A435-135DEACDBD94}"/>
              </a:ext>
            </a:extLst>
          </p:cNvPr>
          <p:cNvSpPr/>
          <p:nvPr/>
        </p:nvSpPr>
        <p:spPr>
          <a:xfrm>
            <a:off x="0" y="6370320"/>
            <a:ext cx="24377650" cy="2194560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659EB-5E8D-DF45-8021-2DA4F91484B5}"/>
              </a:ext>
            </a:extLst>
          </p:cNvPr>
          <p:cNvSpPr/>
          <p:nvPr/>
        </p:nvSpPr>
        <p:spPr>
          <a:xfrm>
            <a:off x="0" y="4190833"/>
            <a:ext cx="24377650" cy="2194560"/>
          </a:xfrm>
          <a:prstGeom prst="rect">
            <a:avLst/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08CA64-1E54-BB4C-B529-8CA51413CCE3}"/>
              </a:ext>
            </a:extLst>
          </p:cNvPr>
          <p:cNvSpPr/>
          <p:nvPr/>
        </p:nvSpPr>
        <p:spPr>
          <a:xfrm>
            <a:off x="8842482" y="5179829"/>
            <a:ext cx="13859204" cy="119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  <a:p>
            <a:endParaRPr lang="en-US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  <a:p>
            <a:endParaRPr lang="id-ID" sz="2399" dirty="0">
              <a:solidFill>
                <a:schemeClr val="tx1">
                  <a:lumMod val="7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6DF14B-0EE9-3B46-A631-AB8C0B069A92}"/>
              </a:ext>
            </a:extLst>
          </p:cNvPr>
          <p:cNvSpPr txBox="1"/>
          <p:nvPr/>
        </p:nvSpPr>
        <p:spPr>
          <a:xfrm>
            <a:off x="12115155" y="445439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A0492AE-35DF-0440-A51D-33251C5F2B0F}"/>
              </a:ext>
            </a:extLst>
          </p:cNvPr>
          <p:cNvSpPr txBox="1">
            <a:spLocks/>
          </p:cNvSpPr>
          <p:nvPr/>
        </p:nvSpPr>
        <p:spPr>
          <a:xfrm>
            <a:off x="12001730" y="5039231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BA0CD-4BDC-DA4E-BF89-57381B62D975}"/>
              </a:ext>
            </a:extLst>
          </p:cNvPr>
          <p:cNvSpPr txBox="1"/>
          <p:nvPr/>
        </p:nvSpPr>
        <p:spPr>
          <a:xfrm>
            <a:off x="12115155" y="663141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98298E5-59DA-7E44-A911-944E98652149}"/>
              </a:ext>
            </a:extLst>
          </p:cNvPr>
          <p:cNvSpPr txBox="1">
            <a:spLocks/>
          </p:cNvSpPr>
          <p:nvPr/>
        </p:nvSpPr>
        <p:spPr>
          <a:xfrm>
            <a:off x="12001730" y="7216249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F52D5-9F61-A74B-9B73-E7BB94E23003}"/>
              </a:ext>
            </a:extLst>
          </p:cNvPr>
          <p:cNvSpPr txBox="1"/>
          <p:nvPr/>
        </p:nvSpPr>
        <p:spPr>
          <a:xfrm>
            <a:off x="12115155" y="8839423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E28A193-F081-4340-BBB4-5FF7FE857CF9}"/>
              </a:ext>
            </a:extLst>
          </p:cNvPr>
          <p:cNvSpPr txBox="1">
            <a:spLocks/>
          </p:cNvSpPr>
          <p:nvPr/>
        </p:nvSpPr>
        <p:spPr>
          <a:xfrm>
            <a:off x="12001730" y="9424257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0A665-9AFE-744A-B763-EBC6DB69E251}"/>
              </a:ext>
            </a:extLst>
          </p:cNvPr>
          <p:cNvSpPr txBox="1"/>
          <p:nvPr/>
        </p:nvSpPr>
        <p:spPr>
          <a:xfrm>
            <a:off x="12115155" y="1101629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89FAA21-FA1A-604C-94D3-EAFCC2D59A05}"/>
              </a:ext>
            </a:extLst>
          </p:cNvPr>
          <p:cNvSpPr txBox="1">
            <a:spLocks/>
          </p:cNvSpPr>
          <p:nvPr/>
        </p:nvSpPr>
        <p:spPr>
          <a:xfrm>
            <a:off x="12001730" y="11601125"/>
            <a:ext cx="10855095" cy="10845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</a:rPr>
              <a:t>It is a crucial factor of the price-to-book ratio, due to it indicating the actual payment for tangible assets.</a:t>
            </a:r>
            <a:endParaRPr lang="en-US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39101D-21D2-E04C-9CD0-DEFC0B89132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02C2A7-3722-6E4D-A18E-9216F0D7F651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62779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46AB7E-2C8B-2F49-8029-BDFD9E775D1F}"/>
              </a:ext>
            </a:extLst>
          </p:cNvPr>
          <p:cNvGrpSpPr/>
          <p:nvPr/>
        </p:nvGrpSpPr>
        <p:grpSpPr>
          <a:xfrm>
            <a:off x="10609293" y="3481263"/>
            <a:ext cx="3763250" cy="6832886"/>
            <a:chOff x="10359048" y="1280355"/>
            <a:chExt cx="1882115" cy="3417333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9B07FA65-46ED-2745-BD96-18975E863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871DE5D8-5A4E-5549-8203-8CD57462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1EB3F3F3-5B41-9E4E-ACE7-A8301841A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DD61C397-5289-D847-8790-E6D37F649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D47A7EF7-5D5E-5F44-93DB-96B7787E0D1D}"/>
              </a:ext>
            </a:extLst>
          </p:cNvPr>
          <p:cNvSpPr>
            <a:spLocks/>
          </p:cNvSpPr>
          <p:nvPr/>
        </p:nvSpPr>
        <p:spPr bwMode="auto">
          <a:xfrm>
            <a:off x="15408605" y="4416238"/>
            <a:ext cx="2163620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EA564B3-4663-1240-B1A1-0F3ABE5CDDAF}"/>
              </a:ext>
            </a:extLst>
          </p:cNvPr>
          <p:cNvSpPr>
            <a:spLocks/>
          </p:cNvSpPr>
          <p:nvPr/>
        </p:nvSpPr>
        <p:spPr bwMode="auto">
          <a:xfrm flipH="1">
            <a:off x="6390018" y="4701870"/>
            <a:ext cx="2925844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AF3D608-6743-4840-BA12-7024C110F6E5}"/>
              </a:ext>
            </a:extLst>
          </p:cNvPr>
          <p:cNvSpPr>
            <a:spLocks/>
          </p:cNvSpPr>
          <p:nvPr/>
        </p:nvSpPr>
        <p:spPr bwMode="auto">
          <a:xfrm flipH="1" flipV="1">
            <a:off x="8693492" y="9391236"/>
            <a:ext cx="2925844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24BA44BF-0BBC-1C49-BC88-3A38AD0884D1}"/>
              </a:ext>
            </a:extLst>
          </p:cNvPr>
          <p:cNvSpPr>
            <a:spLocks/>
          </p:cNvSpPr>
          <p:nvPr/>
        </p:nvSpPr>
        <p:spPr bwMode="auto">
          <a:xfrm flipV="1">
            <a:off x="14520314" y="9029946"/>
            <a:ext cx="2163620" cy="1088390"/>
          </a:xfrm>
          <a:custGeom>
            <a:avLst/>
            <a:gdLst>
              <a:gd name="T0" fmla="*/ 10800 w 21600"/>
              <a:gd name="T1" fmla="+- 0 11439 1279"/>
              <a:gd name="T2" fmla="*/ 11439 h 20321"/>
              <a:gd name="T3" fmla="*/ 10800 w 21600"/>
              <a:gd name="T4" fmla="+- 0 11439 1279"/>
              <a:gd name="T5" fmla="*/ 11439 h 20321"/>
              <a:gd name="T6" fmla="*/ 10800 w 21600"/>
              <a:gd name="T7" fmla="+- 0 11439 1279"/>
              <a:gd name="T8" fmla="*/ 11439 h 20321"/>
              <a:gd name="T9" fmla="*/ 10800 w 21600"/>
              <a:gd name="T10" fmla="+- 0 11439 1279"/>
              <a:gd name="T11" fmla="*/ 11439 h 20321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0321">
                <a:moveTo>
                  <a:pt x="0" y="20321"/>
                </a:moveTo>
                <a:cubicBezTo>
                  <a:pt x="0" y="20321"/>
                  <a:pt x="3942" y="5542"/>
                  <a:pt x="11314" y="2131"/>
                </a:cubicBezTo>
                <a:cubicBezTo>
                  <a:pt x="18685" y="-1279"/>
                  <a:pt x="21599" y="426"/>
                  <a:pt x="21599" y="426"/>
                </a:cubicBezTo>
              </a:path>
            </a:pathLst>
          </a:custGeom>
          <a:noFill/>
          <a:ln w="38100" cap="rnd" cmpd="sng">
            <a:solidFill>
              <a:srgbClr val="AAAAAA"/>
            </a:solidFill>
            <a:prstDash val="dash"/>
            <a:miter lim="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sz="7198" dirty="0">
              <a:latin typeface="Open Sans Light" panose="020B03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F68C03-5AFB-3549-B314-815B7DAA7B4B}"/>
              </a:ext>
            </a:extLst>
          </p:cNvPr>
          <p:cNvGrpSpPr/>
          <p:nvPr/>
        </p:nvGrpSpPr>
        <p:grpSpPr>
          <a:xfrm>
            <a:off x="8375331" y="4780163"/>
            <a:ext cx="1807599" cy="3282035"/>
            <a:chOff x="10359048" y="1280355"/>
            <a:chExt cx="1882115" cy="3417333"/>
          </a:xfrm>
        </p:grpSpPr>
        <p:sp>
          <p:nvSpPr>
            <p:cNvPr id="15" name="AutoShape 6">
              <a:extLst>
                <a:ext uri="{FF2B5EF4-FFF2-40B4-BE49-F238E27FC236}">
                  <a16:creationId xmlns:a16="http://schemas.microsoft.com/office/drawing/2014/main" id="{7108FAC5-3BDB-9A48-B26C-4C1C96FA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0D4CA908-6456-D245-8BA9-CB035A1B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AutoShape 8">
              <a:extLst>
                <a:ext uri="{FF2B5EF4-FFF2-40B4-BE49-F238E27FC236}">
                  <a16:creationId xmlns:a16="http://schemas.microsoft.com/office/drawing/2014/main" id="{13FEBF65-E5DC-4545-A3E7-05097405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789A38EB-577F-FA4A-8DF7-EAA86626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0C8D5B-4E66-9D43-AABF-CF343FE25756}"/>
              </a:ext>
            </a:extLst>
          </p:cNvPr>
          <p:cNvGrpSpPr/>
          <p:nvPr/>
        </p:nvGrpSpPr>
        <p:grpSpPr>
          <a:xfrm>
            <a:off x="14681595" y="4654120"/>
            <a:ext cx="1807599" cy="3282035"/>
            <a:chOff x="10359048" y="1280355"/>
            <a:chExt cx="1882115" cy="3417333"/>
          </a:xfrm>
        </p:grpSpPr>
        <p:sp>
          <p:nvSpPr>
            <p:cNvPr id="20" name="AutoShape 6">
              <a:extLst>
                <a:ext uri="{FF2B5EF4-FFF2-40B4-BE49-F238E27FC236}">
                  <a16:creationId xmlns:a16="http://schemas.microsoft.com/office/drawing/2014/main" id="{094F8BCF-DCE7-AB43-BC43-38E242F07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374" y="2475131"/>
              <a:ext cx="1871789" cy="22225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62" y="1136"/>
                  </a:lnTo>
                  <a:cubicBezTo>
                    <a:pt x="562" y="1136"/>
                    <a:pt x="787" y="2273"/>
                    <a:pt x="1349" y="2463"/>
                  </a:cubicBezTo>
                  <a:cubicBezTo>
                    <a:pt x="1912" y="2652"/>
                    <a:pt x="3262" y="5210"/>
                    <a:pt x="3262" y="5210"/>
                  </a:cubicBezTo>
                  <a:lnTo>
                    <a:pt x="3487" y="6821"/>
                  </a:lnTo>
                  <a:cubicBezTo>
                    <a:pt x="3487" y="6821"/>
                    <a:pt x="3374" y="7294"/>
                    <a:pt x="3824" y="7768"/>
                  </a:cubicBezTo>
                  <a:cubicBezTo>
                    <a:pt x="4274" y="8242"/>
                    <a:pt x="4837" y="8999"/>
                    <a:pt x="4837" y="9284"/>
                  </a:cubicBezTo>
                  <a:cubicBezTo>
                    <a:pt x="4837" y="9568"/>
                    <a:pt x="4499" y="10705"/>
                    <a:pt x="4387" y="10894"/>
                  </a:cubicBezTo>
                  <a:cubicBezTo>
                    <a:pt x="4274" y="11084"/>
                    <a:pt x="4387" y="12315"/>
                    <a:pt x="5175" y="13073"/>
                  </a:cubicBezTo>
                  <a:cubicBezTo>
                    <a:pt x="5962" y="13831"/>
                    <a:pt x="6524" y="14494"/>
                    <a:pt x="6524" y="14684"/>
                  </a:cubicBezTo>
                  <a:cubicBezTo>
                    <a:pt x="6524" y="14873"/>
                    <a:pt x="6524" y="15821"/>
                    <a:pt x="6524" y="16105"/>
                  </a:cubicBezTo>
                  <a:cubicBezTo>
                    <a:pt x="6524" y="16389"/>
                    <a:pt x="6637" y="16673"/>
                    <a:pt x="7199" y="17810"/>
                  </a:cubicBezTo>
                  <a:cubicBezTo>
                    <a:pt x="7762" y="18947"/>
                    <a:pt x="8549" y="19894"/>
                    <a:pt x="8774" y="20273"/>
                  </a:cubicBezTo>
                  <a:cubicBezTo>
                    <a:pt x="8999" y="20652"/>
                    <a:pt x="10124" y="21600"/>
                    <a:pt x="10124" y="21600"/>
                  </a:cubicBezTo>
                  <a:lnTo>
                    <a:pt x="11249" y="19800"/>
                  </a:lnTo>
                  <a:cubicBezTo>
                    <a:pt x="11249" y="19800"/>
                    <a:pt x="12937" y="17147"/>
                    <a:pt x="13612" y="16673"/>
                  </a:cubicBezTo>
                  <a:cubicBezTo>
                    <a:pt x="14287" y="16200"/>
                    <a:pt x="15300" y="14305"/>
                    <a:pt x="15300" y="14305"/>
                  </a:cubicBezTo>
                  <a:lnTo>
                    <a:pt x="15412" y="13073"/>
                  </a:lnTo>
                  <a:lnTo>
                    <a:pt x="16762" y="11936"/>
                  </a:lnTo>
                  <a:cubicBezTo>
                    <a:pt x="16762" y="11936"/>
                    <a:pt x="17099" y="8621"/>
                    <a:pt x="17212" y="8052"/>
                  </a:cubicBezTo>
                  <a:cubicBezTo>
                    <a:pt x="17325" y="7484"/>
                    <a:pt x="17999" y="6347"/>
                    <a:pt x="18112" y="6157"/>
                  </a:cubicBezTo>
                  <a:cubicBezTo>
                    <a:pt x="18225" y="5968"/>
                    <a:pt x="18337" y="4736"/>
                    <a:pt x="18225" y="4263"/>
                  </a:cubicBezTo>
                  <a:cubicBezTo>
                    <a:pt x="18112" y="3789"/>
                    <a:pt x="18112" y="3031"/>
                    <a:pt x="18449" y="2842"/>
                  </a:cubicBezTo>
                  <a:cubicBezTo>
                    <a:pt x="18787" y="2652"/>
                    <a:pt x="20025" y="1894"/>
                    <a:pt x="20025" y="1894"/>
                  </a:cubicBezTo>
                  <a:lnTo>
                    <a:pt x="20812" y="1231"/>
                  </a:lnTo>
                  <a:lnTo>
                    <a:pt x="21374" y="663"/>
                  </a:lnTo>
                  <a:lnTo>
                    <a:pt x="2159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AutoShape 7">
              <a:extLst>
                <a:ext uri="{FF2B5EF4-FFF2-40B4-BE49-F238E27FC236}">
                  <a16:creationId xmlns:a16="http://schemas.microsoft.com/office/drawing/2014/main" id="{C7419A4C-BD6A-0546-AEA2-8C5BE4A37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2466729"/>
              <a:ext cx="1842542" cy="22030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99" y="1338"/>
                  </a:moveTo>
                  <a:lnTo>
                    <a:pt x="17485" y="2867"/>
                  </a:lnTo>
                  <a:cubicBezTo>
                    <a:pt x="17485" y="2867"/>
                    <a:pt x="16799" y="3058"/>
                    <a:pt x="16457" y="4969"/>
                  </a:cubicBezTo>
                  <a:cubicBezTo>
                    <a:pt x="16114" y="6881"/>
                    <a:pt x="15657" y="7263"/>
                    <a:pt x="15657" y="7454"/>
                  </a:cubicBezTo>
                  <a:cubicBezTo>
                    <a:pt x="15657" y="7646"/>
                    <a:pt x="14971" y="8028"/>
                    <a:pt x="14971" y="8028"/>
                  </a:cubicBezTo>
                  <a:cubicBezTo>
                    <a:pt x="14971" y="8028"/>
                    <a:pt x="14971" y="10417"/>
                    <a:pt x="15085" y="10704"/>
                  </a:cubicBezTo>
                  <a:cubicBezTo>
                    <a:pt x="15199" y="10991"/>
                    <a:pt x="15885" y="12042"/>
                    <a:pt x="15085" y="13093"/>
                  </a:cubicBezTo>
                  <a:cubicBezTo>
                    <a:pt x="14285" y="14145"/>
                    <a:pt x="13485" y="14814"/>
                    <a:pt x="13485" y="14814"/>
                  </a:cubicBezTo>
                  <a:cubicBezTo>
                    <a:pt x="13485" y="14814"/>
                    <a:pt x="12799" y="15865"/>
                    <a:pt x="12685" y="16152"/>
                  </a:cubicBezTo>
                  <a:cubicBezTo>
                    <a:pt x="12571" y="16438"/>
                    <a:pt x="11771" y="17968"/>
                    <a:pt x="11771" y="17968"/>
                  </a:cubicBezTo>
                  <a:lnTo>
                    <a:pt x="10285" y="19592"/>
                  </a:lnTo>
                  <a:lnTo>
                    <a:pt x="10399" y="20548"/>
                  </a:lnTo>
                  <a:cubicBezTo>
                    <a:pt x="10399" y="20548"/>
                    <a:pt x="9828" y="19688"/>
                    <a:pt x="10285" y="18254"/>
                  </a:cubicBezTo>
                  <a:cubicBezTo>
                    <a:pt x="10742" y="16821"/>
                    <a:pt x="12114" y="14909"/>
                    <a:pt x="12114" y="14718"/>
                  </a:cubicBezTo>
                  <a:cubicBezTo>
                    <a:pt x="12114" y="14527"/>
                    <a:pt x="12799" y="12424"/>
                    <a:pt x="12799" y="12424"/>
                  </a:cubicBezTo>
                  <a:lnTo>
                    <a:pt x="12914" y="10799"/>
                  </a:lnTo>
                  <a:cubicBezTo>
                    <a:pt x="12914" y="10799"/>
                    <a:pt x="12799" y="9939"/>
                    <a:pt x="13142" y="9653"/>
                  </a:cubicBezTo>
                  <a:cubicBezTo>
                    <a:pt x="13485" y="9366"/>
                    <a:pt x="12571" y="8219"/>
                    <a:pt x="12571" y="8219"/>
                  </a:cubicBezTo>
                  <a:cubicBezTo>
                    <a:pt x="12571" y="8219"/>
                    <a:pt x="11657" y="7646"/>
                    <a:pt x="12342" y="6785"/>
                  </a:cubicBezTo>
                  <a:cubicBezTo>
                    <a:pt x="13028" y="5925"/>
                    <a:pt x="13599" y="5352"/>
                    <a:pt x="13828" y="5352"/>
                  </a:cubicBezTo>
                  <a:cubicBezTo>
                    <a:pt x="14057" y="5352"/>
                    <a:pt x="14971" y="4874"/>
                    <a:pt x="14971" y="4874"/>
                  </a:cubicBezTo>
                  <a:lnTo>
                    <a:pt x="15199" y="4396"/>
                  </a:lnTo>
                  <a:lnTo>
                    <a:pt x="13028" y="3631"/>
                  </a:lnTo>
                  <a:lnTo>
                    <a:pt x="13371" y="3058"/>
                  </a:lnTo>
                  <a:lnTo>
                    <a:pt x="14171" y="2771"/>
                  </a:lnTo>
                  <a:cubicBezTo>
                    <a:pt x="14171" y="2771"/>
                    <a:pt x="14171" y="1911"/>
                    <a:pt x="14399" y="1720"/>
                  </a:cubicBezTo>
                  <a:cubicBezTo>
                    <a:pt x="14628" y="1529"/>
                    <a:pt x="14628" y="860"/>
                    <a:pt x="14628" y="860"/>
                  </a:cubicBezTo>
                  <a:lnTo>
                    <a:pt x="13714" y="0"/>
                  </a:lnTo>
                  <a:cubicBezTo>
                    <a:pt x="13714" y="0"/>
                    <a:pt x="13142" y="2007"/>
                    <a:pt x="12685" y="2389"/>
                  </a:cubicBezTo>
                  <a:cubicBezTo>
                    <a:pt x="12228" y="2771"/>
                    <a:pt x="11542" y="3536"/>
                    <a:pt x="11542" y="3536"/>
                  </a:cubicBezTo>
                  <a:cubicBezTo>
                    <a:pt x="11542" y="3536"/>
                    <a:pt x="11542" y="4300"/>
                    <a:pt x="11657" y="4587"/>
                  </a:cubicBezTo>
                  <a:cubicBezTo>
                    <a:pt x="11771" y="4874"/>
                    <a:pt x="11314" y="5638"/>
                    <a:pt x="11199" y="6116"/>
                  </a:cubicBezTo>
                  <a:cubicBezTo>
                    <a:pt x="11085" y="6594"/>
                    <a:pt x="10971" y="7359"/>
                    <a:pt x="10971" y="7932"/>
                  </a:cubicBezTo>
                  <a:cubicBezTo>
                    <a:pt x="10971" y="8506"/>
                    <a:pt x="10628" y="8697"/>
                    <a:pt x="10971" y="10035"/>
                  </a:cubicBezTo>
                  <a:cubicBezTo>
                    <a:pt x="11314" y="11373"/>
                    <a:pt x="11085" y="12520"/>
                    <a:pt x="10971" y="12807"/>
                  </a:cubicBezTo>
                  <a:cubicBezTo>
                    <a:pt x="10857" y="13093"/>
                    <a:pt x="10857" y="13189"/>
                    <a:pt x="10857" y="13571"/>
                  </a:cubicBezTo>
                  <a:cubicBezTo>
                    <a:pt x="10857" y="13953"/>
                    <a:pt x="11085" y="14718"/>
                    <a:pt x="11085" y="14909"/>
                  </a:cubicBezTo>
                  <a:cubicBezTo>
                    <a:pt x="11085" y="15100"/>
                    <a:pt x="10628" y="15961"/>
                    <a:pt x="10514" y="16152"/>
                  </a:cubicBezTo>
                  <a:cubicBezTo>
                    <a:pt x="10399" y="16343"/>
                    <a:pt x="9257" y="19210"/>
                    <a:pt x="9257" y="19210"/>
                  </a:cubicBezTo>
                  <a:lnTo>
                    <a:pt x="8571" y="13476"/>
                  </a:lnTo>
                  <a:cubicBezTo>
                    <a:pt x="8571" y="13476"/>
                    <a:pt x="6285" y="11277"/>
                    <a:pt x="6171" y="11086"/>
                  </a:cubicBezTo>
                  <a:cubicBezTo>
                    <a:pt x="6057" y="10895"/>
                    <a:pt x="8114" y="10035"/>
                    <a:pt x="8914" y="9366"/>
                  </a:cubicBezTo>
                  <a:cubicBezTo>
                    <a:pt x="9714" y="8697"/>
                    <a:pt x="9142" y="8792"/>
                    <a:pt x="8685" y="7168"/>
                  </a:cubicBezTo>
                  <a:cubicBezTo>
                    <a:pt x="8228" y="5543"/>
                    <a:pt x="5942" y="5161"/>
                    <a:pt x="5942" y="5161"/>
                  </a:cubicBezTo>
                  <a:cubicBezTo>
                    <a:pt x="5942" y="5161"/>
                    <a:pt x="5028" y="4587"/>
                    <a:pt x="4914" y="4109"/>
                  </a:cubicBezTo>
                  <a:cubicBezTo>
                    <a:pt x="4799" y="3631"/>
                    <a:pt x="4228" y="1624"/>
                    <a:pt x="4228" y="1624"/>
                  </a:cubicBezTo>
                  <a:lnTo>
                    <a:pt x="7085" y="3727"/>
                  </a:lnTo>
                  <a:cubicBezTo>
                    <a:pt x="7085" y="3727"/>
                    <a:pt x="6057" y="1146"/>
                    <a:pt x="6514" y="573"/>
                  </a:cubicBezTo>
                  <a:cubicBezTo>
                    <a:pt x="6971" y="0"/>
                    <a:pt x="7657" y="477"/>
                    <a:pt x="7657" y="477"/>
                  </a:cubicBezTo>
                  <a:lnTo>
                    <a:pt x="8799" y="3058"/>
                  </a:lnTo>
                  <a:lnTo>
                    <a:pt x="9599" y="3918"/>
                  </a:lnTo>
                  <a:lnTo>
                    <a:pt x="9371" y="1338"/>
                  </a:lnTo>
                  <a:lnTo>
                    <a:pt x="9371" y="95"/>
                  </a:lnTo>
                  <a:lnTo>
                    <a:pt x="0" y="0"/>
                  </a:lnTo>
                  <a:cubicBezTo>
                    <a:pt x="0" y="0"/>
                    <a:pt x="914" y="955"/>
                    <a:pt x="1257" y="1720"/>
                  </a:cubicBezTo>
                  <a:cubicBezTo>
                    <a:pt x="1599" y="2484"/>
                    <a:pt x="3199" y="4587"/>
                    <a:pt x="3199" y="5161"/>
                  </a:cubicBezTo>
                  <a:cubicBezTo>
                    <a:pt x="3199" y="5734"/>
                    <a:pt x="3657" y="6785"/>
                    <a:pt x="4114" y="7741"/>
                  </a:cubicBezTo>
                  <a:cubicBezTo>
                    <a:pt x="4571" y="8697"/>
                    <a:pt x="4914" y="9748"/>
                    <a:pt x="4914" y="10322"/>
                  </a:cubicBezTo>
                  <a:cubicBezTo>
                    <a:pt x="4914" y="10895"/>
                    <a:pt x="4228" y="11851"/>
                    <a:pt x="4799" y="12424"/>
                  </a:cubicBezTo>
                  <a:cubicBezTo>
                    <a:pt x="5371" y="12998"/>
                    <a:pt x="5942" y="14431"/>
                    <a:pt x="6399" y="14718"/>
                  </a:cubicBezTo>
                  <a:cubicBezTo>
                    <a:pt x="6857" y="15005"/>
                    <a:pt x="6628" y="15292"/>
                    <a:pt x="6971" y="16438"/>
                  </a:cubicBezTo>
                  <a:cubicBezTo>
                    <a:pt x="7314" y="17585"/>
                    <a:pt x="7657" y="18541"/>
                    <a:pt x="8000" y="19115"/>
                  </a:cubicBezTo>
                  <a:cubicBezTo>
                    <a:pt x="8342" y="19688"/>
                    <a:pt x="10057" y="21599"/>
                    <a:pt x="10057" y="21599"/>
                  </a:cubicBezTo>
                  <a:cubicBezTo>
                    <a:pt x="10057" y="21599"/>
                    <a:pt x="15085" y="14909"/>
                    <a:pt x="15428" y="14336"/>
                  </a:cubicBezTo>
                  <a:cubicBezTo>
                    <a:pt x="15771" y="13762"/>
                    <a:pt x="15657" y="13093"/>
                    <a:pt x="15657" y="13093"/>
                  </a:cubicBezTo>
                  <a:lnTo>
                    <a:pt x="16457" y="11851"/>
                  </a:lnTo>
                  <a:lnTo>
                    <a:pt x="17371" y="9844"/>
                  </a:lnTo>
                  <a:cubicBezTo>
                    <a:pt x="17371" y="9844"/>
                    <a:pt x="17257" y="8506"/>
                    <a:pt x="17371" y="8028"/>
                  </a:cubicBezTo>
                  <a:cubicBezTo>
                    <a:pt x="17485" y="7550"/>
                    <a:pt x="18285" y="6116"/>
                    <a:pt x="18285" y="6116"/>
                  </a:cubicBezTo>
                  <a:lnTo>
                    <a:pt x="18399" y="2771"/>
                  </a:lnTo>
                  <a:lnTo>
                    <a:pt x="21028" y="955"/>
                  </a:lnTo>
                  <a:lnTo>
                    <a:pt x="21600" y="95"/>
                  </a:lnTo>
                  <a:lnTo>
                    <a:pt x="19999" y="1338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1178AA26-689F-9E47-B4DE-727B1C3C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9048" y="1280355"/>
              <a:ext cx="1882115" cy="1238003"/>
            </a:xfrm>
            <a:custGeom>
              <a:avLst/>
              <a:gdLst>
                <a:gd name="T0" fmla="+- 0 10852 105"/>
                <a:gd name="T1" fmla="*/ T0 w 21495"/>
                <a:gd name="T2" fmla="*/ 10800 h 21600"/>
                <a:gd name="T3" fmla="+- 0 10852 105"/>
                <a:gd name="T4" fmla="*/ T3 w 21495"/>
                <a:gd name="T5" fmla="*/ 10800 h 21600"/>
                <a:gd name="T6" fmla="+- 0 10852 105"/>
                <a:gd name="T7" fmla="*/ T6 w 21495"/>
                <a:gd name="T8" fmla="*/ 10800 h 21600"/>
                <a:gd name="T9" fmla="+- 0 10852 105"/>
                <a:gd name="T10" fmla="*/ T9 w 214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5" h="21600">
                  <a:moveTo>
                    <a:pt x="117" y="21089"/>
                  </a:moveTo>
                  <a:cubicBezTo>
                    <a:pt x="117" y="21089"/>
                    <a:pt x="117" y="19388"/>
                    <a:pt x="6" y="19048"/>
                  </a:cubicBezTo>
                  <a:cubicBezTo>
                    <a:pt x="-105" y="18708"/>
                    <a:pt x="1231" y="17177"/>
                    <a:pt x="1231" y="17177"/>
                  </a:cubicBezTo>
                  <a:lnTo>
                    <a:pt x="1899" y="16497"/>
                  </a:lnTo>
                  <a:lnTo>
                    <a:pt x="1231" y="14966"/>
                  </a:lnTo>
                  <a:lnTo>
                    <a:pt x="2010" y="14286"/>
                  </a:lnTo>
                  <a:lnTo>
                    <a:pt x="3012" y="13436"/>
                  </a:lnTo>
                  <a:cubicBezTo>
                    <a:pt x="3012" y="13436"/>
                    <a:pt x="3346" y="12415"/>
                    <a:pt x="4793" y="11565"/>
                  </a:cubicBezTo>
                  <a:cubicBezTo>
                    <a:pt x="6241" y="10714"/>
                    <a:pt x="7132" y="9864"/>
                    <a:pt x="7132" y="9864"/>
                  </a:cubicBezTo>
                  <a:cubicBezTo>
                    <a:pt x="7132" y="9864"/>
                    <a:pt x="7577" y="9864"/>
                    <a:pt x="7911" y="8844"/>
                  </a:cubicBezTo>
                  <a:cubicBezTo>
                    <a:pt x="8245" y="7823"/>
                    <a:pt x="8356" y="7313"/>
                    <a:pt x="8356" y="6633"/>
                  </a:cubicBezTo>
                  <a:cubicBezTo>
                    <a:pt x="8356" y="5952"/>
                    <a:pt x="8022" y="5442"/>
                    <a:pt x="8579" y="4592"/>
                  </a:cubicBezTo>
                  <a:cubicBezTo>
                    <a:pt x="9136" y="3741"/>
                    <a:pt x="11697" y="0"/>
                    <a:pt x="11697" y="0"/>
                  </a:cubicBezTo>
                  <a:cubicBezTo>
                    <a:pt x="11697" y="0"/>
                    <a:pt x="11919" y="850"/>
                    <a:pt x="12476" y="1530"/>
                  </a:cubicBezTo>
                  <a:cubicBezTo>
                    <a:pt x="13033" y="2211"/>
                    <a:pt x="13255" y="2891"/>
                    <a:pt x="13255" y="3401"/>
                  </a:cubicBezTo>
                  <a:cubicBezTo>
                    <a:pt x="13255" y="3911"/>
                    <a:pt x="11919" y="2891"/>
                    <a:pt x="13367" y="4762"/>
                  </a:cubicBezTo>
                  <a:cubicBezTo>
                    <a:pt x="14814" y="6633"/>
                    <a:pt x="15037" y="7823"/>
                    <a:pt x="15148" y="8163"/>
                  </a:cubicBezTo>
                  <a:cubicBezTo>
                    <a:pt x="15259" y="8503"/>
                    <a:pt x="15148" y="9694"/>
                    <a:pt x="15482" y="10034"/>
                  </a:cubicBezTo>
                  <a:cubicBezTo>
                    <a:pt x="15816" y="10374"/>
                    <a:pt x="16930" y="11735"/>
                    <a:pt x="17152" y="11905"/>
                  </a:cubicBezTo>
                  <a:cubicBezTo>
                    <a:pt x="17375" y="12075"/>
                    <a:pt x="17709" y="14116"/>
                    <a:pt x="17709" y="14116"/>
                  </a:cubicBezTo>
                  <a:cubicBezTo>
                    <a:pt x="17709" y="14116"/>
                    <a:pt x="17932" y="14966"/>
                    <a:pt x="18154" y="15137"/>
                  </a:cubicBezTo>
                  <a:cubicBezTo>
                    <a:pt x="18377" y="15307"/>
                    <a:pt x="19602" y="15137"/>
                    <a:pt x="19602" y="15137"/>
                  </a:cubicBezTo>
                  <a:lnTo>
                    <a:pt x="20047" y="17007"/>
                  </a:lnTo>
                  <a:cubicBezTo>
                    <a:pt x="20047" y="17007"/>
                    <a:pt x="20047" y="18708"/>
                    <a:pt x="20381" y="18878"/>
                  </a:cubicBezTo>
                  <a:cubicBezTo>
                    <a:pt x="20715" y="19048"/>
                    <a:pt x="21383" y="19729"/>
                    <a:pt x="21383" y="20239"/>
                  </a:cubicBezTo>
                  <a:cubicBezTo>
                    <a:pt x="21383" y="20749"/>
                    <a:pt x="21495" y="21599"/>
                    <a:pt x="21495" y="21599"/>
                  </a:cubicBezTo>
                  <a:lnTo>
                    <a:pt x="117" y="21089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AE9D7A3B-E2BA-7F4F-B36A-E2189A336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123" y="1340255"/>
              <a:ext cx="1257607" cy="1160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11" y="0"/>
                  </a:moveTo>
                  <a:lnTo>
                    <a:pt x="14734" y="3811"/>
                  </a:lnTo>
                  <a:lnTo>
                    <a:pt x="16576" y="2722"/>
                  </a:lnTo>
                  <a:cubicBezTo>
                    <a:pt x="16576" y="2722"/>
                    <a:pt x="16409" y="5808"/>
                    <a:pt x="15739" y="6171"/>
                  </a:cubicBezTo>
                  <a:cubicBezTo>
                    <a:pt x="15069" y="6534"/>
                    <a:pt x="17581" y="6352"/>
                    <a:pt x="17581" y="8168"/>
                  </a:cubicBezTo>
                  <a:cubicBezTo>
                    <a:pt x="17581" y="9983"/>
                    <a:pt x="17581" y="11072"/>
                    <a:pt x="16409" y="12705"/>
                  </a:cubicBezTo>
                  <a:cubicBezTo>
                    <a:pt x="15237" y="14339"/>
                    <a:pt x="17748" y="15973"/>
                    <a:pt x="17748" y="15973"/>
                  </a:cubicBezTo>
                  <a:lnTo>
                    <a:pt x="15739" y="16880"/>
                  </a:lnTo>
                  <a:lnTo>
                    <a:pt x="14065" y="16880"/>
                  </a:lnTo>
                  <a:cubicBezTo>
                    <a:pt x="14065" y="16880"/>
                    <a:pt x="13227" y="17788"/>
                    <a:pt x="15069" y="18151"/>
                  </a:cubicBezTo>
                  <a:cubicBezTo>
                    <a:pt x="16911" y="18514"/>
                    <a:pt x="17916" y="18332"/>
                    <a:pt x="18753" y="18695"/>
                  </a:cubicBezTo>
                  <a:cubicBezTo>
                    <a:pt x="19590" y="19058"/>
                    <a:pt x="20930" y="20510"/>
                    <a:pt x="20930" y="20510"/>
                  </a:cubicBezTo>
                  <a:lnTo>
                    <a:pt x="21599" y="21599"/>
                  </a:lnTo>
                  <a:lnTo>
                    <a:pt x="0" y="21418"/>
                  </a:lnTo>
                  <a:lnTo>
                    <a:pt x="167" y="18695"/>
                  </a:lnTo>
                  <a:lnTo>
                    <a:pt x="2511" y="16880"/>
                  </a:lnTo>
                  <a:lnTo>
                    <a:pt x="1841" y="15065"/>
                  </a:lnTo>
                  <a:lnTo>
                    <a:pt x="4186" y="14157"/>
                  </a:lnTo>
                  <a:lnTo>
                    <a:pt x="5693" y="12161"/>
                  </a:lnTo>
                  <a:lnTo>
                    <a:pt x="8037" y="10890"/>
                  </a:lnTo>
                  <a:lnTo>
                    <a:pt x="11553" y="9438"/>
                  </a:lnTo>
                  <a:lnTo>
                    <a:pt x="12223" y="7442"/>
                  </a:lnTo>
                  <a:lnTo>
                    <a:pt x="12223" y="5263"/>
                  </a:lnTo>
                  <a:lnTo>
                    <a:pt x="12223" y="4174"/>
                  </a:lnTo>
                  <a:lnTo>
                    <a:pt x="16911" y="0"/>
                  </a:lnTo>
                  <a:close/>
                </a:path>
              </a:pathLst>
            </a:custGeom>
            <a:solidFill>
              <a:srgbClr val="FFFFFF"/>
            </a:solidFill>
            <a:ln w="25400" cap="flat" cmpd="sng">
              <a:solidFill>
                <a:schemeClr val="bg1">
                  <a:alpha val="0"/>
                </a:scheme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CFE162-3C6A-DD40-9FCA-8B2068F7B86D}"/>
              </a:ext>
            </a:extLst>
          </p:cNvPr>
          <p:cNvGrpSpPr/>
          <p:nvPr/>
        </p:nvGrpSpPr>
        <p:grpSpPr>
          <a:xfrm>
            <a:off x="7562488" y="5751008"/>
            <a:ext cx="9365400" cy="5616359"/>
            <a:chOff x="3782229" y="2591506"/>
            <a:chExt cx="4683920" cy="2808911"/>
          </a:xfrm>
        </p:grpSpPr>
        <p:sp>
          <p:nvSpPr>
            <p:cNvPr id="25" name="AutoShape 20">
              <a:extLst>
                <a:ext uri="{FF2B5EF4-FFF2-40B4-BE49-F238E27FC236}">
                  <a16:creationId xmlns:a16="http://schemas.microsoft.com/office/drawing/2014/main" id="{E6CDF60B-8FEA-4D4B-9F82-C03C88CF5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229" y="2591506"/>
              <a:ext cx="4683920" cy="2808911"/>
            </a:xfrm>
            <a:custGeom>
              <a:avLst/>
              <a:gdLst>
                <a:gd name="T0" fmla="*/ 10201 w 20402"/>
                <a:gd name="T1" fmla="+- 0 10841 151"/>
                <a:gd name="T2" fmla="*/ 10841 h 21380"/>
                <a:gd name="T3" fmla="*/ 10201 w 20402"/>
                <a:gd name="T4" fmla="+- 0 10841 151"/>
                <a:gd name="T5" fmla="*/ 10841 h 21380"/>
                <a:gd name="T6" fmla="*/ 10201 w 20402"/>
                <a:gd name="T7" fmla="+- 0 10841 151"/>
                <a:gd name="T8" fmla="*/ 10841 h 21380"/>
                <a:gd name="T9" fmla="*/ 10201 w 20402"/>
                <a:gd name="T10" fmla="+- 0 10841 151"/>
                <a:gd name="T11" fmla="*/ 10841 h 213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0402" h="21380">
                  <a:moveTo>
                    <a:pt x="0" y="1486"/>
                  </a:moveTo>
                  <a:cubicBezTo>
                    <a:pt x="0" y="1486"/>
                    <a:pt x="3069" y="13090"/>
                    <a:pt x="4185" y="14145"/>
                  </a:cubicBezTo>
                  <a:cubicBezTo>
                    <a:pt x="5301" y="15200"/>
                    <a:pt x="5068" y="14470"/>
                    <a:pt x="5487" y="15362"/>
                  </a:cubicBezTo>
                  <a:cubicBezTo>
                    <a:pt x="5905" y="16255"/>
                    <a:pt x="6510" y="17310"/>
                    <a:pt x="7161" y="18608"/>
                  </a:cubicBezTo>
                  <a:cubicBezTo>
                    <a:pt x="7812" y="19907"/>
                    <a:pt x="7858" y="19826"/>
                    <a:pt x="8463" y="20475"/>
                  </a:cubicBezTo>
                  <a:cubicBezTo>
                    <a:pt x="9067" y="21124"/>
                    <a:pt x="9579" y="21449"/>
                    <a:pt x="10090" y="21367"/>
                  </a:cubicBezTo>
                  <a:cubicBezTo>
                    <a:pt x="10602" y="21286"/>
                    <a:pt x="11857" y="21286"/>
                    <a:pt x="12741" y="20394"/>
                  </a:cubicBezTo>
                  <a:cubicBezTo>
                    <a:pt x="13624" y="19501"/>
                    <a:pt x="15019" y="15849"/>
                    <a:pt x="15252" y="15444"/>
                  </a:cubicBezTo>
                  <a:cubicBezTo>
                    <a:pt x="15484" y="15038"/>
                    <a:pt x="15717" y="14794"/>
                    <a:pt x="16089" y="14470"/>
                  </a:cubicBezTo>
                  <a:cubicBezTo>
                    <a:pt x="16461" y="14145"/>
                    <a:pt x="17484" y="11954"/>
                    <a:pt x="17670" y="11467"/>
                  </a:cubicBezTo>
                  <a:cubicBezTo>
                    <a:pt x="17856" y="10980"/>
                    <a:pt x="17856" y="11062"/>
                    <a:pt x="18414" y="10331"/>
                  </a:cubicBezTo>
                  <a:cubicBezTo>
                    <a:pt x="18972" y="9601"/>
                    <a:pt x="20274" y="1730"/>
                    <a:pt x="20274" y="1324"/>
                  </a:cubicBezTo>
                  <a:cubicBezTo>
                    <a:pt x="20274" y="918"/>
                    <a:pt x="21600" y="-151"/>
                    <a:pt x="15704" y="17"/>
                  </a:cubicBezTo>
                  <a:cubicBezTo>
                    <a:pt x="12336" y="114"/>
                    <a:pt x="9611" y="808"/>
                    <a:pt x="8214" y="690"/>
                  </a:cubicBezTo>
                  <a:cubicBezTo>
                    <a:pt x="5218" y="437"/>
                    <a:pt x="4505" y="125"/>
                    <a:pt x="3575" y="693"/>
                  </a:cubicBezTo>
                  <a:cubicBezTo>
                    <a:pt x="2645" y="1261"/>
                    <a:pt x="372" y="-56"/>
                    <a:pt x="0" y="1486"/>
                  </a:cubicBezTo>
                  <a:close/>
                </a:path>
              </a:pathLst>
            </a:custGeom>
            <a:solidFill>
              <a:srgbClr val="00B0F0">
                <a:alpha val="23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defTabSz="1168108"/>
              <a:endParaRPr lang="en-US" sz="7998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Open Sans Light" panose="020B0306030504020204" pitchFamily="34" charset="0"/>
              </a:endParaRPr>
            </a:p>
          </p:txBody>
        </p:sp>
        <p:sp>
          <p:nvSpPr>
            <p:cNvPr id="26" name="AutoShape 21">
              <a:extLst>
                <a:ext uri="{FF2B5EF4-FFF2-40B4-BE49-F238E27FC236}">
                  <a16:creationId xmlns:a16="http://schemas.microsoft.com/office/drawing/2014/main" id="{6E28772E-AF2F-7D46-A221-DD72EE03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10" y="3211625"/>
              <a:ext cx="3340158" cy="21717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0"/>
                    <a:pt x="6221" y="1542"/>
                    <a:pt x="9366" y="4077"/>
                  </a:cubicBezTo>
                  <a:cubicBezTo>
                    <a:pt x="12512" y="6612"/>
                    <a:pt x="21600" y="13224"/>
                    <a:pt x="21600" y="13224"/>
                  </a:cubicBezTo>
                  <a:cubicBezTo>
                    <a:pt x="21600" y="13224"/>
                    <a:pt x="18104" y="19506"/>
                    <a:pt x="17685" y="19946"/>
                  </a:cubicBezTo>
                  <a:cubicBezTo>
                    <a:pt x="17266" y="20387"/>
                    <a:pt x="14400" y="21599"/>
                    <a:pt x="13770" y="21599"/>
                  </a:cubicBezTo>
                  <a:cubicBezTo>
                    <a:pt x="13141" y="21599"/>
                    <a:pt x="11533" y="19946"/>
                    <a:pt x="10625" y="19065"/>
                  </a:cubicBezTo>
                  <a:cubicBezTo>
                    <a:pt x="9716" y="18183"/>
                    <a:pt x="7829" y="13665"/>
                    <a:pt x="7269" y="13444"/>
                  </a:cubicBezTo>
                  <a:cubicBezTo>
                    <a:pt x="6710" y="13224"/>
                    <a:pt x="4963" y="12232"/>
                    <a:pt x="4683" y="11902"/>
                  </a:cubicBezTo>
                  <a:cubicBezTo>
                    <a:pt x="4403" y="1157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AutoShape 22">
              <a:extLst>
                <a:ext uri="{FF2B5EF4-FFF2-40B4-BE49-F238E27FC236}">
                  <a16:creationId xmlns:a16="http://schemas.microsoft.com/office/drawing/2014/main" id="{410BD4FC-D15C-D749-88EE-06634F8E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015" y="2841853"/>
              <a:ext cx="2825059" cy="2538354"/>
            </a:xfrm>
            <a:custGeom>
              <a:avLst/>
              <a:gdLst>
                <a:gd name="T0" fmla="+- 0 11066 688"/>
                <a:gd name="T1" fmla="*/ T0 w 20756"/>
                <a:gd name="T2" fmla="+- 0 11169 916"/>
                <a:gd name="T3" fmla="*/ 11169 h 20507"/>
                <a:gd name="T4" fmla="+- 0 11066 688"/>
                <a:gd name="T5" fmla="*/ T4 w 20756"/>
                <a:gd name="T6" fmla="+- 0 11169 916"/>
                <a:gd name="T7" fmla="*/ 11169 h 20507"/>
                <a:gd name="T8" fmla="+- 0 11066 688"/>
                <a:gd name="T9" fmla="*/ T8 w 20756"/>
                <a:gd name="T10" fmla="+- 0 11169 916"/>
                <a:gd name="T11" fmla="*/ 11169 h 20507"/>
                <a:gd name="T12" fmla="+- 0 11066 688"/>
                <a:gd name="T13" fmla="*/ T12 w 20756"/>
                <a:gd name="T14" fmla="+- 0 11169 916"/>
                <a:gd name="T15" fmla="*/ 11169 h 20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756" h="20507">
                  <a:moveTo>
                    <a:pt x="4691" y="20504"/>
                  </a:moveTo>
                  <a:cubicBezTo>
                    <a:pt x="4691" y="20504"/>
                    <a:pt x="8196" y="20683"/>
                    <a:pt x="10234" y="17905"/>
                  </a:cubicBezTo>
                  <a:cubicBezTo>
                    <a:pt x="12271" y="15127"/>
                    <a:pt x="13005" y="13693"/>
                    <a:pt x="13494" y="13424"/>
                  </a:cubicBezTo>
                  <a:cubicBezTo>
                    <a:pt x="13983" y="13155"/>
                    <a:pt x="14146" y="12976"/>
                    <a:pt x="14717" y="12259"/>
                  </a:cubicBezTo>
                  <a:cubicBezTo>
                    <a:pt x="15287" y="11542"/>
                    <a:pt x="16999" y="9659"/>
                    <a:pt x="17325" y="9301"/>
                  </a:cubicBezTo>
                  <a:cubicBezTo>
                    <a:pt x="17651" y="8942"/>
                    <a:pt x="18140" y="8763"/>
                    <a:pt x="18385" y="8405"/>
                  </a:cubicBezTo>
                  <a:cubicBezTo>
                    <a:pt x="18629" y="8046"/>
                    <a:pt x="20585" y="1235"/>
                    <a:pt x="20748" y="159"/>
                  </a:cubicBezTo>
                  <a:cubicBezTo>
                    <a:pt x="20911" y="-916"/>
                    <a:pt x="18466" y="3744"/>
                    <a:pt x="17325" y="4909"/>
                  </a:cubicBezTo>
                  <a:cubicBezTo>
                    <a:pt x="16184" y="6074"/>
                    <a:pt x="12027" y="9032"/>
                    <a:pt x="10641" y="9570"/>
                  </a:cubicBezTo>
                  <a:cubicBezTo>
                    <a:pt x="9256" y="10108"/>
                    <a:pt x="3468" y="12796"/>
                    <a:pt x="2816" y="13513"/>
                  </a:cubicBezTo>
                  <a:cubicBezTo>
                    <a:pt x="2164" y="14230"/>
                    <a:pt x="1594" y="15664"/>
                    <a:pt x="3142" y="15664"/>
                  </a:cubicBezTo>
                  <a:cubicBezTo>
                    <a:pt x="4691" y="15664"/>
                    <a:pt x="7625" y="13782"/>
                    <a:pt x="8033" y="14679"/>
                  </a:cubicBezTo>
                  <a:cubicBezTo>
                    <a:pt x="8441" y="15575"/>
                    <a:pt x="4284" y="17457"/>
                    <a:pt x="2898" y="17009"/>
                  </a:cubicBezTo>
                  <a:cubicBezTo>
                    <a:pt x="1512" y="16561"/>
                    <a:pt x="1023" y="15306"/>
                    <a:pt x="371" y="15754"/>
                  </a:cubicBezTo>
                  <a:cubicBezTo>
                    <a:pt x="-281" y="16202"/>
                    <a:pt x="-688" y="18891"/>
                    <a:pt x="4691" y="20504"/>
                  </a:cubicBezTo>
                  <a:close/>
                </a:path>
              </a:pathLst>
            </a:custGeom>
            <a:solidFill>
              <a:srgbClr val="0070C0">
                <a:alpha val="10000"/>
              </a:srgb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98B6CA9-7669-1045-8C74-2AEAEC721AD9}"/>
              </a:ext>
            </a:extLst>
          </p:cNvPr>
          <p:cNvSpPr txBox="1"/>
          <p:nvPr/>
        </p:nvSpPr>
        <p:spPr>
          <a:xfrm>
            <a:off x="4466271" y="4428064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01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B18A7FA-1FFC-DF48-B536-F5293839030E}"/>
              </a:ext>
            </a:extLst>
          </p:cNvPr>
          <p:cNvSpPr txBox="1">
            <a:spLocks/>
          </p:cNvSpPr>
          <p:nvPr/>
        </p:nvSpPr>
        <p:spPr>
          <a:xfrm>
            <a:off x="1520824" y="5012898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566A9-3389-7241-9DE6-93FC70996F7E}"/>
              </a:ext>
            </a:extLst>
          </p:cNvPr>
          <p:cNvSpPr txBox="1"/>
          <p:nvPr/>
        </p:nvSpPr>
        <p:spPr>
          <a:xfrm>
            <a:off x="6768469" y="10147658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787E392-E296-1340-988D-C44FAB685E2D}"/>
              </a:ext>
            </a:extLst>
          </p:cNvPr>
          <p:cNvSpPr txBox="1">
            <a:spLocks/>
          </p:cNvSpPr>
          <p:nvPr/>
        </p:nvSpPr>
        <p:spPr>
          <a:xfrm>
            <a:off x="3823022" y="10732492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46A7E-46A6-114B-AE1D-0BEE910E6C54}"/>
              </a:ext>
            </a:extLst>
          </p:cNvPr>
          <p:cNvSpPr txBox="1"/>
          <p:nvPr/>
        </p:nvSpPr>
        <p:spPr>
          <a:xfrm>
            <a:off x="16974789" y="9843687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C48E29A-C2E1-654D-8A31-09CFF6083EA3}"/>
              </a:ext>
            </a:extLst>
          </p:cNvPr>
          <p:cNvSpPr txBox="1">
            <a:spLocks/>
          </p:cNvSpPr>
          <p:nvPr/>
        </p:nvSpPr>
        <p:spPr>
          <a:xfrm>
            <a:off x="16861363" y="10428521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71B54-4A3D-7E42-A503-A6D189D17336}"/>
              </a:ext>
            </a:extLst>
          </p:cNvPr>
          <p:cNvSpPr txBox="1"/>
          <p:nvPr/>
        </p:nvSpPr>
        <p:spPr>
          <a:xfrm>
            <a:off x="17969518" y="4135676"/>
            <a:ext cx="16674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EB943E4-8204-2244-AC86-BCC95874810F}"/>
              </a:ext>
            </a:extLst>
          </p:cNvPr>
          <p:cNvSpPr txBox="1">
            <a:spLocks/>
          </p:cNvSpPr>
          <p:nvPr/>
        </p:nvSpPr>
        <p:spPr>
          <a:xfrm>
            <a:off x="17850266" y="4720510"/>
            <a:ext cx="4726317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0494E8-4E85-574E-AAA5-E899111FB790}"/>
              </a:ext>
            </a:extLst>
          </p:cNvPr>
          <p:cNvCxnSpPr/>
          <p:nvPr/>
        </p:nvCxnSpPr>
        <p:spPr>
          <a:xfrm>
            <a:off x="11520308" y="1834491"/>
            <a:ext cx="1364539" cy="0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B6800C-8D45-3543-9E36-88326862EB88}"/>
              </a:ext>
            </a:extLst>
          </p:cNvPr>
          <p:cNvSpPr txBox="1"/>
          <p:nvPr/>
        </p:nvSpPr>
        <p:spPr>
          <a:xfrm>
            <a:off x="6553988" y="596900"/>
            <a:ext cx="11328549" cy="1107996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ICEBERG DIAGRAM SLIDE</a:t>
            </a:r>
          </a:p>
        </p:txBody>
      </p:sp>
    </p:spTree>
    <p:extLst>
      <p:ext uri="{BB962C8B-B14F-4D97-AF65-F5344CB8AC3E}">
        <p14:creationId xmlns:p14="http://schemas.microsoft.com/office/powerpoint/2010/main" val="206015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Iceberg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9FD9D2"/>
      </a:accent1>
      <a:accent2>
        <a:srgbClr val="56A2BD"/>
      </a:accent2>
      <a:accent3>
        <a:srgbClr val="2585B3"/>
      </a:accent3>
      <a:accent4>
        <a:srgbClr val="10599B"/>
      </a:accent4>
      <a:accent5>
        <a:srgbClr val="003175"/>
      </a:accent5>
      <a:accent6>
        <a:srgbClr val="383838"/>
      </a:accent6>
      <a:hlink>
        <a:srgbClr val="F45A36"/>
      </a:hlink>
      <a:folHlink>
        <a:srgbClr val="CA282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84729</TotalTime>
  <Words>1743</Words>
  <Application>Microsoft Macintosh PowerPoint</Application>
  <PresentationFormat>Custom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15187</cp:revision>
  <dcterms:created xsi:type="dcterms:W3CDTF">2014-11-12T21:47:38Z</dcterms:created>
  <dcterms:modified xsi:type="dcterms:W3CDTF">2019-04-09T20:31:42Z</dcterms:modified>
  <cp:category/>
</cp:coreProperties>
</file>