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08" r:id="rId3"/>
    <p:sldId id="3314" r:id="rId4"/>
    <p:sldId id="3309" r:id="rId5"/>
    <p:sldId id="3310" r:id="rId6"/>
    <p:sldId id="3311" r:id="rId7"/>
    <p:sldId id="3312" r:id="rId8"/>
    <p:sldId id="3313" r:id="rId9"/>
    <p:sldId id="3315" r:id="rId10"/>
    <p:sldId id="3316" r:id="rId11"/>
    <p:sldId id="3317" r:id="rId12"/>
    <p:sldId id="3318" r:id="rId13"/>
    <p:sldId id="3319" r:id="rId14"/>
    <p:sldId id="3320" r:id="rId15"/>
    <p:sldId id="3321" r:id="rId16"/>
    <p:sldId id="3322" r:id="rId17"/>
    <p:sldId id="3323" r:id="rId18"/>
    <p:sldId id="3324" r:id="rId19"/>
    <p:sldId id="3325" r:id="rId20"/>
    <p:sldId id="3326"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8160" userDrawn="1">
          <p15:clr>
            <a:srgbClr val="A4A3A4"/>
          </p15:clr>
        </p15:guide>
        <p15:guide id="54" orient="horz" pos="480" userDrawn="1">
          <p15:clr>
            <a:srgbClr val="A4A3A4"/>
          </p15:clr>
        </p15:guide>
        <p15:guide id="55"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4F91E8"/>
    <a:srgbClr val="CCF6FF"/>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37" autoAdjust="0"/>
    <p:restoredTop sz="95439" autoAdjust="0"/>
  </p:normalViewPr>
  <p:slideViewPr>
    <p:cSldViewPr snapToGrid="0" snapToObjects="1">
      <p:cViewPr varScale="1">
        <p:scale>
          <a:sx n="60" d="100"/>
          <a:sy n="60" d="100"/>
        </p:scale>
        <p:origin x="256" y="224"/>
      </p:cViewPr>
      <p:guideLst>
        <p:guide pos="958"/>
        <p:guide orient="horz" pos="8160"/>
        <p:guide orient="horz" pos="480"/>
        <p:guide pos="14398"/>
      </p:guideLst>
    </p:cSldViewPr>
  </p:slideViewPr>
  <p:notesTextViewPr>
    <p:cViewPr>
      <p:scale>
        <a:sx n="20" d="100"/>
        <a:sy n="20" d="100"/>
      </p:scale>
      <p:origin x="0" y="0"/>
    </p:cViewPr>
  </p:notesTextViewPr>
  <p:sorterViewPr>
    <p:cViewPr>
      <p:scale>
        <a:sx n="51" d="100"/>
        <a:sy n="51"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openxmlformats.org/officeDocument/2006/relationships/image" Target="../media/image2.png"/><Relationship Id="rId1" Type="http://schemas.openxmlformats.org/officeDocument/2006/relationships/image" Target="../media/image1.png"/></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explosion val="5"/>
          <c:dPt>
            <c:idx val="0"/>
            <c:bubble3D val="0"/>
            <c:spPr>
              <a:solidFill>
                <a:schemeClr val="accent2"/>
              </a:solidFill>
              <a:ln>
                <a:noFill/>
              </a:ln>
              <a:effectLst/>
            </c:spPr>
            <c:extLst>
              <c:ext xmlns:c16="http://schemas.microsoft.com/office/drawing/2014/chart" uri="{C3380CC4-5D6E-409C-BE32-E72D297353CC}">
                <c16:uniqueId val="{00000000-7E5A-8B47-92D5-A03C95E3CF6B}"/>
              </c:ext>
            </c:extLst>
          </c:dPt>
          <c:dPt>
            <c:idx val="1"/>
            <c:bubble3D val="0"/>
            <c:spPr>
              <a:solidFill>
                <a:schemeClr val="accent3"/>
              </a:solidFill>
              <a:ln>
                <a:noFill/>
              </a:ln>
              <a:effectLst/>
            </c:spPr>
            <c:extLst>
              <c:ext xmlns:c16="http://schemas.microsoft.com/office/drawing/2014/chart" uri="{C3380CC4-5D6E-409C-BE32-E72D297353CC}">
                <c16:uniqueId val="{00000002-7E5A-8B47-92D5-A03C95E3CF6B}"/>
              </c:ext>
            </c:extLst>
          </c:dPt>
          <c:dPt>
            <c:idx val="2"/>
            <c:bubble3D val="0"/>
            <c:spPr>
              <a:solidFill>
                <a:schemeClr val="accent1"/>
              </a:solidFill>
              <a:ln>
                <a:noFill/>
              </a:ln>
              <a:effectLst/>
            </c:spPr>
            <c:extLst>
              <c:ext xmlns:c16="http://schemas.microsoft.com/office/drawing/2014/chart" uri="{C3380CC4-5D6E-409C-BE32-E72D297353CC}">
                <c16:uniqueId val="{00000004-7E5A-8B47-92D5-A03C95E3CF6B}"/>
              </c:ext>
            </c:extLst>
          </c:dPt>
          <c:cat>
            <c:strRef>
              <c:f>Sheet1!$B$1:$D$1</c:f>
              <c:strCache>
                <c:ptCount val="3"/>
                <c:pt idx="0">
                  <c:v>April</c:v>
                </c:pt>
                <c:pt idx="1">
                  <c:v>May</c:v>
                </c:pt>
                <c:pt idx="2">
                  <c:v>June</c:v>
                </c:pt>
              </c:strCache>
            </c:strRef>
          </c:cat>
          <c:val>
            <c:numRef>
              <c:f>Sheet1!$B$2:$D$2</c:f>
              <c:numCache>
                <c:formatCode>General</c:formatCode>
                <c:ptCount val="3"/>
                <c:pt idx="0">
                  <c:v>15</c:v>
                </c:pt>
                <c:pt idx="1">
                  <c:v>15</c:v>
                </c:pt>
                <c:pt idx="2">
                  <c:v>15</c:v>
                </c:pt>
              </c:numCache>
            </c:numRef>
          </c:val>
          <c:extLst>
            <c:ext xmlns:c16="http://schemas.microsoft.com/office/drawing/2014/chart" uri="{C3380CC4-5D6E-409C-BE32-E72D297353CC}">
              <c16:uniqueId val="{00000005-7E5A-8B47-92D5-A03C95E3CF6B}"/>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w="6350" cap="flat" cmpd="sng" algn="ctr">
      <a:noFill/>
      <a:prstDash val="solid"/>
      <a:miter lim="800000"/>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2313685968218458"/>
          <c:y val="0.27859325062631402"/>
          <c:w val="0.622973"/>
          <c:h val="0.57518199999999997"/>
        </c:manualLayout>
      </c:layout>
      <c:pieChart>
        <c:varyColors val="0"/>
        <c:ser>
          <c:idx val="0"/>
          <c:order val="0"/>
          <c:tx>
            <c:strRef>
              <c:f>Sheet1!$A$2</c:f>
              <c:strCache>
                <c:ptCount val="1"/>
                <c:pt idx="0">
                  <c:v>Region 1</c:v>
                </c:pt>
              </c:strCache>
            </c:strRef>
          </c:tx>
          <c:spPr>
            <a:solidFill>
              <a:srgbClr val="72B1D7"/>
            </a:solidFill>
            <a:ln w="12700" cap="flat">
              <a:noFill/>
              <a:miter lim="400000"/>
            </a:ln>
            <a:effectLst/>
          </c:spPr>
          <c:dPt>
            <c:idx val="0"/>
            <c:bubble3D val="0"/>
            <c:spPr>
              <a:solidFill>
                <a:schemeClr val="accent3">
                  <a:lumMod val="60000"/>
                  <a:lumOff val="40000"/>
                </a:schemeClr>
              </a:solidFill>
              <a:ln w="12700" cap="flat">
                <a:noFill/>
                <a:miter lim="400000"/>
              </a:ln>
              <a:effectLst/>
            </c:spPr>
            <c:extLst>
              <c:ext xmlns:c16="http://schemas.microsoft.com/office/drawing/2014/chart" uri="{C3380CC4-5D6E-409C-BE32-E72D297353CC}">
                <c16:uniqueId val="{00000000-E8FE-5946-829A-F9187583C0EA}"/>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E8FE-5946-829A-F9187583C0EA}"/>
              </c:ext>
            </c:extLst>
          </c:dPt>
          <c:dLbls>
            <c:spPr>
              <a:noFill/>
              <a:ln>
                <a:noFill/>
              </a:ln>
              <a:effectLst/>
            </c:spPr>
            <c:txPr>
              <a:bodyPr/>
              <a:lstStyle/>
              <a:p>
                <a:pPr>
                  <a:defRPr sz="2400">
                    <a:solidFill>
                      <a:schemeClr val="bg1"/>
                    </a:solidFill>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Sheet1!$B$1:$C$1</c:f>
              <c:strCache>
                <c:ptCount val="2"/>
                <c:pt idx="0">
                  <c:v>Male</c:v>
                </c:pt>
                <c:pt idx="1">
                  <c:v>Female</c:v>
                </c:pt>
              </c:strCache>
            </c:strRef>
          </c:cat>
          <c:val>
            <c:numRef>
              <c:f>Sheet1!$B$2:$C$2</c:f>
              <c:numCache>
                <c:formatCode>General</c:formatCode>
                <c:ptCount val="2"/>
                <c:pt idx="0">
                  <c:v>15</c:v>
                </c:pt>
                <c:pt idx="1">
                  <c:v>18</c:v>
                </c:pt>
              </c:numCache>
            </c:numRef>
          </c:val>
          <c:extLst>
            <c:ext xmlns:c16="http://schemas.microsoft.com/office/drawing/2014/chart" uri="{C3380CC4-5D6E-409C-BE32-E72D297353CC}">
              <c16:uniqueId val="{00000003-E8FE-5946-829A-F9187583C0EA}"/>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t"/>
      <c:layout>
        <c:manualLayout>
          <c:xMode val="edge"/>
          <c:yMode val="edge"/>
          <c:x val="0"/>
          <c:y val="0"/>
          <c:w val="1"/>
          <c:h val="0.29914400000000002"/>
        </c:manualLayout>
      </c:layout>
      <c:overlay val="1"/>
      <c:spPr>
        <a:noFill/>
        <a:ln w="12700" cap="flat">
          <a:noFill/>
          <a:miter lim="400000"/>
        </a:ln>
        <a:effectLst/>
      </c:spPr>
      <c:txPr>
        <a:bodyPr rot="0"/>
        <a:lstStyle/>
        <a:p>
          <a:pPr>
            <a:defRPr/>
          </a:pPr>
          <a:endParaRPr lang="en-US"/>
        </a:p>
      </c:txPr>
    </c:legend>
    <c:plotVisOnly val="1"/>
    <c:dispBlanksAs val="gap"/>
    <c:showDLblsOverMax val="1"/>
  </c:chart>
  <c:spPr>
    <a:noFill/>
    <a:ln>
      <a:noFill/>
    </a:ln>
    <a:effectLst/>
  </c:spPr>
  <c:txPr>
    <a:bodyPr/>
    <a:lstStyle/>
    <a:p>
      <a:pPr>
        <a:defRPr sz="2400" b="1" i="0">
          <a:solidFill>
            <a:schemeClr val="tx2"/>
          </a:solidFill>
          <a:latin typeface="Poppins" pitchFamily="2" charset="77"/>
          <a:ea typeface="Lato Light" panose="020F0502020204030203" pitchFamily="34" charset="0"/>
          <a:cs typeface="Poppins" pitchFamily="2" charset="77"/>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B999-CD44-A8CA-20A35B171E38}"/>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B999-CD44-A8CA-20A35B171E38}"/>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B999-CD44-A8CA-20A35B171E38}"/>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B999-CD44-A8CA-20A35B171E3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2D3D-424D-91D8-14D2F630629C}"/>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2D3D-424D-91D8-14D2F630629C}"/>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2D3D-424D-91D8-14D2F630629C}"/>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2D3D-424D-91D8-14D2F630629C}"/>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6727-4540-A165-B9164BAA6AE0}"/>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6727-4540-A165-B9164BAA6AE0}"/>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6727-4540-A165-B9164BAA6AE0}"/>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6727-4540-A165-B9164BAA6AE0}"/>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dPt>
            <c:idx val="0"/>
            <c:bubble3D val="0"/>
            <c:spPr>
              <a:solidFill>
                <a:schemeClr val="accent2"/>
              </a:solidFill>
            </c:spPr>
            <c:extLst>
              <c:ext xmlns:c16="http://schemas.microsoft.com/office/drawing/2014/chart" uri="{C3380CC4-5D6E-409C-BE32-E72D297353CC}">
                <c16:uniqueId val="{00000000-D216-9744-8172-2EA5460EED14}"/>
              </c:ext>
            </c:extLst>
          </c:dPt>
          <c:dPt>
            <c:idx val="1"/>
            <c:bubble3D val="0"/>
            <c:spPr>
              <a:solidFill>
                <a:schemeClr val="accent3"/>
              </a:solidFill>
            </c:spPr>
            <c:extLst>
              <c:ext xmlns:c16="http://schemas.microsoft.com/office/drawing/2014/chart" uri="{C3380CC4-5D6E-409C-BE32-E72D297353CC}">
                <c16:uniqueId val="{00000002-D216-9744-8172-2EA5460EED14}"/>
              </c:ext>
            </c:extLst>
          </c:dPt>
          <c:dPt>
            <c:idx val="2"/>
            <c:bubble3D val="0"/>
            <c:spPr>
              <a:solidFill>
                <a:schemeClr val="accent1"/>
              </a:solidFill>
            </c:spPr>
            <c:extLst>
              <c:ext xmlns:c16="http://schemas.microsoft.com/office/drawing/2014/chart" uri="{C3380CC4-5D6E-409C-BE32-E72D297353CC}">
                <c16:uniqueId val="{00000004-D216-9744-8172-2EA5460EED14}"/>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D216-9744-8172-2EA5460EED1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dPt>
            <c:idx val="0"/>
            <c:bubble3D val="0"/>
            <c:spPr>
              <a:solidFill>
                <a:schemeClr val="accent2"/>
              </a:solidFill>
            </c:spPr>
            <c:extLst>
              <c:ext xmlns:c16="http://schemas.microsoft.com/office/drawing/2014/chart" uri="{C3380CC4-5D6E-409C-BE32-E72D297353CC}">
                <c16:uniqueId val="{00000000-64F2-8F49-AEF3-28F543A38837}"/>
              </c:ext>
            </c:extLst>
          </c:dPt>
          <c:dPt>
            <c:idx val="1"/>
            <c:bubble3D val="0"/>
            <c:spPr>
              <a:solidFill>
                <a:schemeClr val="accent3"/>
              </a:solidFill>
            </c:spPr>
            <c:extLst>
              <c:ext xmlns:c16="http://schemas.microsoft.com/office/drawing/2014/chart" uri="{C3380CC4-5D6E-409C-BE32-E72D297353CC}">
                <c16:uniqueId val="{00000002-64F2-8F49-AEF3-28F543A38837}"/>
              </c:ext>
            </c:extLst>
          </c:dPt>
          <c:dPt>
            <c:idx val="2"/>
            <c:bubble3D val="0"/>
            <c:spPr>
              <a:solidFill>
                <a:schemeClr val="accent1"/>
              </a:solidFill>
            </c:spPr>
            <c:extLst>
              <c:ext xmlns:c16="http://schemas.microsoft.com/office/drawing/2014/chart" uri="{C3380CC4-5D6E-409C-BE32-E72D297353CC}">
                <c16:uniqueId val="{00000004-64F2-8F49-AEF3-28F543A38837}"/>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64F2-8F49-AEF3-28F543A3883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dPt>
            <c:idx val="0"/>
            <c:bubble3D val="0"/>
            <c:spPr>
              <a:solidFill>
                <a:schemeClr val="accent2"/>
              </a:solidFill>
            </c:spPr>
            <c:extLst>
              <c:ext xmlns:c16="http://schemas.microsoft.com/office/drawing/2014/chart" uri="{C3380CC4-5D6E-409C-BE32-E72D297353CC}">
                <c16:uniqueId val="{00000000-1522-F248-9254-2338584831A4}"/>
              </c:ext>
            </c:extLst>
          </c:dPt>
          <c:dPt>
            <c:idx val="1"/>
            <c:bubble3D val="0"/>
            <c:spPr>
              <a:solidFill>
                <a:schemeClr val="accent3"/>
              </a:solidFill>
            </c:spPr>
            <c:extLst>
              <c:ext xmlns:c16="http://schemas.microsoft.com/office/drawing/2014/chart" uri="{C3380CC4-5D6E-409C-BE32-E72D297353CC}">
                <c16:uniqueId val="{00000002-1522-F248-9254-2338584831A4}"/>
              </c:ext>
            </c:extLst>
          </c:dPt>
          <c:dPt>
            <c:idx val="2"/>
            <c:bubble3D val="0"/>
            <c:spPr>
              <a:solidFill>
                <a:schemeClr val="accent1"/>
              </a:solidFill>
            </c:spPr>
            <c:extLst>
              <c:ext xmlns:c16="http://schemas.microsoft.com/office/drawing/2014/chart" uri="{C3380CC4-5D6E-409C-BE32-E72D297353CC}">
                <c16:uniqueId val="{00000004-1522-F248-9254-2338584831A4}"/>
              </c:ext>
            </c:extLst>
          </c:dPt>
          <c:cat>
            <c:strRef>
              <c:f>Sheet1!$B$1:$D$1</c:f>
              <c:strCache>
                <c:ptCount val="3"/>
                <c:pt idx="0">
                  <c:v>April</c:v>
                </c:pt>
                <c:pt idx="1">
                  <c:v>May</c:v>
                </c:pt>
                <c:pt idx="2">
                  <c:v>June</c:v>
                </c:pt>
              </c:strCache>
            </c:strRef>
          </c:cat>
          <c:val>
            <c:numRef>
              <c:f>Sheet1!$B$2:$D$2</c:f>
              <c:numCache>
                <c:formatCode>General</c:formatCode>
                <c:ptCount val="3"/>
                <c:pt idx="0">
                  <c:v>40</c:v>
                </c:pt>
                <c:pt idx="1">
                  <c:v>30</c:v>
                </c:pt>
                <c:pt idx="2">
                  <c:v>28</c:v>
                </c:pt>
              </c:numCache>
            </c:numRef>
          </c:val>
          <c:extLst>
            <c:ext xmlns:c16="http://schemas.microsoft.com/office/drawing/2014/chart" uri="{C3380CC4-5D6E-409C-BE32-E72D297353CC}">
              <c16:uniqueId val="{00000005-1522-F248-9254-2338584831A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dPt>
            <c:idx val="0"/>
            <c:bubble3D val="0"/>
            <c:spPr>
              <a:solidFill>
                <a:schemeClr val="accent2"/>
              </a:solidFill>
            </c:spPr>
            <c:extLst>
              <c:ext xmlns:c16="http://schemas.microsoft.com/office/drawing/2014/chart" uri="{C3380CC4-5D6E-409C-BE32-E72D297353CC}">
                <c16:uniqueId val="{00000000-2A1A-7845-B88F-F1C0FAD3AFB4}"/>
              </c:ext>
            </c:extLst>
          </c:dPt>
          <c:dPt>
            <c:idx val="1"/>
            <c:bubble3D val="0"/>
            <c:spPr>
              <a:solidFill>
                <a:schemeClr val="accent1"/>
              </a:solidFill>
            </c:spPr>
            <c:extLst>
              <c:ext xmlns:c16="http://schemas.microsoft.com/office/drawing/2014/chart" uri="{C3380CC4-5D6E-409C-BE32-E72D297353CC}">
                <c16:uniqueId val="{00000002-2A1A-7845-B88F-F1C0FAD3AFB4}"/>
              </c:ext>
            </c:extLst>
          </c:dPt>
          <c:dLbls>
            <c:spPr>
              <a:noFill/>
              <a:ln>
                <a:noFill/>
              </a:ln>
              <a:effectLst/>
            </c:sp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3-2A1A-7845-B88F-F1C0FAD3AFB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3200" b="1" i="0">
          <a:solidFill>
            <a:schemeClr val="bg1"/>
          </a:solidFill>
          <a:latin typeface="Poppins" pitchFamily="2" charset="77"/>
          <a:cs typeface="Poppins" pitchFamily="2" charset="77"/>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D5C9-1642-91FD-BA33FD748587}"/>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2-D5C9-1642-91FD-BA33FD748587}"/>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3-D5C9-1642-91FD-BA33FD74858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DA9C-E645-9C52-5DA4DE652CB1}"/>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2-DA9C-E645-9C52-5DA4DE652CB1}"/>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3-DA9C-E645-9C52-5DA4DE652CB1}"/>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explosion val="4"/>
          <c:dPt>
            <c:idx val="0"/>
            <c:bubble3D val="0"/>
            <c:spPr>
              <a:solidFill>
                <a:schemeClr val="accent2"/>
              </a:solidFill>
              <a:ln w="12700" cap="flat">
                <a:noFill/>
                <a:miter lim="400000"/>
              </a:ln>
              <a:effectLst/>
            </c:spPr>
            <c:extLst>
              <c:ext xmlns:c16="http://schemas.microsoft.com/office/drawing/2014/chart" uri="{C3380CC4-5D6E-409C-BE32-E72D297353CC}">
                <c16:uniqueId val="{00000000-A77D-B143-8635-C311A45415A0}"/>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A77D-B143-8635-C311A45415A0}"/>
              </c:ext>
            </c:extLst>
          </c:dPt>
          <c:dPt>
            <c:idx val="2"/>
            <c:bubble3D val="0"/>
            <c:spPr>
              <a:solidFill>
                <a:schemeClr val="accent4"/>
              </a:solidFill>
              <a:ln w="12700" cap="flat">
                <a:noFill/>
                <a:miter lim="400000"/>
              </a:ln>
              <a:effectLst/>
            </c:spPr>
            <c:extLst>
              <c:ext xmlns:c16="http://schemas.microsoft.com/office/drawing/2014/chart" uri="{C3380CC4-5D6E-409C-BE32-E72D297353CC}">
                <c16:uniqueId val="{00000004-A77D-B143-8635-C311A45415A0}"/>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A77D-B143-8635-C311A45415A0}"/>
              </c:ext>
            </c:extLst>
          </c:dPt>
          <c:cat>
            <c:strRef>
              <c:f>Sheet1!$B$1:$E$1</c:f>
              <c:strCache>
                <c:ptCount val="4"/>
                <c:pt idx="0">
                  <c:v>April</c:v>
                </c:pt>
                <c:pt idx="1">
                  <c:v>May</c:v>
                </c:pt>
                <c:pt idx="2">
                  <c:v>June</c:v>
                </c:pt>
                <c:pt idx="3">
                  <c:v>July</c:v>
                </c:pt>
              </c:strCache>
            </c:strRef>
          </c:cat>
          <c:val>
            <c:numRef>
              <c:f>Sheet1!$B$2:$E$2</c:f>
              <c:numCache>
                <c:formatCode>General</c:formatCode>
                <c:ptCount val="4"/>
                <c:pt idx="0">
                  <c:v>10</c:v>
                </c:pt>
                <c:pt idx="1">
                  <c:v>10</c:v>
                </c:pt>
                <c:pt idx="2">
                  <c:v>10</c:v>
                </c:pt>
                <c:pt idx="3">
                  <c:v>10</c:v>
                </c:pt>
              </c:numCache>
            </c:numRef>
          </c:val>
          <c:extLst>
            <c:ext xmlns:c16="http://schemas.microsoft.com/office/drawing/2014/chart" uri="{C3380CC4-5D6E-409C-BE32-E72D297353CC}">
              <c16:uniqueId val="{00000007-A77D-B143-8635-C311A45415A0}"/>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explosion val="10"/>
          <c:dPt>
            <c:idx val="0"/>
            <c:bubble3D val="0"/>
            <c:spPr>
              <a:solidFill>
                <a:schemeClr val="accent2"/>
              </a:solidFill>
              <a:ln w="12700" cap="flat">
                <a:noFill/>
                <a:miter lim="400000"/>
              </a:ln>
              <a:effectLst/>
            </c:spPr>
            <c:extLst>
              <c:ext xmlns:c16="http://schemas.microsoft.com/office/drawing/2014/chart" uri="{C3380CC4-5D6E-409C-BE32-E72D297353CC}">
                <c16:uniqueId val="{00000000-3686-CD4E-9D7F-C242B7E268DD}"/>
              </c:ext>
            </c:extLst>
          </c:dPt>
          <c:dPt>
            <c:idx val="1"/>
            <c:bubble3D val="0"/>
            <c:explosion val="0"/>
            <c:spPr>
              <a:solidFill>
                <a:schemeClr val="accent3"/>
              </a:solidFill>
              <a:ln w="12700" cap="flat">
                <a:noFill/>
                <a:miter lim="400000"/>
              </a:ln>
              <a:effectLst/>
            </c:spPr>
            <c:extLst>
              <c:ext xmlns:c16="http://schemas.microsoft.com/office/drawing/2014/chart" uri="{C3380CC4-5D6E-409C-BE32-E72D297353CC}">
                <c16:uniqueId val="{00000002-3686-CD4E-9D7F-C242B7E268DD}"/>
              </c:ext>
            </c:extLst>
          </c:dPt>
          <c:dPt>
            <c:idx val="2"/>
            <c:bubble3D val="0"/>
            <c:explosion val="0"/>
            <c:spPr>
              <a:solidFill>
                <a:schemeClr val="accent1"/>
              </a:solidFill>
              <a:ln w="12700" cap="flat">
                <a:noFill/>
                <a:miter lim="400000"/>
              </a:ln>
              <a:effectLst/>
            </c:spPr>
            <c:extLst>
              <c:ext xmlns:c16="http://schemas.microsoft.com/office/drawing/2014/chart" uri="{C3380CC4-5D6E-409C-BE32-E72D297353CC}">
                <c16:uniqueId val="{00000004-3686-CD4E-9D7F-C242B7E268DD}"/>
              </c:ext>
            </c:extLst>
          </c:dPt>
          <c:cat>
            <c:strRef>
              <c:f>Sheet1!$B$1:$D$1</c:f>
              <c:strCache>
                <c:ptCount val="3"/>
                <c:pt idx="0">
                  <c:v>April</c:v>
                </c:pt>
                <c:pt idx="1">
                  <c:v>May</c:v>
                </c:pt>
                <c:pt idx="2">
                  <c:v>June</c:v>
                </c:pt>
              </c:strCache>
            </c:strRef>
          </c:cat>
          <c:val>
            <c:numRef>
              <c:f>Sheet1!$B$2:$D$2</c:f>
              <c:numCache>
                <c:formatCode>General</c:formatCode>
                <c:ptCount val="3"/>
                <c:pt idx="0">
                  <c:v>10</c:v>
                </c:pt>
                <c:pt idx="1">
                  <c:v>10</c:v>
                </c:pt>
                <c:pt idx="2">
                  <c:v>10</c:v>
                </c:pt>
              </c:numCache>
            </c:numRef>
          </c:val>
          <c:extLst>
            <c:ext xmlns:c16="http://schemas.microsoft.com/office/drawing/2014/chart" uri="{C3380CC4-5D6E-409C-BE32-E72D297353CC}">
              <c16:uniqueId val="{00000005-3686-CD4E-9D7F-C242B7E268DD}"/>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4"/>
              </a:solidFill>
              <a:ln w="12700" cap="flat">
                <a:noFill/>
                <a:miter lim="400000"/>
              </a:ln>
              <a:effectLst/>
            </c:spPr>
            <c:extLst>
              <c:ext xmlns:c16="http://schemas.microsoft.com/office/drawing/2014/chart" uri="{C3380CC4-5D6E-409C-BE32-E72D297353CC}">
                <c16:uniqueId val="{00000000-8106-EA44-82BA-AA565703CCCF}"/>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8106-EA44-82BA-AA565703CCCF}"/>
              </c:ext>
            </c:extLst>
          </c:dPt>
          <c:dPt>
            <c:idx val="2"/>
            <c:bubble3D val="0"/>
            <c:spPr>
              <a:solidFill>
                <a:schemeClr val="accent2"/>
              </a:solidFill>
              <a:ln w="12700" cap="flat">
                <a:noFill/>
                <a:miter lim="400000"/>
              </a:ln>
              <a:effectLst/>
            </c:spPr>
            <c:extLst>
              <c:ext xmlns:c16="http://schemas.microsoft.com/office/drawing/2014/chart" uri="{C3380CC4-5D6E-409C-BE32-E72D297353CC}">
                <c16:uniqueId val="{00000004-8106-EA44-82BA-AA565703CCCF}"/>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8106-EA44-82BA-AA565703CCCF}"/>
              </c:ext>
            </c:extLst>
          </c:dPt>
          <c:cat>
            <c:strRef>
              <c:f>Sheet1!$B$1:$E$1</c:f>
              <c:strCache>
                <c:ptCount val="4"/>
                <c:pt idx="0">
                  <c:v>April</c:v>
                </c:pt>
                <c:pt idx="1">
                  <c:v>May</c:v>
                </c:pt>
                <c:pt idx="2">
                  <c:v>June</c:v>
                </c:pt>
                <c:pt idx="3">
                  <c:v>July</c:v>
                </c:pt>
              </c:strCache>
            </c:strRef>
          </c:cat>
          <c:val>
            <c:numRef>
              <c:f>Sheet1!$B$2:$E$2</c:f>
              <c:numCache>
                <c:formatCode>General</c:formatCode>
                <c:ptCount val="4"/>
                <c:pt idx="0">
                  <c:v>91</c:v>
                </c:pt>
                <c:pt idx="1">
                  <c:v>76</c:v>
                </c:pt>
                <c:pt idx="2">
                  <c:v>28</c:v>
                </c:pt>
                <c:pt idx="3">
                  <c:v>26</c:v>
                </c:pt>
              </c:numCache>
            </c:numRef>
          </c:val>
          <c:extLst>
            <c:ext xmlns:c16="http://schemas.microsoft.com/office/drawing/2014/chart" uri="{C3380CC4-5D6E-409C-BE32-E72D297353CC}">
              <c16:uniqueId val="{00000007-8106-EA44-82BA-AA565703CCCF}"/>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4"/>
              </a:solidFill>
              <a:ln w="12700" cap="flat">
                <a:noFill/>
                <a:miter lim="400000"/>
              </a:ln>
              <a:effectLst/>
            </c:spPr>
            <c:extLst>
              <c:ext xmlns:c16="http://schemas.microsoft.com/office/drawing/2014/chart" uri="{C3380CC4-5D6E-409C-BE32-E72D297353CC}">
                <c16:uniqueId val="{00000000-B8E6-8548-93CD-6BA74CEE2C90}"/>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B8E6-8548-93CD-6BA74CEE2C90}"/>
              </c:ext>
            </c:extLst>
          </c:dPt>
          <c:dPt>
            <c:idx val="2"/>
            <c:bubble3D val="0"/>
            <c:spPr>
              <a:solidFill>
                <a:schemeClr val="accent2"/>
              </a:solidFill>
              <a:ln w="12700" cap="flat">
                <a:noFill/>
                <a:miter lim="400000"/>
              </a:ln>
              <a:effectLst/>
            </c:spPr>
            <c:extLst>
              <c:ext xmlns:c16="http://schemas.microsoft.com/office/drawing/2014/chart" uri="{C3380CC4-5D6E-409C-BE32-E72D297353CC}">
                <c16:uniqueId val="{00000004-B8E6-8548-93CD-6BA74CEE2C90}"/>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B8E6-8548-93CD-6BA74CEE2C90}"/>
              </c:ext>
            </c:extLst>
          </c:dPt>
          <c:cat>
            <c:strRef>
              <c:f>Sheet1!$B$1:$E$1</c:f>
              <c:strCache>
                <c:ptCount val="4"/>
                <c:pt idx="0">
                  <c:v>April</c:v>
                </c:pt>
                <c:pt idx="1">
                  <c:v>May</c:v>
                </c:pt>
                <c:pt idx="2">
                  <c:v>June</c:v>
                </c:pt>
                <c:pt idx="3">
                  <c:v>July</c:v>
                </c:pt>
              </c:strCache>
            </c:strRef>
          </c:cat>
          <c:val>
            <c:numRef>
              <c:f>Sheet1!$B$2:$E$2</c:f>
              <c:numCache>
                <c:formatCode>General</c:formatCode>
                <c:ptCount val="4"/>
                <c:pt idx="0">
                  <c:v>91</c:v>
                </c:pt>
                <c:pt idx="1">
                  <c:v>76</c:v>
                </c:pt>
                <c:pt idx="2">
                  <c:v>28</c:v>
                </c:pt>
                <c:pt idx="3">
                  <c:v>26</c:v>
                </c:pt>
              </c:numCache>
            </c:numRef>
          </c:val>
          <c:extLst>
            <c:ext xmlns:c16="http://schemas.microsoft.com/office/drawing/2014/chart" uri="{C3380CC4-5D6E-409C-BE32-E72D297353CC}">
              <c16:uniqueId val="{00000007-B8E6-8548-93CD-6BA74CEE2C90}"/>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472D-DF49-83A5-82CCE14F838C}"/>
              </c:ext>
            </c:extLst>
          </c:dPt>
          <c:dPt>
            <c:idx val="1"/>
            <c:bubble3D val="0"/>
            <c:spPr>
              <a:blipFill rotWithShape="1">
                <a:blip xmlns:r="http://schemas.openxmlformats.org/officeDocument/2006/relationships" r:embed="rId1"/>
                <a:srcRect/>
                <a:tile tx="0" ty="0" sx="100000" sy="100000" flip="none" algn="tl"/>
              </a:blipFill>
              <a:ln w="12700" cap="flat">
                <a:noFill/>
                <a:miter lim="400000"/>
              </a:ln>
              <a:effectLst/>
            </c:spPr>
            <c:extLst>
              <c:ext xmlns:c16="http://schemas.microsoft.com/office/drawing/2014/chart" uri="{C3380CC4-5D6E-409C-BE32-E72D297353CC}">
                <c16:uniqueId val="{00000002-472D-DF49-83A5-82CCE14F838C}"/>
              </c:ext>
            </c:extLst>
          </c:dPt>
          <c:dPt>
            <c:idx val="2"/>
            <c:bubble3D val="0"/>
            <c:spPr>
              <a:blipFill rotWithShape="1">
                <a:blip xmlns:r="http://schemas.openxmlformats.org/officeDocument/2006/relationships" r:embed="rId2"/>
                <a:srcRect/>
                <a:tile tx="0" ty="0" sx="100000" sy="100000" flip="none" algn="tl"/>
              </a:blipFill>
              <a:ln w="12700" cap="flat">
                <a:noFill/>
                <a:miter lim="400000"/>
              </a:ln>
              <a:effectLst/>
            </c:spPr>
            <c:extLst>
              <c:ext xmlns:c16="http://schemas.microsoft.com/office/drawing/2014/chart" uri="{C3380CC4-5D6E-409C-BE32-E72D297353CC}">
                <c16:uniqueId val="{00000004-472D-DF49-83A5-82CCE14F838C}"/>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472D-DF49-83A5-82CCE14F838C}"/>
              </c:ext>
            </c:extLst>
          </c:dPt>
          <c:cat>
            <c:strRef>
              <c:f>Sheet1!$B$1:$C$1</c:f>
              <c:strCache>
                <c:ptCount val="4"/>
                <c:pt idx="0">
                  <c:v>Data</c:v>
                </c:pt>
                <c:pt idx="3">
                  <c:v>Data-2</c:v>
                </c:pt>
              </c:strCache>
            </c:strRef>
          </c:cat>
          <c:val>
            <c:numRef>
              <c:f>Sheet1!$B$2:$C$2</c:f>
              <c:numCache>
                <c:formatCode>General</c:formatCode>
                <c:ptCount val="4"/>
                <c:pt idx="0">
                  <c:v>60</c:v>
                </c:pt>
                <c:pt idx="3">
                  <c:v>40</c:v>
                </c:pt>
              </c:numCache>
            </c:numRef>
          </c:val>
          <c:extLst>
            <c:ext xmlns:c16="http://schemas.microsoft.com/office/drawing/2014/chart" uri="{C3380CC4-5D6E-409C-BE32-E72D297353CC}">
              <c16:uniqueId val="{00000007-472D-DF49-83A5-82CCE14F838C}"/>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3200" b="1" i="0">
          <a:solidFill>
            <a:schemeClr val="bg1"/>
          </a:solidFill>
          <a:latin typeface="Poppins" pitchFamily="2" charset="77"/>
          <a:cs typeface="Poppins" pitchFamily="2" charset="77"/>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0-15DD-2041-BB94-ECB457139917}"/>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15DD-2041-BB94-ECB457139917}"/>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15DD-2041-BB94-ECB457139917}"/>
              </c:ext>
            </c:extLst>
          </c:dPt>
          <c:dLbls>
            <c:numFmt formatCode="#,##0%" sourceLinked="0"/>
            <c:spPr>
              <a:noFill/>
              <a:ln>
                <a:noFill/>
              </a:ln>
              <a:effectLst/>
            </c:spPr>
            <c:dLblPos val="bestFit"/>
            <c:showLegendKey val="0"/>
            <c:showVal val="0"/>
            <c:showCatName val="0"/>
            <c:showSerName val="0"/>
            <c:showPercent val="1"/>
            <c:showBubbleSize val="0"/>
            <c:showLeaderLines val="0"/>
            <c:extLst>
              <c:ext xmlns:c15="http://schemas.microsoft.com/office/drawing/2012/chart" uri="{CE6537A1-D6FC-4f65-9D91-7224C49458BB}"/>
            </c:extLst>
          </c:dLbls>
          <c:cat>
            <c:strRef>
              <c:f>Sheet1!$B$1:$D$1</c:f>
              <c:strCache>
                <c:ptCount val="3"/>
                <c:pt idx="0">
                  <c:v>April</c:v>
                </c:pt>
                <c:pt idx="1">
                  <c:v>May</c:v>
                </c:pt>
                <c:pt idx="2">
                  <c:v>June</c:v>
                </c:pt>
              </c:strCache>
            </c:strRef>
          </c:cat>
          <c:val>
            <c:numRef>
              <c:f>Sheet1!$B$2:$D$2</c:f>
              <c:numCache>
                <c:formatCode>General</c:formatCode>
                <c:ptCount val="3"/>
                <c:pt idx="0">
                  <c:v>14</c:v>
                </c:pt>
                <c:pt idx="1">
                  <c:v>11</c:v>
                </c:pt>
                <c:pt idx="2">
                  <c:v>10</c:v>
                </c:pt>
              </c:numCache>
            </c:numRef>
          </c:val>
          <c:extLst>
            <c:ext xmlns:c16="http://schemas.microsoft.com/office/drawing/2014/chart" uri="{C3380CC4-5D6E-409C-BE32-E72D297353CC}">
              <c16:uniqueId val="{00000005-15DD-2041-BB94-ECB45713991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2400" b="1" i="0">
          <a:solidFill>
            <a:schemeClr val="bg1"/>
          </a:solidFill>
          <a:latin typeface="Poppins" pitchFamily="2" charset="77"/>
          <a:cs typeface="Poppins" pitchFamily="2" charset="77"/>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0-E7F2-534E-B1EF-6DCE0B31C132}"/>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E7F2-534E-B1EF-6DCE0B31C132}"/>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E7F2-534E-B1EF-6DCE0B31C132}"/>
              </c:ext>
            </c:extLst>
          </c:dPt>
          <c:dLbls>
            <c:numFmt formatCode="#,##0%" sourceLinked="0"/>
            <c:spPr>
              <a:noFill/>
              <a:ln>
                <a:noFill/>
              </a:ln>
              <a:effectLst/>
            </c:spPr>
            <c:dLblPos val="bestFit"/>
            <c:showLegendKey val="0"/>
            <c:showVal val="0"/>
            <c:showCatName val="0"/>
            <c:showSerName val="0"/>
            <c:showPercent val="1"/>
            <c:showBubbleSize val="0"/>
            <c:showLeaderLines val="0"/>
            <c:extLst>
              <c:ext xmlns:c15="http://schemas.microsoft.com/office/drawing/2012/chart" uri="{CE6537A1-D6FC-4f65-9D91-7224C49458BB}"/>
            </c:extLst>
          </c:dLbls>
          <c:cat>
            <c:strRef>
              <c:f>Sheet1!$B$1:$D$1</c:f>
              <c:strCache>
                <c:ptCount val="3"/>
                <c:pt idx="0">
                  <c:v>April</c:v>
                </c:pt>
                <c:pt idx="1">
                  <c:v>May</c:v>
                </c:pt>
                <c:pt idx="2">
                  <c:v>June</c:v>
                </c:pt>
              </c:strCache>
            </c:strRef>
          </c:cat>
          <c:val>
            <c:numRef>
              <c:f>Sheet1!$B$2:$D$2</c:f>
              <c:numCache>
                <c:formatCode>General</c:formatCode>
                <c:ptCount val="3"/>
                <c:pt idx="0">
                  <c:v>91</c:v>
                </c:pt>
                <c:pt idx="1">
                  <c:v>76</c:v>
                </c:pt>
                <c:pt idx="2">
                  <c:v>28</c:v>
                </c:pt>
              </c:numCache>
            </c:numRef>
          </c:val>
          <c:extLst>
            <c:ext xmlns:c16="http://schemas.microsoft.com/office/drawing/2014/chart" uri="{C3380CC4-5D6E-409C-BE32-E72D297353CC}">
              <c16:uniqueId val="{00000005-E7F2-534E-B1EF-6DCE0B31C132}"/>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2400" b="1" i="0">
          <a:solidFill>
            <a:schemeClr val="bg1"/>
          </a:solidFill>
          <a:latin typeface="Poppins" pitchFamily="2" charset="77"/>
          <a:cs typeface="Poppins" pitchFamily="2" charset="77"/>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0-8FEE-144B-ACB8-8F73D8A87F7E}"/>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8FEE-144B-ACB8-8F73D8A87F7E}"/>
              </c:ext>
            </c:extLst>
          </c:dPt>
          <c:dPt>
            <c:idx val="2"/>
            <c:bubble3D val="0"/>
            <c:spPr>
              <a:solidFill>
                <a:schemeClr val="accent1"/>
              </a:solidFill>
              <a:ln w="12700" cap="flat">
                <a:noFill/>
                <a:miter lim="400000"/>
              </a:ln>
              <a:effectLst/>
            </c:spPr>
            <c:extLst>
              <c:ext xmlns:c16="http://schemas.microsoft.com/office/drawing/2014/chart" uri="{C3380CC4-5D6E-409C-BE32-E72D297353CC}">
                <c16:uniqueId val="{00000004-8FEE-144B-ACB8-8F73D8A87F7E}"/>
              </c:ext>
            </c:extLst>
          </c:dPt>
          <c:dLbls>
            <c:numFmt formatCode="#,##0%" sourceLinked="0"/>
            <c:spPr>
              <a:noFill/>
              <a:ln>
                <a:noFill/>
              </a:ln>
              <a:effectLst/>
            </c:spPr>
            <c:dLblPos val="bestFit"/>
            <c:showLegendKey val="0"/>
            <c:showVal val="0"/>
            <c:showCatName val="0"/>
            <c:showSerName val="0"/>
            <c:showPercent val="1"/>
            <c:showBubbleSize val="0"/>
            <c:showLeaderLines val="0"/>
            <c:extLst>
              <c:ext xmlns:c15="http://schemas.microsoft.com/office/drawing/2012/chart" uri="{CE6537A1-D6FC-4f65-9D91-7224C49458BB}"/>
            </c:extLst>
          </c:dLbls>
          <c:cat>
            <c:strRef>
              <c:f>Sheet1!$B$1:$D$1</c:f>
              <c:strCache>
                <c:ptCount val="3"/>
                <c:pt idx="0">
                  <c:v>April</c:v>
                </c:pt>
                <c:pt idx="1">
                  <c:v>May</c:v>
                </c:pt>
                <c:pt idx="2">
                  <c:v>June</c:v>
                </c:pt>
              </c:strCache>
            </c:strRef>
          </c:cat>
          <c:val>
            <c:numRef>
              <c:f>Sheet1!$B$2:$D$2</c:f>
              <c:numCache>
                <c:formatCode>General</c:formatCode>
                <c:ptCount val="3"/>
                <c:pt idx="0">
                  <c:v>11</c:v>
                </c:pt>
                <c:pt idx="1">
                  <c:v>18</c:v>
                </c:pt>
                <c:pt idx="2">
                  <c:v>14</c:v>
                </c:pt>
              </c:numCache>
            </c:numRef>
          </c:val>
          <c:extLst>
            <c:ext xmlns:c16="http://schemas.microsoft.com/office/drawing/2014/chart" uri="{C3380CC4-5D6E-409C-BE32-E72D297353CC}">
              <c16:uniqueId val="{00000005-8FEE-144B-ACB8-8F73D8A87F7E}"/>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2400" b="1" i="0">
          <a:solidFill>
            <a:schemeClr val="bg1"/>
          </a:solidFill>
          <a:latin typeface="Poppins" pitchFamily="2" charset="77"/>
          <a:cs typeface="Poppins" pitchFamily="2" charset="77"/>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B9B9B9"/>
            </a:solidFill>
            <a:ln w="12700" cap="flat">
              <a:noFill/>
              <a:miter lim="400000"/>
            </a:ln>
            <a:effectLst/>
          </c:spPr>
          <c:dPt>
            <c:idx val="0"/>
            <c:bubble3D val="0"/>
            <c:spPr>
              <a:solidFill>
                <a:schemeClr val="accent2">
                  <a:lumMod val="60000"/>
                  <a:lumOff val="40000"/>
                </a:schemeClr>
              </a:solidFill>
              <a:ln w="12700" cap="flat">
                <a:noFill/>
                <a:miter lim="400000"/>
              </a:ln>
              <a:effectLst/>
            </c:spPr>
            <c:extLst>
              <c:ext xmlns:c16="http://schemas.microsoft.com/office/drawing/2014/chart" uri="{C3380CC4-5D6E-409C-BE32-E72D297353CC}">
                <c16:uniqueId val="{00000000-326E-F648-8F95-00A5619DBCD2}"/>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326E-F648-8F95-00A5619DBCD2}"/>
              </c:ext>
            </c:extLst>
          </c:dPt>
          <c:dLbls>
            <c:numFmt formatCode="#,##0%" sourceLinked="0"/>
            <c:spPr>
              <a:noFill/>
              <a:ln>
                <a:noFill/>
              </a:ln>
              <a:effectLst/>
            </c:spPr>
            <c:dLblPos val="ct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rect">
                    <a:avLst/>
                  </a:prstGeom>
                </c15:spPr>
              </c:ext>
            </c:extLst>
          </c:dLbls>
          <c:cat>
            <c:strRef>
              <c:f>Sheet1!$B$1:$C$1</c:f>
              <c:strCache>
                <c:ptCount val="2"/>
                <c:pt idx="0">
                  <c:v>Group 1</c:v>
                </c:pt>
                <c:pt idx="1">
                  <c:v>Group 2</c:v>
                </c:pt>
              </c:strCache>
            </c:strRef>
          </c:cat>
          <c:val>
            <c:numRef>
              <c:f>Sheet1!$B$2:$C$2</c:f>
              <c:numCache>
                <c:formatCode>General</c:formatCode>
                <c:ptCount val="2"/>
                <c:pt idx="0">
                  <c:v>40</c:v>
                </c:pt>
                <c:pt idx="1">
                  <c:v>60</c:v>
                </c:pt>
              </c:numCache>
            </c:numRef>
          </c:val>
          <c:extLst>
            <c:ext xmlns:c16="http://schemas.microsoft.com/office/drawing/2014/chart" uri="{C3380CC4-5D6E-409C-BE32-E72D297353CC}">
              <c16:uniqueId val="{00000003-326E-F648-8F95-00A5619DBCD2}"/>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3200" b="1" i="0">
          <a:solidFill>
            <a:schemeClr val="bg1"/>
          </a:solidFill>
          <a:latin typeface="Poppins" pitchFamily="2" charset="77"/>
          <a:cs typeface="Poppins" pitchFamily="2" charset="77"/>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B9B9B9"/>
            </a:solidFill>
            <a:ln w="12700" cap="flat">
              <a:noFill/>
              <a:miter lim="400000"/>
            </a:ln>
            <a:effectLst/>
          </c:spPr>
          <c:dPt>
            <c:idx val="0"/>
            <c:bubble3D val="0"/>
            <c:spPr>
              <a:solidFill>
                <a:schemeClr val="accent1">
                  <a:lumMod val="60000"/>
                  <a:lumOff val="40000"/>
                </a:schemeClr>
              </a:solidFill>
              <a:ln w="12700" cap="flat">
                <a:noFill/>
                <a:miter lim="400000"/>
              </a:ln>
              <a:effectLst/>
            </c:spPr>
            <c:extLst>
              <c:ext xmlns:c16="http://schemas.microsoft.com/office/drawing/2014/chart" uri="{C3380CC4-5D6E-409C-BE32-E72D297353CC}">
                <c16:uniqueId val="{00000000-8FEC-E243-A648-3810958DFA94}"/>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2-8FEC-E243-A648-3810958DFA94}"/>
              </c:ext>
            </c:extLst>
          </c:dPt>
          <c:dLbls>
            <c:numFmt formatCode="#,##0%" sourceLinked="0"/>
            <c:spPr>
              <a:noFill/>
              <a:ln>
                <a:noFill/>
              </a:ln>
              <a:effectLst/>
            </c:spPr>
            <c:txPr>
              <a:bodyPr wrap="none"/>
              <a:lstStyle/>
              <a:p>
                <a:pPr>
                  <a:defRPr sz="2800"/>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rect">
                    <a:avLst/>
                  </a:prstGeom>
                </c15:spPr>
              </c:ext>
            </c:extLst>
          </c:dLbls>
          <c:cat>
            <c:strRef>
              <c:f>Sheet1!$B$1:$C$1</c:f>
              <c:strCache>
                <c:ptCount val="2"/>
                <c:pt idx="0">
                  <c:v>Group 1</c:v>
                </c:pt>
                <c:pt idx="1">
                  <c:v>Group 2</c:v>
                </c:pt>
              </c:strCache>
            </c:strRef>
          </c:cat>
          <c:val>
            <c:numRef>
              <c:f>Sheet1!$B$2:$C$2</c:f>
              <c:numCache>
                <c:formatCode>General</c:formatCode>
                <c:ptCount val="2"/>
                <c:pt idx="0">
                  <c:v>80</c:v>
                </c:pt>
                <c:pt idx="1">
                  <c:v>20</c:v>
                </c:pt>
              </c:numCache>
            </c:numRef>
          </c:val>
          <c:extLst>
            <c:ext xmlns:c16="http://schemas.microsoft.com/office/drawing/2014/chart" uri="{C3380CC4-5D6E-409C-BE32-E72D297353CC}">
              <c16:uniqueId val="{00000003-8FEC-E243-A648-3810958DFA9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2000" b="1" i="0">
          <a:solidFill>
            <a:schemeClr val="bg1"/>
          </a:solidFill>
          <a:latin typeface="Poppins" pitchFamily="2" charset="77"/>
          <a:cs typeface="Poppins" pitchFamily="2" charset="77"/>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B086-EA4F-A75D-F629C1F32251}"/>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B086-EA4F-A75D-F629C1F32251}"/>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4-B086-EA4F-A75D-F629C1F32251}"/>
              </c:ext>
            </c:extLst>
          </c:dPt>
          <c:cat>
            <c:strRef>
              <c:f>Sheet1!$B$1:$D$1</c:f>
              <c:strCache>
                <c:ptCount val="3"/>
                <c:pt idx="0">
                  <c:v>April</c:v>
                </c:pt>
                <c:pt idx="1">
                  <c:v>May</c:v>
                </c:pt>
                <c:pt idx="2">
                  <c:v>June</c:v>
                </c:pt>
              </c:strCache>
            </c:strRef>
          </c:cat>
          <c:val>
            <c:numRef>
              <c:f>Sheet1!$B$2:$D$2</c:f>
              <c:numCache>
                <c:formatCode>General</c:formatCode>
                <c:ptCount val="3"/>
                <c:pt idx="0">
                  <c:v>28</c:v>
                </c:pt>
                <c:pt idx="1">
                  <c:v>26</c:v>
                </c:pt>
                <c:pt idx="2">
                  <c:v>45</c:v>
                </c:pt>
              </c:numCache>
            </c:numRef>
          </c:val>
          <c:extLst>
            <c:ext xmlns:c16="http://schemas.microsoft.com/office/drawing/2014/chart" uri="{C3380CC4-5D6E-409C-BE32-E72D297353CC}">
              <c16:uniqueId val="{00000005-B086-EA4F-A75D-F629C1F32251}"/>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spPr>
            <a:solidFill>
              <a:schemeClr val="bg2"/>
            </a:solidFill>
          </c:spPr>
          <c:explosion val="9"/>
          <c:dPt>
            <c:idx val="0"/>
            <c:bubble3D val="0"/>
            <c:spPr>
              <a:solidFill>
                <a:schemeClr val="accent1"/>
              </a:solidFill>
            </c:spPr>
            <c:extLst>
              <c:ext xmlns:c16="http://schemas.microsoft.com/office/drawing/2014/chart" uri="{C3380CC4-5D6E-409C-BE32-E72D297353CC}">
                <c16:uniqueId val="{00000000-0308-584A-9E30-0334B4718E25}"/>
              </c:ext>
            </c:extLst>
          </c:dPt>
          <c:dPt>
            <c:idx val="1"/>
            <c:bubble3D val="0"/>
            <c:spPr>
              <a:solidFill>
                <a:schemeClr val="accent2"/>
              </a:solidFill>
            </c:spPr>
            <c:extLst>
              <c:ext xmlns:c16="http://schemas.microsoft.com/office/drawing/2014/chart" uri="{C3380CC4-5D6E-409C-BE32-E72D297353CC}">
                <c16:uniqueId val="{00000002-0308-584A-9E30-0334B4718E25}"/>
              </c:ext>
            </c:extLst>
          </c:dPt>
          <c:dPt>
            <c:idx val="2"/>
            <c:bubble3D val="0"/>
            <c:spPr>
              <a:solidFill>
                <a:schemeClr val="accent3"/>
              </a:solidFill>
            </c:spPr>
            <c:extLst>
              <c:ext xmlns:c16="http://schemas.microsoft.com/office/drawing/2014/chart" uri="{C3380CC4-5D6E-409C-BE32-E72D297353CC}">
                <c16:uniqueId val="{00000004-0308-584A-9E30-0334B4718E25}"/>
              </c:ext>
            </c:extLst>
          </c:dPt>
          <c:dPt>
            <c:idx val="3"/>
            <c:bubble3D val="0"/>
            <c:spPr>
              <a:solidFill>
                <a:schemeClr val="accent4"/>
              </a:solidFill>
            </c:spPr>
            <c:extLst>
              <c:ext xmlns:c16="http://schemas.microsoft.com/office/drawing/2014/chart" uri="{C3380CC4-5D6E-409C-BE32-E72D297353CC}">
                <c16:uniqueId val="{00000006-0308-584A-9E30-0334B4718E25}"/>
              </c:ext>
            </c:extLst>
          </c:dPt>
          <c:dPt>
            <c:idx val="4"/>
            <c:bubble3D val="0"/>
            <c:spPr>
              <a:solidFill>
                <a:schemeClr val="accent5"/>
              </a:solidFill>
            </c:spPr>
            <c:extLst>
              <c:ext xmlns:c16="http://schemas.microsoft.com/office/drawing/2014/chart" uri="{C3380CC4-5D6E-409C-BE32-E72D297353CC}">
                <c16:uniqueId val="{00000008-0308-584A-9E30-0334B4718E25}"/>
              </c:ext>
            </c:extLst>
          </c:dPt>
          <c:dPt>
            <c:idx val="5"/>
            <c:bubble3D val="0"/>
            <c:spPr>
              <a:solidFill>
                <a:schemeClr val="accent6"/>
              </a:solidFill>
            </c:spPr>
            <c:extLst>
              <c:ext xmlns:c16="http://schemas.microsoft.com/office/drawing/2014/chart" uri="{C3380CC4-5D6E-409C-BE32-E72D297353CC}">
                <c16:uniqueId val="{0000000A-0308-584A-9E30-0334B4718E25}"/>
              </c:ext>
            </c:extLst>
          </c:dPt>
          <c:cat>
            <c:strRef>
              <c:f>Sheet1!$B$1:$G$1</c:f>
              <c:strCache>
                <c:ptCount val="6"/>
                <c:pt idx="0">
                  <c:v>April</c:v>
                </c:pt>
                <c:pt idx="1">
                  <c:v>May</c:v>
                </c:pt>
                <c:pt idx="2">
                  <c:v>June</c:v>
                </c:pt>
                <c:pt idx="3">
                  <c:v>July</c:v>
                </c:pt>
                <c:pt idx="4">
                  <c:v>August</c:v>
                </c:pt>
                <c:pt idx="5">
                  <c:v>September</c:v>
                </c:pt>
              </c:strCache>
            </c:strRef>
          </c:cat>
          <c:val>
            <c:numRef>
              <c:f>Sheet1!$B$2:$G$2</c:f>
              <c:numCache>
                <c:formatCode>General</c:formatCode>
                <c:ptCount val="6"/>
                <c:pt idx="0">
                  <c:v>10</c:v>
                </c:pt>
                <c:pt idx="1">
                  <c:v>10</c:v>
                </c:pt>
                <c:pt idx="2">
                  <c:v>10</c:v>
                </c:pt>
                <c:pt idx="3">
                  <c:v>10</c:v>
                </c:pt>
                <c:pt idx="4">
                  <c:v>10</c:v>
                </c:pt>
                <c:pt idx="5">
                  <c:v>10</c:v>
                </c:pt>
              </c:numCache>
            </c:numRef>
          </c:val>
          <c:extLst>
            <c:ext xmlns:c16="http://schemas.microsoft.com/office/drawing/2014/chart" uri="{C3380CC4-5D6E-409C-BE32-E72D297353CC}">
              <c16:uniqueId val="{0000000B-0308-584A-9E30-0334B4718E25}"/>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1">
                  <a:lumMod val="40000"/>
                  <a:lumOff val="60000"/>
                </a:schemeClr>
              </a:solidFill>
              <a:ln w="12700" cap="flat">
                <a:noFill/>
                <a:miter lim="400000"/>
              </a:ln>
              <a:effectLst/>
            </c:spPr>
            <c:extLst>
              <c:ext xmlns:c16="http://schemas.microsoft.com/office/drawing/2014/chart" uri="{C3380CC4-5D6E-409C-BE32-E72D297353CC}">
                <c16:uniqueId val="{00000001-DCD1-E949-9230-8499491FC7F3}"/>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3-DCD1-E949-9230-8499491FC7F3}"/>
              </c:ext>
            </c:extLst>
          </c:dPt>
          <c:cat>
            <c:strRef>
              <c:f>Sheet1!$B$1:$C$1</c:f>
              <c:strCache>
                <c:ptCount val="2"/>
                <c:pt idx="0">
                  <c:v>1</c:v>
                </c:pt>
                <c:pt idx="1">
                  <c:v>2</c:v>
                </c:pt>
              </c:strCache>
            </c:strRef>
          </c:cat>
          <c:val>
            <c:numRef>
              <c:f>Sheet1!$B$2:$C$2</c:f>
              <c:numCache>
                <c:formatCode>General</c:formatCode>
                <c:ptCount val="2"/>
                <c:pt idx="0">
                  <c:v>58</c:v>
                </c:pt>
                <c:pt idx="1">
                  <c:v>42</c:v>
                </c:pt>
              </c:numCache>
            </c:numRef>
          </c:val>
          <c:extLst>
            <c:ext xmlns:c16="http://schemas.microsoft.com/office/drawing/2014/chart" uri="{C3380CC4-5D6E-409C-BE32-E72D297353CC}">
              <c16:uniqueId val="{00000004-DCD1-E949-9230-8499491FC7F3}"/>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2">
                  <a:lumMod val="40000"/>
                  <a:lumOff val="60000"/>
                </a:schemeClr>
              </a:solidFill>
              <a:ln w="12700" cap="flat">
                <a:noFill/>
                <a:miter lim="400000"/>
              </a:ln>
              <a:effectLst/>
            </c:spPr>
            <c:extLst>
              <c:ext xmlns:c16="http://schemas.microsoft.com/office/drawing/2014/chart" uri="{C3380CC4-5D6E-409C-BE32-E72D297353CC}">
                <c16:uniqueId val="{00000001-7645-1641-AE10-8D639659A888}"/>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3-7645-1641-AE10-8D639659A888}"/>
              </c:ext>
            </c:extLst>
          </c:dPt>
          <c:cat>
            <c:strRef>
              <c:f>Sheet1!$B$1:$C$1</c:f>
              <c:strCache>
                <c:ptCount val="2"/>
                <c:pt idx="0">
                  <c:v>1</c:v>
                </c:pt>
                <c:pt idx="1">
                  <c:v>2</c:v>
                </c:pt>
              </c:strCache>
            </c:strRef>
          </c:cat>
          <c:val>
            <c:numRef>
              <c:f>Sheet1!$B$2:$C$2</c:f>
              <c:numCache>
                <c:formatCode>General</c:formatCode>
                <c:ptCount val="2"/>
                <c:pt idx="0">
                  <c:v>70</c:v>
                </c:pt>
                <c:pt idx="1">
                  <c:v>30</c:v>
                </c:pt>
              </c:numCache>
            </c:numRef>
          </c:val>
          <c:extLst>
            <c:ext xmlns:c16="http://schemas.microsoft.com/office/drawing/2014/chart" uri="{C3380CC4-5D6E-409C-BE32-E72D297353CC}">
              <c16:uniqueId val="{00000004-7645-1641-AE10-8D639659A888}"/>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3">
                  <a:lumMod val="40000"/>
                  <a:lumOff val="60000"/>
                </a:schemeClr>
              </a:solidFill>
              <a:ln w="12700" cap="flat">
                <a:noFill/>
                <a:miter lim="400000"/>
              </a:ln>
              <a:effectLst/>
            </c:spPr>
            <c:extLst>
              <c:ext xmlns:c16="http://schemas.microsoft.com/office/drawing/2014/chart" uri="{C3380CC4-5D6E-409C-BE32-E72D297353CC}">
                <c16:uniqueId val="{00000001-E56F-C642-AC18-0C329EB4F60A}"/>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3-E56F-C642-AC18-0C329EB4F60A}"/>
              </c:ext>
            </c:extLst>
          </c:dPt>
          <c:cat>
            <c:strRef>
              <c:f>Sheet1!$B$1:$C$1</c:f>
              <c:strCache>
                <c:ptCount val="2"/>
                <c:pt idx="0">
                  <c:v>1</c:v>
                </c:pt>
                <c:pt idx="1">
                  <c:v>2</c:v>
                </c:pt>
              </c:strCache>
            </c:strRef>
          </c:cat>
          <c:val>
            <c:numRef>
              <c:f>Sheet1!$B$2:$C$2</c:f>
              <c:numCache>
                <c:formatCode>General</c:formatCode>
                <c:ptCount val="2"/>
                <c:pt idx="0">
                  <c:v>12</c:v>
                </c:pt>
                <c:pt idx="1">
                  <c:v>88</c:v>
                </c:pt>
              </c:numCache>
            </c:numRef>
          </c:val>
          <c:extLst>
            <c:ext xmlns:c16="http://schemas.microsoft.com/office/drawing/2014/chart" uri="{C3380CC4-5D6E-409C-BE32-E72D297353CC}">
              <c16:uniqueId val="{00000004-E56F-C642-AC18-0C329EB4F60A}"/>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4">
                  <a:lumMod val="40000"/>
                  <a:lumOff val="60000"/>
                </a:schemeClr>
              </a:solidFill>
              <a:ln w="12700" cap="flat">
                <a:noFill/>
                <a:miter lim="400000"/>
              </a:ln>
              <a:effectLst/>
            </c:spPr>
            <c:extLst>
              <c:ext xmlns:c16="http://schemas.microsoft.com/office/drawing/2014/chart" uri="{C3380CC4-5D6E-409C-BE32-E72D297353CC}">
                <c16:uniqueId val="{00000001-52C5-0048-B745-006C7C503CEE}"/>
              </c:ext>
            </c:extLst>
          </c:dPt>
          <c:dPt>
            <c:idx val="1"/>
            <c:bubble3D val="0"/>
            <c:spPr>
              <a:solidFill>
                <a:schemeClr val="accent4"/>
              </a:solidFill>
              <a:ln w="12700" cap="flat">
                <a:noFill/>
                <a:miter lim="400000"/>
              </a:ln>
              <a:effectLst/>
            </c:spPr>
            <c:extLst>
              <c:ext xmlns:c16="http://schemas.microsoft.com/office/drawing/2014/chart" uri="{C3380CC4-5D6E-409C-BE32-E72D297353CC}">
                <c16:uniqueId val="{00000003-52C5-0048-B745-006C7C503CEE}"/>
              </c:ext>
            </c:extLst>
          </c:dPt>
          <c:cat>
            <c:strRef>
              <c:f>Sheet1!$B$1:$C$1</c:f>
              <c:strCache>
                <c:ptCount val="2"/>
                <c:pt idx="0">
                  <c:v>1</c:v>
                </c:pt>
                <c:pt idx="1">
                  <c:v>2</c:v>
                </c:pt>
              </c:strCache>
            </c:strRef>
          </c:cat>
          <c:val>
            <c:numRef>
              <c:f>Sheet1!$B$2:$C$2</c:f>
              <c:numCache>
                <c:formatCode>General</c:formatCode>
                <c:ptCount val="2"/>
                <c:pt idx="0">
                  <c:v>98</c:v>
                </c:pt>
                <c:pt idx="1">
                  <c:v>2</c:v>
                </c:pt>
              </c:numCache>
            </c:numRef>
          </c:val>
          <c:extLst>
            <c:ext xmlns:c16="http://schemas.microsoft.com/office/drawing/2014/chart" uri="{C3380CC4-5D6E-409C-BE32-E72D297353CC}">
              <c16:uniqueId val="{00000004-52C5-0048-B745-006C7C503CEE}"/>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1">
                  <a:lumMod val="40000"/>
                  <a:lumOff val="60000"/>
                </a:schemeClr>
              </a:solidFill>
              <a:ln w="12700" cap="flat">
                <a:noFill/>
                <a:miter lim="400000"/>
              </a:ln>
              <a:effectLst/>
            </c:spPr>
            <c:extLst>
              <c:ext xmlns:c16="http://schemas.microsoft.com/office/drawing/2014/chart" uri="{C3380CC4-5D6E-409C-BE32-E72D297353CC}">
                <c16:uniqueId val="{00000000-C779-9244-A520-C87458B52A95}"/>
              </c:ext>
            </c:extLst>
          </c:dPt>
          <c:dPt>
            <c:idx val="1"/>
            <c:bubble3D val="0"/>
            <c:spPr>
              <a:solidFill>
                <a:schemeClr val="accent1"/>
              </a:solidFill>
              <a:ln w="12700" cap="flat">
                <a:noFill/>
                <a:miter lim="400000"/>
              </a:ln>
              <a:effectLst/>
            </c:spPr>
            <c:extLst>
              <c:ext xmlns:c16="http://schemas.microsoft.com/office/drawing/2014/chart" uri="{C3380CC4-5D6E-409C-BE32-E72D297353CC}">
                <c16:uniqueId val="{00000002-C779-9244-A520-C87458B52A95}"/>
              </c:ext>
            </c:extLst>
          </c:dPt>
          <c:cat>
            <c:strRef>
              <c:f>Sheet1!$B$1:$C$1</c:f>
              <c:strCache>
                <c:ptCount val="2"/>
                <c:pt idx="0">
                  <c:v>1</c:v>
                </c:pt>
                <c:pt idx="1">
                  <c:v>2</c:v>
                </c:pt>
              </c:strCache>
            </c:strRef>
          </c:cat>
          <c:val>
            <c:numRef>
              <c:f>Sheet1!$B$2:$C$2</c:f>
              <c:numCache>
                <c:formatCode>General</c:formatCode>
                <c:ptCount val="2"/>
                <c:pt idx="0">
                  <c:v>58</c:v>
                </c:pt>
                <c:pt idx="1">
                  <c:v>42</c:v>
                </c:pt>
              </c:numCache>
            </c:numRef>
          </c:val>
          <c:extLst>
            <c:ext xmlns:c16="http://schemas.microsoft.com/office/drawing/2014/chart" uri="{C3380CC4-5D6E-409C-BE32-E72D297353CC}">
              <c16:uniqueId val="{00000003-C779-9244-A520-C87458B52A95}"/>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2">
                  <a:lumMod val="40000"/>
                  <a:lumOff val="60000"/>
                </a:schemeClr>
              </a:solidFill>
              <a:ln w="12700" cap="flat">
                <a:noFill/>
                <a:miter lim="400000"/>
              </a:ln>
              <a:effectLst/>
            </c:spPr>
            <c:extLst>
              <c:ext xmlns:c16="http://schemas.microsoft.com/office/drawing/2014/chart" uri="{C3380CC4-5D6E-409C-BE32-E72D297353CC}">
                <c16:uniqueId val="{00000000-E06C-6E4C-9BA9-C958BAE01B4C}"/>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2-E06C-6E4C-9BA9-C958BAE01B4C}"/>
              </c:ext>
            </c:extLst>
          </c:dPt>
          <c:cat>
            <c:strRef>
              <c:f>Sheet1!$B$1:$C$1</c:f>
              <c:strCache>
                <c:ptCount val="2"/>
                <c:pt idx="0">
                  <c:v>1</c:v>
                </c:pt>
                <c:pt idx="1">
                  <c:v>2</c:v>
                </c:pt>
              </c:strCache>
            </c:strRef>
          </c:cat>
          <c:val>
            <c:numRef>
              <c:f>Sheet1!$B$2:$C$2</c:f>
              <c:numCache>
                <c:formatCode>General</c:formatCode>
                <c:ptCount val="2"/>
                <c:pt idx="0">
                  <c:v>70</c:v>
                </c:pt>
                <c:pt idx="1">
                  <c:v>30</c:v>
                </c:pt>
              </c:numCache>
            </c:numRef>
          </c:val>
          <c:extLst>
            <c:ext xmlns:c16="http://schemas.microsoft.com/office/drawing/2014/chart" uri="{C3380CC4-5D6E-409C-BE32-E72D297353CC}">
              <c16:uniqueId val="{00000003-E06C-6E4C-9BA9-C958BAE01B4C}"/>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3">
                  <a:lumMod val="40000"/>
                  <a:lumOff val="60000"/>
                </a:schemeClr>
              </a:solidFill>
              <a:ln w="12700" cap="flat">
                <a:noFill/>
                <a:miter lim="400000"/>
              </a:ln>
              <a:effectLst/>
            </c:spPr>
            <c:extLst>
              <c:ext xmlns:c16="http://schemas.microsoft.com/office/drawing/2014/chart" uri="{C3380CC4-5D6E-409C-BE32-E72D297353CC}">
                <c16:uniqueId val="{00000000-8843-3D48-A40F-50425E37C649}"/>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8843-3D48-A40F-50425E37C649}"/>
              </c:ext>
            </c:extLst>
          </c:dPt>
          <c:cat>
            <c:strRef>
              <c:f>Sheet1!$B$1:$C$1</c:f>
              <c:strCache>
                <c:ptCount val="2"/>
                <c:pt idx="0">
                  <c:v>1</c:v>
                </c:pt>
                <c:pt idx="1">
                  <c:v>2</c:v>
                </c:pt>
              </c:strCache>
            </c:strRef>
          </c:cat>
          <c:val>
            <c:numRef>
              <c:f>Sheet1!$B$2:$C$2</c:f>
              <c:numCache>
                <c:formatCode>General</c:formatCode>
                <c:ptCount val="2"/>
                <c:pt idx="0">
                  <c:v>12</c:v>
                </c:pt>
                <c:pt idx="1">
                  <c:v>88</c:v>
                </c:pt>
              </c:numCache>
            </c:numRef>
          </c:val>
          <c:extLst>
            <c:ext xmlns:c16="http://schemas.microsoft.com/office/drawing/2014/chart" uri="{C3380CC4-5D6E-409C-BE32-E72D297353CC}">
              <c16:uniqueId val="{00000003-8843-3D48-A40F-50425E37C649}"/>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5E5E5"/>
            </a:solidFill>
            <a:ln w="12700" cap="flat">
              <a:noFill/>
              <a:miter lim="400000"/>
            </a:ln>
            <a:effectLst/>
          </c:spPr>
          <c:dPt>
            <c:idx val="0"/>
            <c:bubble3D val="0"/>
            <c:spPr>
              <a:solidFill>
                <a:schemeClr val="accent4">
                  <a:lumMod val="40000"/>
                  <a:lumOff val="60000"/>
                </a:schemeClr>
              </a:solidFill>
              <a:ln w="12700" cap="flat">
                <a:noFill/>
                <a:miter lim="400000"/>
              </a:ln>
              <a:effectLst/>
            </c:spPr>
            <c:extLst>
              <c:ext xmlns:c16="http://schemas.microsoft.com/office/drawing/2014/chart" uri="{C3380CC4-5D6E-409C-BE32-E72D297353CC}">
                <c16:uniqueId val="{00000000-0145-354F-BF04-A01F8EB53A61}"/>
              </c:ext>
            </c:extLst>
          </c:dPt>
          <c:dPt>
            <c:idx val="1"/>
            <c:bubble3D val="0"/>
            <c:spPr>
              <a:solidFill>
                <a:schemeClr val="accent4"/>
              </a:solidFill>
              <a:ln w="12700" cap="flat">
                <a:noFill/>
                <a:miter lim="400000"/>
              </a:ln>
              <a:effectLst/>
            </c:spPr>
            <c:extLst>
              <c:ext xmlns:c16="http://schemas.microsoft.com/office/drawing/2014/chart" uri="{C3380CC4-5D6E-409C-BE32-E72D297353CC}">
                <c16:uniqueId val="{00000002-0145-354F-BF04-A01F8EB53A61}"/>
              </c:ext>
            </c:extLst>
          </c:dPt>
          <c:cat>
            <c:strRef>
              <c:f>Sheet1!$B$1:$C$1</c:f>
              <c:strCache>
                <c:ptCount val="2"/>
                <c:pt idx="0">
                  <c:v>1</c:v>
                </c:pt>
                <c:pt idx="1">
                  <c:v>2</c:v>
                </c:pt>
              </c:strCache>
            </c:strRef>
          </c:cat>
          <c:val>
            <c:numRef>
              <c:f>Sheet1!$B$2:$C$2</c:f>
              <c:numCache>
                <c:formatCode>General</c:formatCode>
                <c:ptCount val="2"/>
                <c:pt idx="0">
                  <c:v>98</c:v>
                </c:pt>
                <c:pt idx="1">
                  <c:v>2</c:v>
                </c:pt>
              </c:numCache>
            </c:numRef>
          </c:val>
          <c:extLst>
            <c:ext xmlns:c16="http://schemas.microsoft.com/office/drawing/2014/chart" uri="{C3380CC4-5D6E-409C-BE32-E72D297353CC}">
              <c16:uniqueId val="{00000003-0145-354F-BF04-A01F8EB53A61}"/>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F614-D940-B58E-6CF4AA6D3A16}"/>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F614-D940-B58E-6CF4AA6D3A16}"/>
              </c:ext>
            </c:extLst>
          </c:dPt>
          <c:dPt>
            <c:idx val="2"/>
            <c:bubble3D val="0"/>
            <c:spPr>
              <a:solidFill>
                <a:schemeClr val="accent4"/>
              </a:solidFill>
              <a:ln w="12700" cap="flat">
                <a:noFill/>
                <a:miter lim="400000"/>
              </a:ln>
              <a:effectLst/>
            </c:spPr>
            <c:extLst>
              <c:ext xmlns:c16="http://schemas.microsoft.com/office/drawing/2014/chart" uri="{C3380CC4-5D6E-409C-BE32-E72D297353CC}">
                <c16:uniqueId val="{00000004-F614-D940-B58E-6CF4AA6D3A16}"/>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F614-D940-B58E-6CF4AA6D3A16}"/>
              </c:ext>
            </c:extLst>
          </c:dPt>
          <c:cat>
            <c:strRef>
              <c:f>Sheet1!$B$1:$E$1</c:f>
              <c:strCache>
                <c:ptCount val="4"/>
                <c:pt idx="0">
                  <c:v>April</c:v>
                </c:pt>
                <c:pt idx="1">
                  <c:v>May</c:v>
                </c:pt>
                <c:pt idx="2">
                  <c:v>June</c:v>
                </c:pt>
                <c:pt idx="3">
                  <c:v>July</c:v>
                </c:pt>
              </c:strCache>
            </c:strRef>
          </c:cat>
          <c:val>
            <c:numRef>
              <c:f>Sheet1!$B$2:$E$2</c:f>
              <c:numCache>
                <c:formatCode>General</c:formatCode>
                <c:ptCount val="4"/>
                <c:pt idx="0">
                  <c:v>16</c:v>
                </c:pt>
                <c:pt idx="1">
                  <c:v>34</c:v>
                </c:pt>
                <c:pt idx="2">
                  <c:v>10</c:v>
                </c:pt>
                <c:pt idx="3">
                  <c:v>14</c:v>
                </c:pt>
              </c:numCache>
            </c:numRef>
          </c:val>
          <c:extLst>
            <c:ext xmlns:c16="http://schemas.microsoft.com/office/drawing/2014/chart" uri="{C3380CC4-5D6E-409C-BE32-E72D297353CC}">
              <c16:uniqueId val="{00000007-F614-D940-B58E-6CF4AA6D3A16}"/>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69E2-7C4B-83C7-B517404A37BF}"/>
              </c:ext>
            </c:extLst>
          </c:dPt>
          <c:dPt>
            <c:idx val="1"/>
            <c:bubble3D val="0"/>
            <c:spPr>
              <a:solidFill>
                <a:schemeClr val="accent1">
                  <a:lumMod val="40000"/>
                  <a:lumOff val="60000"/>
                </a:schemeClr>
              </a:solidFill>
              <a:ln w="12700" cap="flat">
                <a:noFill/>
                <a:miter lim="400000"/>
              </a:ln>
              <a:effectLst/>
            </c:spPr>
            <c:extLst>
              <c:ext xmlns:c16="http://schemas.microsoft.com/office/drawing/2014/chart" uri="{C3380CC4-5D6E-409C-BE32-E72D297353CC}">
                <c16:uniqueId val="{00000002-69E2-7C4B-83C7-B517404A37BF}"/>
              </c:ext>
            </c:extLst>
          </c:dPt>
          <c:cat>
            <c:strRef>
              <c:f>Sheet1!$B$1:$C$1</c:f>
              <c:strCache>
                <c:ptCount val="2"/>
                <c:pt idx="0">
                  <c:v>April</c:v>
                </c:pt>
                <c:pt idx="1">
                  <c:v>May</c:v>
                </c:pt>
              </c:strCache>
            </c:strRef>
          </c:cat>
          <c:val>
            <c:numRef>
              <c:f>Sheet1!$B$2:$C$2</c:f>
              <c:numCache>
                <c:formatCode>General</c:formatCode>
                <c:ptCount val="2"/>
                <c:pt idx="0">
                  <c:v>70</c:v>
                </c:pt>
                <c:pt idx="1">
                  <c:v>30</c:v>
                </c:pt>
              </c:numCache>
            </c:numRef>
          </c:val>
          <c:extLst>
            <c:ext xmlns:c16="http://schemas.microsoft.com/office/drawing/2014/chart" uri="{C3380CC4-5D6E-409C-BE32-E72D297353CC}">
              <c16:uniqueId val="{00000003-69E2-7C4B-83C7-B517404A37BF}"/>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986C6"/>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2871-AD43-BCF4-A9B2CF6EB4A6}"/>
              </c:ext>
            </c:extLst>
          </c:dPt>
          <c:dPt>
            <c:idx val="1"/>
            <c:bubble3D val="0"/>
            <c:spPr>
              <a:solidFill>
                <a:srgbClr val="FFFFFF"/>
              </a:solidFill>
              <a:ln w="12700" cap="flat">
                <a:noFill/>
                <a:miter lim="400000"/>
              </a:ln>
              <a:effectLst/>
            </c:spPr>
            <c:extLst>
              <c:ext xmlns:c16="http://schemas.microsoft.com/office/drawing/2014/chart" uri="{C3380CC4-5D6E-409C-BE32-E72D297353CC}">
                <c16:uniqueId val="{00000002-2871-AD43-BCF4-A9B2CF6EB4A6}"/>
              </c:ext>
            </c:extLst>
          </c:dPt>
          <c:cat>
            <c:strRef>
              <c:f>Sheet1!$B$1:$C$1</c:f>
              <c:strCache>
                <c:ptCount val="2"/>
                <c:pt idx="0">
                  <c:v>April</c:v>
                </c:pt>
                <c:pt idx="1">
                  <c:v>May</c:v>
                </c:pt>
              </c:strCache>
            </c:strRef>
          </c:cat>
          <c:val>
            <c:numRef>
              <c:f>Sheet1!$B$2:$C$2</c:f>
              <c:numCache>
                <c:formatCode>General</c:formatCode>
                <c:ptCount val="2"/>
                <c:pt idx="0">
                  <c:v>90</c:v>
                </c:pt>
                <c:pt idx="1">
                  <c:v>10</c:v>
                </c:pt>
              </c:numCache>
            </c:numRef>
          </c:val>
          <c:extLst>
            <c:ext xmlns:c16="http://schemas.microsoft.com/office/drawing/2014/chart" uri="{C3380CC4-5D6E-409C-BE32-E72D297353CC}">
              <c16:uniqueId val="{00000003-2871-AD43-BCF4-A9B2CF6EB4A6}"/>
            </c:ext>
          </c:extLst>
        </c:ser>
        <c:dLbls>
          <c:showLegendKey val="0"/>
          <c:showVal val="0"/>
          <c:showCatName val="0"/>
          <c:showSerName val="0"/>
          <c:showPercent val="0"/>
          <c:showBubbleSize val="0"/>
          <c:showLeaderLines val="0"/>
        </c:dLbls>
        <c:firstSliceAng val="18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1.1250029563595188E-2"/>
          <c:y val="0"/>
          <c:w val="0.99"/>
          <c:h val="0.98750000000000004"/>
        </c:manualLayout>
      </c:layout>
      <c:pieChart>
        <c:varyColors val="0"/>
        <c:ser>
          <c:idx val="0"/>
          <c:order val="0"/>
          <c:tx>
            <c:strRef>
              <c:f>Sheet1!$A$2</c:f>
              <c:strCache>
                <c:ptCount val="1"/>
                <c:pt idx="0">
                  <c:v>Region 1</c:v>
                </c:pt>
              </c:strCache>
            </c:strRef>
          </c:tx>
          <c:spPr>
            <a:solidFill>
              <a:srgbClr val="3899DD"/>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E703-1849-B988-A367CF5F746D}"/>
              </c:ext>
            </c:extLst>
          </c:dPt>
          <c:dPt>
            <c:idx val="1"/>
            <c:bubble3D val="0"/>
            <c:spPr>
              <a:solidFill>
                <a:srgbClr val="FFFFFF"/>
              </a:solidFill>
              <a:ln w="12700" cap="flat">
                <a:noFill/>
                <a:miter lim="400000"/>
              </a:ln>
              <a:effectLst/>
            </c:spPr>
            <c:extLst>
              <c:ext xmlns:c16="http://schemas.microsoft.com/office/drawing/2014/chart" uri="{C3380CC4-5D6E-409C-BE32-E72D297353CC}">
                <c16:uniqueId val="{00000002-E703-1849-B988-A367CF5F746D}"/>
              </c:ext>
            </c:extLst>
          </c:dPt>
          <c:cat>
            <c:strRef>
              <c:f>Sheet1!$B$1:$C$1</c:f>
              <c:strCache>
                <c:ptCount val="2"/>
                <c:pt idx="0">
                  <c:v>April</c:v>
                </c:pt>
                <c:pt idx="1">
                  <c:v>May</c:v>
                </c:pt>
              </c:strCache>
            </c:strRef>
          </c:cat>
          <c:val>
            <c:numRef>
              <c:f>Sheet1!$B$2:$C$2</c:f>
              <c:numCache>
                <c:formatCode>General</c:formatCode>
                <c:ptCount val="2"/>
                <c:pt idx="0">
                  <c:v>80</c:v>
                </c:pt>
                <c:pt idx="1">
                  <c:v>20</c:v>
                </c:pt>
              </c:numCache>
            </c:numRef>
          </c:val>
          <c:extLst>
            <c:ext xmlns:c16="http://schemas.microsoft.com/office/drawing/2014/chart" uri="{C3380CC4-5D6E-409C-BE32-E72D297353CC}">
              <c16:uniqueId val="{00000003-E703-1849-B988-A367CF5F746D}"/>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4B2D5"/>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0-CAE7-B74A-915B-02DB5F636700}"/>
              </c:ext>
            </c:extLst>
          </c:dPt>
          <c:dPt>
            <c:idx val="1"/>
            <c:bubble3D val="0"/>
            <c:spPr>
              <a:solidFill>
                <a:srgbClr val="FFFFFF"/>
              </a:solidFill>
              <a:ln w="12700" cap="flat">
                <a:noFill/>
                <a:miter lim="400000"/>
              </a:ln>
              <a:effectLst/>
            </c:spPr>
            <c:extLst>
              <c:ext xmlns:c16="http://schemas.microsoft.com/office/drawing/2014/chart" uri="{C3380CC4-5D6E-409C-BE32-E72D297353CC}">
                <c16:uniqueId val="{00000002-CAE7-B74A-915B-02DB5F636700}"/>
              </c:ext>
            </c:extLst>
          </c:dPt>
          <c:cat>
            <c:strRef>
              <c:f>Sheet1!$B$1:$C$1</c:f>
              <c:strCache>
                <c:ptCount val="2"/>
                <c:pt idx="0">
                  <c:v>April</c:v>
                </c:pt>
                <c:pt idx="1">
                  <c:v>May</c:v>
                </c:pt>
              </c:strCache>
            </c:strRef>
          </c:cat>
          <c:val>
            <c:numRef>
              <c:f>Sheet1!$B$2:$C$2</c:f>
              <c:numCache>
                <c:formatCode>General</c:formatCode>
                <c:ptCount val="2"/>
                <c:pt idx="0">
                  <c:v>65</c:v>
                </c:pt>
                <c:pt idx="1">
                  <c:v>35</c:v>
                </c:pt>
              </c:numCache>
            </c:numRef>
          </c:val>
          <c:extLst>
            <c:ext xmlns:c16="http://schemas.microsoft.com/office/drawing/2014/chart" uri="{C3380CC4-5D6E-409C-BE32-E72D297353CC}">
              <c16:uniqueId val="{00000003-CAE7-B74A-915B-02DB5F636700}"/>
            </c:ext>
          </c:extLst>
        </c:ser>
        <c:dLbls>
          <c:showLegendKey val="0"/>
          <c:showVal val="0"/>
          <c:showCatName val="0"/>
          <c:showSerName val="0"/>
          <c:showPercent val="0"/>
          <c:showBubbleSize val="0"/>
          <c:showLeaderLines val="0"/>
        </c:dLbls>
        <c:firstSliceAng val="225"/>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B267-9E46-9322-E4755B08D94C}"/>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B267-9E46-9322-E4755B08D94C}"/>
              </c:ext>
            </c:extLst>
          </c:dPt>
          <c:dPt>
            <c:idx val="2"/>
            <c:bubble3D val="0"/>
            <c:spPr>
              <a:solidFill>
                <a:schemeClr val="accent4"/>
              </a:solidFill>
              <a:ln w="12700" cap="flat">
                <a:noFill/>
                <a:miter lim="400000"/>
              </a:ln>
              <a:effectLst/>
            </c:spPr>
            <c:extLst>
              <c:ext xmlns:c16="http://schemas.microsoft.com/office/drawing/2014/chart" uri="{C3380CC4-5D6E-409C-BE32-E72D297353CC}">
                <c16:uniqueId val="{00000004-B267-9E46-9322-E4755B08D94C}"/>
              </c:ext>
            </c:extLst>
          </c:dPt>
          <c:dPt>
            <c:idx val="3"/>
            <c:bubble3D val="0"/>
            <c:spPr>
              <a:solidFill>
                <a:schemeClr val="accent1"/>
              </a:solidFill>
              <a:ln w="12700" cap="flat">
                <a:noFill/>
                <a:miter lim="400000"/>
              </a:ln>
              <a:effectLst/>
            </c:spPr>
            <c:extLst>
              <c:ext xmlns:c16="http://schemas.microsoft.com/office/drawing/2014/chart" uri="{C3380CC4-5D6E-409C-BE32-E72D297353CC}">
                <c16:uniqueId val="{00000006-B267-9E46-9322-E4755B08D94C}"/>
              </c:ext>
            </c:extLst>
          </c:dPt>
          <c:cat>
            <c:strRef>
              <c:f>Sheet1!$B$1:$E$1</c:f>
              <c:strCache>
                <c:ptCount val="4"/>
                <c:pt idx="0">
                  <c:v>April</c:v>
                </c:pt>
                <c:pt idx="1">
                  <c:v>May</c:v>
                </c:pt>
                <c:pt idx="2">
                  <c:v>June</c:v>
                </c:pt>
                <c:pt idx="3">
                  <c:v>July</c:v>
                </c:pt>
              </c:strCache>
            </c:strRef>
          </c:cat>
          <c:val>
            <c:numRef>
              <c:f>Sheet1!$B$2:$E$2</c:f>
              <c:numCache>
                <c:formatCode>General</c:formatCode>
                <c:ptCount val="4"/>
                <c:pt idx="0">
                  <c:v>15</c:v>
                </c:pt>
                <c:pt idx="1">
                  <c:v>35</c:v>
                </c:pt>
                <c:pt idx="2">
                  <c:v>20</c:v>
                </c:pt>
                <c:pt idx="3">
                  <c:v>30</c:v>
                </c:pt>
              </c:numCache>
            </c:numRef>
          </c:val>
          <c:extLst>
            <c:ext xmlns:c16="http://schemas.microsoft.com/office/drawing/2014/chart" uri="{C3380CC4-5D6E-409C-BE32-E72D297353CC}">
              <c16:uniqueId val="{00000007-B267-9E46-9322-E4755B08D94C}"/>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900072098487437"/>
          <c:y val="9.8171912621937071E-2"/>
          <c:w val="0.63069340983700328"/>
          <c:h val="0.89347580155363482"/>
        </c:manualLayout>
      </c:layout>
      <c:pieChart>
        <c:varyColors val="0"/>
        <c:ser>
          <c:idx val="0"/>
          <c:order val="0"/>
          <c:tx>
            <c:strRef>
              <c:f>Sheet1!$A$2</c:f>
              <c:strCache>
                <c:ptCount val="1"/>
                <c:pt idx="0">
                  <c:v>Region 1</c:v>
                </c:pt>
              </c:strCache>
            </c:strRef>
          </c:tx>
          <c:spPr>
            <a:solidFill>
              <a:srgbClr val="3484C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0-FDAE-C14B-B4C9-26FC6FC9716B}"/>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FDAE-C14B-B4C9-26FC6FC9716B}"/>
              </c:ext>
            </c:extLst>
          </c:dPt>
          <c:dPt>
            <c:idx val="2"/>
            <c:bubble3D val="0"/>
            <c:spPr>
              <a:solidFill>
                <a:schemeClr val="accent4"/>
              </a:solidFill>
              <a:ln w="12700" cap="flat">
                <a:noFill/>
                <a:miter lim="400000"/>
              </a:ln>
              <a:effectLst/>
            </c:spPr>
            <c:extLst>
              <c:ext xmlns:c16="http://schemas.microsoft.com/office/drawing/2014/chart" uri="{C3380CC4-5D6E-409C-BE32-E72D297353CC}">
                <c16:uniqueId val="{00000004-FDAE-C14B-B4C9-26FC6FC9716B}"/>
              </c:ext>
            </c:extLst>
          </c:dPt>
          <c:dPt>
            <c:idx val="3"/>
            <c:bubble3D val="0"/>
            <c:spPr>
              <a:solidFill>
                <a:schemeClr val="accent5"/>
              </a:solidFill>
              <a:ln w="12700" cap="flat">
                <a:noFill/>
                <a:miter lim="400000"/>
              </a:ln>
              <a:effectLst/>
            </c:spPr>
            <c:extLst>
              <c:ext xmlns:c16="http://schemas.microsoft.com/office/drawing/2014/chart" uri="{C3380CC4-5D6E-409C-BE32-E72D297353CC}">
                <c16:uniqueId val="{00000006-FDAE-C14B-B4C9-26FC6FC9716B}"/>
              </c:ext>
            </c:extLst>
          </c:dPt>
          <c:dPt>
            <c:idx val="4"/>
            <c:bubble3D val="0"/>
            <c:spPr>
              <a:solidFill>
                <a:schemeClr val="accent1"/>
              </a:solidFill>
              <a:ln w="12700" cap="flat">
                <a:noFill/>
                <a:miter lim="400000"/>
              </a:ln>
              <a:effectLst/>
            </c:spPr>
            <c:extLst>
              <c:ext xmlns:c16="http://schemas.microsoft.com/office/drawing/2014/chart" uri="{C3380CC4-5D6E-409C-BE32-E72D297353CC}">
                <c16:uniqueId val="{00000008-FDAE-C14B-B4C9-26FC6FC9716B}"/>
              </c:ext>
            </c:extLst>
          </c:dPt>
          <c:dLbls>
            <c:numFmt formatCode="#,##0%" sourceLinked="0"/>
            <c:spPr>
              <a:noFill/>
              <a:ln>
                <a:noFill/>
              </a:ln>
              <a:effectLst/>
            </c:spPr>
            <c:txPr>
              <a:bodyPr/>
              <a:lstStyle/>
              <a:p>
                <a:pPr>
                  <a:defRPr sz="3200">
                    <a:solidFill>
                      <a:schemeClr val="bg1"/>
                    </a:solidFill>
                  </a:defRPr>
                </a:pPr>
                <a:endParaRPr lang="en-US"/>
              </a:p>
            </c:txPr>
            <c:dLblPos val="inEnd"/>
            <c:showLegendKey val="0"/>
            <c:showVal val="0"/>
            <c:showCatName val="0"/>
            <c:showSerName val="0"/>
            <c:showPercent val="1"/>
            <c:showBubbleSize val="0"/>
            <c:showLeaderLines val="0"/>
            <c:extLst>
              <c:ext xmlns:c15="http://schemas.microsoft.com/office/drawing/2012/chart" uri="{CE6537A1-D6FC-4f65-9D91-7224C49458BB}"/>
            </c:extLst>
          </c:dLbls>
          <c:cat>
            <c:strRef>
              <c:f>Sheet1!$B$1:$F$1</c:f>
              <c:strCache>
                <c:ptCount val="5"/>
                <c:pt idx="0">
                  <c:v>18</c:v>
                </c:pt>
                <c:pt idx="1">
                  <c:v>19 - 30</c:v>
                </c:pt>
                <c:pt idx="2">
                  <c:v>13 - 40</c:v>
                </c:pt>
                <c:pt idx="3">
                  <c:v>41 - 50</c:v>
                </c:pt>
                <c:pt idx="4">
                  <c:v>50</c:v>
                </c:pt>
              </c:strCache>
            </c:strRef>
          </c:cat>
          <c:val>
            <c:numRef>
              <c:f>Sheet1!$B$2:$F$2</c:f>
              <c:numCache>
                <c:formatCode>General</c:formatCode>
                <c:ptCount val="5"/>
                <c:pt idx="0">
                  <c:v>13</c:v>
                </c:pt>
                <c:pt idx="1">
                  <c:v>30</c:v>
                </c:pt>
                <c:pt idx="2">
                  <c:v>9</c:v>
                </c:pt>
                <c:pt idx="3">
                  <c:v>13</c:v>
                </c:pt>
                <c:pt idx="4">
                  <c:v>35</c:v>
                </c:pt>
              </c:numCache>
            </c:numRef>
          </c:val>
          <c:extLst>
            <c:ext xmlns:c16="http://schemas.microsoft.com/office/drawing/2014/chart" uri="{C3380CC4-5D6E-409C-BE32-E72D297353CC}">
              <c16:uniqueId val="{00000009-FDAE-C14B-B4C9-26FC6FC9716B}"/>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t"/>
      <c:layout>
        <c:manualLayout>
          <c:xMode val="edge"/>
          <c:yMode val="edge"/>
          <c:x val="0"/>
          <c:y val="0"/>
          <c:w val="1"/>
          <c:h val="7.0846000000000006E-2"/>
        </c:manualLayout>
      </c:layout>
      <c:overlay val="1"/>
      <c:spPr>
        <a:noFill/>
        <a:ln w="12700" cap="flat">
          <a:noFill/>
          <a:miter lim="400000"/>
        </a:ln>
        <a:effectLst/>
      </c:spPr>
      <c:txPr>
        <a:bodyPr rot="0"/>
        <a:lstStyle/>
        <a:p>
          <a:pPr>
            <a:defRPr>
              <a:solidFill>
                <a:schemeClr val="tx2"/>
              </a:solidFill>
            </a:defRPr>
          </a:pPr>
          <a:endParaRPr lang="en-US"/>
        </a:p>
      </c:txPr>
    </c:legend>
    <c:plotVisOnly val="1"/>
    <c:dispBlanksAs val="gap"/>
    <c:showDLblsOverMax val="1"/>
  </c:chart>
  <c:spPr>
    <a:noFill/>
    <a:ln>
      <a:noFill/>
    </a:ln>
    <a:effectLst/>
  </c:spPr>
  <c:txPr>
    <a:bodyPr/>
    <a:lstStyle/>
    <a:p>
      <a:pPr>
        <a:defRPr sz="2400" b="1" i="0">
          <a:latin typeface="Poppins" pitchFamily="2" charset="77"/>
          <a:ea typeface="Lato" panose="020F0502020204030203" pitchFamily="34" charset="0"/>
          <a:cs typeface="Poppins" pitchFamily="2" charset="77"/>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0346555693645169"/>
          <c:y val="0.27884733688616375"/>
          <c:w val="0.622973"/>
          <c:h val="0.58581000000000005"/>
        </c:manualLayout>
      </c:layout>
      <c:pieChart>
        <c:varyColors val="0"/>
        <c:ser>
          <c:idx val="0"/>
          <c:order val="0"/>
          <c:tx>
            <c:strRef>
              <c:f>Sheet1!$A$2</c:f>
              <c:strCache>
                <c:ptCount val="1"/>
                <c:pt idx="0">
                  <c:v>Region 1</c:v>
                </c:pt>
              </c:strCache>
            </c:strRef>
          </c:tx>
          <c:spPr>
            <a:solidFill>
              <a:schemeClr val="accent1">
                <a:lumMod val="60000"/>
                <a:lumOff val="40000"/>
              </a:schemeClr>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0-5D78-3640-9E3D-350612648E27}"/>
              </c:ext>
            </c:extLst>
          </c:dPt>
          <c:dPt>
            <c:idx val="1"/>
            <c:bubble3D val="0"/>
            <c:extLst>
              <c:ext xmlns:c16="http://schemas.microsoft.com/office/drawing/2014/chart" uri="{C3380CC4-5D6E-409C-BE32-E72D297353CC}">
                <c16:uniqueId val="{00000002-5D78-3640-9E3D-350612648E27}"/>
              </c:ext>
            </c:extLst>
          </c:dPt>
          <c:dLbls>
            <c:spPr>
              <a:noFill/>
              <a:ln>
                <a:noFill/>
              </a:ln>
              <a:effectLst/>
            </c:spPr>
            <c:txPr>
              <a:bodyPr/>
              <a:lstStyle/>
              <a:p>
                <a:pPr>
                  <a:defRPr sz="2400">
                    <a:solidFill>
                      <a:schemeClr val="bg1"/>
                    </a:solidFill>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Sheet1!$B$1:$C$1</c:f>
              <c:strCache>
                <c:ptCount val="2"/>
                <c:pt idx="0">
                  <c:v>Male</c:v>
                </c:pt>
                <c:pt idx="1">
                  <c:v>Female</c:v>
                </c:pt>
              </c:strCache>
            </c:strRef>
          </c:cat>
          <c:val>
            <c:numRef>
              <c:f>Sheet1!$B$2:$C$2</c:f>
              <c:numCache>
                <c:formatCode>General</c:formatCode>
                <c:ptCount val="2"/>
                <c:pt idx="0">
                  <c:v>21</c:v>
                </c:pt>
                <c:pt idx="1">
                  <c:v>18</c:v>
                </c:pt>
              </c:numCache>
            </c:numRef>
          </c:val>
          <c:extLst>
            <c:ext xmlns:c16="http://schemas.microsoft.com/office/drawing/2014/chart" uri="{C3380CC4-5D6E-409C-BE32-E72D297353CC}">
              <c16:uniqueId val="{00000003-5D78-3640-9E3D-350612648E27}"/>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t"/>
      <c:layout>
        <c:manualLayout>
          <c:xMode val="edge"/>
          <c:yMode val="edge"/>
          <c:x val="0"/>
          <c:y val="0"/>
          <c:w val="1"/>
          <c:h val="0.30410199999999998"/>
        </c:manualLayout>
      </c:layout>
      <c:overlay val="1"/>
      <c:spPr>
        <a:noFill/>
        <a:ln w="12700" cap="flat">
          <a:noFill/>
          <a:miter lim="400000"/>
        </a:ln>
        <a:effectLst/>
      </c:spPr>
      <c:txPr>
        <a:bodyPr rot="0"/>
        <a:lstStyle/>
        <a:p>
          <a:pPr>
            <a:defRPr/>
          </a:pPr>
          <a:endParaRPr lang="en-US"/>
        </a:p>
      </c:txPr>
    </c:legend>
    <c:plotVisOnly val="1"/>
    <c:dispBlanksAs val="gap"/>
    <c:showDLblsOverMax val="1"/>
  </c:chart>
  <c:spPr>
    <a:noFill/>
    <a:ln>
      <a:noFill/>
    </a:ln>
    <a:effectLst/>
  </c:spPr>
  <c:txPr>
    <a:bodyPr/>
    <a:lstStyle/>
    <a:p>
      <a:pPr>
        <a:defRPr sz="2400" b="1" i="0">
          <a:solidFill>
            <a:schemeClr val="tx2"/>
          </a:solidFill>
          <a:latin typeface="Poppins" pitchFamily="2" charset="77"/>
          <a:ea typeface="Lato" panose="020F0502020204030203" pitchFamily="34" charset="0"/>
          <a:cs typeface="Poppins" pitchFamily="2" charset="77"/>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4/25/19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11B2C62-F366-F247-B0E1-B910766FE562}"/>
              </a:ext>
            </a:extLst>
          </p:cNvPr>
          <p:cNvSpPr/>
          <p:nvPr userDrawn="1"/>
        </p:nvSpPr>
        <p:spPr>
          <a:xfrm>
            <a:off x="22190850" y="702521"/>
            <a:ext cx="711680" cy="711680"/>
          </a:xfrm>
          <a:prstGeom prst="ellipse">
            <a:avLst/>
          </a:prstGeom>
          <a:solidFill>
            <a:srgbClr val="4F91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AFA0A0-434E-E340-A675-5E45B45DDFED}"/>
              </a:ext>
            </a:extLst>
          </p:cNvPr>
          <p:cNvSpPr txBox="1">
            <a:spLocks noChangeAspect="1"/>
          </p:cNvSpPr>
          <p:nvPr userDrawn="1"/>
        </p:nvSpPr>
        <p:spPr>
          <a:xfrm>
            <a:off x="22265945" y="762000"/>
            <a:ext cx="633410" cy="630936"/>
          </a:xfrm>
          <a:prstGeom prst="ellipse">
            <a:avLst/>
          </a:prstGeom>
          <a:noFill/>
          <a:ln>
            <a:noFill/>
          </a:ln>
        </p:spPr>
        <p:txBody>
          <a:bodyPr wrap="none" lIns="0" tIns="0" rIns="0" bIns="0" rtlCol="0" anchor="ctr">
            <a:spAutoFit/>
          </a:bodyPr>
          <a:lstStyle/>
          <a:p>
            <a:pPr algn="ctr"/>
            <a:fld id="{C2130A1F-96FE-9345-9E91-FD9BE4197128}" type="slidenum">
              <a:rPr lang="en-US" sz="2400" b="0" i="0" spc="0" smtClean="0">
                <a:solidFill>
                  <a:schemeClr val="bg1"/>
                </a:solidFill>
                <a:latin typeface="Poppins Medium" pitchFamily="2" charset="77"/>
                <a:cs typeface="Poppins Medium" pitchFamily="2" charset="77"/>
              </a:rPr>
              <a:pPr algn="ctr"/>
              <a:t>‹#›</a:t>
            </a:fld>
            <a:endParaRPr lang="en-US" sz="2800" b="0" i="0" spc="0" dirty="0">
              <a:solidFill>
                <a:schemeClr val="bg1"/>
              </a:solidFill>
              <a:latin typeface="Poppins Medium" pitchFamily="2" charset="77"/>
              <a:cs typeface="Poppins Medium" pitchFamily="2" charset="77"/>
            </a:endParaRPr>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chart" Target="../charts/chart2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2.xml"/><Relationship Id="rId4" Type="http://schemas.openxmlformats.org/officeDocument/2006/relationships/chart" Target="../charts/chart26.xml"/></Relationships>
</file>

<file path=ppt/slides/_rels/slide15.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chart" Target="../charts/chart30.xml"/><Relationship Id="rId1" Type="http://schemas.openxmlformats.org/officeDocument/2006/relationships/slideLayout" Target="../slideLayouts/slideLayout2.xml"/><Relationship Id="rId5" Type="http://schemas.openxmlformats.org/officeDocument/2006/relationships/chart" Target="../charts/chart33.xml"/><Relationship Id="rId4" Type="http://schemas.openxmlformats.org/officeDocument/2006/relationships/chart" Target="../charts/chart32.xml"/></Relationships>
</file>

<file path=ppt/slides/_rels/slide18.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chart" Target="../charts/chart34.xml"/><Relationship Id="rId1" Type="http://schemas.openxmlformats.org/officeDocument/2006/relationships/slideLayout" Target="../slideLayouts/slideLayout2.xml"/><Relationship Id="rId5" Type="http://schemas.openxmlformats.org/officeDocument/2006/relationships/chart" Target="../charts/chart37.xml"/><Relationship Id="rId4" Type="http://schemas.openxmlformats.org/officeDocument/2006/relationships/chart" Target="../charts/chart36.xml"/></Relationships>
</file>

<file path=ppt/slides/_rels/slide19.xml.rels><?xml version="1.0" encoding="UTF-8" standalone="yes"?>
<Relationships xmlns="http://schemas.openxmlformats.org/package/2006/relationships"><Relationship Id="rId2" Type="http://schemas.openxmlformats.org/officeDocument/2006/relationships/chart" Target="../charts/chart3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9.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8" name="Chart 2145">
            <a:extLst>
              <a:ext uri="{FF2B5EF4-FFF2-40B4-BE49-F238E27FC236}">
                <a16:creationId xmlns:a16="http://schemas.microsoft.com/office/drawing/2014/main" id="{1CD42FAB-8557-D742-A76E-CBD829C9AD67}"/>
              </a:ext>
            </a:extLst>
          </p:cNvPr>
          <p:cNvGraphicFramePr/>
          <p:nvPr>
            <p:extLst>
              <p:ext uri="{D42A27DB-BD31-4B8C-83A1-F6EECF244321}">
                <p14:modId xmlns:p14="http://schemas.microsoft.com/office/powerpoint/2010/main" val="2801585077"/>
              </p:ext>
            </p:extLst>
          </p:nvPr>
        </p:nvGraphicFramePr>
        <p:xfrm>
          <a:off x="12776200" y="3221009"/>
          <a:ext cx="9162609" cy="9162611"/>
        </p:xfrm>
        <a:graphic>
          <a:graphicData uri="http://schemas.openxmlformats.org/drawingml/2006/chart">
            <c:chart xmlns:c="http://schemas.openxmlformats.org/drawingml/2006/chart" xmlns:r="http://schemas.openxmlformats.org/officeDocument/2006/relationships" r:id="rId2"/>
          </a:graphicData>
        </a:graphic>
      </p:graphicFrame>
      <p:sp>
        <p:nvSpPr>
          <p:cNvPr id="9" name="Shape 2146">
            <a:extLst>
              <a:ext uri="{FF2B5EF4-FFF2-40B4-BE49-F238E27FC236}">
                <a16:creationId xmlns:a16="http://schemas.microsoft.com/office/drawing/2014/main" id="{41399754-52A1-5442-B908-1B05676F9DAD}"/>
              </a:ext>
            </a:extLst>
          </p:cNvPr>
          <p:cNvSpPr/>
          <p:nvPr/>
        </p:nvSpPr>
        <p:spPr>
          <a:xfrm>
            <a:off x="16843136" y="4963000"/>
            <a:ext cx="1028738" cy="1028739"/>
          </a:xfrm>
          <a:prstGeom prst="ellipse">
            <a:avLst/>
          </a:pr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2147">
            <a:extLst>
              <a:ext uri="{FF2B5EF4-FFF2-40B4-BE49-F238E27FC236}">
                <a16:creationId xmlns:a16="http://schemas.microsoft.com/office/drawing/2014/main" id="{2FFDFD6E-0043-6642-BAD3-732B741CE5CE}"/>
              </a:ext>
            </a:extLst>
          </p:cNvPr>
          <p:cNvSpPr/>
          <p:nvPr/>
        </p:nvSpPr>
        <p:spPr>
          <a:xfrm>
            <a:off x="18952046" y="8481280"/>
            <a:ext cx="1028738" cy="1028739"/>
          </a:xfrm>
          <a:prstGeom prst="ellipse">
            <a:avLst/>
          </a:pr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71438" tIns="71438" rIns="71438" bIns="71438"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2148">
            <a:extLst>
              <a:ext uri="{FF2B5EF4-FFF2-40B4-BE49-F238E27FC236}">
                <a16:creationId xmlns:a16="http://schemas.microsoft.com/office/drawing/2014/main" id="{E153C07E-F93B-8249-9C5B-57DF15CBC4CC}"/>
              </a:ext>
            </a:extLst>
          </p:cNvPr>
          <p:cNvSpPr/>
          <p:nvPr/>
        </p:nvSpPr>
        <p:spPr>
          <a:xfrm>
            <a:off x="14734225" y="8481280"/>
            <a:ext cx="1028738" cy="1028739"/>
          </a:xfrm>
          <a:prstGeom prst="ellipse">
            <a:avLst/>
          </a:pr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100000"/>
              </a:lnSpc>
              <a:defRPr sz="2500">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TextBox 14">
            <a:extLst>
              <a:ext uri="{FF2B5EF4-FFF2-40B4-BE49-F238E27FC236}">
                <a16:creationId xmlns:a16="http://schemas.microsoft.com/office/drawing/2014/main" id="{E7CF6BD2-97C9-E04E-820D-3E3F9DD1D512}"/>
              </a:ext>
            </a:extLst>
          </p:cNvPr>
          <p:cNvSpPr txBox="1"/>
          <p:nvPr/>
        </p:nvSpPr>
        <p:spPr>
          <a:xfrm>
            <a:off x="14905391" y="8703261"/>
            <a:ext cx="6864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02</a:t>
            </a:r>
          </a:p>
        </p:txBody>
      </p:sp>
      <p:sp>
        <p:nvSpPr>
          <p:cNvPr id="16" name="TextBox 15">
            <a:extLst>
              <a:ext uri="{FF2B5EF4-FFF2-40B4-BE49-F238E27FC236}">
                <a16:creationId xmlns:a16="http://schemas.microsoft.com/office/drawing/2014/main" id="{B1DEB257-B9F9-A34C-95E8-22F102CC9E02}"/>
              </a:ext>
            </a:extLst>
          </p:cNvPr>
          <p:cNvSpPr txBox="1"/>
          <p:nvPr/>
        </p:nvSpPr>
        <p:spPr>
          <a:xfrm>
            <a:off x="19115998" y="8703261"/>
            <a:ext cx="700833"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03</a:t>
            </a:r>
          </a:p>
        </p:txBody>
      </p:sp>
      <p:sp>
        <p:nvSpPr>
          <p:cNvPr id="17" name="TextBox 16">
            <a:extLst>
              <a:ext uri="{FF2B5EF4-FFF2-40B4-BE49-F238E27FC236}">
                <a16:creationId xmlns:a16="http://schemas.microsoft.com/office/drawing/2014/main" id="{71DAD01E-4D12-4840-9FE0-4217D0792F75}"/>
              </a:ext>
            </a:extLst>
          </p:cNvPr>
          <p:cNvSpPr txBox="1"/>
          <p:nvPr/>
        </p:nvSpPr>
        <p:spPr>
          <a:xfrm>
            <a:off x="17054376" y="5184981"/>
            <a:ext cx="60625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01</a:t>
            </a:r>
          </a:p>
        </p:txBody>
      </p:sp>
      <p:sp>
        <p:nvSpPr>
          <p:cNvPr id="18" name="TextBox 17">
            <a:extLst>
              <a:ext uri="{FF2B5EF4-FFF2-40B4-BE49-F238E27FC236}">
                <a16:creationId xmlns:a16="http://schemas.microsoft.com/office/drawing/2014/main" id="{B6D12AFC-65D5-2247-A93D-377D6DEFA64E}"/>
              </a:ext>
            </a:extLst>
          </p:cNvPr>
          <p:cNvSpPr txBox="1"/>
          <p:nvPr/>
        </p:nvSpPr>
        <p:spPr>
          <a:xfrm>
            <a:off x="3931701" y="10188756"/>
            <a:ext cx="24897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9" name="Subtitle 2">
            <a:extLst>
              <a:ext uri="{FF2B5EF4-FFF2-40B4-BE49-F238E27FC236}">
                <a16:creationId xmlns:a16="http://schemas.microsoft.com/office/drawing/2014/main" id="{BE83D881-97CA-D142-911A-D9D47E443214}"/>
              </a:ext>
            </a:extLst>
          </p:cNvPr>
          <p:cNvSpPr txBox="1">
            <a:spLocks/>
          </p:cNvSpPr>
          <p:nvPr/>
        </p:nvSpPr>
        <p:spPr>
          <a:xfrm>
            <a:off x="3821155" y="10808942"/>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0" name="TextBox 19">
            <a:extLst>
              <a:ext uri="{FF2B5EF4-FFF2-40B4-BE49-F238E27FC236}">
                <a16:creationId xmlns:a16="http://schemas.microsoft.com/office/drawing/2014/main" id="{9C334C53-6B8C-6D4D-9584-F1C575A466BD}"/>
              </a:ext>
            </a:extLst>
          </p:cNvPr>
          <p:cNvSpPr txBox="1"/>
          <p:nvPr/>
        </p:nvSpPr>
        <p:spPr>
          <a:xfrm>
            <a:off x="3931701" y="366943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1" name="Subtitle 2">
            <a:extLst>
              <a:ext uri="{FF2B5EF4-FFF2-40B4-BE49-F238E27FC236}">
                <a16:creationId xmlns:a16="http://schemas.microsoft.com/office/drawing/2014/main" id="{69ED8727-17F5-7242-91D7-F74D2C1D63C9}"/>
              </a:ext>
            </a:extLst>
          </p:cNvPr>
          <p:cNvSpPr txBox="1">
            <a:spLocks/>
          </p:cNvSpPr>
          <p:nvPr/>
        </p:nvSpPr>
        <p:spPr>
          <a:xfrm>
            <a:off x="3821155" y="4289619"/>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3" name="TextBox 22">
            <a:extLst>
              <a:ext uri="{FF2B5EF4-FFF2-40B4-BE49-F238E27FC236}">
                <a16:creationId xmlns:a16="http://schemas.microsoft.com/office/drawing/2014/main" id="{24EE8553-F0B1-3D47-B480-5E0803614D0E}"/>
              </a:ext>
            </a:extLst>
          </p:cNvPr>
          <p:cNvSpPr txBox="1"/>
          <p:nvPr/>
        </p:nvSpPr>
        <p:spPr>
          <a:xfrm>
            <a:off x="3931701" y="69002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5D29B61F-B019-FE47-BBB3-AC9E35F5B579}"/>
              </a:ext>
            </a:extLst>
          </p:cNvPr>
          <p:cNvSpPr txBox="1">
            <a:spLocks/>
          </p:cNvSpPr>
          <p:nvPr/>
        </p:nvSpPr>
        <p:spPr>
          <a:xfrm>
            <a:off x="3821155" y="7520386"/>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3" name="Freeform 1022">
            <a:extLst>
              <a:ext uri="{FF2B5EF4-FFF2-40B4-BE49-F238E27FC236}">
                <a16:creationId xmlns:a16="http://schemas.microsoft.com/office/drawing/2014/main" id="{338174CF-8DA9-394F-8886-9C5754EA992C}"/>
              </a:ext>
            </a:extLst>
          </p:cNvPr>
          <p:cNvSpPr>
            <a:spLocks noChangeArrowheads="1"/>
          </p:cNvSpPr>
          <p:nvPr/>
        </p:nvSpPr>
        <p:spPr bwMode="auto">
          <a:xfrm>
            <a:off x="2129379" y="3952496"/>
            <a:ext cx="984745" cy="984742"/>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4" name="Freeform 1026">
            <a:extLst>
              <a:ext uri="{FF2B5EF4-FFF2-40B4-BE49-F238E27FC236}">
                <a16:creationId xmlns:a16="http://schemas.microsoft.com/office/drawing/2014/main" id="{63C42ED8-362B-5149-9A0E-0CB0531E2887}"/>
              </a:ext>
            </a:extLst>
          </p:cNvPr>
          <p:cNvSpPr>
            <a:spLocks noChangeArrowheads="1"/>
          </p:cNvSpPr>
          <p:nvPr/>
        </p:nvSpPr>
        <p:spPr bwMode="auto">
          <a:xfrm>
            <a:off x="2129379" y="7182226"/>
            <a:ext cx="984745" cy="984745"/>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5" name="Freeform 1029">
            <a:extLst>
              <a:ext uri="{FF2B5EF4-FFF2-40B4-BE49-F238E27FC236}">
                <a16:creationId xmlns:a16="http://schemas.microsoft.com/office/drawing/2014/main" id="{3A8A633E-B34B-E148-BA40-C8BFFC4C64C6}"/>
              </a:ext>
            </a:extLst>
          </p:cNvPr>
          <p:cNvSpPr>
            <a:spLocks noChangeArrowheads="1"/>
          </p:cNvSpPr>
          <p:nvPr/>
        </p:nvSpPr>
        <p:spPr bwMode="auto">
          <a:xfrm>
            <a:off x="2156472" y="10421580"/>
            <a:ext cx="984745" cy="984745"/>
          </a:xfrm>
          <a:custGeom>
            <a:avLst/>
            <a:gdLst>
              <a:gd name="T0" fmla="*/ 244446 w 293328"/>
              <a:gd name="T1" fmla="*/ 228587 h 293328"/>
              <a:gd name="T2" fmla="*/ 244446 w 293328"/>
              <a:gd name="T3" fmla="*/ 234621 h 293328"/>
              <a:gd name="T4" fmla="*/ 237545 w 293328"/>
              <a:gd name="T5" fmla="*/ 234621 h 293328"/>
              <a:gd name="T6" fmla="*/ 237545 w 293328"/>
              <a:gd name="T7" fmla="*/ 228587 h 293328"/>
              <a:gd name="T8" fmla="*/ 245596 w 293328"/>
              <a:gd name="T9" fmla="*/ 159330 h 293328"/>
              <a:gd name="T10" fmla="*/ 240995 w 293328"/>
              <a:gd name="T11" fmla="*/ 212071 h 293328"/>
              <a:gd name="T12" fmla="*/ 236395 w 293328"/>
              <a:gd name="T13" fmla="*/ 159330 h 293328"/>
              <a:gd name="T14" fmla="*/ 95389 w 293328"/>
              <a:gd name="T15" fmla="*/ 135644 h 293328"/>
              <a:gd name="T16" fmla="*/ 103439 w 293328"/>
              <a:gd name="T17" fmla="*/ 138962 h 293328"/>
              <a:gd name="T18" fmla="*/ 98840 w 293328"/>
              <a:gd name="T19" fmla="*/ 143385 h 293328"/>
              <a:gd name="T20" fmla="*/ 94239 w 293328"/>
              <a:gd name="T21" fmla="*/ 138962 h 293328"/>
              <a:gd name="T22" fmla="*/ 196634 w 293328"/>
              <a:gd name="T23" fmla="*/ 132537 h 293328"/>
              <a:gd name="T24" fmla="*/ 194100 w 293328"/>
              <a:gd name="T25" fmla="*/ 208222 h 293328"/>
              <a:gd name="T26" fmla="*/ 189754 w 293328"/>
              <a:gd name="T27" fmla="*/ 208222 h 293328"/>
              <a:gd name="T28" fmla="*/ 117691 w 293328"/>
              <a:gd name="T29" fmla="*/ 173096 h 293328"/>
              <a:gd name="T30" fmla="*/ 147747 w 293328"/>
              <a:gd name="T31" fmla="*/ 265800 h 293328"/>
              <a:gd name="T32" fmla="*/ 272319 w 293328"/>
              <a:gd name="T33" fmla="*/ 257472 h 293328"/>
              <a:gd name="T34" fmla="*/ 286079 w 293328"/>
              <a:gd name="T35" fmla="*/ 146661 h 293328"/>
              <a:gd name="T36" fmla="*/ 196634 w 293328"/>
              <a:gd name="T37" fmla="*/ 132537 h 293328"/>
              <a:gd name="T38" fmla="*/ 132213 w 293328"/>
              <a:gd name="T39" fmla="*/ 65255 h 293328"/>
              <a:gd name="T40" fmla="*/ 102366 w 293328"/>
              <a:gd name="T41" fmla="*/ 115069 h 293328"/>
              <a:gd name="T42" fmla="*/ 93737 w 293328"/>
              <a:gd name="T43" fmla="*/ 115069 h 293328"/>
              <a:gd name="T44" fmla="*/ 123583 w 293328"/>
              <a:gd name="T45" fmla="*/ 65255 h 293328"/>
              <a:gd name="T46" fmla="*/ 72521 w 293328"/>
              <a:gd name="T47" fmla="*/ 65255 h 293328"/>
              <a:gd name="T48" fmla="*/ 63890 w 293328"/>
              <a:gd name="T49" fmla="*/ 65255 h 293328"/>
              <a:gd name="T50" fmla="*/ 22814 w 293328"/>
              <a:gd name="T51" fmla="*/ 9053 h 293328"/>
              <a:gd name="T52" fmla="*/ 9053 w 293328"/>
              <a:gd name="T53" fmla="*/ 23174 h 293328"/>
              <a:gd name="T54" fmla="*/ 13397 w 293328"/>
              <a:gd name="T55" fmla="*/ 159698 h 293328"/>
              <a:gd name="T56" fmla="*/ 111535 w 293328"/>
              <a:gd name="T57" fmla="*/ 163681 h 293328"/>
              <a:gd name="T58" fmla="*/ 187581 w 293328"/>
              <a:gd name="T59" fmla="*/ 196634 h 293328"/>
              <a:gd name="T60" fmla="*/ 182873 w 293328"/>
              <a:gd name="T61" fmla="*/ 12674 h 293328"/>
              <a:gd name="T62" fmla="*/ 22814 w 293328"/>
              <a:gd name="T63" fmla="*/ 9053 h 293328"/>
              <a:gd name="T64" fmla="*/ 173459 w 293328"/>
              <a:gd name="T65" fmla="*/ 0 h 293328"/>
              <a:gd name="T66" fmla="*/ 196634 w 293328"/>
              <a:gd name="T67" fmla="*/ 23174 h 293328"/>
              <a:gd name="T68" fmla="*/ 272319 w 293328"/>
              <a:gd name="T69" fmla="*/ 123485 h 293328"/>
              <a:gd name="T70" fmla="*/ 295132 w 293328"/>
              <a:gd name="T71" fmla="*/ 243349 h 293328"/>
              <a:gd name="T72" fmla="*/ 180339 w 293328"/>
              <a:gd name="T73" fmla="*/ 266525 h 293328"/>
              <a:gd name="T74" fmla="*/ 115156 w 293328"/>
              <a:gd name="T75" fmla="*/ 294770 h 293328"/>
              <a:gd name="T76" fmla="*/ 110810 w 293328"/>
              <a:gd name="T77" fmla="*/ 294770 h 293328"/>
              <a:gd name="T78" fmla="*/ 108638 w 293328"/>
              <a:gd name="T79" fmla="*/ 172734 h 293328"/>
              <a:gd name="T80" fmla="*/ 7243 w 293328"/>
              <a:gd name="T81" fmla="*/ 166215 h 293328"/>
              <a:gd name="T82" fmla="*/ 0 w 293328"/>
              <a:gd name="T83" fmla="*/ 23174 h 293328"/>
              <a:gd name="T84" fmla="*/ 22814 w 293328"/>
              <a:gd name="T85" fmla="*/ 0 h 2933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8" h="293328">
                <a:moveTo>
                  <a:pt x="236093" y="227189"/>
                </a:moveTo>
                <a:cubicBezTo>
                  <a:pt x="237998" y="225425"/>
                  <a:pt x="241046" y="225425"/>
                  <a:pt x="242951" y="227189"/>
                </a:cubicBezTo>
                <a:cubicBezTo>
                  <a:pt x="243713" y="227895"/>
                  <a:pt x="244094" y="228953"/>
                  <a:pt x="244094" y="230364"/>
                </a:cubicBezTo>
                <a:cubicBezTo>
                  <a:pt x="244094" y="231070"/>
                  <a:pt x="243713" y="232128"/>
                  <a:pt x="242951" y="233186"/>
                </a:cubicBezTo>
                <a:cubicBezTo>
                  <a:pt x="242189" y="233892"/>
                  <a:pt x="240665" y="234597"/>
                  <a:pt x="239522" y="234597"/>
                </a:cubicBezTo>
                <a:cubicBezTo>
                  <a:pt x="238379" y="234597"/>
                  <a:pt x="236855" y="233892"/>
                  <a:pt x="236093" y="233186"/>
                </a:cubicBezTo>
                <a:cubicBezTo>
                  <a:pt x="235331" y="232128"/>
                  <a:pt x="234950" y="231070"/>
                  <a:pt x="234950" y="230364"/>
                </a:cubicBezTo>
                <a:cubicBezTo>
                  <a:pt x="234950" y="228953"/>
                  <a:pt x="235331" y="227895"/>
                  <a:pt x="236093" y="227189"/>
                </a:cubicBezTo>
                <a:close/>
                <a:moveTo>
                  <a:pt x="239522" y="153988"/>
                </a:moveTo>
                <a:cubicBezTo>
                  <a:pt x="242189" y="153988"/>
                  <a:pt x="244094" y="156172"/>
                  <a:pt x="244094" y="158356"/>
                </a:cubicBezTo>
                <a:lnTo>
                  <a:pt x="244094" y="206406"/>
                </a:lnTo>
                <a:cubicBezTo>
                  <a:pt x="244094" y="208954"/>
                  <a:pt x="242189" y="210774"/>
                  <a:pt x="239522" y="210774"/>
                </a:cubicBezTo>
                <a:cubicBezTo>
                  <a:pt x="236855" y="210774"/>
                  <a:pt x="234950" y="208954"/>
                  <a:pt x="234950" y="206406"/>
                </a:cubicBezTo>
                <a:lnTo>
                  <a:pt x="234950" y="158356"/>
                </a:lnTo>
                <a:cubicBezTo>
                  <a:pt x="234950" y="156172"/>
                  <a:pt x="236855" y="153988"/>
                  <a:pt x="239522" y="153988"/>
                </a:cubicBezTo>
                <a:close/>
                <a:moveTo>
                  <a:pt x="94806" y="134815"/>
                </a:moveTo>
                <a:cubicBezTo>
                  <a:pt x="96711" y="133350"/>
                  <a:pt x="99759" y="133350"/>
                  <a:pt x="101664" y="134815"/>
                </a:cubicBezTo>
                <a:cubicBezTo>
                  <a:pt x="102426" y="135548"/>
                  <a:pt x="102807" y="137013"/>
                  <a:pt x="102807" y="138112"/>
                </a:cubicBezTo>
                <a:cubicBezTo>
                  <a:pt x="102807" y="139211"/>
                  <a:pt x="102426" y="140310"/>
                  <a:pt x="101664" y="141043"/>
                </a:cubicBezTo>
                <a:cubicBezTo>
                  <a:pt x="100902" y="142142"/>
                  <a:pt x="99378" y="142508"/>
                  <a:pt x="98235" y="142508"/>
                </a:cubicBezTo>
                <a:cubicBezTo>
                  <a:pt x="97092" y="142508"/>
                  <a:pt x="95949" y="142142"/>
                  <a:pt x="94806" y="141043"/>
                </a:cubicBezTo>
                <a:cubicBezTo>
                  <a:pt x="94044" y="140310"/>
                  <a:pt x="93663" y="139211"/>
                  <a:pt x="93663" y="138112"/>
                </a:cubicBezTo>
                <a:cubicBezTo>
                  <a:pt x="93663" y="137013"/>
                  <a:pt x="94044" y="135548"/>
                  <a:pt x="94806" y="134815"/>
                </a:cubicBezTo>
                <a:close/>
                <a:moveTo>
                  <a:pt x="195432" y="131727"/>
                </a:moveTo>
                <a:lnTo>
                  <a:pt x="195432" y="202990"/>
                </a:lnTo>
                <a:cubicBezTo>
                  <a:pt x="195432" y="204790"/>
                  <a:pt x="194352" y="206229"/>
                  <a:pt x="192913" y="206949"/>
                </a:cubicBezTo>
                <a:cubicBezTo>
                  <a:pt x="192193" y="207309"/>
                  <a:pt x="191473" y="207669"/>
                  <a:pt x="190753" y="207669"/>
                </a:cubicBezTo>
                <a:cubicBezTo>
                  <a:pt x="190033" y="207669"/>
                  <a:pt x="188954" y="207309"/>
                  <a:pt x="188594" y="206949"/>
                </a:cubicBezTo>
                <a:lnTo>
                  <a:pt x="138926" y="178876"/>
                </a:lnTo>
                <a:cubicBezTo>
                  <a:pt x="132087" y="175277"/>
                  <a:pt x="124529" y="172757"/>
                  <a:pt x="116971" y="172038"/>
                </a:cubicBezTo>
                <a:lnTo>
                  <a:pt x="116971" y="281451"/>
                </a:lnTo>
                <a:lnTo>
                  <a:pt x="146844" y="264175"/>
                </a:lnTo>
                <a:cubicBezTo>
                  <a:pt x="156561" y="258777"/>
                  <a:pt x="167719" y="255898"/>
                  <a:pt x="179236" y="255898"/>
                </a:cubicBezTo>
                <a:lnTo>
                  <a:pt x="270654" y="255898"/>
                </a:lnTo>
                <a:cubicBezTo>
                  <a:pt x="278212" y="255898"/>
                  <a:pt x="284330" y="249779"/>
                  <a:pt x="284330" y="241861"/>
                </a:cubicBezTo>
                <a:lnTo>
                  <a:pt x="284330" y="145764"/>
                </a:lnTo>
                <a:cubicBezTo>
                  <a:pt x="284330" y="137846"/>
                  <a:pt x="278212" y="131727"/>
                  <a:pt x="270654" y="131727"/>
                </a:cubicBezTo>
                <a:lnTo>
                  <a:pt x="195432" y="131727"/>
                </a:lnTo>
                <a:close/>
                <a:moveTo>
                  <a:pt x="97453" y="30163"/>
                </a:moveTo>
                <a:cubicBezTo>
                  <a:pt x="116037" y="30163"/>
                  <a:pt x="131405" y="45702"/>
                  <a:pt x="131405" y="64855"/>
                </a:cubicBezTo>
                <a:cubicBezTo>
                  <a:pt x="131405" y="80033"/>
                  <a:pt x="122828" y="86177"/>
                  <a:pt x="115323" y="91959"/>
                </a:cubicBezTo>
                <a:cubicBezTo>
                  <a:pt x="108175" y="97018"/>
                  <a:pt x="101741" y="101716"/>
                  <a:pt x="101741" y="114365"/>
                </a:cubicBezTo>
                <a:cubicBezTo>
                  <a:pt x="101741" y="116533"/>
                  <a:pt x="99954" y="118701"/>
                  <a:pt x="97453" y="118701"/>
                </a:cubicBezTo>
                <a:cubicBezTo>
                  <a:pt x="94951" y="118701"/>
                  <a:pt x="93164" y="116533"/>
                  <a:pt x="93164" y="114365"/>
                </a:cubicBezTo>
                <a:cubicBezTo>
                  <a:pt x="93164" y="97380"/>
                  <a:pt x="102456" y="90152"/>
                  <a:pt x="110319" y="84731"/>
                </a:cubicBezTo>
                <a:cubicBezTo>
                  <a:pt x="117110" y="79672"/>
                  <a:pt x="122828" y="75336"/>
                  <a:pt x="122828" y="64855"/>
                </a:cubicBezTo>
                <a:cubicBezTo>
                  <a:pt x="122828" y="50762"/>
                  <a:pt x="111391" y="39197"/>
                  <a:pt x="97453" y="39197"/>
                </a:cubicBezTo>
                <a:cubicBezTo>
                  <a:pt x="83514" y="39197"/>
                  <a:pt x="72077" y="50762"/>
                  <a:pt x="72077" y="64855"/>
                </a:cubicBezTo>
                <a:cubicBezTo>
                  <a:pt x="72077" y="67385"/>
                  <a:pt x="70290" y="69192"/>
                  <a:pt x="67789" y="69192"/>
                </a:cubicBezTo>
                <a:cubicBezTo>
                  <a:pt x="65287" y="69192"/>
                  <a:pt x="63500" y="67385"/>
                  <a:pt x="63500" y="64855"/>
                </a:cubicBezTo>
                <a:cubicBezTo>
                  <a:pt x="63500" y="45702"/>
                  <a:pt x="78511" y="30163"/>
                  <a:pt x="97453" y="30163"/>
                </a:cubicBezTo>
                <a:close/>
                <a:moveTo>
                  <a:pt x="22674" y="8998"/>
                </a:moveTo>
                <a:cubicBezTo>
                  <a:pt x="19075" y="8998"/>
                  <a:pt x="15836" y="10437"/>
                  <a:pt x="13317" y="12597"/>
                </a:cubicBezTo>
                <a:cubicBezTo>
                  <a:pt x="10437" y="15476"/>
                  <a:pt x="8998" y="19075"/>
                  <a:pt x="8998" y="23034"/>
                </a:cubicBezTo>
                <a:lnTo>
                  <a:pt x="8998" y="148643"/>
                </a:lnTo>
                <a:cubicBezTo>
                  <a:pt x="8998" y="152602"/>
                  <a:pt x="10437" y="156201"/>
                  <a:pt x="13317" y="158721"/>
                </a:cubicBezTo>
                <a:cubicBezTo>
                  <a:pt x="15836" y="161240"/>
                  <a:pt x="19075" y="162680"/>
                  <a:pt x="22674" y="162680"/>
                </a:cubicBezTo>
                <a:lnTo>
                  <a:pt x="110853" y="162680"/>
                </a:lnTo>
                <a:cubicBezTo>
                  <a:pt x="122370" y="162680"/>
                  <a:pt x="133527" y="165559"/>
                  <a:pt x="143245" y="171318"/>
                </a:cubicBezTo>
                <a:lnTo>
                  <a:pt x="186434" y="195432"/>
                </a:lnTo>
                <a:lnTo>
                  <a:pt x="186434" y="23034"/>
                </a:lnTo>
                <a:cubicBezTo>
                  <a:pt x="186434" y="19075"/>
                  <a:pt x="184635" y="15476"/>
                  <a:pt x="181755" y="12597"/>
                </a:cubicBezTo>
                <a:cubicBezTo>
                  <a:pt x="179236" y="10437"/>
                  <a:pt x="175997" y="8998"/>
                  <a:pt x="172398" y="8998"/>
                </a:cubicBezTo>
                <a:lnTo>
                  <a:pt x="22674" y="8998"/>
                </a:lnTo>
                <a:close/>
                <a:moveTo>
                  <a:pt x="22674" y="0"/>
                </a:moveTo>
                <a:lnTo>
                  <a:pt x="172398" y="0"/>
                </a:lnTo>
                <a:cubicBezTo>
                  <a:pt x="178156" y="0"/>
                  <a:pt x="183915" y="2159"/>
                  <a:pt x="188234" y="6118"/>
                </a:cubicBezTo>
                <a:cubicBezTo>
                  <a:pt x="192553" y="10797"/>
                  <a:pt x="195432" y="16556"/>
                  <a:pt x="195432" y="23034"/>
                </a:cubicBezTo>
                <a:lnTo>
                  <a:pt x="195432" y="122730"/>
                </a:lnTo>
                <a:lnTo>
                  <a:pt x="270654" y="122730"/>
                </a:lnTo>
                <a:cubicBezTo>
                  <a:pt x="283251" y="122730"/>
                  <a:pt x="293328" y="133167"/>
                  <a:pt x="293328" y="145764"/>
                </a:cubicBezTo>
                <a:lnTo>
                  <a:pt x="293328" y="241861"/>
                </a:lnTo>
                <a:cubicBezTo>
                  <a:pt x="293328" y="254458"/>
                  <a:pt x="283251" y="264895"/>
                  <a:pt x="270654" y="264895"/>
                </a:cubicBezTo>
                <a:lnTo>
                  <a:pt x="179236" y="264895"/>
                </a:lnTo>
                <a:cubicBezTo>
                  <a:pt x="169158" y="264895"/>
                  <a:pt x="159801" y="267415"/>
                  <a:pt x="151163" y="272094"/>
                </a:cubicBezTo>
                <a:lnTo>
                  <a:pt x="114452" y="292968"/>
                </a:lnTo>
                <a:cubicBezTo>
                  <a:pt x="113732" y="293328"/>
                  <a:pt x="113372" y="293328"/>
                  <a:pt x="112292" y="293328"/>
                </a:cubicBezTo>
                <a:cubicBezTo>
                  <a:pt x="111573" y="293328"/>
                  <a:pt x="110853" y="293328"/>
                  <a:pt x="110133" y="292968"/>
                </a:cubicBezTo>
                <a:cubicBezTo>
                  <a:pt x="108693" y="291889"/>
                  <a:pt x="107973" y="290449"/>
                  <a:pt x="107973" y="289009"/>
                </a:cubicBezTo>
                <a:lnTo>
                  <a:pt x="107973" y="171678"/>
                </a:lnTo>
                <a:lnTo>
                  <a:pt x="22674" y="171678"/>
                </a:lnTo>
                <a:cubicBezTo>
                  <a:pt x="16916" y="171678"/>
                  <a:pt x="11157" y="169158"/>
                  <a:pt x="7198" y="165199"/>
                </a:cubicBezTo>
                <a:cubicBezTo>
                  <a:pt x="2519" y="160880"/>
                  <a:pt x="0" y="155122"/>
                  <a:pt x="0" y="148643"/>
                </a:cubicBezTo>
                <a:lnTo>
                  <a:pt x="0" y="23034"/>
                </a:lnTo>
                <a:cubicBezTo>
                  <a:pt x="0" y="16556"/>
                  <a:pt x="2519" y="10797"/>
                  <a:pt x="7198" y="6118"/>
                </a:cubicBezTo>
                <a:cubicBezTo>
                  <a:pt x="11157" y="2159"/>
                  <a:pt x="16916" y="0"/>
                  <a:pt x="22674"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41" name="Freeform 1022">
            <a:extLst>
              <a:ext uri="{FF2B5EF4-FFF2-40B4-BE49-F238E27FC236}">
                <a16:creationId xmlns:a16="http://schemas.microsoft.com/office/drawing/2014/main" id="{ECC218A2-B61C-274B-8D01-91AEA03C0793}"/>
              </a:ext>
            </a:extLst>
          </p:cNvPr>
          <p:cNvSpPr>
            <a:spLocks noChangeArrowheads="1"/>
          </p:cNvSpPr>
          <p:nvPr/>
        </p:nvSpPr>
        <p:spPr bwMode="auto">
          <a:xfrm>
            <a:off x="14404327" y="5661845"/>
            <a:ext cx="1644542" cy="1644536"/>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2" name="Freeform 1026">
            <a:extLst>
              <a:ext uri="{FF2B5EF4-FFF2-40B4-BE49-F238E27FC236}">
                <a16:creationId xmlns:a16="http://schemas.microsoft.com/office/drawing/2014/main" id="{BB011FE3-CAAF-B44F-9562-22E807140E97}"/>
              </a:ext>
            </a:extLst>
          </p:cNvPr>
          <p:cNvSpPr>
            <a:spLocks noChangeArrowheads="1"/>
          </p:cNvSpPr>
          <p:nvPr/>
        </p:nvSpPr>
        <p:spPr bwMode="auto">
          <a:xfrm>
            <a:off x="18666141" y="5661841"/>
            <a:ext cx="1644542" cy="1644542"/>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3" name="Freeform 1029">
            <a:extLst>
              <a:ext uri="{FF2B5EF4-FFF2-40B4-BE49-F238E27FC236}">
                <a16:creationId xmlns:a16="http://schemas.microsoft.com/office/drawing/2014/main" id="{CC6A6D39-DA90-C142-BD30-29309B9D55ED}"/>
              </a:ext>
            </a:extLst>
          </p:cNvPr>
          <p:cNvSpPr>
            <a:spLocks noChangeArrowheads="1"/>
          </p:cNvSpPr>
          <p:nvPr/>
        </p:nvSpPr>
        <p:spPr bwMode="auto">
          <a:xfrm>
            <a:off x="16535233" y="9458888"/>
            <a:ext cx="1644542" cy="1644542"/>
          </a:xfrm>
          <a:custGeom>
            <a:avLst/>
            <a:gdLst>
              <a:gd name="T0" fmla="*/ 244446 w 293328"/>
              <a:gd name="T1" fmla="*/ 228587 h 293328"/>
              <a:gd name="T2" fmla="*/ 244446 w 293328"/>
              <a:gd name="T3" fmla="*/ 234621 h 293328"/>
              <a:gd name="T4" fmla="*/ 237545 w 293328"/>
              <a:gd name="T5" fmla="*/ 234621 h 293328"/>
              <a:gd name="T6" fmla="*/ 237545 w 293328"/>
              <a:gd name="T7" fmla="*/ 228587 h 293328"/>
              <a:gd name="T8" fmla="*/ 245596 w 293328"/>
              <a:gd name="T9" fmla="*/ 159330 h 293328"/>
              <a:gd name="T10" fmla="*/ 240995 w 293328"/>
              <a:gd name="T11" fmla="*/ 212071 h 293328"/>
              <a:gd name="T12" fmla="*/ 236395 w 293328"/>
              <a:gd name="T13" fmla="*/ 159330 h 293328"/>
              <a:gd name="T14" fmla="*/ 95389 w 293328"/>
              <a:gd name="T15" fmla="*/ 135644 h 293328"/>
              <a:gd name="T16" fmla="*/ 103439 w 293328"/>
              <a:gd name="T17" fmla="*/ 138962 h 293328"/>
              <a:gd name="T18" fmla="*/ 98840 w 293328"/>
              <a:gd name="T19" fmla="*/ 143385 h 293328"/>
              <a:gd name="T20" fmla="*/ 94239 w 293328"/>
              <a:gd name="T21" fmla="*/ 138962 h 293328"/>
              <a:gd name="T22" fmla="*/ 196634 w 293328"/>
              <a:gd name="T23" fmla="*/ 132537 h 293328"/>
              <a:gd name="T24" fmla="*/ 194100 w 293328"/>
              <a:gd name="T25" fmla="*/ 208222 h 293328"/>
              <a:gd name="T26" fmla="*/ 189754 w 293328"/>
              <a:gd name="T27" fmla="*/ 208222 h 293328"/>
              <a:gd name="T28" fmla="*/ 117691 w 293328"/>
              <a:gd name="T29" fmla="*/ 173096 h 293328"/>
              <a:gd name="T30" fmla="*/ 147747 w 293328"/>
              <a:gd name="T31" fmla="*/ 265800 h 293328"/>
              <a:gd name="T32" fmla="*/ 272319 w 293328"/>
              <a:gd name="T33" fmla="*/ 257472 h 293328"/>
              <a:gd name="T34" fmla="*/ 286079 w 293328"/>
              <a:gd name="T35" fmla="*/ 146661 h 293328"/>
              <a:gd name="T36" fmla="*/ 196634 w 293328"/>
              <a:gd name="T37" fmla="*/ 132537 h 293328"/>
              <a:gd name="T38" fmla="*/ 132213 w 293328"/>
              <a:gd name="T39" fmla="*/ 65255 h 293328"/>
              <a:gd name="T40" fmla="*/ 102366 w 293328"/>
              <a:gd name="T41" fmla="*/ 115069 h 293328"/>
              <a:gd name="T42" fmla="*/ 93737 w 293328"/>
              <a:gd name="T43" fmla="*/ 115069 h 293328"/>
              <a:gd name="T44" fmla="*/ 123583 w 293328"/>
              <a:gd name="T45" fmla="*/ 65255 h 293328"/>
              <a:gd name="T46" fmla="*/ 72521 w 293328"/>
              <a:gd name="T47" fmla="*/ 65255 h 293328"/>
              <a:gd name="T48" fmla="*/ 63890 w 293328"/>
              <a:gd name="T49" fmla="*/ 65255 h 293328"/>
              <a:gd name="T50" fmla="*/ 22814 w 293328"/>
              <a:gd name="T51" fmla="*/ 9053 h 293328"/>
              <a:gd name="T52" fmla="*/ 9053 w 293328"/>
              <a:gd name="T53" fmla="*/ 23174 h 293328"/>
              <a:gd name="T54" fmla="*/ 13397 w 293328"/>
              <a:gd name="T55" fmla="*/ 159698 h 293328"/>
              <a:gd name="T56" fmla="*/ 111535 w 293328"/>
              <a:gd name="T57" fmla="*/ 163681 h 293328"/>
              <a:gd name="T58" fmla="*/ 187581 w 293328"/>
              <a:gd name="T59" fmla="*/ 196634 h 293328"/>
              <a:gd name="T60" fmla="*/ 182873 w 293328"/>
              <a:gd name="T61" fmla="*/ 12674 h 293328"/>
              <a:gd name="T62" fmla="*/ 22814 w 293328"/>
              <a:gd name="T63" fmla="*/ 9053 h 293328"/>
              <a:gd name="T64" fmla="*/ 173459 w 293328"/>
              <a:gd name="T65" fmla="*/ 0 h 293328"/>
              <a:gd name="T66" fmla="*/ 196634 w 293328"/>
              <a:gd name="T67" fmla="*/ 23174 h 293328"/>
              <a:gd name="T68" fmla="*/ 272319 w 293328"/>
              <a:gd name="T69" fmla="*/ 123485 h 293328"/>
              <a:gd name="T70" fmla="*/ 295132 w 293328"/>
              <a:gd name="T71" fmla="*/ 243349 h 293328"/>
              <a:gd name="T72" fmla="*/ 180339 w 293328"/>
              <a:gd name="T73" fmla="*/ 266525 h 293328"/>
              <a:gd name="T74" fmla="*/ 115156 w 293328"/>
              <a:gd name="T75" fmla="*/ 294770 h 293328"/>
              <a:gd name="T76" fmla="*/ 110810 w 293328"/>
              <a:gd name="T77" fmla="*/ 294770 h 293328"/>
              <a:gd name="T78" fmla="*/ 108638 w 293328"/>
              <a:gd name="T79" fmla="*/ 172734 h 293328"/>
              <a:gd name="T80" fmla="*/ 7243 w 293328"/>
              <a:gd name="T81" fmla="*/ 166215 h 293328"/>
              <a:gd name="T82" fmla="*/ 0 w 293328"/>
              <a:gd name="T83" fmla="*/ 23174 h 293328"/>
              <a:gd name="T84" fmla="*/ 22814 w 293328"/>
              <a:gd name="T85" fmla="*/ 0 h 2933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8" h="293328">
                <a:moveTo>
                  <a:pt x="236093" y="227189"/>
                </a:moveTo>
                <a:cubicBezTo>
                  <a:pt x="237998" y="225425"/>
                  <a:pt x="241046" y="225425"/>
                  <a:pt x="242951" y="227189"/>
                </a:cubicBezTo>
                <a:cubicBezTo>
                  <a:pt x="243713" y="227895"/>
                  <a:pt x="244094" y="228953"/>
                  <a:pt x="244094" y="230364"/>
                </a:cubicBezTo>
                <a:cubicBezTo>
                  <a:pt x="244094" y="231070"/>
                  <a:pt x="243713" y="232128"/>
                  <a:pt x="242951" y="233186"/>
                </a:cubicBezTo>
                <a:cubicBezTo>
                  <a:pt x="242189" y="233892"/>
                  <a:pt x="240665" y="234597"/>
                  <a:pt x="239522" y="234597"/>
                </a:cubicBezTo>
                <a:cubicBezTo>
                  <a:pt x="238379" y="234597"/>
                  <a:pt x="236855" y="233892"/>
                  <a:pt x="236093" y="233186"/>
                </a:cubicBezTo>
                <a:cubicBezTo>
                  <a:pt x="235331" y="232128"/>
                  <a:pt x="234950" y="231070"/>
                  <a:pt x="234950" y="230364"/>
                </a:cubicBezTo>
                <a:cubicBezTo>
                  <a:pt x="234950" y="228953"/>
                  <a:pt x="235331" y="227895"/>
                  <a:pt x="236093" y="227189"/>
                </a:cubicBezTo>
                <a:close/>
                <a:moveTo>
                  <a:pt x="239522" y="153988"/>
                </a:moveTo>
                <a:cubicBezTo>
                  <a:pt x="242189" y="153988"/>
                  <a:pt x="244094" y="156172"/>
                  <a:pt x="244094" y="158356"/>
                </a:cubicBezTo>
                <a:lnTo>
                  <a:pt x="244094" y="206406"/>
                </a:lnTo>
                <a:cubicBezTo>
                  <a:pt x="244094" y="208954"/>
                  <a:pt x="242189" y="210774"/>
                  <a:pt x="239522" y="210774"/>
                </a:cubicBezTo>
                <a:cubicBezTo>
                  <a:pt x="236855" y="210774"/>
                  <a:pt x="234950" y="208954"/>
                  <a:pt x="234950" y="206406"/>
                </a:cubicBezTo>
                <a:lnTo>
                  <a:pt x="234950" y="158356"/>
                </a:lnTo>
                <a:cubicBezTo>
                  <a:pt x="234950" y="156172"/>
                  <a:pt x="236855" y="153988"/>
                  <a:pt x="239522" y="153988"/>
                </a:cubicBezTo>
                <a:close/>
                <a:moveTo>
                  <a:pt x="94806" y="134815"/>
                </a:moveTo>
                <a:cubicBezTo>
                  <a:pt x="96711" y="133350"/>
                  <a:pt x="99759" y="133350"/>
                  <a:pt x="101664" y="134815"/>
                </a:cubicBezTo>
                <a:cubicBezTo>
                  <a:pt x="102426" y="135548"/>
                  <a:pt x="102807" y="137013"/>
                  <a:pt x="102807" y="138112"/>
                </a:cubicBezTo>
                <a:cubicBezTo>
                  <a:pt x="102807" y="139211"/>
                  <a:pt x="102426" y="140310"/>
                  <a:pt x="101664" y="141043"/>
                </a:cubicBezTo>
                <a:cubicBezTo>
                  <a:pt x="100902" y="142142"/>
                  <a:pt x="99378" y="142508"/>
                  <a:pt x="98235" y="142508"/>
                </a:cubicBezTo>
                <a:cubicBezTo>
                  <a:pt x="97092" y="142508"/>
                  <a:pt x="95949" y="142142"/>
                  <a:pt x="94806" y="141043"/>
                </a:cubicBezTo>
                <a:cubicBezTo>
                  <a:pt x="94044" y="140310"/>
                  <a:pt x="93663" y="139211"/>
                  <a:pt x="93663" y="138112"/>
                </a:cubicBezTo>
                <a:cubicBezTo>
                  <a:pt x="93663" y="137013"/>
                  <a:pt x="94044" y="135548"/>
                  <a:pt x="94806" y="134815"/>
                </a:cubicBezTo>
                <a:close/>
                <a:moveTo>
                  <a:pt x="195432" y="131727"/>
                </a:moveTo>
                <a:lnTo>
                  <a:pt x="195432" y="202990"/>
                </a:lnTo>
                <a:cubicBezTo>
                  <a:pt x="195432" y="204790"/>
                  <a:pt x="194352" y="206229"/>
                  <a:pt x="192913" y="206949"/>
                </a:cubicBezTo>
                <a:cubicBezTo>
                  <a:pt x="192193" y="207309"/>
                  <a:pt x="191473" y="207669"/>
                  <a:pt x="190753" y="207669"/>
                </a:cubicBezTo>
                <a:cubicBezTo>
                  <a:pt x="190033" y="207669"/>
                  <a:pt x="188954" y="207309"/>
                  <a:pt x="188594" y="206949"/>
                </a:cubicBezTo>
                <a:lnTo>
                  <a:pt x="138926" y="178876"/>
                </a:lnTo>
                <a:cubicBezTo>
                  <a:pt x="132087" y="175277"/>
                  <a:pt x="124529" y="172757"/>
                  <a:pt x="116971" y="172038"/>
                </a:cubicBezTo>
                <a:lnTo>
                  <a:pt x="116971" y="281451"/>
                </a:lnTo>
                <a:lnTo>
                  <a:pt x="146844" y="264175"/>
                </a:lnTo>
                <a:cubicBezTo>
                  <a:pt x="156561" y="258777"/>
                  <a:pt x="167719" y="255898"/>
                  <a:pt x="179236" y="255898"/>
                </a:cubicBezTo>
                <a:lnTo>
                  <a:pt x="270654" y="255898"/>
                </a:lnTo>
                <a:cubicBezTo>
                  <a:pt x="278212" y="255898"/>
                  <a:pt x="284330" y="249779"/>
                  <a:pt x="284330" y="241861"/>
                </a:cubicBezTo>
                <a:lnTo>
                  <a:pt x="284330" y="145764"/>
                </a:lnTo>
                <a:cubicBezTo>
                  <a:pt x="284330" y="137846"/>
                  <a:pt x="278212" y="131727"/>
                  <a:pt x="270654" y="131727"/>
                </a:cubicBezTo>
                <a:lnTo>
                  <a:pt x="195432" y="131727"/>
                </a:lnTo>
                <a:close/>
                <a:moveTo>
                  <a:pt x="97453" y="30163"/>
                </a:moveTo>
                <a:cubicBezTo>
                  <a:pt x="116037" y="30163"/>
                  <a:pt x="131405" y="45702"/>
                  <a:pt x="131405" y="64855"/>
                </a:cubicBezTo>
                <a:cubicBezTo>
                  <a:pt x="131405" y="80033"/>
                  <a:pt x="122828" y="86177"/>
                  <a:pt x="115323" y="91959"/>
                </a:cubicBezTo>
                <a:cubicBezTo>
                  <a:pt x="108175" y="97018"/>
                  <a:pt x="101741" y="101716"/>
                  <a:pt x="101741" y="114365"/>
                </a:cubicBezTo>
                <a:cubicBezTo>
                  <a:pt x="101741" y="116533"/>
                  <a:pt x="99954" y="118701"/>
                  <a:pt x="97453" y="118701"/>
                </a:cubicBezTo>
                <a:cubicBezTo>
                  <a:pt x="94951" y="118701"/>
                  <a:pt x="93164" y="116533"/>
                  <a:pt x="93164" y="114365"/>
                </a:cubicBezTo>
                <a:cubicBezTo>
                  <a:pt x="93164" y="97380"/>
                  <a:pt x="102456" y="90152"/>
                  <a:pt x="110319" y="84731"/>
                </a:cubicBezTo>
                <a:cubicBezTo>
                  <a:pt x="117110" y="79672"/>
                  <a:pt x="122828" y="75336"/>
                  <a:pt x="122828" y="64855"/>
                </a:cubicBezTo>
                <a:cubicBezTo>
                  <a:pt x="122828" y="50762"/>
                  <a:pt x="111391" y="39197"/>
                  <a:pt x="97453" y="39197"/>
                </a:cubicBezTo>
                <a:cubicBezTo>
                  <a:pt x="83514" y="39197"/>
                  <a:pt x="72077" y="50762"/>
                  <a:pt x="72077" y="64855"/>
                </a:cubicBezTo>
                <a:cubicBezTo>
                  <a:pt x="72077" y="67385"/>
                  <a:pt x="70290" y="69192"/>
                  <a:pt x="67789" y="69192"/>
                </a:cubicBezTo>
                <a:cubicBezTo>
                  <a:pt x="65287" y="69192"/>
                  <a:pt x="63500" y="67385"/>
                  <a:pt x="63500" y="64855"/>
                </a:cubicBezTo>
                <a:cubicBezTo>
                  <a:pt x="63500" y="45702"/>
                  <a:pt x="78511" y="30163"/>
                  <a:pt x="97453" y="30163"/>
                </a:cubicBezTo>
                <a:close/>
                <a:moveTo>
                  <a:pt x="22674" y="8998"/>
                </a:moveTo>
                <a:cubicBezTo>
                  <a:pt x="19075" y="8998"/>
                  <a:pt x="15836" y="10437"/>
                  <a:pt x="13317" y="12597"/>
                </a:cubicBezTo>
                <a:cubicBezTo>
                  <a:pt x="10437" y="15476"/>
                  <a:pt x="8998" y="19075"/>
                  <a:pt x="8998" y="23034"/>
                </a:cubicBezTo>
                <a:lnTo>
                  <a:pt x="8998" y="148643"/>
                </a:lnTo>
                <a:cubicBezTo>
                  <a:pt x="8998" y="152602"/>
                  <a:pt x="10437" y="156201"/>
                  <a:pt x="13317" y="158721"/>
                </a:cubicBezTo>
                <a:cubicBezTo>
                  <a:pt x="15836" y="161240"/>
                  <a:pt x="19075" y="162680"/>
                  <a:pt x="22674" y="162680"/>
                </a:cubicBezTo>
                <a:lnTo>
                  <a:pt x="110853" y="162680"/>
                </a:lnTo>
                <a:cubicBezTo>
                  <a:pt x="122370" y="162680"/>
                  <a:pt x="133527" y="165559"/>
                  <a:pt x="143245" y="171318"/>
                </a:cubicBezTo>
                <a:lnTo>
                  <a:pt x="186434" y="195432"/>
                </a:lnTo>
                <a:lnTo>
                  <a:pt x="186434" y="23034"/>
                </a:lnTo>
                <a:cubicBezTo>
                  <a:pt x="186434" y="19075"/>
                  <a:pt x="184635" y="15476"/>
                  <a:pt x="181755" y="12597"/>
                </a:cubicBezTo>
                <a:cubicBezTo>
                  <a:pt x="179236" y="10437"/>
                  <a:pt x="175997" y="8998"/>
                  <a:pt x="172398" y="8998"/>
                </a:cubicBezTo>
                <a:lnTo>
                  <a:pt x="22674" y="8998"/>
                </a:lnTo>
                <a:close/>
                <a:moveTo>
                  <a:pt x="22674" y="0"/>
                </a:moveTo>
                <a:lnTo>
                  <a:pt x="172398" y="0"/>
                </a:lnTo>
                <a:cubicBezTo>
                  <a:pt x="178156" y="0"/>
                  <a:pt x="183915" y="2159"/>
                  <a:pt x="188234" y="6118"/>
                </a:cubicBezTo>
                <a:cubicBezTo>
                  <a:pt x="192553" y="10797"/>
                  <a:pt x="195432" y="16556"/>
                  <a:pt x="195432" y="23034"/>
                </a:cubicBezTo>
                <a:lnTo>
                  <a:pt x="195432" y="122730"/>
                </a:lnTo>
                <a:lnTo>
                  <a:pt x="270654" y="122730"/>
                </a:lnTo>
                <a:cubicBezTo>
                  <a:pt x="283251" y="122730"/>
                  <a:pt x="293328" y="133167"/>
                  <a:pt x="293328" y="145764"/>
                </a:cubicBezTo>
                <a:lnTo>
                  <a:pt x="293328" y="241861"/>
                </a:lnTo>
                <a:cubicBezTo>
                  <a:pt x="293328" y="254458"/>
                  <a:pt x="283251" y="264895"/>
                  <a:pt x="270654" y="264895"/>
                </a:cubicBezTo>
                <a:lnTo>
                  <a:pt x="179236" y="264895"/>
                </a:lnTo>
                <a:cubicBezTo>
                  <a:pt x="169158" y="264895"/>
                  <a:pt x="159801" y="267415"/>
                  <a:pt x="151163" y="272094"/>
                </a:cubicBezTo>
                <a:lnTo>
                  <a:pt x="114452" y="292968"/>
                </a:lnTo>
                <a:cubicBezTo>
                  <a:pt x="113732" y="293328"/>
                  <a:pt x="113372" y="293328"/>
                  <a:pt x="112292" y="293328"/>
                </a:cubicBezTo>
                <a:cubicBezTo>
                  <a:pt x="111573" y="293328"/>
                  <a:pt x="110853" y="293328"/>
                  <a:pt x="110133" y="292968"/>
                </a:cubicBezTo>
                <a:cubicBezTo>
                  <a:pt x="108693" y="291889"/>
                  <a:pt x="107973" y="290449"/>
                  <a:pt x="107973" y="289009"/>
                </a:cubicBezTo>
                <a:lnTo>
                  <a:pt x="107973" y="171678"/>
                </a:lnTo>
                <a:lnTo>
                  <a:pt x="22674" y="171678"/>
                </a:lnTo>
                <a:cubicBezTo>
                  <a:pt x="16916" y="171678"/>
                  <a:pt x="11157" y="169158"/>
                  <a:pt x="7198" y="165199"/>
                </a:cubicBezTo>
                <a:cubicBezTo>
                  <a:pt x="2519" y="160880"/>
                  <a:pt x="0" y="155122"/>
                  <a:pt x="0" y="148643"/>
                </a:cubicBezTo>
                <a:lnTo>
                  <a:pt x="0" y="23034"/>
                </a:lnTo>
                <a:cubicBezTo>
                  <a:pt x="0" y="16556"/>
                  <a:pt x="2519" y="10797"/>
                  <a:pt x="7198" y="6118"/>
                </a:cubicBezTo>
                <a:cubicBezTo>
                  <a:pt x="11157" y="2159"/>
                  <a:pt x="16916" y="0"/>
                  <a:pt x="226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211">
            <a:extLst>
              <a:ext uri="{FF2B5EF4-FFF2-40B4-BE49-F238E27FC236}">
                <a16:creationId xmlns:a16="http://schemas.microsoft.com/office/drawing/2014/main" id="{BA0985B7-AC4F-4D48-AC5F-344FCF84DC1D}"/>
              </a:ext>
            </a:extLst>
          </p:cNvPr>
          <p:cNvGraphicFramePr/>
          <p:nvPr>
            <p:extLst>
              <p:ext uri="{D42A27DB-BD31-4B8C-83A1-F6EECF244321}">
                <p14:modId xmlns:p14="http://schemas.microsoft.com/office/powerpoint/2010/main" val="3441287342"/>
              </p:ext>
            </p:extLst>
          </p:nvPr>
        </p:nvGraphicFramePr>
        <p:xfrm>
          <a:off x="4188981" y="3283821"/>
          <a:ext cx="5333764" cy="5333766"/>
        </p:xfrm>
        <a:graphic>
          <a:graphicData uri="http://schemas.openxmlformats.org/drawingml/2006/chart">
            <c:chart xmlns:c="http://schemas.openxmlformats.org/drawingml/2006/chart" xmlns:r="http://schemas.openxmlformats.org/officeDocument/2006/relationships" r:id="rId2"/>
          </a:graphicData>
        </a:graphic>
      </p:graphicFrame>
      <p:sp>
        <p:nvSpPr>
          <p:cNvPr id="15" name="Shape 1212">
            <a:extLst>
              <a:ext uri="{FF2B5EF4-FFF2-40B4-BE49-F238E27FC236}">
                <a16:creationId xmlns:a16="http://schemas.microsoft.com/office/drawing/2014/main" id="{A5D35B36-EFC5-7349-B401-CE2568BEF7EE}"/>
              </a:ext>
            </a:extLst>
          </p:cNvPr>
          <p:cNvSpPr/>
          <p:nvPr/>
        </p:nvSpPr>
        <p:spPr>
          <a:xfrm>
            <a:off x="5176736" y="4272650"/>
            <a:ext cx="3358254" cy="3358254"/>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endParaRPr sz="5063" dirty="0">
              <a:latin typeface="Lato Light" panose="020F0502020204030203" pitchFamily="34" charset="0"/>
            </a:endParaRPr>
          </a:p>
        </p:txBody>
      </p:sp>
      <p:graphicFrame>
        <p:nvGraphicFramePr>
          <p:cNvPr id="12" name="Chart 1214">
            <a:extLst>
              <a:ext uri="{FF2B5EF4-FFF2-40B4-BE49-F238E27FC236}">
                <a16:creationId xmlns:a16="http://schemas.microsoft.com/office/drawing/2014/main" id="{36B2A848-5DD7-F243-A4C4-FA2C0CC00E6C}"/>
              </a:ext>
            </a:extLst>
          </p:cNvPr>
          <p:cNvGraphicFramePr/>
          <p:nvPr>
            <p:extLst>
              <p:ext uri="{D42A27DB-BD31-4B8C-83A1-F6EECF244321}">
                <p14:modId xmlns:p14="http://schemas.microsoft.com/office/powerpoint/2010/main" val="2777686466"/>
              </p:ext>
            </p:extLst>
          </p:nvPr>
        </p:nvGraphicFramePr>
        <p:xfrm>
          <a:off x="14862113" y="3282761"/>
          <a:ext cx="5335888" cy="5335886"/>
        </p:xfrm>
        <a:graphic>
          <a:graphicData uri="http://schemas.openxmlformats.org/drawingml/2006/chart">
            <c:chart xmlns:c="http://schemas.openxmlformats.org/drawingml/2006/chart" xmlns:r="http://schemas.openxmlformats.org/officeDocument/2006/relationships" r:id="rId3"/>
          </a:graphicData>
        </a:graphic>
      </p:graphicFrame>
      <p:sp>
        <p:nvSpPr>
          <p:cNvPr id="13" name="Shape 1215">
            <a:extLst>
              <a:ext uri="{FF2B5EF4-FFF2-40B4-BE49-F238E27FC236}">
                <a16:creationId xmlns:a16="http://schemas.microsoft.com/office/drawing/2014/main" id="{AF5105A9-0EF5-F14A-B55C-3803CD62846A}"/>
              </a:ext>
            </a:extLst>
          </p:cNvPr>
          <p:cNvSpPr/>
          <p:nvPr/>
        </p:nvSpPr>
        <p:spPr>
          <a:xfrm>
            <a:off x="15850931" y="4272651"/>
            <a:ext cx="3358254" cy="3358252"/>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endParaRPr sz="5063" dirty="0">
              <a:latin typeface="Lato Light" panose="020F0502020204030203" pitchFamily="34" charset="0"/>
            </a:endParaRPr>
          </a:p>
        </p:txBody>
      </p:sp>
      <p:sp>
        <p:nvSpPr>
          <p:cNvPr id="16" name="TextBox 15">
            <a:extLst>
              <a:ext uri="{FF2B5EF4-FFF2-40B4-BE49-F238E27FC236}">
                <a16:creationId xmlns:a16="http://schemas.microsoft.com/office/drawing/2014/main" id="{2D6EB3E0-EBA6-544A-ADB4-C503810F9045}"/>
              </a:ext>
            </a:extLst>
          </p:cNvPr>
          <p:cNvSpPr txBox="1"/>
          <p:nvPr/>
        </p:nvSpPr>
        <p:spPr>
          <a:xfrm>
            <a:off x="7367652" y="612372"/>
            <a:ext cx="964238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COMPARISON</a:t>
            </a:r>
          </a:p>
        </p:txBody>
      </p:sp>
      <p:sp>
        <p:nvSpPr>
          <p:cNvPr id="17" name="TextBox 16">
            <a:extLst>
              <a:ext uri="{FF2B5EF4-FFF2-40B4-BE49-F238E27FC236}">
                <a16:creationId xmlns:a16="http://schemas.microsoft.com/office/drawing/2014/main" id="{E08BB272-098B-0840-9C8B-31B0B25574A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1" name="Freeform 1022">
            <a:extLst>
              <a:ext uri="{FF2B5EF4-FFF2-40B4-BE49-F238E27FC236}">
                <a16:creationId xmlns:a16="http://schemas.microsoft.com/office/drawing/2014/main" id="{8E99EEA0-C236-0845-90C1-5B28A5712659}"/>
              </a:ext>
            </a:extLst>
          </p:cNvPr>
          <p:cNvSpPr>
            <a:spLocks noChangeArrowheads="1"/>
          </p:cNvSpPr>
          <p:nvPr/>
        </p:nvSpPr>
        <p:spPr bwMode="auto">
          <a:xfrm>
            <a:off x="6120496" y="5215340"/>
            <a:ext cx="1470734" cy="1470728"/>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22" name="Freeform 1026">
            <a:extLst>
              <a:ext uri="{FF2B5EF4-FFF2-40B4-BE49-F238E27FC236}">
                <a16:creationId xmlns:a16="http://schemas.microsoft.com/office/drawing/2014/main" id="{1A03CA3D-6AE4-B141-A42F-508AC590A331}"/>
              </a:ext>
            </a:extLst>
          </p:cNvPr>
          <p:cNvSpPr>
            <a:spLocks noChangeArrowheads="1"/>
          </p:cNvSpPr>
          <p:nvPr/>
        </p:nvSpPr>
        <p:spPr bwMode="auto">
          <a:xfrm>
            <a:off x="16794690" y="5215340"/>
            <a:ext cx="1470734" cy="1470734"/>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23" name="Subtitle 2">
            <a:extLst>
              <a:ext uri="{FF2B5EF4-FFF2-40B4-BE49-F238E27FC236}">
                <a16:creationId xmlns:a16="http://schemas.microsoft.com/office/drawing/2014/main" id="{A11B0A24-F306-F247-9950-E6218C68BCE6}"/>
              </a:ext>
            </a:extLst>
          </p:cNvPr>
          <p:cNvSpPr txBox="1">
            <a:spLocks/>
          </p:cNvSpPr>
          <p:nvPr/>
        </p:nvSpPr>
        <p:spPr>
          <a:xfrm>
            <a:off x="3276857" y="9863596"/>
            <a:ext cx="713935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4" name="TextBox 23">
            <a:extLst>
              <a:ext uri="{FF2B5EF4-FFF2-40B4-BE49-F238E27FC236}">
                <a16:creationId xmlns:a16="http://schemas.microsoft.com/office/drawing/2014/main" id="{EC887858-8786-C64D-BEAB-2B824D16CA4E}"/>
              </a:ext>
            </a:extLst>
          </p:cNvPr>
          <p:cNvSpPr txBox="1"/>
          <p:nvPr/>
        </p:nvSpPr>
        <p:spPr>
          <a:xfrm>
            <a:off x="5373692" y="9149212"/>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25" name="Subtitle 2">
            <a:extLst>
              <a:ext uri="{FF2B5EF4-FFF2-40B4-BE49-F238E27FC236}">
                <a16:creationId xmlns:a16="http://schemas.microsoft.com/office/drawing/2014/main" id="{9BD6BDEF-088F-EA49-8827-745983EDCF9C}"/>
              </a:ext>
            </a:extLst>
          </p:cNvPr>
          <p:cNvSpPr txBox="1">
            <a:spLocks/>
          </p:cNvSpPr>
          <p:nvPr/>
        </p:nvSpPr>
        <p:spPr>
          <a:xfrm>
            <a:off x="13961443" y="9863596"/>
            <a:ext cx="713935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6" name="TextBox 25">
            <a:extLst>
              <a:ext uri="{FF2B5EF4-FFF2-40B4-BE49-F238E27FC236}">
                <a16:creationId xmlns:a16="http://schemas.microsoft.com/office/drawing/2014/main" id="{EA8C9F06-1EEE-AC46-82A1-62517E663908}"/>
              </a:ext>
            </a:extLst>
          </p:cNvPr>
          <p:cNvSpPr txBox="1"/>
          <p:nvPr/>
        </p:nvSpPr>
        <p:spPr>
          <a:xfrm>
            <a:off x="16018203" y="9149212"/>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Tree>
    <p:extLst>
      <p:ext uri="{BB962C8B-B14F-4D97-AF65-F5344CB8AC3E}">
        <p14:creationId xmlns:p14="http://schemas.microsoft.com/office/powerpoint/2010/main" val="3491448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29F73E-6341-1B4E-BB0F-FDEF2EF15433}"/>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3" name="TextBox 2">
            <a:extLst>
              <a:ext uri="{FF2B5EF4-FFF2-40B4-BE49-F238E27FC236}">
                <a16:creationId xmlns:a16="http://schemas.microsoft.com/office/drawing/2014/main" id="{58C79007-6023-2547-AB1F-0042DE22BAB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7" name="Chart 694">
            <a:extLst>
              <a:ext uri="{FF2B5EF4-FFF2-40B4-BE49-F238E27FC236}">
                <a16:creationId xmlns:a16="http://schemas.microsoft.com/office/drawing/2014/main" id="{0219C3C9-B4BD-C448-B639-DA27333CAFBF}"/>
              </a:ext>
            </a:extLst>
          </p:cNvPr>
          <p:cNvGraphicFramePr/>
          <p:nvPr>
            <p:extLst>
              <p:ext uri="{D42A27DB-BD31-4B8C-83A1-F6EECF244321}">
                <p14:modId xmlns:p14="http://schemas.microsoft.com/office/powerpoint/2010/main" val="2679051015"/>
              </p:ext>
            </p:extLst>
          </p:nvPr>
        </p:nvGraphicFramePr>
        <p:xfrm>
          <a:off x="2253331" y="3118494"/>
          <a:ext cx="9155413" cy="915541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3319DE2B-2621-A04C-990B-B18BEEC90720}"/>
              </a:ext>
            </a:extLst>
          </p:cNvPr>
          <p:cNvSpPr txBox="1"/>
          <p:nvPr/>
        </p:nvSpPr>
        <p:spPr>
          <a:xfrm>
            <a:off x="15248329" y="10188756"/>
            <a:ext cx="24897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2" name="Subtitle 2">
            <a:extLst>
              <a:ext uri="{FF2B5EF4-FFF2-40B4-BE49-F238E27FC236}">
                <a16:creationId xmlns:a16="http://schemas.microsoft.com/office/drawing/2014/main" id="{3EE53687-6A74-AF41-923F-FA66B55B0A6B}"/>
              </a:ext>
            </a:extLst>
          </p:cNvPr>
          <p:cNvSpPr txBox="1">
            <a:spLocks/>
          </p:cNvSpPr>
          <p:nvPr/>
        </p:nvSpPr>
        <p:spPr>
          <a:xfrm>
            <a:off x="15137783" y="10808942"/>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3" name="TextBox 12">
            <a:extLst>
              <a:ext uri="{FF2B5EF4-FFF2-40B4-BE49-F238E27FC236}">
                <a16:creationId xmlns:a16="http://schemas.microsoft.com/office/drawing/2014/main" id="{BCAD6C0E-315C-CB4F-A83C-419666584254}"/>
              </a:ext>
            </a:extLst>
          </p:cNvPr>
          <p:cNvSpPr txBox="1"/>
          <p:nvPr/>
        </p:nvSpPr>
        <p:spPr>
          <a:xfrm>
            <a:off x="15248329" y="366943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4" name="Subtitle 2">
            <a:extLst>
              <a:ext uri="{FF2B5EF4-FFF2-40B4-BE49-F238E27FC236}">
                <a16:creationId xmlns:a16="http://schemas.microsoft.com/office/drawing/2014/main" id="{4BC00304-DBC4-4A47-AAC4-8410442825DD}"/>
              </a:ext>
            </a:extLst>
          </p:cNvPr>
          <p:cNvSpPr txBox="1">
            <a:spLocks/>
          </p:cNvSpPr>
          <p:nvPr/>
        </p:nvSpPr>
        <p:spPr>
          <a:xfrm>
            <a:off x="15137783" y="4289619"/>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 name="TextBox 14">
            <a:extLst>
              <a:ext uri="{FF2B5EF4-FFF2-40B4-BE49-F238E27FC236}">
                <a16:creationId xmlns:a16="http://schemas.microsoft.com/office/drawing/2014/main" id="{8CACC230-2B47-774D-9BDF-681429ED7279}"/>
              </a:ext>
            </a:extLst>
          </p:cNvPr>
          <p:cNvSpPr txBox="1"/>
          <p:nvPr/>
        </p:nvSpPr>
        <p:spPr>
          <a:xfrm>
            <a:off x="15248329" y="69002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6" name="Subtitle 2">
            <a:extLst>
              <a:ext uri="{FF2B5EF4-FFF2-40B4-BE49-F238E27FC236}">
                <a16:creationId xmlns:a16="http://schemas.microsoft.com/office/drawing/2014/main" id="{C9019D65-93D5-2E4D-A90C-61A1A62E21D7}"/>
              </a:ext>
            </a:extLst>
          </p:cNvPr>
          <p:cNvSpPr txBox="1">
            <a:spLocks/>
          </p:cNvSpPr>
          <p:nvPr/>
        </p:nvSpPr>
        <p:spPr>
          <a:xfrm>
            <a:off x="15137783" y="7520386"/>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7" name="Freeform 1022">
            <a:extLst>
              <a:ext uri="{FF2B5EF4-FFF2-40B4-BE49-F238E27FC236}">
                <a16:creationId xmlns:a16="http://schemas.microsoft.com/office/drawing/2014/main" id="{A401EF34-872B-4547-B966-FB57A15FC8F4}"/>
              </a:ext>
            </a:extLst>
          </p:cNvPr>
          <p:cNvSpPr>
            <a:spLocks noChangeArrowheads="1"/>
          </p:cNvSpPr>
          <p:nvPr/>
        </p:nvSpPr>
        <p:spPr bwMode="auto">
          <a:xfrm>
            <a:off x="13446007" y="3952496"/>
            <a:ext cx="984745" cy="984742"/>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18" name="Freeform 1026">
            <a:extLst>
              <a:ext uri="{FF2B5EF4-FFF2-40B4-BE49-F238E27FC236}">
                <a16:creationId xmlns:a16="http://schemas.microsoft.com/office/drawing/2014/main" id="{B81EB31E-F44C-7940-879E-3889545C2AA0}"/>
              </a:ext>
            </a:extLst>
          </p:cNvPr>
          <p:cNvSpPr>
            <a:spLocks noChangeArrowheads="1"/>
          </p:cNvSpPr>
          <p:nvPr/>
        </p:nvSpPr>
        <p:spPr bwMode="auto">
          <a:xfrm>
            <a:off x="13446007" y="7182226"/>
            <a:ext cx="984745" cy="984745"/>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19" name="Freeform 1029">
            <a:extLst>
              <a:ext uri="{FF2B5EF4-FFF2-40B4-BE49-F238E27FC236}">
                <a16:creationId xmlns:a16="http://schemas.microsoft.com/office/drawing/2014/main" id="{D5320B11-CDFA-C441-8F8F-D95B31CAD7DD}"/>
              </a:ext>
            </a:extLst>
          </p:cNvPr>
          <p:cNvSpPr>
            <a:spLocks noChangeArrowheads="1"/>
          </p:cNvSpPr>
          <p:nvPr/>
        </p:nvSpPr>
        <p:spPr bwMode="auto">
          <a:xfrm>
            <a:off x="13473100" y="10421580"/>
            <a:ext cx="984745" cy="984745"/>
          </a:xfrm>
          <a:custGeom>
            <a:avLst/>
            <a:gdLst>
              <a:gd name="T0" fmla="*/ 244446 w 293328"/>
              <a:gd name="T1" fmla="*/ 228587 h 293328"/>
              <a:gd name="T2" fmla="*/ 244446 w 293328"/>
              <a:gd name="T3" fmla="*/ 234621 h 293328"/>
              <a:gd name="T4" fmla="*/ 237545 w 293328"/>
              <a:gd name="T5" fmla="*/ 234621 h 293328"/>
              <a:gd name="T6" fmla="*/ 237545 w 293328"/>
              <a:gd name="T7" fmla="*/ 228587 h 293328"/>
              <a:gd name="T8" fmla="*/ 245596 w 293328"/>
              <a:gd name="T9" fmla="*/ 159330 h 293328"/>
              <a:gd name="T10" fmla="*/ 240995 w 293328"/>
              <a:gd name="T11" fmla="*/ 212071 h 293328"/>
              <a:gd name="T12" fmla="*/ 236395 w 293328"/>
              <a:gd name="T13" fmla="*/ 159330 h 293328"/>
              <a:gd name="T14" fmla="*/ 95389 w 293328"/>
              <a:gd name="T15" fmla="*/ 135644 h 293328"/>
              <a:gd name="T16" fmla="*/ 103439 w 293328"/>
              <a:gd name="T17" fmla="*/ 138962 h 293328"/>
              <a:gd name="T18" fmla="*/ 98840 w 293328"/>
              <a:gd name="T19" fmla="*/ 143385 h 293328"/>
              <a:gd name="T20" fmla="*/ 94239 w 293328"/>
              <a:gd name="T21" fmla="*/ 138962 h 293328"/>
              <a:gd name="T22" fmla="*/ 196634 w 293328"/>
              <a:gd name="T23" fmla="*/ 132537 h 293328"/>
              <a:gd name="T24" fmla="*/ 194100 w 293328"/>
              <a:gd name="T25" fmla="*/ 208222 h 293328"/>
              <a:gd name="T26" fmla="*/ 189754 w 293328"/>
              <a:gd name="T27" fmla="*/ 208222 h 293328"/>
              <a:gd name="T28" fmla="*/ 117691 w 293328"/>
              <a:gd name="T29" fmla="*/ 173096 h 293328"/>
              <a:gd name="T30" fmla="*/ 147747 w 293328"/>
              <a:gd name="T31" fmla="*/ 265800 h 293328"/>
              <a:gd name="T32" fmla="*/ 272319 w 293328"/>
              <a:gd name="T33" fmla="*/ 257472 h 293328"/>
              <a:gd name="T34" fmla="*/ 286079 w 293328"/>
              <a:gd name="T35" fmla="*/ 146661 h 293328"/>
              <a:gd name="T36" fmla="*/ 196634 w 293328"/>
              <a:gd name="T37" fmla="*/ 132537 h 293328"/>
              <a:gd name="T38" fmla="*/ 132213 w 293328"/>
              <a:gd name="T39" fmla="*/ 65255 h 293328"/>
              <a:gd name="T40" fmla="*/ 102366 w 293328"/>
              <a:gd name="T41" fmla="*/ 115069 h 293328"/>
              <a:gd name="T42" fmla="*/ 93737 w 293328"/>
              <a:gd name="T43" fmla="*/ 115069 h 293328"/>
              <a:gd name="T44" fmla="*/ 123583 w 293328"/>
              <a:gd name="T45" fmla="*/ 65255 h 293328"/>
              <a:gd name="T46" fmla="*/ 72521 w 293328"/>
              <a:gd name="T47" fmla="*/ 65255 h 293328"/>
              <a:gd name="T48" fmla="*/ 63890 w 293328"/>
              <a:gd name="T49" fmla="*/ 65255 h 293328"/>
              <a:gd name="T50" fmla="*/ 22814 w 293328"/>
              <a:gd name="T51" fmla="*/ 9053 h 293328"/>
              <a:gd name="T52" fmla="*/ 9053 w 293328"/>
              <a:gd name="T53" fmla="*/ 23174 h 293328"/>
              <a:gd name="T54" fmla="*/ 13397 w 293328"/>
              <a:gd name="T55" fmla="*/ 159698 h 293328"/>
              <a:gd name="T56" fmla="*/ 111535 w 293328"/>
              <a:gd name="T57" fmla="*/ 163681 h 293328"/>
              <a:gd name="T58" fmla="*/ 187581 w 293328"/>
              <a:gd name="T59" fmla="*/ 196634 h 293328"/>
              <a:gd name="T60" fmla="*/ 182873 w 293328"/>
              <a:gd name="T61" fmla="*/ 12674 h 293328"/>
              <a:gd name="T62" fmla="*/ 22814 w 293328"/>
              <a:gd name="T63" fmla="*/ 9053 h 293328"/>
              <a:gd name="T64" fmla="*/ 173459 w 293328"/>
              <a:gd name="T65" fmla="*/ 0 h 293328"/>
              <a:gd name="T66" fmla="*/ 196634 w 293328"/>
              <a:gd name="T67" fmla="*/ 23174 h 293328"/>
              <a:gd name="T68" fmla="*/ 272319 w 293328"/>
              <a:gd name="T69" fmla="*/ 123485 h 293328"/>
              <a:gd name="T70" fmla="*/ 295132 w 293328"/>
              <a:gd name="T71" fmla="*/ 243349 h 293328"/>
              <a:gd name="T72" fmla="*/ 180339 w 293328"/>
              <a:gd name="T73" fmla="*/ 266525 h 293328"/>
              <a:gd name="T74" fmla="*/ 115156 w 293328"/>
              <a:gd name="T75" fmla="*/ 294770 h 293328"/>
              <a:gd name="T76" fmla="*/ 110810 w 293328"/>
              <a:gd name="T77" fmla="*/ 294770 h 293328"/>
              <a:gd name="T78" fmla="*/ 108638 w 293328"/>
              <a:gd name="T79" fmla="*/ 172734 h 293328"/>
              <a:gd name="T80" fmla="*/ 7243 w 293328"/>
              <a:gd name="T81" fmla="*/ 166215 h 293328"/>
              <a:gd name="T82" fmla="*/ 0 w 293328"/>
              <a:gd name="T83" fmla="*/ 23174 h 293328"/>
              <a:gd name="T84" fmla="*/ 22814 w 293328"/>
              <a:gd name="T85" fmla="*/ 0 h 2933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8" h="293328">
                <a:moveTo>
                  <a:pt x="236093" y="227189"/>
                </a:moveTo>
                <a:cubicBezTo>
                  <a:pt x="237998" y="225425"/>
                  <a:pt x="241046" y="225425"/>
                  <a:pt x="242951" y="227189"/>
                </a:cubicBezTo>
                <a:cubicBezTo>
                  <a:pt x="243713" y="227895"/>
                  <a:pt x="244094" y="228953"/>
                  <a:pt x="244094" y="230364"/>
                </a:cubicBezTo>
                <a:cubicBezTo>
                  <a:pt x="244094" y="231070"/>
                  <a:pt x="243713" y="232128"/>
                  <a:pt x="242951" y="233186"/>
                </a:cubicBezTo>
                <a:cubicBezTo>
                  <a:pt x="242189" y="233892"/>
                  <a:pt x="240665" y="234597"/>
                  <a:pt x="239522" y="234597"/>
                </a:cubicBezTo>
                <a:cubicBezTo>
                  <a:pt x="238379" y="234597"/>
                  <a:pt x="236855" y="233892"/>
                  <a:pt x="236093" y="233186"/>
                </a:cubicBezTo>
                <a:cubicBezTo>
                  <a:pt x="235331" y="232128"/>
                  <a:pt x="234950" y="231070"/>
                  <a:pt x="234950" y="230364"/>
                </a:cubicBezTo>
                <a:cubicBezTo>
                  <a:pt x="234950" y="228953"/>
                  <a:pt x="235331" y="227895"/>
                  <a:pt x="236093" y="227189"/>
                </a:cubicBezTo>
                <a:close/>
                <a:moveTo>
                  <a:pt x="239522" y="153988"/>
                </a:moveTo>
                <a:cubicBezTo>
                  <a:pt x="242189" y="153988"/>
                  <a:pt x="244094" y="156172"/>
                  <a:pt x="244094" y="158356"/>
                </a:cubicBezTo>
                <a:lnTo>
                  <a:pt x="244094" y="206406"/>
                </a:lnTo>
                <a:cubicBezTo>
                  <a:pt x="244094" y="208954"/>
                  <a:pt x="242189" y="210774"/>
                  <a:pt x="239522" y="210774"/>
                </a:cubicBezTo>
                <a:cubicBezTo>
                  <a:pt x="236855" y="210774"/>
                  <a:pt x="234950" y="208954"/>
                  <a:pt x="234950" y="206406"/>
                </a:cubicBezTo>
                <a:lnTo>
                  <a:pt x="234950" y="158356"/>
                </a:lnTo>
                <a:cubicBezTo>
                  <a:pt x="234950" y="156172"/>
                  <a:pt x="236855" y="153988"/>
                  <a:pt x="239522" y="153988"/>
                </a:cubicBezTo>
                <a:close/>
                <a:moveTo>
                  <a:pt x="94806" y="134815"/>
                </a:moveTo>
                <a:cubicBezTo>
                  <a:pt x="96711" y="133350"/>
                  <a:pt x="99759" y="133350"/>
                  <a:pt x="101664" y="134815"/>
                </a:cubicBezTo>
                <a:cubicBezTo>
                  <a:pt x="102426" y="135548"/>
                  <a:pt x="102807" y="137013"/>
                  <a:pt x="102807" y="138112"/>
                </a:cubicBezTo>
                <a:cubicBezTo>
                  <a:pt x="102807" y="139211"/>
                  <a:pt x="102426" y="140310"/>
                  <a:pt x="101664" y="141043"/>
                </a:cubicBezTo>
                <a:cubicBezTo>
                  <a:pt x="100902" y="142142"/>
                  <a:pt x="99378" y="142508"/>
                  <a:pt x="98235" y="142508"/>
                </a:cubicBezTo>
                <a:cubicBezTo>
                  <a:pt x="97092" y="142508"/>
                  <a:pt x="95949" y="142142"/>
                  <a:pt x="94806" y="141043"/>
                </a:cubicBezTo>
                <a:cubicBezTo>
                  <a:pt x="94044" y="140310"/>
                  <a:pt x="93663" y="139211"/>
                  <a:pt x="93663" y="138112"/>
                </a:cubicBezTo>
                <a:cubicBezTo>
                  <a:pt x="93663" y="137013"/>
                  <a:pt x="94044" y="135548"/>
                  <a:pt x="94806" y="134815"/>
                </a:cubicBezTo>
                <a:close/>
                <a:moveTo>
                  <a:pt x="195432" y="131727"/>
                </a:moveTo>
                <a:lnTo>
                  <a:pt x="195432" y="202990"/>
                </a:lnTo>
                <a:cubicBezTo>
                  <a:pt x="195432" y="204790"/>
                  <a:pt x="194352" y="206229"/>
                  <a:pt x="192913" y="206949"/>
                </a:cubicBezTo>
                <a:cubicBezTo>
                  <a:pt x="192193" y="207309"/>
                  <a:pt x="191473" y="207669"/>
                  <a:pt x="190753" y="207669"/>
                </a:cubicBezTo>
                <a:cubicBezTo>
                  <a:pt x="190033" y="207669"/>
                  <a:pt x="188954" y="207309"/>
                  <a:pt x="188594" y="206949"/>
                </a:cubicBezTo>
                <a:lnTo>
                  <a:pt x="138926" y="178876"/>
                </a:lnTo>
                <a:cubicBezTo>
                  <a:pt x="132087" y="175277"/>
                  <a:pt x="124529" y="172757"/>
                  <a:pt x="116971" y="172038"/>
                </a:cubicBezTo>
                <a:lnTo>
                  <a:pt x="116971" y="281451"/>
                </a:lnTo>
                <a:lnTo>
                  <a:pt x="146844" y="264175"/>
                </a:lnTo>
                <a:cubicBezTo>
                  <a:pt x="156561" y="258777"/>
                  <a:pt x="167719" y="255898"/>
                  <a:pt x="179236" y="255898"/>
                </a:cubicBezTo>
                <a:lnTo>
                  <a:pt x="270654" y="255898"/>
                </a:lnTo>
                <a:cubicBezTo>
                  <a:pt x="278212" y="255898"/>
                  <a:pt x="284330" y="249779"/>
                  <a:pt x="284330" y="241861"/>
                </a:cubicBezTo>
                <a:lnTo>
                  <a:pt x="284330" y="145764"/>
                </a:lnTo>
                <a:cubicBezTo>
                  <a:pt x="284330" y="137846"/>
                  <a:pt x="278212" y="131727"/>
                  <a:pt x="270654" y="131727"/>
                </a:cubicBezTo>
                <a:lnTo>
                  <a:pt x="195432" y="131727"/>
                </a:lnTo>
                <a:close/>
                <a:moveTo>
                  <a:pt x="97453" y="30163"/>
                </a:moveTo>
                <a:cubicBezTo>
                  <a:pt x="116037" y="30163"/>
                  <a:pt x="131405" y="45702"/>
                  <a:pt x="131405" y="64855"/>
                </a:cubicBezTo>
                <a:cubicBezTo>
                  <a:pt x="131405" y="80033"/>
                  <a:pt x="122828" y="86177"/>
                  <a:pt x="115323" y="91959"/>
                </a:cubicBezTo>
                <a:cubicBezTo>
                  <a:pt x="108175" y="97018"/>
                  <a:pt x="101741" y="101716"/>
                  <a:pt x="101741" y="114365"/>
                </a:cubicBezTo>
                <a:cubicBezTo>
                  <a:pt x="101741" y="116533"/>
                  <a:pt x="99954" y="118701"/>
                  <a:pt x="97453" y="118701"/>
                </a:cubicBezTo>
                <a:cubicBezTo>
                  <a:pt x="94951" y="118701"/>
                  <a:pt x="93164" y="116533"/>
                  <a:pt x="93164" y="114365"/>
                </a:cubicBezTo>
                <a:cubicBezTo>
                  <a:pt x="93164" y="97380"/>
                  <a:pt x="102456" y="90152"/>
                  <a:pt x="110319" y="84731"/>
                </a:cubicBezTo>
                <a:cubicBezTo>
                  <a:pt x="117110" y="79672"/>
                  <a:pt x="122828" y="75336"/>
                  <a:pt x="122828" y="64855"/>
                </a:cubicBezTo>
                <a:cubicBezTo>
                  <a:pt x="122828" y="50762"/>
                  <a:pt x="111391" y="39197"/>
                  <a:pt x="97453" y="39197"/>
                </a:cubicBezTo>
                <a:cubicBezTo>
                  <a:pt x="83514" y="39197"/>
                  <a:pt x="72077" y="50762"/>
                  <a:pt x="72077" y="64855"/>
                </a:cubicBezTo>
                <a:cubicBezTo>
                  <a:pt x="72077" y="67385"/>
                  <a:pt x="70290" y="69192"/>
                  <a:pt x="67789" y="69192"/>
                </a:cubicBezTo>
                <a:cubicBezTo>
                  <a:pt x="65287" y="69192"/>
                  <a:pt x="63500" y="67385"/>
                  <a:pt x="63500" y="64855"/>
                </a:cubicBezTo>
                <a:cubicBezTo>
                  <a:pt x="63500" y="45702"/>
                  <a:pt x="78511" y="30163"/>
                  <a:pt x="97453" y="30163"/>
                </a:cubicBezTo>
                <a:close/>
                <a:moveTo>
                  <a:pt x="22674" y="8998"/>
                </a:moveTo>
                <a:cubicBezTo>
                  <a:pt x="19075" y="8998"/>
                  <a:pt x="15836" y="10437"/>
                  <a:pt x="13317" y="12597"/>
                </a:cubicBezTo>
                <a:cubicBezTo>
                  <a:pt x="10437" y="15476"/>
                  <a:pt x="8998" y="19075"/>
                  <a:pt x="8998" y="23034"/>
                </a:cubicBezTo>
                <a:lnTo>
                  <a:pt x="8998" y="148643"/>
                </a:lnTo>
                <a:cubicBezTo>
                  <a:pt x="8998" y="152602"/>
                  <a:pt x="10437" y="156201"/>
                  <a:pt x="13317" y="158721"/>
                </a:cubicBezTo>
                <a:cubicBezTo>
                  <a:pt x="15836" y="161240"/>
                  <a:pt x="19075" y="162680"/>
                  <a:pt x="22674" y="162680"/>
                </a:cubicBezTo>
                <a:lnTo>
                  <a:pt x="110853" y="162680"/>
                </a:lnTo>
                <a:cubicBezTo>
                  <a:pt x="122370" y="162680"/>
                  <a:pt x="133527" y="165559"/>
                  <a:pt x="143245" y="171318"/>
                </a:cubicBezTo>
                <a:lnTo>
                  <a:pt x="186434" y="195432"/>
                </a:lnTo>
                <a:lnTo>
                  <a:pt x="186434" y="23034"/>
                </a:lnTo>
                <a:cubicBezTo>
                  <a:pt x="186434" y="19075"/>
                  <a:pt x="184635" y="15476"/>
                  <a:pt x="181755" y="12597"/>
                </a:cubicBezTo>
                <a:cubicBezTo>
                  <a:pt x="179236" y="10437"/>
                  <a:pt x="175997" y="8998"/>
                  <a:pt x="172398" y="8998"/>
                </a:cubicBezTo>
                <a:lnTo>
                  <a:pt x="22674" y="8998"/>
                </a:lnTo>
                <a:close/>
                <a:moveTo>
                  <a:pt x="22674" y="0"/>
                </a:moveTo>
                <a:lnTo>
                  <a:pt x="172398" y="0"/>
                </a:lnTo>
                <a:cubicBezTo>
                  <a:pt x="178156" y="0"/>
                  <a:pt x="183915" y="2159"/>
                  <a:pt x="188234" y="6118"/>
                </a:cubicBezTo>
                <a:cubicBezTo>
                  <a:pt x="192553" y="10797"/>
                  <a:pt x="195432" y="16556"/>
                  <a:pt x="195432" y="23034"/>
                </a:cubicBezTo>
                <a:lnTo>
                  <a:pt x="195432" y="122730"/>
                </a:lnTo>
                <a:lnTo>
                  <a:pt x="270654" y="122730"/>
                </a:lnTo>
                <a:cubicBezTo>
                  <a:pt x="283251" y="122730"/>
                  <a:pt x="293328" y="133167"/>
                  <a:pt x="293328" y="145764"/>
                </a:cubicBezTo>
                <a:lnTo>
                  <a:pt x="293328" y="241861"/>
                </a:lnTo>
                <a:cubicBezTo>
                  <a:pt x="293328" y="254458"/>
                  <a:pt x="283251" y="264895"/>
                  <a:pt x="270654" y="264895"/>
                </a:cubicBezTo>
                <a:lnTo>
                  <a:pt x="179236" y="264895"/>
                </a:lnTo>
                <a:cubicBezTo>
                  <a:pt x="169158" y="264895"/>
                  <a:pt x="159801" y="267415"/>
                  <a:pt x="151163" y="272094"/>
                </a:cubicBezTo>
                <a:lnTo>
                  <a:pt x="114452" y="292968"/>
                </a:lnTo>
                <a:cubicBezTo>
                  <a:pt x="113732" y="293328"/>
                  <a:pt x="113372" y="293328"/>
                  <a:pt x="112292" y="293328"/>
                </a:cubicBezTo>
                <a:cubicBezTo>
                  <a:pt x="111573" y="293328"/>
                  <a:pt x="110853" y="293328"/>
                  <a:pt x="110133" y="292968"/>
                </a:cubicBezTo>
                <a:cubicBezTo>
                  <a:pt x="108693" y="291889"/>
                  <a:pt x="107973" y="290449"/>
                  <a:pt x="107973" y="289009"/>
                </a:cubicBezTo>
                <a:lnTo>
                  <a:pt x="107973" y="171678"/>
                </a:lnTo>
                <a:lnTo>
                  <a:pt x="22674" y="171678"/>
                </a:lnTo>
                <a:cubicBezTo>
                  <a:pt x="16916" y="171678"/>
                  <a:pt x="11157" y="169158"/>
                  <a:pt x="7198" y="165199"/>
                </a:cubicBezTo>
                <a:cubicBezTo>
                  <a:pt x="2519" y="160880"/>
                  <a:pt x="0" y="155122"/>
                  <a:pt x="0" y="148643"/>
                </a:cubicBezTo>
                <a:lnTo>
                  <a:pt x="0" y="23034"/>
                </a:lnTo>
                <a:cubicBezTo>
                  <a:pt x="0" y="16556"/>
                  <a:pt x="2519" y="10797"/>
                  <a:pt x="7198" y="6118"/>
                </a:cubicBezTo>
                <a:cubicBezTo>
                  <a:pt x="11157" y="2159"/>
                  <a:pt x="16916" y="0"/>
                  <a:pt x="22674"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20" name="Freeform 1022">
            <a:extLst>
              <a:ext uri="{FF2B5EF4-FFF2-40B4-BE49-F238E27FC236}">
                <a16:creationId xmlns:a16="http://schemas.microsoft.com/office/drawing/2014/main" id="{13AA9A17-AC0E-7241-ADC9-73ED3F323CCF}"/>
              </a:ext>
            </a:extLst>
          </p:cNvPr>
          <p:cNvSpPr>
            <a:spLocks noChangeArrowheads="1"/>
          </p:cNvSpPr>
          <p:nvPr/>
        </p:nvSpPr>
        <p:spPr bwMode="auto">
          <a:xfrm>
            <a:off x="4103542" y="5637131"/>
            <a:ext cx="1644542" cy="1644536"/>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1" name="Freeform 1026">
            <a:extLst>
              <a:ext uri="{FF2B5EF4-FFF2-40B4-BE49-F238E27FC236}">
                <a16:creationId xmlns:a16="http://schemas.microsoft.com/office/drawing/2014/main" id="{F5FDC9DE-BF3A-8242-B375-7A8B55F5C54E}"/>
              </a:ext>
            </a:extLst>
          </p:cNvPr>
          <p:cNvSpPr>
            <a:spLocks noChangeArrowheads="1"/>
          </p:cNvSpPr>
          <p:nvPr/>
        </p:nvSpPr>
        <p:spPr bwMode="auto">
          <a:xfrm>
            <a:off x="8365356" y="5637127"/>
            <a:ext cx="1644542" cy="1644542"/>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2" name="Freeform 1029">
            <a:extLst>
              <a:ext uri="{FF2B5EF4-FFF2-40B4-BE49-F238E27FC236}">
                <a16:creationId xmlns:a16="http://schemas.microsoft.com/office/drawing/2014/main" id="{A15E1F39-B33E-4443-9761-26CAFE299D13}"/>
              </a:ext>
            </a:extLst>
          </p:cNvPr>
          <p:cNvSpPr>
            <a:spLocks noChangeArrowheads="1"/>
          </p:cNvSpPr>
          <p:nvPr/>
        </p:nvSpPr>
        <p:spPr bwMode="auto">
          <a:xfrm>
            <a:off x="5987311" y="9187034"/>
            <a:ext cx="1644542" cy="1644542"/>
          </a:xfrm>
          <a:custGeom>
            <a:avLst/>
            <a:gdLst>
              <a:gd name="T0" fmla="*/ 244446 w 293328"/>
              <a:gd name="T1" fmla="*/ 228587 h 293328"/>
              <a:gd name="T2" fmla="*/ 244446 w 293328"/>
              <a:gd name="T3" fmla="*/ 234621 h 293328"/>
              <a:gd name="T4" fmla="*/ 237545 w 293328"/>
              <a:gd name="T5" fmla="*/ 234621 h 293328"/>
              <a:gd name="T6" fmla="*/ 237545 w 293328"/>
              <a:gd name="T7" fmla="*/ 228587 h 293328"/>
              <a:gd name="T8" fmla="*/ 245596 w 293328"/>
              <a:gd name="T9" fmla="*/ 159330 h 293328"/>
              <a:gd name="T10" fmla="*/ 240995 w 293328"/>
              <a:gd name="T11" fmla="*/ 212071 h 293328"/>
              <a:gd name="T12" fmla="*/ 236395 w 293328"/>
              <a:gd name="T13" fmla="*/ 159330 h 293328"/>
              <a:gd name="T14" fmla="*/ 95389 w 293328"/>
              <a:gd name="T15" fmla="*/ 135644 h 293328"/>
              <a:gd name="T16" fmla="*/ 103439 w 293328"/>
              <a:gd name="T17" fmla="*/ 138962 h 293328"/>
              <a:gd name="T18" fmla="*/ 98840 w 293328"/>
              <a:gd name="T19" fmla="*/ 143385 h 293328"/>
              <a:gd name="T20" fmla="*/ 94239 w 293328"/>
              <a:gd name="T21" fmla="*/ 138962 h 293328"/>
              <a:gd name="T22" fmla="*/ 196634 w 293328"/>
              <a:gd name="T23" fmla="*/ 132537 h 293328"/>
              <a:gd name="T24" fmla="*/ 194100 w 293328"/>
              <a:gd name="T25" fmla="*/ 208222 h 293328"/>
              <a:gd name="T26" fmla="*/ 189754 w 293328"/>
              <a:gd name="T27" fmla="*/ 208222 h 293328"/>
              <a:gd name="T28" fmla="*/ 117691 w 293328"/>
              <a:gd name="T29" fmla="*/ 173096 h 293328"/>
              <a:gd name="T30" fmla="*/ 147747 w 293328"/>
              <a:gd name="T31" fmla="*/ 265800 h 293328"/>
              <a:gd name="T32" fmla="*/ 272319 w 293328"/>
              <a:gd name="T33" fmla="*/ 257472 h 293328"/>
              <a:gd name="T34" fmla="*/ 286079 w 293328"/>
              <a:gd name="T35" fmla="*/ 146661 h 293328"/>
              <a:gd name="T36" fmla="*/ 196634 w 293328"/>
              <a:gd name="T37" fmla="*/ 132537 h 293328"/>
              <a:gd name="T38" fmla="*/ 132213 w 293328"/>
              <a:gd name="T39" fmla="*/ 65255 h 293328"/>
              <a:gd name="T40" fmla="*/ 102366 w 293328"/>
              <a:gd name="T41" fmla="*/ 115069 h 293328"/>
              <a:gd name="T42" fmla="*/ 93737 w 293328"/>
              <a:gd name="T43" fmla="*/ 115069 h 293328"/>
              <a:gd name="T44" fmla="*/ 123583 w 293328"/>
              <a:gd name="T45" fmla="*/ 65255 h 293328"/>
              <a:gd name="T46" fmla="*/ 72521 w 293328"/>
              <a:gd name="T47" fmla="*/ 65255 h 293328"/>
              <a:gd name="T48" fmla="*/ 63890 w 293328"/>
              <a:gd name="T49" fmla="*/ 65255 h 293328"/>
              <a:gd name="T50" fmla="*/ 22814 w 293328"/>
              <a:gd name="T51" fmla="*/ 9053 h 293328"/>
              <a:gd name="T52" fmla="*/ 9053 w 293328"/>
              <a:gd name="T53" fmla="*/ 23174 h 293328"/>
              <a:gd name="T54" fmla="*/ 13397 w 293328"/>
              <a:gd name="T55" fmla="*/ 159698 h 293328"/>
              <a:gd name="T56" fmla="*/ 111535 w 293328"/>
              <a:gd name="T57" fmla="*/ 163681 h 293328"/>
              <a:gd name="T58" fmla="*/ 187581 w 293328"/>
              <a:gd name="T59" fmla="*/ 196634 h 293328"/>
              <a:gd name="T60" fmla="*/ 182873 w 293328"/>
              <a:gd name="T61" fmla="*/ 12674 h 293328"/>
              <a:gd name="T62" fmla="*/ 22814 w 293328"/>
              <a:gd name="T63" fmla="*/ 9053 h 293328"/>
              <a:gd name="T64" fmla="*/ 173459 w 293328"/>
              <a:gd name="T65" fmla="*/ 0 h 293328"/>
              <a:gd name="T66" fmla="*/ 196634 w 293328"/>
              <a:gd name="T67" fmla="*/ 23174 h 293328"/>
              <a:gd name="T68" fmla="*/ 272319 w 293328"/>
              <a:gd name="T69" fmla="*/ 123485 h 293328"/>
              <a:gd name="T70" fmla="*/ 295132 w 293328"/>
              <a:gd name="T71" fmla="*/ 243349 h 293328"/>
              <a:gd name="T72" fmla="*/ 180339 w 293328"/>
              <a:gd name="T73" fmla="*/ 266525 h 293328"/>
              <a:gd name="T74" fmla="*/ 115156 w 293328"/>
              <a:gd name="T75" fmla="*/ 294770 h 293328"/>
              <a:gd name="T76" fmla="*/ 110810 w 293328"/>
              <a:gd name="T77" fmla="*/ 294770 h 293328"/>
              <a:gd name="T78" fmla="*/ 108638 w 293328"/>
              <a:gd name="T79" fmla="*/ 172734 h 293328"/>
              <a:gd name="T80" fmla="*/ 7243 w 293328"/>
              <a:gd name="T81" fmla="*/ 166215 h 293328"/>
              <a:gd name="T82" fmla="*/ 0 w 293328"/>
              <a:gd name="T83" fmla="*/ 23174 h 293328"/>
              <a:gd name="T84" fmla="*/ 22814 w 293328"/>
              <a:gd name="T85" fmla="*/ 0 h 29332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93328" h="293328">
                <a:moveTo>
                  <a:pt x="236093" y="227189"/>
                </a:moveTo>
                <a:cubicBezTo>
                  <a:pt x="237998" y="225425"/>
                  <a:pt x="241046" y="225425"/>
                  <a:pt x="242951" y="227189"/>
                </a:cubicBezTo>
                <a:cubicBezTo>
                  <a:pt x="243713" y="227895"/>
                  <a:pt x="244094" y="228953"/>
                  <a:pt x="244094" y="230364"/>
                </a:cubicBezTo>
                <a:cubicBezTo>
                  <a:pt x="244094" y="231070"/>
                  <a:pt x="243713" y="232128"/>
                  <a:pt x="242951" y="233186"/>
                </a:cubicBezTo>
                <a:cubicBezTo>
                  <a:pt x="242189" y="233892"/>
                  <a:pt x="240665" y="234597"/>
                  <a:pt x="239522" y="234597"/>
                </a:cubicBezTo>
                <a:cubicBezTo>
                  <a:pt x="238379" y="234597"/>
                  <a:pt x="236855" y="233892"/>
                  <a:pt x="236093" y="233186"/>
                </a:cubicBezTo>
                <a:cubicBezTo>
                  <a:pt x="235331" y="232128"/>
                  <a:pt x="234950" y="231070"/>
                  <a:pt x="234950" y="230364"/>
                </a:cubicBezTo>
                <a:cubicBezTo>
                  <a:pt x="234950" y="228953"/>
                  <a:pt x="235331" y="227895"/>
                  <a:pt x="236093" y="227189"/>
                </a:cubicBezTo>
                <a:close/>
                <a:moveTo>
                  <a:pt x="239522" y="153988"/>
                </a:moveTo>
                <a:cubicBezTo>
                  <a:pt x="242189" y="153988"/>
                  <a:pt x="244094" y="156172"/>
                  <a:pt x="244094" y="158356"/>
                </a:cubicBezTo>
                <a:lnTo>
                  <a:pt x="244094" y="206406"/>
                </a:lnTo>
                <a:cubicBezTo>
                  <a:pt x="244094" y="208954"/>
                  <a:pt x="242189" y="210774"/>
                  <a:pt x="239522" y="210774"/>
                </a:cubicBezTo>
                <a:cubicBezTo>
                  <a:pt x="236855" y="210774"/>
                  <a:pt x="234950" y="208954"/>
                  <a:pt x="234950" y="206406"/>
                </a:cubicBezTo>
                <a:lnTo>
                  <a:pt x="234950" y="158356"/>
                </a:lnTo>
                <a:cubicBezTo>
                  <a:pt x="234950" y="156172"/>
                  <a:pt x="236855" y="153988"/>
                  <a:pt x="239522" y="153988"/>
                </a:cubicBezTo>
                <a:close/>
                <a:moveTo>
                  <a:pt x="94806" y="134815"/>
                </a:moveTo>
                <a:cubicBezTo>
                  <a:pt x="96711" y="133350"/>
                  <a:pt x="99759" y="133350"/>
                  <a:pt x="101664" y="134815"/>
                </a:cubicBezTo>
                <a:cubicBezTo>
                  <a:pt x="102426" y="135548"/>
                  <a:pt x="102807" y="137013"/>
                  <a:pt x="102807" y="138112"/>
                </a:cubicBezTo>
                <a:cubicBezTo>
                  <a:pt x="102807" y="139211"/>
                  <a:pt x="102426" y="140310"/>
                  <a:pt x="101664" y="141043"/>
                </a:cubicBezTo>
                <a:cubicBezTo>
                  <a:pt x="100902" y="142142"/>
                  <a:pt x="99378" y="142508"/>
                  <a:pt x="98235" y="142508"/>
                </a:cubicBezTo>
                <a:cubicBezTo>
                  <a:pt x="97092" y="142508"/>
                  <a:pt x="95949" y="142142"/>
                  <a:pt x="94806" y="141043"/>
                </a:cubicBezTo>
                <a:cubicBezTo>
                  <a:pt x="94044" y="140310"/>
                  <a:pt x="93663" y="139211"/>
                  <a:pt x="93663" y="138112"/>
                </a:cubicBezTo>
                <a:cubicBezTo>
                  <a:pt x="93663" y="137013"/>
                  <a:pt x="94044" y="135548"/>
                  <a:pt x="94806" y="134815"/>
                </a:cubicBezTo>
                <a:close/>
                <a:moveTo>
                  <a:pt x="195432" y="131727"/>
                </a:moveTo>
                <a:lnTo>
                  <a:pt x="195432" y="202990"/>
                </a:lnTo>
                <a:cubicBezTo>
                  <a:pt x="195432" y="204790"/>
                  <a:pt x="194352" y="206229"/>
                  <a:pt x="192913" y="206949"/>
                </a:cubicBezTo>
                <a:cubicBezTo>
                  <a:pt x="192193" y="207309"/>
                  <a:pt x="191473" y="207669"/>
                  <a:pt x="190753" y="207669"/>
                </a:cubicBezTo>
                <a:cubicBezTo>
                  <a:pt x="190033" y="207669"/>
                  <a:pt x="188954" y="207309"/>
                  <a:pt x="188594" y="206949"/>
                </a:cubicBezTo>
                <a:lnTo>
                  <a:pt x="138926" y="178876"/>
                </a:lnTo>
                <a:cubicBezTo>
                  <a:pt x="132087" y="175277"/>
                  <a:pt x="124529" y="172757"/>
                  <a:pt x="116971" y="172038"/>
                </a:cubicBezTo>
                <a:lnTo>
                  <a:pt x="116971" y="281451"/>
                </a:lnTo>
                <a:lnTo>
                  <a:pt x="146844" y="264175"/>
                </a:lnTo>
                <a:cubicBezTo>
                  <a:pt x="156561" y="258777"/>
                  <a:pt x="167719" y="255898"/>
                  <a:pt x="179236" y="255898"/>
                </a:cubicBezTo>
                <a:lnTo>
                  <a:pt x="270654" y="255898"/>
                </a:lnTo>
                <a:cubicBezTo>
                  <a:pt x="278212" y="255898"/>
                  <a:pt x="284330" y="249779"/>
                  <a:pt x="284330" y="241861"/>
                </a:cubicBezTo>
                <a:lnTo>
                  <a:pt x="284330" y="145764"/>
                </a:lnTo>
                <a:cubicBezTo>
                  <a:pt x="284330" y="137846"/>
                  <a:pt x="278212" y="131727"/>
                  <a:pt x="270654" y="131727"/>
                </a:cubicBezTo>
                <a:lnTo>
                  <a:pt x="195432" y="131727"/>
                </a:lnTo>
                <a:close/>
                <a:moveTo>
                  <a:pt x="97453" y="30163"/>
                </a:moveTo>
                <a:cubicBezTo>
                  <a:pt x="116037" y="30163"/>
                  <a:pt x="131405" y="45702"/>
                  <a:pt x="131405" y="64855"/>
                </a:cubicBezTo>
                <a:cubicBezTo>
                  <a:pt x="131405" y="80033"/>
                  <a:pt x="122828" y="86177"/>
                  <a:pt x="115323" y="91959"/>
                </a:cubicBezTo>
                <a:cubicBezTo>
                  <a:pt x="108175" y="97018"/>
                  <a:pt x="101741" y="101716"/>
                  <a:pt x="101741" y="114365"/>
                </a:cubicBezTo>
                <a:cubicBezTo>
                  <a:pt x="101741" y="116533"/>
                  <a:pt x="99954" y="118701"/>
                  <a:pt x="97453" y="118701"/>
                </a:cubicBezTo>
                <a:cubicBezTo>
                  <a:pt x="94951" y="118701"/>
                  <a:pt x="93164" y="116533"/>
                  <a:pt x="93164" y="114365"/>
                </a:cubicBezTo>
                <a:cubicBezTo>
                  <a:pt x="93164" y="97380"/>
                  <a:pt x="102456" y="90152"/>
                  <a:pt x="110319" y="84731"/>
                </a:cubicBezTo>
                <a:cubicBezTo>
                  <a:pt x="117110" y="79672"/>
                  <a:pt x="122828" y="75336"/>
                  <a:pt x="122828" y="64855"/>
                </a:cubicBezTo>
                <a:cubicBezTo>
                  <a:pt x="122828" y="50762"/>
                  <a:pt x="111391" y="39197"/>
                  <a:pt x="97453" y="39197"/>
                </a:cubicBezTo>
                <a:cubicBezTo>
                  <a:pt x="83514" y="39197"/>
                  <a:pt x="72077" y="50762"/>
                  <a:pt x="72077" y="64855"/>
                </a:cubicBezTo>
                <a:cubicBezTo>
                  <a:pt x="72077" y="67385"/>
                  <a:pt x="70290" y="69192"/>
                  <a:pt x="67789" y="69192"/>
                </a:cubicBezTo>
                <a:cubicBezTo>
                  <a:pt x="65287" y="69192"/>
                  <a:pt x="63500" y="67385"/>
                  <a:pt x="63500" y="64855"/>
                </a:cubicBezTo>
                <a:cubicBezTo>
                  <a:pt x="63500" y="45702"/>
                  <a:pt x="78511" y="30163"/>
                  <a:pt x="97453" y="30163"/>
                </a:cubicBezTo>
                <a:close/>
                <a:moveTo>
                  <a:pt x="22674" y="8998"/>
                </a:moveTo>
                <a:cubicBezTo>
                  <a:pt x="19075" y="8998"/>
                  <a:pt x="15836" y="10437"/>
                  <a:pt x="13317" y="12597"/>
                </a:cubicBezTo>
                <a:cubicBezTo>
                  <a:pt x="10437" y="15476"/>
                  <a:pt x="8998" y="19075"/>
                  <a:pt x="8998" y="23034"/>
                </a:cubicBezTo>
                <a:lnTo>
                  <a:pt x="8998" y="148643"/>
                </a:lnTo>
                <a:cubicBezTo>
                  <a:pt x="8998" y="152602"/>
                  <a:pt x="10437" y="156201"/>
                  <a:pt x="13317" y="158721"/>
                </a:cubicBezTo>
                <a:cubicBezTo>
                  <a:pt x="15836" y="161240"/>
                  <a:pt x="19075" y="162680"/>
                  <a:pt x="22674" y="162680"/>
                </a:cubicBezTo>
                <a:lnTo>
                  <a:pt x="110853" y="162680"/>
                </a:lnTo>
                <a:cubicBezTo>
                  <a:pt x="122370" y="162680"/>
                  <a:pt x="133527" y="165559"/>
                  <a:pt x="143245" y="171318"/>
                </a:cubicBezTo>
                <a:lnTo>
                  <a:pt x="186434" y="195432"/>
                </a:lnTo>
                <a:lnTo>
                  <a:pt x="186434" y="23034"/>
                </a:lnTo>
                <a:cubicBezTo>
                  <a:pt x="186434" y="19075"/>
                  <a:pt x="184635" y="15476"/>
                  <a:pt x="181755" y="12597"/>
                </a:cubicBezTo>
                <a:cubicBezTo>
                  <a:pt x="179236" y="10437"/>
                  <a:pt x="175997" y="8998"/>
                  <a:pt x="172398" y="8998"/>
                </a:cubicBezTo>
                <a:lnTo>
                  <a:pt x="22674" y="8998"/>
                </a:lnTo>
                <a:close/>
                <a:moveTo>
                  <a:pt x="22674" y="0"/>
                </a:moveTo>
                <a:lnTo>
                  <a:pt x="172398" y="0"/>
                </a:lnTo>
                <a:cubicBezTo>
                  <a:pt x="178156" y="0"/>
                  <a:pt x="183915" y="2159"/>
                  <a:pt x="188234" y="6118"/>
                </a:cubicBezTo>
                <a:cubicBezTo>
                  <a:pt x="192553" y="10797"/>
                  <a:pt x="195432" y="16556"/>
                  <a:pt x="195432" y="23034"/>
                </a:cubicBezTo>
                <a:lnTo>
                  <a:pt x="195432" y="122730"/>
                </a:lnTo>
                <a:lnTo>
                  <a:pt x="270654" y="122730"/>
                </a:lnTo>
                <a:cubicBezTo>
                  <a:pt x="283251" y="122730"/>
                  <a:pt x="293328" y="133167"/>
                  <a:pt x="293328" y="145764"/>
                </a:cubicBezTo>
                <a:lnTo>
                  <a:pt x="293328" y="241861"/>
                </a:lnTo>
                <a:cubicBezTo>
                  <a:pt x="293328" y="254458"/>
                  <a:pt x="283251" y="264895"/>
                  <a:pt x="270654" y="264895"/>
                </a:cubicBezTo>
                <a:lnTo>
                  <a:pt x="179236" y="264895"/>
                </a:lnTo>
                <a:cubicBezTo>
                  <a:pt x="169158" y="264895"/>
                  <a:pt x="159801" y="267415"/>
                  <a:pt x="151163" y="272094"/>
                </a:cubicBezTo>
                <a:lnTo>
                  <a:pt x="114452" y="292968"/>
                </a:lnTo>
                <a:cubicBezTo>
                  <a:pt x="113732" y="293328"/>
                  <a:pt x="113372" y="293328"/>
                  <a:pt x="112292" y="293328"/>
                </a:cubicBezTo>
                <a:cubicBezTo>
                  <a:pt x="111573" y="293328"/>
                  <a:pt x="110853" y="293328"/>
                  <a:pt x="110133" y="292968"/>
                </a:cubicBezTo>
                <a:cubicBezTo>
                  <a:pt x="108693" y="291889"/>
                  <a:pt x="107973" y="290449"/>
                  <a:pt x="107973" y="289009"/>
                </a:cubicBezTo>
                <a:lnTo>
                  <a:pt x="107973" y="171678"/>
                </a:lnTo>
                <a:lnTo>
                  <a:pt x="22674" y="171678"/>
                </a:lnTo>
                <a:cubicBezTo>
                  <a:pt x="16916" y="171678"/>
                  <a:pt x="11157" y="169158"/>
                  <a:pt x="7198" y="165199"/>
                </a:cubicBezTo>
                <a:cubicBezTo>
                  <a:pt x="2519" y="160880"/>
                  <a:pt x="0" y="155122"/>
                  <a:pt x="0" y="148643"/>
                </a:cubicBezTo>
                <a:lnTo>
                  <a:pt x="0" y="23034"/>
                </a:lnTo>
                <a:cubicBezTo>
                  <a:pt x="0" y="16556"/>
                  <a:pt x="2519" y="10797"/>
                  <a:pt x="7198" y="6118"/>
                </a:cubicBezTo>
                <a:cubicBezTo>
                  <a:pt x="11157" y="2159"/>
                  <a:pt x="16916" y="0"/>
                  <a:pt x="226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53436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431">
            <a:extLst>
              <a:ext uri="{FF2B5EF4-FFF2-40B4-BE49-F238E27FC236}">
                <a16:creationId xmlns:a16="http://schemas.microsoft.com/office/drawing/2014/main" id="{B2E3B72B-C4B4-7E41-AFC1-DF8C17E162BF}"/>
              </a:ext>
            </a:extLst>
          </p:cNvPr>
          <p:cNvSpPr/>
          <p:nvPr/>
        </p:nvSpPr>
        <p:spPr>
          <a:xfrm>
            <a:off x="5362654" y="2999665"/>
            <a:ext cx="5297498" cy="6917422"/>
          </a:xfrm>
          <a:custGeom>
            <a:avLst/>
            <a:gdLst/>
            <a:ahLst/>
            <a:cxnLst>
              <a:cxn ang="0">
                <a:pos x="wd2" y="hd2"/>
              </a:cxn>
              <a:cxn ang="5400000">
                <a:pos x="wd2" y="hd2"/>
              </a:cxn>
              <a:cxn ang="10800000">
                <a:pos x="wd2" y="hd2"/>
              </a:cxn>
              <a:cxn ang="16200000">
                <a:pos x="wd2" y="hd2"/>
              </a:cxn>
            </a:cxnLst>
            <a:rect l="0" t="0" r="r" b="b"/>
            <a:pathLst>
              <a:path w="21600" h="21600" extrusionOk="0">
                <a:moveTo>
                  <a:pt x="0" y="2912"/>
                </a:moveTo>
                <a:lnTo>
                  <a:pt x="0" y="0"/>
                </a:lnTo>
                <a:lnTo>
                  <a:pt x="21600" y="0"/>
                </a:lnTo>
                <a:lnTo>
                  <a:pt x="21600" y="21600"/>
                </a:lnTo>
                <a:lnTo>
                  <a:pt x="0" y="21600"/>
                </a:lnTo>
                <a:lnTo>
                  <a:pt x="0" y="18688"/>
                </a:lnTo>
              </a:path>
            </a:pathLst>
          </a:custGeom>
          <a:noFill/>
          <a:ln w="38100" cap="flat">
            <a:solidFill>
              <a:schemeClr val="bg1">
                <a:lumMod val="85000"/>
              </a:schemeClr>
            </a:solidFill>
            <a:prstDash val="solid"/>
            <a:miter lim="400000"/>
          </a:ln>
          <a:effectLst/>
        </p:spPr>
        <p:txBody>
          <a:bodyPr wrap="square" lIns="0" tIns="0" rIns="0" bIns="0" numCol="1" anchor="ctr">
            <a:noAutofit/>
          </a:bodyPr>
          <a:lstStyle/>
          <a:p>
            <a:pPr defTabSz="2053901">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2432">
            <a:extLst>
              <a:ext uri="{FF2B5EF4-FFF2-40B4-BE49-F238E27FC236}">
                <a16:creationId xmlns:a16="http://schemas.microsoft.com/office/drawing/2014/main" id="{22CA145B-534F-E640-B05A-233E4F3F4723}"/>
              </a:ext>
            </a:extLst>
          </p:cNvPr>
          <p:cNvSpPr/>
          <p:nvPr/>
        </p:nvSpPr>
        <p:spPr>
          <a:xfrm flipH="1">
            <a:off x="13761100" y="2999665"/>
            <a:ext cx="5311871" cy="6917422"/>
          </a:xfrm>
          <a:custGeom>
            <a:avLst/>
            <a:gdLst/>
            <a:ahLst/>
            <a:cxnLst>
              <a:cxn ang="0">
                <a:pos x="wd2" y="hd2"/>
              </a:cxn>
              <a:cxn ang="5400000">
                <a:pos x="wd2" y="hd2"/>
              </a:cxn>
              <a:cxn ang="10800000">
                <a:pos x="wd2" y="hd2"/>
              </a:cxn>
              <a:cxn ang="16200000">
                <a:pos x="wd2" y="hd2"/>
              </a:cxn>
            </a:cxnLst>
            <a:rect l="0" t="0" r="r" b="b"/>
            <a:pathLst>
              <a:path w="21600" h="21600" extrusionOk="0">
                <a:moveTo>
                  <a:pt x="0" y="2912"/>
                </a:moveTo>
                <a:lnTo>
                  <a:pt x="0" y="0"/>
                </a:lnTo>
                <a:lnTo>
                  <a:pt x="21600" y="0"/>
                </a:lnTo>
                <a:lnTo>
                  <a:pt x="21600" y="21600"/>
                </a:lnTo>
                <a:lnTo>
                  <a:pt x="0" y="21600"/>
                </a:lnTo>
                <a:lnTo>
                  <a:pt x="0" y="18688"/>
                </a:lnTo>
              </a:path>
            </a:pathLst>
          </a:custGeom>
          <a:noFill/>
          <a:ln w="38100" cap="flat">
            <a:solidFill>
              <a:schemeClr val="bg1">
                <a:lumMod val="85000"/>
              </a:schemeClr>
            </a:solidFill>
            <a:prstDash val="solid"/>
            <a:miter lim="400000"/>
          </a:ln>
          <a:effectLst/>
        </p:spPr>
        <p:txBody>
          <a:bodyPr wrap="square" lIns="0" tIns="0" rIns="0" bIns="0" numCol="1" anchor="ctr">
            <a:noAutofit/>
          </a:bodyPr>
          <a:lstStyle/>
          <a:p>
            <a:pPr defTabSz="2053901">
              <a:defRPr sz="10400">
                <a:solidFill>
                  <a:srgbClr val="000000"/>
                </a:solidFill>
                <a:latin typeface="Gill Sans"/>
                <a:ea typeface="Gill Sans"/>
                <a:cs typeface="Gill Sans"/>
                <a:sym typeface="Gill Sans"/>
              </a:defRPr>
            </a:pPr>
            <a:endParaRPr sz="1462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2409">
            <a:extLst>
              <a:ext uri="{FF2B5EF4-FFF2-40B4-BE49-F238E27FC236}">
                <a16:creationId xmlns:a16="http://schemas.microsoft.com/office/drawing/2014/main" id="{CBE2FB4E-4D42-5841-8059-DFB23A508D1D}"/>
              </a:ext>
            </a:extLst>
          </p:cNvPr>
          <p:cNvSpPr/>
          <p:nvPr/>
        </p:nvSpPr>
        <p:spPr>
          <a:xfrm>
            <a:off x="9308333" y="4691630"/>
            <a:ext cx="1025866" cy="1025868"/>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2410">
            <a:extLst>
              <a:ext uri="{FF2B5EF4-FFF2-40B4-BE49-F238E27FC236}">
                <a16:creationId xmlns:a16="http://schemas.microsoft.com/office/drawing/2014/main" id="{E507239D-E39E-D740-807C-9C79DF050EAC}"/>
              </a:ext>
            </a:extLst>
          </p:cNvPr>
          <p:cNvSpPr/>
          <p:nvPr/>
        </p:nvSpPr>
        <p:spPr>
          <a:xfrm>
            <a:off x="12348671" y="4691630"/>
            <a:ext cx="1025866" cy="1025868"/>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2411">
            <a:extLst>
              <a:ext uri="{FF2B5EF4-FFF2-40B4-BE49-F238E27FC236}">
                <a16:creationId xmlns:a16="http://schemas.microsoft.com/office/drawing/2014/main" id="{6EED060A-012C-5C4B-9213-4E3E4F2E345B}"/>
              </a:ext>
            </a:extLst>
          </p:cNvPr>
          <p:cNvSpPr/>
          <p:nvPr/>
        </p:nvSpPr>
        <p:spPr>
          <a:xfrm>
            <a:off x="10995617" y="4691630"/>
            <a:ext cx="1025866" cy="1025868"/>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2412">
            <a:extLst>
              <a:ext uri="{FF2B5EF4-FFF2-40B4-BE49-F238E27FC236}">
                <a16:creationId xmlns:a16="http://schemas.microsoft.com/office/drawing/2014/main" id="{7A3B8119-6AF8-5A44-8E12-13CCB4DD6F0E}"/>
              </a:ext>
            </a:extLst>
          </p:cNvPr>
          <p:cNvSpPr/>
          <p:nvPr/>
        </p:nvSpPr>
        <p:spPr>
          <a:xfrm>
            <a:off x="14128428" y="3407116"/>
            <a:ext cx="1025866" cy="1025868"/>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Shape 2413">
            <a:extLst>
              <a:ext uri="{FF2B5EF4-FFF2-40B4-BE49-F238E27FC236}">
                <a16:creationId xmlns:a16="http://schemas.microsoft.com/office/drawing/2014/main" id="{A3C68920-5E01-B64D-8D47-FDD0FC87A993}"/>
              </a:ext>
            </a:extLst>
          </p:cNvPr>
          <p:cNvSpPr/>
          <p:nvPr/>
        </p:nvSpPr>
        <p:spPr>
          <a:xfrm>
            <a:off x="14128428" y="5954372"/>
            <a:ext cx="1025866" cy="1025868"/>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7" name="Shape 2414">
            <a:extLst>
              <a:ext uri="{FF2B5EF4-FFF2-40B4-BE49-F238E27FC236}">
                <a16:creationId xmlns:a16="http://schemas.microsoft.com/office/drawing/2014/main" id="{80A722AC-65E6-8745-A8B2-708831D69C21}"/>
              </a:ext>
            </a:extLst>
          </p:cNvPr>
          <p:cNvSpPr/>
          <p:nvPr/>
        </p:nvSpPr>
        <p:spPr>
          <a:xfrm>
            <a:off x="14128428" y="4691630"/>
            <a:ext cx="1025866" cy="1025868"/>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2415">
            <a:extLst>
              <a:ext uri="{FF2B5EF4-FFF2-40B4-BE49-F238E27FC236}">
                <a16:creationId xmlns:a16="http://schemas.microsoft.com/office/drawing/2014/main" id="{2A6D9C13-7178-B845-942F-0F734EC2ADB2}"/>
              </a:ext>
            </a:extLst>
          </p:cNvPr>
          <p:cNvSpPr/>
          <p:nvPr/>
        </p:nvSpPr>
        <p:spPr>
          <a:xfrm>
            <a:off x="8067363" y="4691630"/>
            <a:ext cx="1025866" cy="1025868"/>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2416">
            <a:extLst>
              <a:ext uri="{FF2B5EF4-FFF2-40B4-BE49-F238E27FC236}">
                <a16:creationId xmlns:a16="http://schemas.microsoft.com/office/drawing/2014/main" id="{58BFCBE9-76E7-DC42-BDC0-BA48D21FDDE9}"/>
              </a:ext>
            </a:extLst>
          </p:cNvPr>
          <p:cNvSpPr/>
          <p:nvPr/>
        </p:nvSpPr>
        <p:spPr>
          <a:xfrm>
            <a:off x="9308333" y="5954372"/>
            <a:ext cx="1025866" cy="1025868"/>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2417">
            <a:extLst>
              <a:ext uri="{FF2B5EF4-FFF2-40B4-BE49-F238E27FC236}">
                <a16:creationId xmlns:a16="http://schemas.microsoft.com/office/drawing/2014/main" id="{58F553F5-9BCE-2F4A-9B21-6A10DB73DFE2}"/>
              </a:ext>
            </a:extLst>
          </p:cNvPr>
          <p:cNvSpPr/>
          <p:nvPr/>
        </p:nvSpPr>
        <p:spPr>
          <a:xfrm>
            <a:off x="9308333" y="3428886"/>
            <a:ext cx="1025866" cy="1025868"/>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2418">
            <a:extLst>
              <a:ext uri="{FF2B5EF4-FFF2-40B4-BE49-F238E27FC236}">
                <a16:creationId xmlns:a16="http://schemas.microsoft.com/office/drawing/2014/main" id="{6C8C9171-409A-1D4C-A820-FF2A0BBA26FE}"/>
              </a:ext>
            </a:extLst>
          </p:cNvPr>
          <p:cNvSpPr/>
          <p:nvPr/>
        </p:nvSpPr>
        <p:spPr>
          <a:xfrm>
            <a:off x="10995617" y="5954372"/>
            <a:ext cx="1025866" cy="1025868"/>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2419">
            <a:extLst>
              <a:ext uri="{FF2B5EF4-FFF2-40B4-BE49-F238E27FC236}">
                <a16:creationId xmlns:a16="http://schemas.microsoft.com/office/drawing/2014/main" id="{428E0E2A-8867-0741-A18A-0C2259E0B533}"/>
              </a:ext>
            </a:extLst>
          </p:cNvPr>
          <p:cNvSpPr/>
          <p:nvPr/>
        </p:nvSpPr>
        <p:spPr>
          <a:xfrm>
            <a:off x="12348671" y="5954372"/>
            <a:ext cx="1025866" cy="1025868"/>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3" name="Shape 2420">
            <a:extLst>
              <a:ext uri="{FF2B5EF4-FFF2-40B4-BE49-F238E27FC236}">
                <a16:creationId xmlns:a16="http://schemas.microsoft.com/office/drawing/2014/main" id="{6B18C83F-98D1-BC4A-B08D-F0FD4C893D13}"/>
              </a:ext>
            </a:extLst>
          </p:cNvPr>
          <p:cNvSpPr/>
          <p:nvPr/>
        </p:nvSpPr>
        <p:spPr>
          <a:xfrm>
            <a:off x="15391171" y="5954372"/>
            <a:ext cx="1025866" cy="1025868"/>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4" name="Shape 2421">
            <a:extLst>
              <a:ext uri="{FF2B5EF4-FFF2-40B4-BE49-F238E27FC236}">
                <a16:creationId xmlns:a16="http://schemas.microsoft.com/office/drawing/2014/main" id="{0F08B6F2-1EF5-DC41-82B0-FAE488905F89}"/>
              </a:ext>
            </a:extLst>
          </p:cNvPr>
          <p:cNvSpPr/>
          <p:nvPr/>
        </p:nvSpPr>
        <p:spPr>
          <a:xfrm>
            <a:off x="14128428" y="8501629"/>
            <a:ext cx="1025866" cy="1025868"/>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5" name="Shape 2422">
            <a:extLst>
              <a:ext uri="{FF2B5EF4-FFF2-40B4-BE49-F238E27FC236}">
                <a16:creationId xmlns:a16="http://schemas.microsoft.com/office/drawing/2014/main" id="{4572A825-062E-4C4B-8B59-5467C58C9760}"/>
              </a:ext>
            </a:extLst>
          </p:cNvPr>
          <p:cNvSpPr/>
          <p:nvPr/>
        </p:nvSpPr>
        <p:spPr>
          <a:xfrm>
            <a:off x="14128428" y="7195343"/>
            <a:ext cx="1025866" cy="1025868"/>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6" name="Shape 2423">
            <a:extLst>
              <a:ext uri="{FF2B5EF4-FFF2-40B4-BE49-F238E27FC236}">
                <a16:creationId xmlns:a16="http://schemas.microsoft.com/office/drawing/2014/main" id="{DE7ED3F7-1D1A-CA46-9F67-85C834744D8F}"/>
              </a:ext>
            </a:extLst>
          </p:cNvPr>
          <p:cNvSpPr/>
          <p:nvPr/>
        </p:nvSpPr>
        <p:spPr>
          <a:xfrm>
            <a:off x="9308333" y="7217116"/>
            <a:ext cx="1025866" cy="1025868"/>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endParaRPr sz="2109"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10" name="Chart 2425">
            <a:extLst>
              <a:ext uri="{FF2B5EF4-FFF2-40B4-BE49-F238E27FC236}">
                <a16:creationId xmlns:a16="http://schemas.microsoft.com/office/drawing/2014/main" id="{4A44BDC7-6D76-C447-A5EC-24DEFEE492F7}"/>
              </a:ext>
            </a:extLst>
          </p:cNvPr>
          <p:cNvGraphicFramePr/>
          <p:nvPr>
            <p:extLst>
              <p:ext uri="{D42A27DB-BD31-4B8C-83A1-F6EECF244321}">
                <p14:modId xmlns:p14="http://schemas.microsoft.com/office/powerpoint/2010/main" val="1373535484"/>
              </p:ext>
            </p:extLst>
          </p:nvPr>
        </p:nvGraphicFramePr>
        <p:xfrm>
          <a:off x="3174909" y="4291479"/>
          <a:ext cx="4351654" cy="4351654"/>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1" name="Shape 2426">
            <a:extLst>
              <a:ext uri="{FF2B5EF4-FFF2-40B4-BE49-F238E27FC236}">
                <a16:creationId xmlns:a16="http://schemas.microsoft.com/office/drawing/2014/main" id="{EBB8C9D0-7072-8941-A21B-6BA600CEA794}"/>
              </a:ext>
            </a:extLst>
          </p:cNvPr>
          <p:cNvSpPr/>
          <p:nvPr/>
        </p:nvSpPr>
        <p:spPr>
          <a:xfrm>
            <a:off x="4021721" y="5138291"/>
            <a:ext cx="2658030" cy="2658030"/>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8" name="Chart 2428">
            <a:extLst>
              <a:ext uri="{FF2B5EF4-FFF2-40B4-BE49-F238E27FC236}">
                <a16:creationId xmlns:a16="http://schemas.microsoft.com/office/drawing/2014/main" id="{C29B8065-6D27-6E4C-BF0F-7BCDE32C6A29}"/>
              </a:ext>
            </a:extLst>
          </p:cNvPr>
          <p:cNvGraphicFramePr/>
          <p:nvPr>
            <p:extLst>
              <p:ext uri="{D42A27DB-BD31-4B8C-83A1-F6EECF244321}">
                <p14:modId xmlns:p14="http://schemas.microsoft.com/office/powerpoint/2010/main" val="158604580"/>
              </p:ext>
            </p:extLst>
          </p:nvPr>
        </p:nvGraphicFramePr>
        <p:xfrm>
          <a:off x="16862567" y="4291478"/>
          <a:ext cx="4351656" cy="4351656"/>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9" name="Shape 2429">
            <a:extLst>
              <a:ext uri="{FF2B5EF4-FFF2-40B4-BE49-F238E27FC236}">
                <a16:creationId xmlns:a16="http://schemas.microsoft.com/office/drawing/2014/main" id="{47571051-A7CF-2F41-8A6D-566F4C87CE0D}"/>
              </a:ext>
            </a:extLst>
          </p:cNvPr>
          <p:cNvSpPr/>
          <p:nvPr/>
        </p:nvSpPr>
        <p:spPr>
          <a:xfrm>
            <a:off x="17689413" y="5136183"/>
            <a:ext cx="2662246" cy="2662246"/>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TextBox 26">
            <a:extLst>
              <a:ext uri="{FF2B5EF4-FFF2-40B4-BE49-F238E27FC236}">
                <a16:creationId xmlns:a16="http://schemas.microsoft.com/office/drawing/2014/main" id="{0819EC92-7F6B-5143-A981-479848616B17}"/>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28" name="TextBox 27">
            <a:extLst>
              <a:ext uri="{FF2B5EF4-FFF2-40B4-BE49-F238E27FC236}">
                <a16:creationId xmlns:a16="http://schemas.microsoft.com/office/drawing/2014/main" id="{AFBE7B1A-3229-EC4E-89B4-B704F72691E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2" name="Freeform 1022">
            <a:extLst>
              <a:ext uri="{FF2B5EF4-FFF2-40B4-BE49-F238E27FC236}">
                <a16:creationId xmlns:a16="http://schemas.microsoft.com/office/drawing/2014/main" id="{478BDCC5-5355-E541-9942-84E0E045AE6D}"/>
              </a:ext>
            </a:extLst>
          </p:cNvPr>
          <p:cNvSpPr>
            <a:spLocks noChangeArrowheads="1"/>
          </p:cNvSpPr>
          <p:nvPr/>
        </p:nvSpPr>
        <p:spPr bwMode="auto">
          <a:xfrm>
            <a:off x="4786211" y="5837087"/>
            <a:ext cx="1242578" cy="1242572"/>
          </a:xfrm>
          <a:custGeom>
            <a:avLst/>
            <a:gdLst>
              <a:gd name="T0" fmla="*/ 137000 w 293328"/>
              <a:gd name="T1" fmla="*/ 249173 h 293327"/>
              <a:gd name="T2" fmla="*/ 59098 w 293328"/>
              <a:gd name="T3" fmla="*/ 249173 h 293327"/>
              <a:gd name="T4" fmla="*/ 39781 w 293328"/>
              <a:gd name="T5" fmla="*/ 244381 h 293327"/>
              <a:gd name="T6" fmla="*/ 33316 w 293328"/>
              <a:gd name="T7" fmla="*/ 253596 h 293327"/>
              <a:gd name="T8" fmla="*/ 241176 w 293328"/>
              <a:gd name="T9" fmla="*/ 212205 h 293327"/>
              <a:gd name="T10" fmla="*/ 241176 w 293328"/>
              <a:gd name="T11" fmla="*/ 212205 h 293327"/>
              <a:gd name="T12" fmla="*/ 189030 w 293328"/>
              <a:gd name="T13" fmla="*/ 249504 h 293327"/>
              <a:gd name="T14" fmla="*/ 205688 w 293328"/>
              <a:gd name="T15" fmla="*/ 244435 h 293327"/>
              <a:gd name="T16" fmla="*/ 196996 w 293328"/>
              <a:gd name="T17" fmla="*/ 204238 h 293327"/>
              <a:gd name="T18" fmla="*/ 196996 w 293328"/>
              <a:gd name="T19" fmla="*/ 204238 h 293327"/>
              <a:gd name="T20" fmla="*/ 106654 w 293328"/>
              <a:gd name="T21" fmla="*/ 207452 h 293327"/>
              <a:gd name="T22" fmla="*/ 59098 w 293328"/>
              <a:gd name="T23" fmla="*/ 207452 h 293327"/>
              <a:gd name="T24" fmla="*/ 39781 w 293328"/>
              <a:gd name="T25" fmla="*/ 202852 h 293327"/>
              <a:gd name="T26" fmla="*/ 33316 w 293328"/>
              <a:gd name="T27" fmla="*/ 212053 h 293327"/>
              <a:gd name="T28" fmla="*/ 253488 w 293328"/>
              <a:gd name="T29" fmla="*/ 169836 h 293327"/>
              <a:gd name="T30" fmla="*/ 286079 w 293328"/>
              <a:gd name="T31" fmla="*/ 169836 h 293327"/>
              <a:gd name="T32" fmla="*/ 205688 w 293328"/>
              <a:gd name="T33" fmla="*/ 195185 h 293327"/>
              <a:gd name="T34" fmla="*/ 205688 w 293328"/>
              <a:gd name="T35" fmla="*/ 169836 h 293327"/>
              <a:gd name="T36" fmla="*/ 196996 w 293328"/>
              <a:gd name="T37" fmla="*/ 195185 h 293327"/>
              <a:gd name="T38" fmla="*/ 116605 w 293328"/>
              <a:gd name="T39" fmla="*/ 169836 h 293327"/>
              <a:gd name="T40" fmla="*/ 149196 w 293328"/>
              <a:gd name="T41" fmla="*/ 169836 h 293327"/>
              <a:gd name="T42" fmla="*/ 89625 w 293328"/>
              <a:gd name="T43" fmla="*/ 161324 h 293327"/>
              <a:gd name="T44" fmla="*/ 63714 w 293328"/>
              <a:gd name="T45" fmla="*/ 170524 h 293327"/>
              <a:gd name="T46" fmla="*/ 33316 w 293328"/>
              <a:gd name="T47" fmla="*/ 161324 h 293327"/>
              <a:gd name="T48" fmla="*/ 39781 w 293328"/>
              <a:gd name="T49" fmla="*/ 170524 h 293327"/>
              <a:gd name="T50" fmla="*/ 33316 w 293328"/>
              <a:gd name="T51" fmla="*/ 161324 h 293327"/>
              <a:gd name="T52" fmla="*/ 205688 w 293328"/>
              <a:gd name="T53" fmla="*/ 161146 h 293327"/>
              <a:gd name="T54" fmla="*/ 166216 w 293328"/>
              <a:gd name="T55" fmla="*/ 130003 h 293327"/>
              <a:gd name="T56" fmla="*/ 196996 w 293328"/>
              <a:gd name="T57" fmla="*/ 135797 h 293327"/>
              <a:gd name="T58" fmla="*/ 102298 w 293328"/>
              <a:gd name="T59" fmla="*/ 119794 h 293327"/>
              <a:gd name="T60" fmla="*/ 63818 w 293328"/>
              <a:gd name="T61" fmla="*/ 129010 h 293327"/>
              <a:gd name="T62" fmla="*/ 33316 w 293328"/>
              <a:gd name="T63" fmla="*/ 119794 h 293327"/>
              <a:gd name="T64" fmla="*/ 39781 w 293328"/>
              <a:gd name="T65" fmla="*/ 129010 h 293327"/>
              <a:gd name="T66" fmla="*/ 33316 w 293328"/>
              <a:gd name="T67" fmla="*/ 119794 h 293327"/>
              <a:gd name="T68" fmla="*/ 253488 w 293328"/>
              <a:gd name="T69" fmla="*/ 161146 h 293327"/>
              <a:gd name="T70" fmla="*/ 133263 w 293328"/>
              <a:gd name="T71" fmla="*/ 114432 h 293327"/>
              <a:gd name="T72" fmla="*/ 157525 w 293328"/>
              <a:gd name="T73" fmla="*/ 127106 h 293327"/>
              <a:gd name="T74" fmla="*/ 205688 w 293328"/>
              <a:gd name="T75" fmla="*/ 126744 h 293327"/>
              <a:gd name="T76" fmla="*/ 196996 w 293328"/>
              <a:gd name="T77" fmla="*/ 86186 h 293327"/>
              <a:gd name="T78" fmla="*/ 196996 w 293328"/>
              <a:gd name="T79" fmla="*/ 86186 h 293327"/>
              <a:gd name="T80" fmla="*/ 263266 w 293328"/>
              <a:gd name="T81" fmla="*/ 107914 h 293327"/>
              <a:gd name="T82" fmla="*/ 139056 w 293328"/>
              <a:gd name="T83" fmla="*/ 107914 h 293327"/>
              <a:gd name="T84" fmla="*/ 63854 w 293328"/>
              <a:gd name="T85" fmla="*/ 78266 h 293327"/>
              <a:gd name="T86" fmla="*/ 132611 w 293328"/>
              <a:gd name="T87" fmla="*/ 87466 h 293327"/>
              <a:gd name="T88" fmla="*/ 63854 w 293328"/>
              <a:gd name="T89" fmla="*/ 78266 h 293327"/>
              <a:gd name="T90" fmla="*/ 44342 w 293328"/>
              <a:gd name="T91" fmla="*/ 82865 h 293327"/>
              <a:gd name="T92" fmla="*/ 28750 w 293328"/>
              <a:gd name="T93" fmla="*/ 82865 h 293327"/>
              <a:gd name="T94" fmla="*/ 68442 w 293328"/>
              <a:gd name="T95" fmla="*/ 22451 h 293327"/>
              <a:gd name="T96" fmla="*/ 166940 w 293328"/>
              <a:gd name="T97" fmla="*/ 22451 h 293327"/>
              <a:gd name="T98" fmla="*/ 22090 w 293328"/>
              <a:gd name="T99" fmla="*/ 8693 h 293327"/>
              <a:gd name="T100" fmla="*/ 22090 w 293328"/>
              <a:gd name="T101" fmla="*/ 286079 h 293327"/>
              <a:gd name="T102" fmla="*/ 226692 w 293328"/>
              <a:gd name="T103" fmla="*/ 256022 h 293327"/>
              <a:gd name="T104" fmla="*/ 201343 w 293328"/>
              <a:gd name="T105" fmla="*/ 71338 h 293327"/>
              <a:gd name="T106" fmla="*/ 213291 w 293328"/>
              <a:gd name="T107" fmla="*/ 8693 h 293327"/>
              <a:gd name="T108" fmla="*/ 153542 w 293328"/>
              <a:gd name="T109" fmla="*/ 44541 h 293327"/>
              <a:gd name="T110" fmla="*/ 59751 w 293328"/>
              <a:gd name="T111" fmla="*/ 8693 h 293327"/>
              <a:gd name="T112" fmla="*/ 213291 w 293328"/>
              <a:gd name="T113" fmla="*/ 0 h 293327"/>
              <a:gd name="T114" fmla="*/ 295132 w 293328"/>
              <a:gd name="T115" fmla="*/ 165491 h 293327"/>
              <a:gd name="T116" fmla="*/ 213291 w 293328"/>
              <a:gd name="T117" fmla="*/ 295131 h 293327"/>
              <a:gd name="T118" fmla="*/ 0 w 293328"/>
              <a:gd name="T119" fmla="*/ 22451 h 29332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3328" h="293327">
                <a:moveTo>
                  <a:pt x="63464" y="242887"/>
                </a:moveTo>
                <a:lnTo>
                  <a:pt x="131800" y="242887"/>
                </a:lnTo>
                <a:cubicBezTo>
                  <a:pt x="134344" y="242887"/>
                  <a:pt x="136162" y="245085"/>
                  <a:pt x="136162" y="247650"/>
                </a:cubicBezTo>
                <a:cubicBezTo>
                  <a:pt x="136162" y="249848"/>
                  <a:pt x="134344" y="252046"/>
                  <a:pt x="131800" y="252046"/>
                </a:cubicBezTo>
                <a:lnTo>
                  <a:pt x="63464" y="252046"/>
                </a:lnTo>
                <a:cubicBezTo>
                  <a:pt x="60919" y="252046"/>
                  <a:pt x="58738" y="249848"/>
                  <a:pt x="58738" y="247650"/>
                </a:cubicBezTo>
                <a:cubicBezTo>
                  <a:pt x="58738" y="245085"/>
                  <a:pt x="60919" y="242887"/>
                  <a:pt x="63464" y="242887"/>
                </a:cubicBezTo>
                <a:close/>
                <a:moveTo>
                  <a:pt x="33111" y="242887"/>
                </a:moveTo>
                <a:lnTo>
                  <a:pt x="39536" y="242887"/>
                </a:lnTo>
                <a:cubicBezTo>
                  <a:pt x="42182" y="242887"/>
                  <a:pt x="44072" y="245085"/>
                  <a:pt x="44072" y="247650"/>
                </a:cubicBezTo>
                <a:cubicBezTo>
                  <a:pt x="44072" y="249848"/>
                  <a:pt x="42182" y="252046"/>
                  <a:pt x="39536" y="252046"/>
                </a:cubicBezTo>
                <a:lnTo>
                  <a:pt x="33111" y="252046"/>
                </a:lnTo>
                <a:cubicBezTo>
                  <a:pt x="30843" y="252046"/>
                  <a:pt x="28575" y="249848"/>
                  <a:pt x="28575" y="247650"/>
                </a:cubicBezTo>
                <a:cubicBezTo>
                  <a:pt x="28575" y="245085"/>
                  <a:pt x="30843" y="242887"/>
                  <a:pt x="33111" y="242887"/>
                </a:cubicBezTo>
                <a:close/>
                <a:moveTo>
                  <a:pt x="239701" y="210908"/>
                </a:moveTo>
                <a:cubicBezTo>
                  <a:pt x="231063" y="227104"/>
                  <a:pt x="219906" y="240061"/>
                  <a:pt x="212348" y="247979"/>
                </a:cubicBezTo>
                <a:cubicBezTo>
                  <a:pt x="231783" y="245099"/>
                  <a:pt x="249059" y="235382"/>
                  <a:pt x="261656" y="221705"/>
                </a:cubicBezTo>
                <a:cubicBezTo>
                  <a:pt x="255537" y="218106"/>
                  <a:pt x="247979" y="214147"/>
                  <a:pt x="239701" y="210908"/>
                </a:cubicBezTo>
                <a:close/>
                <a:moveTo>
                  <a:pt x="160161" y="210908"/>
                </a:moveTo>
                <a:cubicBezTo>
                  <a:pt x="152243" y="214147"/>
                  <a:pt x="144685" y="218106"/>
                  <a:pt x="138206" y="221705"/>
                </a:cubicBezTo>
                <a:cubicBezTo>
                  <a:pt x="151163" y="235382"/>
                  <a:pt x="168439" y="245099"/>
                  <a:pt x="187874" y="247979"/>
                </a:cubicBezTo>
                <a:cubicBezTo>
                  <a:pt x="179956" y="240061"/>
                  <a:pt x="169159" y="227104"/>
                  <a:pt x="160161" y="210908"/>
                </a:cubicBezTo>
                <a:close/>
                <a:moveTo>
                  <a:pt x="204430" y="202990"/>
                </a:moveTo>
                <a:lnTo>
                  <a:pt x="204430" y="242940"/>
                </a:lnTo>
                <a:cubicBezTo>
                  <a:pt x="211628" y="235742"/>
                  <a:pt x="222426" y="223145"/>
                  <a:pt x="231063" y="207669"/>
                </a:cubicBezTo>
                <a:cubicBezTo>
                  <a:pt x="222786" y="205149"/>
                  <a:pt x="213788" y="203350"/>
                  <a:pt x="204430" y="202990"/>
                </a:cubicBezTo>
                <a:close/>
                <a:moveTo>
                  <a:pt x="195792" y="202990"/>
                </a:moveTo>
                <a:cubicBezTo>
                  <a:pt x="186434" y="203350"/>
                  <a:pt x="177437" y="205149"/>
                  <a:pt x="169159" y="207669"/>
                </a:cubicBezTo>
                <a:cubicBezTo>
                  <a:pt x="177437" y="223145"/>
                  <a:pt x="188594" y="235742"/>
                  <a:pt x="195792" y="242940"/>
                </a:cubicBezTo>
                <a:lnTo>
                  <a:pt x="195792" y="202990"/>
                </a:lnTo>
                <a:close/>
                <a:moveTo>
                  <a:pt x="63428" y="201612"/>
                </a:moveTo>
                <a:lnTo>
                  <a:pt x="101673" y="201612"/>
                </a:lnTo>
                <a:cubicBezTo>
                  <a:pt x="104198" y="201612"/>
                  <a:pt x="106002" y="203898"/>
                  <a:pt x="106002" y="206184"/>
                </a:cubicBezTo>
                <a:cubicBezTo>
                  <a:pt x="106002" y="208851"/>
                  <a:pt x="104198" y="210756"/>
                  <a:pt x="101673" y="210756"/>
                </a:cubicBezTo>
                <a:lnTo>
                  <a:pt x="63428" y="210756"/>
                </a:lnTo>
                <a:cubicBezTo>
                  <a:pt x="60903" y="210756"/>
                  <a:pt x="58738" y="208851"/>
                  <a:pt x="58738" y="206184"/>
                </a:cubicBezTo>
                <a:cubicBezTo>
                  <a:pt x="58738" y="203898"/>
                  <a:pt x="60903" y="201612"/>
                  <a:pt x="63428" y="201612"/>
                </a:cubicBezTo>
                <a:close/>
                <a:moveTo>
                  <a:pt x="33111" y="201612"/>
                </a:moveTo>
                <a:lnTo>
                  <a:pt x="39536" y="201612"/>
                </a:lnTo>
                <a:cubicBezTo>
                  <a:pt x="42182" y="201612"/>
                  <a:pt x="44072" y="203898"/>
                  <a:pt x="44072" y="206184"/>
                </a:cubicBezTo>
                <a:cubicBezTo>
                  <a:pt x="44072" y="208851"/>
                  <a:pt x="42182" y="210756"/>
                  <a:pt x="39536" y="210756"/>
                </a:cubicBezTo>
                <a:lnTo>
                  <a:pt x="33111" y="210756"/>
                </a:lnTo>
                <a:cubicBezTo>
                  <a:pt x="30843" y="210756"/>
                  <a:pt x="28575" y="208851"/>
                  <a:pt x="28575" y="206184"/>
                </a:cubicBezTo>
                <a:cubicBezTo>
                  <a:pt x="28575" y="203898"/>
                  <a:pt x="30843" y="201612"/>
                  <a:pt x="33111" y="201612"/>
                </a:cubicBezTo>
                <a:close/>
                <a:moveTo>
                  <a:pt x="251938" y="168798"/>
                </a:moveTo>
                <a:cubicBezTo>
                  <a:pt x="251219" y="181035"/>
                  <a:pt x="247979" y="192192"/>
                  <a:pt x="243300" y="202630"/>
                </a:cubicBezTo>
                <a:cubicBezTo>
                  <a:pt x="252658" y="206229"/>
                  <a:pt x="260936" y="210908"/>
                  <a:pt x="267415" y="214867"/>
                </a:cubicBezTo>
                <a:cubicBezTo>
                  <a:pt x="277132" y="201910"/>
                  <a:pt x="283251" y="186074"/>
                  <a:pt x="284330" y="168798"/>
                </a:cubicBezTo>
                <a:lnTo>
                  <a:pt x="251938" y="168798"/>
                </a:lnTo>
                <a:close/>
                <a:moveTo>
                  <a:pt x="204430" y="168798"/>
                </a:moveTo>
                <a:lnTo>
                  <a:pt x="204430" y="193992"/>
                </a:lnTo>
                <a:cubicBezTo>
                  <a:pt x="215227" y="194352"/>
                  <a:pt x="225305" y="196511"/>
                  <a:pt x="235023" y="199751"/>
                </a:cubicBezTo>
                <a:cubicBezTo>
                  <a:pt x="239341" y="190033"/>
                  <a:pt x="242581" y="179956"/>
                  <a:pt x="242941" y="168798"/>
                </a:cubicBezTo>
                <a:lnTo>
                  <a:pt x="204430" y="168798"/>
                </a:lnTo>
                <a:close/>
                <a:moveTo>
                  <a:pt x="156922" y="168798"/>
                </a:moveTo>
                <a:cubicBezTo>
                  <a:pt x="158001" y="179596"/>
                  <a:pt x="160881" y="190033"/>
                  <a:pt x="165200" y="199751"/>
                </a:cubicBezTo>
                <a:cubicBezTo>
                  <a:pt x="174557" y="196511"/>
                  <a:pt x="184635" y="194352"/>
                  <a:pt x="195792" y="193992"/>
                </a:cubicBezTo>
                <a:lnTo>
                  <a:pt x="195792" y="168798"/>
                </a:lnTo>
                <a:lnTo>
                  <a:pt x="156922" y="168798"/>
                </a:lnTo>
                <a:close/>
                <a:moveTo>
                  <a:pt x="115892" y="168798"/>
                </a:moveTo>
                <a:cubicBezTo>
                  <a:pt x="116612" y="186074"/>
                  <a:pt x="122730" y="201910"/>
                  <a:pt x="132448" y="214867"/>
                </a:cubicBezTo>
                <a:cubicBezTo>
                  <a:pt x="139286" y="210908"/>
                  <a:pt x="147564" y="206229"/>
                  <a:pt x="156562" y="202630"/>
                </a:cubicBezTo>
                <a:cubicBezTo>
                  <a:pt x="152243" y="192192"/>
                  <a:pt x="149004" y="181035"/>
                  <a:pt x="148284" y="168798"/>
                </a:cubicBezTo>
                <a:lnTo>
                  <a:pt x="115892" y="168798"/>
                </a:lnTo>
                <a:close/>
                <a:moveTo>
                  <a:pt x="63324" y="160337"/>
                </a:moveTo>
                <a:lnTo>
                  <a:pt x="89077" y="160337"/>
                </a:lnTo>
                <a:cubicBezTo>
                  <a:pt x="91194" y="160337"/>
                  <a:pt x="93310" y="162242"/>
                  <a:pt x="93310" y="164909"/>
                </a:cubicBezTo>
                <a:cubicBezTo>
                  <a:pt x="93310" y="167576"/>
                  <a:pt x="91194" y="169481"/>
                  <a:pt x="89077" y="169481"/>
                </a:cubicBezTo>
                <a:lnTo>
                  <a:pt x="63324" y="169481"/>
                </a:lnTo>
                <a:cubicBezTo>
                  <a:pt x="60855" y="169481"/>
                  <a:pt x="58738" y="167576"/>
                  <a:pt x="58738" y="164909"/>
                </a:cubicBezTo>
                <a:cubicBezTo>
                  <a:pt x="58738" y="162242"/>
                  <a:pt x="60855" y="160337"/>
                  <a:pt x="63324" y="160337"/>
                </a:cubicBezTo>
                <a:close/>
                <a:moveTo>
                  <a:pt x="33111" y="160337"/>
                </a:moveTo>
                <a:lnTo>
                  <a:pt x="39536" y="160337"/>
                </a:lnTo>
                <a:cubicBezTo>
                  <a:pt x="42182" y="160337"/>
                  <a:pt x="44072" y="162242"/>
                  <a:pt x="44072" y="164909"/>
                </a:cubicBezTo>
                <a:cubicBezTo>
                  <a:pt x="44072" y="167576"/>
                  <a:pt x="42182" y="169481"/>
                  <a:pt x="39536" y="169481"/>
                </a:cubicBezTo>
                <a:lnTo>
                  <a:pt x="33111" y="169481"/>
                </a:lnTo>
                <a:cubicBezTo>
                  <a:pt x="30843" y="169481"/>
                  <a:pt x="28575" y="167576"/>
                  <a:pt x="28575" y="164909"/>
                </a:cubicBezTo>
                <a:cubicBezTo>
                  <a:pt x="28575" y="162242"/>
                  <a:pt x="30843" y="160337"/>
                  <a:pt x="33111" y="160337"/>
                </a:cubicBezTo>
                <a:close/>
                <a:moveTo>
                  <a:pt x="235023" y="129208"/>
                </a:moveTo>
                <a:cubicBezTo>
                  <a:pt x="225305" y="132087"/>
                  <a:pt x="215227" y="134607"/>
                  <a:pt x="204430" y="134967"/>
                </a:cubicBezTo>
                <a:lnTo>
                  <a:pt x="204430" y="160160"/>
                </a:lnTo>
                <a:lnTo>
                  <a:pt x="242941" y="160160"/>
                </a:lnTo>
                <a:cubicBezTo>
                  <a:pt x="242581" y="149003"/>
                  <a:pt x="239341" y="138566"/>
                  <a:pt x="235023" y="129208"/>
                </a:cubicBezTo>
                <a:close/>
                <a:moveTo>
                  <a:pt x="165200" y="129208"/>
                </a:moveTo>
                <a:cubicBezTo>
                  <a:pt x="160881" y="138566"/>
                  <a:pt x="158001" y="149003"/>
                  <a:pt x="156922" y="160160"/>
                </a:cubicBezTo>
                <a:lnTo>
                  <a:pt x="195792" y="160160"/>
                </a:lnTo>
                <a:lnTo>
                  <a:pt x="195792" y="134967"/>
                </a:lnTo>
                <a:cubicBezTo>
                  <a:pt x="184635" y="134607"/>
                  <a:pt x="174557" y="132087"/>
                  <a:pt x="165200" y="129208"/>
                </a:cubicBezTo>
                <a:close/>
                <a:moveTo>
                  <a:pt x="63428" y="119062"/>
                </a:moveTo>
                <a:lnTo>
                  <a:pt x="101673" y="119062"/>
                </a:lnTo>
                <a:cubicBezTo>
                  <a:pt x="104198" y="119062"/>
                  <a:pt x="106002" y="121260"/>
                  <a:pt x="106002" y="123825"/>
                </a:cubicBezTo>
                <a:cubicBezTo>
                  <a:pt x="106002" y="126023"/>
                  <a:pt x="104198" y="128221"/>
                  <a:pt x="101673" y="128221"/>
                </a:cubicBezTo>
                <a:lnTo>
                  <a:pt x="63428" y="128221"/>
                </a:lnTo>
                <a:cubicBezTo>
                  <a:pt x="60903" y="128221"/>
                  <a:pt x="58738" y="126023"/>
                  <a:pt x="58738" y="123825"/>
                </a:cubicBezTo>
                <a:cubicBezTo>
                  <a:pt x="58738" y="121260"/>
                  <a:pt x="60903" y="119062"/>
                  <a:pt x="63428" y="119062"/>
                </a:cubicBezTo>
                <a:close/>
                <a:moveTo>
                  <a:pt x="33111" y="119062"/>
                </a:moveTo>
                <a:lnTo>
                  <a:pt x="39536" y="119062"/>
                </a:lnTo>
                <a:cubicBezTo>
                  <a:pt x="42182" y="119062"/>
                  <a:pt x="44072" y="121260"/>
                  <a:pt x="44072" y="123825"/>
                </a:cubicBezTo>
                <a:cubicBezTo>
                  <a:pt x="44072" y="126023"/>
                  <a:pt x="42182" y="128221"/>
                  <a:pt x="39536" y="128221"/>
                </a:cubicBezTo>
                <a:lnTo>
                  <a:pt x="33111" y="128221"/>
                </a:lnTo>
                <a:cubicBezTo>
                  <a:pt x="30843" y="128221"/>
                  <a:pt x="28575" y="126023"/>
                  <a:pt x="28575" y="123825"/>
                </a:cubicBezTo>
                <a:cubicBezTo>
                  <a:pt x="28575" y="121260"/>
                  <a:pt x="30843" y="119062"/>
                  <a:pt x="33111" y="119062"/>
                </a:cubicBezTo>
                <a:close/>
                <a:moveTo>
                  <a:pt x="267774" y="113732"/>
                </a:moveTo>
                <a:cubicBezTo>
                  <a:pt x="260936" y="118051"/>
                  <a:pt x="252658" y="122730"/>
                  <a:pt x="243300" y="126329"/>
                </a:cubicBezTo>
                <a:cubicBezTo>
                  <a:pt x="247979" y="136406"/>
                  <a:pt x="251219" y="147923"/>
                  <a:pt x="251938" y="160160"/>
                </a:cubicBezTo>
                <a:lnTo>
                  <a:pt x="284330" y="160160"/>
                </a:lnTo>
                <a:cubicBezTo>
                  <a:pt x="283251" y="142885"/>
                  <a:pt x="277132" y="127049"/>
                  <a:pt x="267774" y="113732"/>
                </a:cubicBezTo>
                <a:close/>
                <a:moveTo>
                  <a:pt x="132448" y="113732"/>
                </a:moveTo>
                <a:cubicBezTo>
                  <a:pt x="122730" y="127049"/>
                  <a:pt x="116612" y="142885"/>
                  <a:pt x="115892" y="160160"/>
                </a:cubicBezTo>
                <a:lnTo>
                  <a:pt x="148284" y="160160"/>
                </a:lnTo>
                <a:cubicBezTo>
                  <a:pt x="149004" y="147923"/>
                  <a:pt x="152243" y="136406"/>
                  <a:pt x="156562" y="126329"/>
                </a:cubicBezTo>
                <a:cubicBezTo>
                  <a:pt x="147564" y="122730"/>
                  <a:pt x="139286" y="118051"/>
                  <a:pt x="132448" y="113732"/>
                </a:cubicBezTo>
                <a:close/>
                <a:moveTo>
                  <a:pt x="204430" y="85659"/>
                </a:moveTo>
                <a:lnTo>
                  <a:pt x="204430" y="125969"/>
                </a:lnTo>
                <a:cubicBezTo>
                  <a:pt x="213788" y="125609"/>
                  <a:pt x="222786" y="123809"/>
                  <a:pt x="231063" y="120930"/>
                </a:cubicBezTo>
                <a:cubicBezTo>
                  <a:pt x="222426" y="105454"/>
                  <a:pt x="211628" y="92857"/>
                  <a:pt x="204430" y="85659"/>
                </a:cubicBezTo>
                <a:close/>
                <a:moveTo>
                  <a:pt x="195792" y="85659"/>
                </a:moveTo>
                <a:cubicBezTo>
                  <a:pt x="188594" y="92857"/>
                  <a:pt x="177437" y="105454"/>
                  <a:pt x="169159" y="120930"/>
                </a:cubicBezTo>
                <a:cubicBezTo>
                  <a:pt x="177437" y="123809"/>
                  <a:pt x="186434" y="125609"/>
                  <a:pt x="195792" y="125969"/>
                </a:cubicBezTo>
                <a:lnTo>
                  <a:pt x="195792" y="85659"/>
                </a:lnTo>
                <a:close/>
                <a:moveTo>
                  <a:pt x="212348" y="80980"/>
                </a:moveTo>
                <a:cubicBezTo>
                  <a:pt x="219906" y="88898"/>
                  <a:pt x="231063" y="101855"/>
                  <a:pt x="239701" y="118051"/>
                </a:cubicBezTo>
                <a:cubicBezTo>
                  <a:pt x="247979" y="114812"/>
                  <a:pt x="255537" y="110853"/>
                  <a:pt x="261656" y="107254"/>
                </a:cubicBezTo>
                <a:cubicBezTo>
                  <a:pt x="249059" y="93217"/>
                  <a:pt x="231783" y="83859"/>
                  <a:pt x="212348" y="80980"/>
                </a:cubicBezTo>
                <a:close/>
                <a:moveTo>
                  <a:pt x="187874" y="80980"/>
                </a:moveTo>
                <a:cubicBezTo>
                  <a:pt x="168439" y="83859"/>
                  <a:pt x="151163" y="93217"/>
                  <a:pt x="138206" y="107254"/>
                </a:cubicBezTo>
                <a:cubicBezTo>
                  <a:pt x="144685" y="110853"/>
                  <a:pt x="152243" y="114812"/>
                  <a:pt x="160161" y="118051"/>
                </a:cubicBezTo>
                <a:cubicBezTo>
                  <a:pt x="169159" y="101855"/>
                  <a:pt x="180316" y="88898"/>
                  <a:pt x="187874" y="80980"/>
                </a:cubicBezTo>
                <a:close/>
                <a:moveTo>
                  <a:pt x="63464" y="77787"/>
                </a:moveTo>
                <a:lnTo>
                  <a:pt x="131800" y="77787"/>
                </a:lnTo>
                <a:cubicBezTo>
                  <a:pt x="134344" y="77787"/>
                  <a:pt x="136162" y="80073"/>
                  <a:pt x="136162" y="82359"/>
                </a:cubicBezTo>
                <a:cubicBezTo>
                  <a:pt x="136162" y="85026"/>
                  <a:pt x="134344" y="86931"/>
                  <a:pt x="131800" y="86931"/>
                </a:cubicBezTo>
                <a:lnTo>
                  <a:pt x="63464" y="86931"/>
                </a:lnTo>
                <a:cubicBezTo>
                  <a:pt x="60919" y="86931"/>
                  <a:pt x="58738" y="85026"/>
                  <a:pt x="58738" y="82359"/>
                </a:cubicBezTo>
                <a:cubicBezTo>
                  <a:pt x="58738" y="80073"/>
                  <a:pt x="60919" y="77787"/>
                  <a:pt x="63464" y="77787"/>
                </a:cubicBezTo>
                <a:close/>
                <a:moveTo>
                  <a:pt x="33111" y="77787"/>
                </a:moveTo>
                <a:lnTo>
                  <a:pt x="39536" y="77787"/>
                </a:lnTo>
                <a:cubicBezTo>
                  <a:pt x="42182" y="77787"/>
                  <a:pt x="44072" y="80073"/>
                  <a:pt x="44072" y="82359"/>
                </a:cubicBezTo>
                <a:cubicBezTo>
                  <a:pt x="44072" y="85026"/>
                  <a:pt x="42182" y="86931"/>
                  <a:pt x="39536" y="86931"/>
                </a:cubicBezTo>
                <a:lnTo>
                  <a:pt x="33111" y="86931"/>
                </a:lnTo>
                <a:cubicBezTo>
                  <a:pt x="30843" y="86931"/>
                  <a:pt x="28575" y="85026"/>
                  <a:pt x="28575" y="82359"/>
                </a:cubicBezTo>
                <a:cubicBezTo>
                  <a:pt x="28575" y="80073"/>
                  <a:pt x="30843" y="77787"/>
                  <a:pt x="33111" y="77787"/>
                </a:cubicBezTo>
                <a:close/>
                <a:moveTo>
                  <a:pt x="68023" y="8638"/>
                </a:moveTo>
                <a:lnTo>
                  <a:pt x="68023" y="22315"/>
                </a:lnTo>
                <a:cubicBezTo>
                  <a:pt x="68023" y="29513"/>
                  <a:pt x="74142" y="35631"/>
                  <a:pt x="81700" y="35631"/>
                </a:cubicBezTo>
                <a:lnTo>
                  <a:pt x="152603" y="35631"/>
                </a:lnTo>
                <a:cubicBezTo>
                  <a:pt x="159801" y="35631"/>
                  <a:pt x="165919" y="29513"/>
                  <a:pt x="165919" y="22315"/>
                </a:cubicBezTo>
                <a:lnTo>
                  <a:pt x="165919" y="8638"/>
                </a:lnTo>
                <a:lnTo>
                  <a:pt x="68023" y="8638"/>
                </a:lnTo>
                <a:close/>
                <a:moveTo>
                  <a:pt x="21955" y="8638"/>
                </a:moveTo>
                <a:cubicBezTo>
                  <a:pt x="14757" y="8638"/>
                  <a:pt x="8998" y="14757"/>
                  <a:pt x="8998" y="22315"/>
                </a:cubicBezTo>
                <a:lnTo>
                  <a:pt x="8998" y="271013"/>
                </a:lnTo>
                <a:cubicBezTo>
                  <a:pt x="8998" y="278211"/>
                  <a:pt x="14757" y="284330"/>
                  <a:pt x="21955" y="284330"/>
                </a:cubicBezTo>
                <a:lnTo>
                  <a:pt x="211988" y="284330"/>
                </a:lnTo>
                <a:cubicBezTo>
                  <a:pt x="219186" y="284330"/>
                  <a:pt x="225305" y="278211"/>
                  <a:pt x="225305" y="271013"/>
                </a:cubicBezTo>
                <a:lnTo>
                  <a:pt x="225305" y="254457"/>
                </a:lnTo>
                <a:cubicBezTo>
                  <a:pt x="217387" y="256257"/>
                  <a:pt x="208749" y="257696"/>
                  <a:pt x="200111" y="257696"/>
                </a:cubicBezTo>
                <a:cubicBezTo>
                  <a:pt x="148644" y="257696"/>
                  <a:pt x="106534" y="215947"/>
                  <a:pt x="106534" y="164479"/>
                </a:cubicBezTo>
                <a:cubicBezTo>
                  <a:pt x="106534" y="113012"/>
                  <a:pt x="148644" y="70903"/>
                  <a:pt x="200111" y="70903"/>
                </a:cubicBezTo>
                <a:cubicBezTo>
                  <a:pt x="208749" y="70903"/>
                  <a:pt x="217387" y="72342"/>
                  <a:pt x="225305" y="74502"/>
                </a:cubicBezTo>
                <a:lnTo>
                  <a:pt x="225305" y="22315"/>
                </a:lnTo>
                <a:cubicBezTo>
                  <a:pt x="225305" y="14757"/>
                  <a:pt x="219186" y="8638"/>
                  <a:pt x="211988" y="8638"/>
                </a:cubicBezTo>
                <a:lnTo>
                  <a:pt x="174557" y="8638"/>
                </a:lnTo>
                <a:lnTo>
                  <a:pt x="174557" y="22315"/>
                </a:lnTo>
                <a:cubicBezTo>
                  <a:pt x="174557" y="34552"/>
                  <a:pt x="164840" y="44269"/>
                  <a:pt x="152603" y="44269"/>
                </a:cubicBezTo>
                <a:lnTo>
                  <a:pt x="81700" y="44269"/>
                </a:lnTo>
                <a:cubicBezTo>
                  <a:pt x="69103" y="44269"/>
                  <a:pt x="59386" y="34552"/>
                  <a:pt x="59386" y="22315"/>
                </a:cubicBezTo>
                <a:lnTo>
                  <a:pt x="59386" y="8638"/>
                </a:lnTo>
                <a:lnTo>
                  <a:pt x="21955" y="8638"/>
                </a:lnTo>
                <a:close/>
                <a:moveTo>
                  <a:pt x="21955" y="0"/>
                </a:moveTo>
                <a:lnTo>
                  <a:pt x="211988" y="0"/>
                </a:lnTo>
                <a:cubicBezTo>
                  <a:pt x="224225" y="0"/>
                  <a:pt x="234303" y="10078"/>
                  <a:pt x="234303" y="22315"/>
                </a:cubicBezTo>
                <a:lnTo>
                  <a:pt x="234303" y="77381"/>
                </a:lnTo>
                <a:cubicBezTo>
                  <a:pt x="268854" y="91418"/>
                  <a:pt x="293328" y="124889"/>
                  <a:pt x="293328" y="164479"/>
                </a:cubicBezTo>
                <a:cubicBezTo>
                  <a:pt x="293328" y="203710"/>
                  <a:pt x="268854" y="237541"/>
                  <a:pt x="234303" y="251218"/>
                </a:cubicBezTo>
                <a:lnTo>
                  <a:pt x="234303" y="271013"/>
                </a:lnTo>
                <a:cubicBezTo>
                  <a:pt x="234303" y="283610"/>
                  <a:pt x="224225" y="293327"/>
                  <a:pt x="211988" y="293327"/>
                </a:cubicBezTo>
                <a:lnTo>
                  <a:pt x="21955" y="293327"/>
                </a:lnTo>
                <a:cubicBezTo>
                  <a:pt x="9718" y="293327"/>
                  <a:pt x="0" y="283610"/>
                  <a:pt x="0" y="271013"/>
                </a:cubicBezTo>
                <a:lnTo>
                  <a:pt x="0" y="22315"/>
                </a:lnTo>
                <a:cubicBezTo>
                  <a:pt x="0" y="10078"/>
                  <a:pt x="9718" y="0"/>
                  <a:pt x="21955"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3" name="Freeform 1026">
            <a:extLst>
              <a:ext uri="{FF2B5EF4-FFF2-40B4-BE49-F238E27FC236}">
                <a16:creationId xmlns:a16="http://schemas.microsoft.com/office/drawing/2014/main" id="{F0F2FC17-823D-DE44-AF6B-398B68E6AB4A}"/>
              </a:ext>
            </a:extLst>
          </p:cNvPr>
          <p:cNvSpPr>
            <a:spLocks noChangeArrowheads="1"/>
          </p:cNvSpPr>
          <p:nvPr/>
        </p:nvSpPr>
        <p:spPr bwMode="auto">
          <a:xfrm>
            <a:off x="18360343" y="5837087"/>
            <a:ext cx="1242578" cy="1242578"/>
          </a:xfrm>
          <a:custGeom>
            <a:avLst/>
            <a:gdLst>
              <a:gd name="T0" fmla="*/ 140624 w 293329"/>
              <a:gd name="T1" fmla="*/ 278491 h 293329"/>
              <a:gd name="T2" fmla="*/ 219504 w 293329"/>
              <a:gd name="T3" fmla="*/ 286086 h 293329"/>
              <a:gd name="T4" fmla="*/ 227103 w 293329"/>
              <a:gd name="T5" fmla="*/ 268364 h 293329"/>
              <a:gd name="T6" fmla="*/ 18093 w 293329"/>
              <a:gd name="T7" fmla="*/ 268364 h 293329"/>
              <a:gd name="T8" fmla="*/ 25332 w 293329"/>
              <a:gd name="T9" fmla="*/ 286086 h 293329"/>
              <a:gd name="T10" fmla="*/ 74547 w 293329"/>
              <a:gd name="T11" fmla="*/ 278491 h 293329"/>
              <a:gd name="T12" fmla="*/ 18093 w 293329"/>
              <a:gd name="T13" fmla="*/ 268364 h 293329"/>
              <a:gd name="T14" fmla="*/ 128685 w 293329"/>
              <a:gd name="T15" fmla="*/ 228942 h 293329"/>
              <a:gd name="T16" fmla="*/ 130131 w 293329"/>
              <a:gd name="T17" fmla="*/ 259322 h 293329"/>
              <a:gd name="T18" fmla="*/ 239043 w 293329"/>
              <a:gd name="T19" fmla="*/ 257875 h 293329"/>
              <a:gd name="T20" fmla="*/ 148224 w 293329"/>
              <a:gd name="T21" fmla="*/ 241600 h 293329"/>
              <a:gd name="T22" fmla="*/ 148224 w 293329"/>
              <a:gd name="T23" fmla="*/ 232558 h 293329"/>
              <a:gd name="T24" fmla="*/ 239043 w 293329"/>
              <a:gd name="T25" fmla="*/ 228219 h 293329"/>
              <a:gd name="T26" fmla="*/ 126876 w 293329"/>
              <a:gd name="T27" fmla="*/ 214836 h 293329"/>
              <a:gd name="T28" fmla="*/ 167038 w 293329"/>
              <a:gd name="T29" fmla="*/ 205794 h 293329"/>
              <a:gd name="T30" fmla="*/ 208288 w 293329"/>
              <a:gd name="T31" fmla="*/ 175051 h 293329"/>
              <a:gd name="T32" fmla="*/ 159440 w 293329"/>
              <a:gd name="T33" fmla="*/ 175051 h 293329"/>
              <a:gd name="T34" fmla="*/ 188026 w 293329"/>
              <a:gd name="T35" fmla="*/ 161670 h 293329"/>
              <a:gd name="T36" fmla="*/ 184045 w 293329"/>
              <a:gd name="T37" fmla="*/ 167818 h 293329"/>
              <a:gd name="T38" fmla="*/ 175361 w 293329"/>
              <a:gd name="T39" fmla="*/ 75590 h 293329"/>
              <a:gd name="T40" fmla="*/ 184045 w 293329"/>
              <a:gd name="T41" fmla="*/ 172158 h 293329"/>
              <a:gd name="T42" fmla="*/ 186217 w 293329"/>
              <a:gd name="T43" fmla="*/ 69079 h 293329"/>
              <a:gd name="T44" fmla="*/ 18093 w 293329"/>
              <a:gd name="T45" fmla="*/ 259322 h 293329"/>
              <a:gd name="T46" fmla="*/ 41976 w 293329"/>
              <a:gd name="T47" fmla="*/ 56782 h 293329"/>
              <a:gd name="T48" fmla="*/ 45958 w 293329"/>
              <a:gd name="T49" fmla="*/ 12657 h 293329"/>
              <a:gd name="T50" fmla="*/ 70565 w 293329"/>
              <a:gd name="T51" fmla="*/ 48105 h 293329"/>
              <a:gd name="T52" fmla="*/ 183322 w 293329"/>
              <a:gd name="T53" fmla="*/ 9042 h 293329"/>
              <a:gd name="T54" fmla="*/ 110593 w 293329"/>
              <a:gd name="T55" fmla="*/ 184093 h 293329"/>
              <a:gd name="T56" fmla="*/ 157993 w 293329"/>
              <a:gd name="T57" fmla="*/ 205794 h 293329"/>
              <a:gd name="T58" fmla="*/ 137730 w 293329"/>
              <a:gd name="T59" fmla="*/ 131288 h 293329"/>
              <a:gd name="T60" fmla="*/ 186578 w 293329"/>
              <a:gd name="T61" fmla="*/ 57506 h 293329"/>
              <a:gd name="T62" fmla="*/ 220229 w 293329"/>
              <a:gd name="T63" fmla="*/ 164925 h 293329"/>
              <a:gd name="T64" fmla="*/ 243024 w 293329"/>
              <a:gd name="T65" fmla="*/ 205794 h 293329"/>
              <a:gd name="T66" fmla="*/ 286082 w 293329"/>
              <a:gd name="T67" fmla="*/ 112120 h 293329"/>
              <a:gd name="T68" fmla="*/ 183322 w 293329"/>
              <a:gd name="T69" fmla="*/ 0 h 293329"/>
              <a:gd name="T70" fmla="*/ 263286 w 293329"/>
              <a:gd name="T71" fmla="*/ 189881 h 293329"/>
              <a:gd name="T72" fmla="*/ 248090 w 293329"/>
              <a:gd name="T73" fmla="*/ 257875 h 293329"/>
              <a:gd name="T74" fmla="*/ 236149 w 293329"/>
              <a:gd name="T75" fmla="*/ 268364 h 293329"/>
              <a:gd name="T76" fmla="*/ 219504 w 293329"/>
              <a:gd name="T77" fmla="*/ 295128 h 293329"/>
              <a:gd name="T78" fmla="*/ 131579 w 293329"/>
              <a:gd name="T79" fmla="*/ 278491 h 293329"/>
              <a:gd name="T80" fmla="*/ 130131 w 293329"/>
              <a:gd name="T81" fmla="*/ 268364 h 293329"/>
              <a:gd name="T82" fmla="*/ 119639 w 293329"/>
              <a:gd name="T83" fmla="*/ 228942 h 293329"/>
              <a:gd name="T84" fmla="*/ 71877 w 293329"/>
              <a:gd name="T85" fmla="*/ 112120 h 293329"/>
              <a:gd name="T86" fmla="*/ 45958 w 293329"/>
              <a:gd name="T87" fmla="*/ 0 h 293329"/>
              <a:gd name="T88" fmla="*/ 82507 w 293329"/>
              <a:gd name="T89" fmla="*/ 49912 h 293329"/>
              <a:gd name="T90" fmla="*/ 78888 w 293329"/>
              <a:gd name="T91" fmla="*/ 56782 h 293329"/>
              <a:gd name="T92" fmla="*/ 50663 w 293329"/>
              <a:gd name="T93" fmla="*/ 259322 h 293329"/>
              <a:gd name="T94" fmla="*/ 74547 w 293329"/>
              <a:gd name="T95" fmla="*/ 177945 h 293329"/>
              <a:gd name="T96" fmla="*/ 83593 w 293329"/>
              <a:gd name="T97" fmla="*/ 177945 h 293329"/>
              <a:gd name="T98" fmla="*/ 87934 w 293329"/>
              <a:gd name="T99" fmla="*/ 259322 h 293329"/>
              <a:gd name="T100" fmla="*/ 87934 w 293329"/>
              <a:gd name="T101" fmla="*/ 268364 h 293329"/>
              <a:gd name="T102" fmla="*/ 83593 w 293329"/>
              <a:gd name="T103" fmla="*/ 278491 h 293329"/>
              <a:gd name="T104" fmla="*/ 25332 w 293329"/>
              <a:gd name="T105" fmla="*/ 295128 h 293329"/>
              <a:gd name="T106" fmla="*/ 9047 w 293329"/>
              <a:gd name="T107" fmla="*/ 268364 h 293329"/>
              <a:gd name="T108" fmla="*/ 0 w 293329"/>
              <a:gd name="T109" fmla="*/ 263663 h 293329"/>
              <a:gd name="T110" fmla="*/ 9047 w 293329"/>
              <a:gd name="T111" fmla="*/ 259322 h 293329"/>
              <a:gd name="T112" fmla="*/ 9771 w 293329"/>
              <a:gd name="T113" fmla="*/ 49912 h 293329"/>
              <a:gd name="T114" fmla="*/ 45958 w 293329"/>
              <a:gd name="T115" fmla="*/ 0 h 29332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93329" h="293329">
                <a:moveTo>
                  <a:pt x="139767" y="266728"/>
                </a:moveTo>
                <a:lnTo>
                  <a:pt x="139767" y="276793"/>
                </a:lnTo>
                <a:cubicBezTo>
                  <a:pt x="139767" y="281107"/>
                  <a:pt x="143004" y="284342"/>
                  <a:pt x="147320" y="284342"/>
                </a:cubicBezTo>
                <a:lnTo>
                  <a:pt x="218166" y="284342"/>
                </a:lnTo>
                <a:cubicBezTo>
                  <a:pt x="222482" y="284342"/>
                  <a:pt x="225718" y="281107"/>
                  <a:pt x="225718" y="276793"/>
                </a:cubicBezTo>
                <a:lnTo>
                  <a:pt x="225718" y="266728"/>
                </a:lnTo>
                <a:lnTo>
                  <a:pt x="139767" y="266728"/>
                </a:lnTo>
                <a:close/>
                <a:moveTo>
                  <a:pt x="17983" y="266728"/>
                </a:moveTo>
                <a:lnTo>
                  <a:pt x="17983" y="276793"/>
                </a:lnTo>
                <a:cubicBezTo>
                  <a:pt x="17983" y="281107"/>
                  <a:pt x="20861" y="284342"/>
                  <a:pt x="25177" y="284342"/>
                </a:cubicBezTo>
                <a:lnTo>
                  <a:pt x="66538" y="284342"/>
                </a:lnTo>
                <a:cubicBezTo>
                  <a:pt x="70854" y="284342"/>
                  <a:pt x="74092" y="281107"/>
                  <a:pt x="74092" y="276793"/>
                </a:cubicBezTo>
                <a:lnTo>
                  <a:pt x="74092" y="266728"/>
                </a:lnTo>
                <a:lnTo>
                  <a:pt x="17983" y="266728"/>
                </a:lnTo>
                <a:close/>
                <a:moveTo>
                  <a:pt x="126102" y="213526"/>
                </a:moveTo>
                <a:cubicBezTo>
                  <a:pt x="127180" y="218199"/>
                  <a:pt x="127900" y="222872"/>
                  <a:pt x="127900" y="227546"/>
                </a:cubicBezTo>
                <a:lnTo>
                  <a:pt x="127900" y="256303"/>
                </a:lnTo>
                <a:cubicBezTo>
                  <a:pt x="127900" y="257022"/>
                  <a:pt x="128619" y="257741"/>
                  <a:pt x="129338" y="257741"/>
                </a:cubicBezTo>
                <a:lnTo>
                  <a:pt x="236148" y="257741"/>
                </a:lnTo>
                <a:cubicBezTo>
                  <a:pt x="236867" y="257741"/>
                  <a:pt x="237586" y="257022"/>
                  <a:pt x="237586" y="256303"/>
                </a:cubicBezTo>
                <a:lnTo>
                  <a:pt x="237586" y="240127"/>
                </a:lnTo>
                <a:lnTo>
                  <a:pt x="147320" y="240127"/>
                </a:lnTo>
                <a:cubicBezTo>
                  <a:pt x="144802" y="240127"/>
                  <a:pt x="142644" y="237970"/>
                  <a:pt x="142644" y="235454"/>
                </a:cubicBezTo>
                <a:cubicBezTo>
                  <a:pt x="142644" y="232938"/>
                  <a:pt x="144802" y="231140"/>
                  <a:pt x="147320" y="231140"/>
                </a:cubicBezTo>
                <a:lnTo>
                  <a:pt x="237586" y="231140"/>
                </a:lnTo>
                <a:lnTo>
                  <a:pt x="237586" y="226827"/>
                </a:lnTo>
                <a:cubicBezTo>
                  <a:pt x="237586" y="222153"/>
                  <a:pt x="237946" y="217480"/>
                  <a:pt x="239025" y="213526"/>
                </a:cubicBezTo>
                <a:lnTo>
                  <a:pt x="126102" y="213526"/>
                </a:lnTo>
                <a:close/>
                <a:moveTo>
                  <a:pt x="158468" y="173984"/>
                </a:moveTo>
                <a:lnTo>
                  <a:pt x="166020" y="204539"/>
                </a:lnTo>
                <a:lnTo>
                  <a:pt x="199466" y="204539"/>
                </a:lnTo>
                <a:lnTo>
                  <a:pt x="207018" y="173984"/>
                </a:lnTo>
                <a:cubicBezTo>
                  <a:pt x="200185" y="177579"/>
                  <a:pt x="192273" y="179736"/>
                  <a:pt x="182923" y="179736"/>
                </a:cubicBezTo>
                <a:cubicBezTo>
                  <a:pt x="173213" y="179736"/>
                  <a:pt x="165301" y="177579"/>
                  <a:pt x="158468" y="173984"/>
                </a:cubicBezTo>
                <a:close/>
                <a:moveTo>
                  <a:pt x="185081" y="68659"/>
                </a:moveTo>
                <a:cubicBezTo>
                  <a:pt x="181125" y="84835"/>
                  <a:pt x="172494" y="126894"/>
                  <a:pt x="186879" y="160684"/>
                </a:cubicBezTo>
                <a:cubicBezTo>
                  <a:pt x="187598" y="163200"/>
                  <a:pt x="186519" y="165716"/>
                  <a:pt x="184721" y="166795"/>
                </a:cubicBezTo>
                <a:cubicBezTo>
                  <a:pt x="184002" y="166795"/>
                  <a:pt x="183282" y="166795"/>
                  <a:pt x="182923" y="166795"/>
                </a:cubicBezTo>
                <a:cubicBezTo>
                  <a:pt x="181125" y="166795"/>
                  <a:pt x="179326" y="166076"/>
                  <a:pt x="178607" y="164279"/>
                </a:cubicBezTo>
                <a:cubicBezTo>
                  <a:pt x="165301" y="132645"/>
                  <a:pt x="169976" y="95260"/>
                  <a:pt x="174292" y="75130"/>
                </a:cubicBezTo>
                <a:cubicBezTo>
                  <a:pt x="162424" y="87711"/>
                  <a:pt x="145521" y="109280"/>
                  <a:pt x="145521" y="130488"/>
                </a:cubicBezTo>
                <a:cubicBezTo>
                  <a:pt x="145521" y="165716"/>
                  <a:pt x="168897" y="171109"/>
                  <a:pt x="182923" y="171109"/>
                </a:cubicBezTo>
                <a:cubicBezTo>
                  <a:pt x="196589" y="171109"/>
                  <a:pt x="219964" y="165716"/>
                  <a:pt x="219964" y="130488"/>
                </a:cubicBezTo>
                <a:cubicBezTo>
                  <a:pt x="219964" y="104966"/>
                  <a:pt x="195869" y="79084"/>
                  <a:pt x="185081" y="68659"/>
                </a:cubicBezTo>
                <a:close/>
                <a:moveTo>
                  <a:pt x="17983" y="56437"/>
                </a:moveTo>
                <a:lnTo>
                  <a:pt x="17983" y="257741"/>
                </a:lnTo>
                <a:lnTo>
                  <a:pt x="41721" y="257741"/>
                </a:lnTo>
                <a:lnTo>
                  <a:pt x="41721" y="56437"/>
                </a:lnTo>
                <a:lnTo>
                  <a:pt x="17983" y="56437"/>
                </a:lnTo>
                <a:close/>
                <a:moveTo>
                  <a:pt x="45678" y="12582"/>
                </a:moveTo>
                <a:lnTo>
                  <a:pt x="21580" y="47810"/>
                </a:lnTo>
                <a:lnTo>
                  <a:pt x="70135" y="47810"/>
                </a:lnTo>
                <a:lnTo>
                  <a:pt x="45678" y="12582"/>
                </a:lnTo>
                <a:close/>
                <a:moveTo>
                  <a:pt x="182204" y="8987"/>
                </a:moveTo>
                <a:cubicBezTo>
                  <a:pt x="126102" y="8987"/>
                  <a:pt x="80069" y="54999"/>
                  <a:pt x="80069" y="111436"/>
                </a:cubicBezTo>
                <a:cubicBezTo>
                  <a:pt x="80069" y="138397"/>
                  <a:pt x="90858" y="163919"/>
                  <a:pt x="109918" y="182971"/>
                </a:cubicBezTo>
                <a:cubicBezTo>
                  <a:pt x="116032" y="189082"/>
                  <a:pt x="120707" y="196631"/>
                  <a:pt x="123584" y="204539"/>
                </a:cubicBezTo>
                <a:lnTo>
                  <a:pt x="157030" y="204539"/>
                </a:lnTo>
                <a:lnTo>
                  <a:pt x="146600" y="163919"/>
                </a:lnTo>
                <a:cubicBezTo>
                  <a:pt x="140127" y="155651"/>
                  <a:pt x="136890" y="144508"/>
                  <a:pt x="136890" y="130488"/>
                </a:cubicBezTo>
                <a:cubicBezTo>
                  <a:pt x="136890" y="93822"/>
                  <a:pt x="178248" y="58594"/>
                  <a:pt x="180046" y="57156"/>
                </a:cubicBezTo>
                <a:cubicBezTo>
                  <a:pt x="181484" y="55718"/>
                  <a:pt x="184002" y="55718"/>
                  <a:pt x="185440" y="57156"/>
                </a:cubicBezTo>
                <a:cubicBezTo>
                  <a:pt x="187238" y="58594"/>
                  <a:pt x="228595" y="93822"/>
                  <a:pt x="228595" y="130488"/>
                </a:cubicBezTo>
                <a:cubicBezTo>
                  <a:pt x="228595" y="144508"/>
                  <a:pt x="225359" y="155651"/>
                  <a:pt x="218886" y="163919"/>
                </a:cubicBezTo>
                <a:lnTo>
                  <a:pt x="208816" y="204539"/>
                </a:lnTo>
                <a:lnTo>
                  <a:pt x="241542" y="204539"/>
                </a:lnTo>
                <a:cubicBezTo>
                  <a:pt x="244419" y="196272"/>
                  <a:pt x="249094" y="189082"/>
                  <a:pt x="255568" y="182612"/>
                </a:cubicBezTo>
                <a:cubicBezTo>
                  <a:pt x="274268" y="163200"/>
                  <a:pt x="284338" y="138037"/>
                  <a:pt x="284338" y="111436"/>
                </a:cubicBezTo>
                <a:cubicBezTo>
                  <a:pt x="284338" y="54999"/>
                  <a:pt x="238665" y="8987"/>
                  <a:pt x="182204" y="8987"/>
                </a:cubicBezTo>
                <a:close/>
                <a:moveTo>
                  <a:pt x="182204" y="0"/>
                </a:moveTo>
                <a:cubicBezTo>
                  <a:pt x="243340" y="0"/>
                  <a:pt x="293329" y="49967"/>
                  <a:pt x="293329" y="111436"/>
                </a:cubicBezTo>
                <a:cubicBezTo>
                  <a:pt x="293329" y="140553"/>
                  <a:pt x="282180" y="167873"/>
                  <a:pt x="261681" y="188723"/>
                </a:cubicBezTo>
                <a:cubicBezTo>
                  <a:pt x="251971" y="198788"/>
                  <a:pt x="246577" y="212448"/>
                  <a:pt x="246577" y="226827"/>
                </a:cubicBezTo>
                <a:lnTo>
                  <a:pt x="246577" y="256303"/>
                </a:lnTo>
                <a:cubicBezTo>
                  <a:pt x="246577" y="262055"/>
                  <a:pt x="241902" y="266728"/>
                  <a:pt x="236148" y="266728"/>
                </a:cubicBezTo>
                <a:lnTo>
                  <a:pt x="234709" y="266728"/>
                </a:lnTo>
                <a:lnTo>
                  <a:pt x="234709" y="276793"/>
                </a:lnTo>
                <a:cubicBezTo>
                  <a:pt x="234709" y="286139"/>
                  <a:pt x="227157" y="293329"/>
                  <a:pt x="218166" y="293329"/>
                </a:cubicBezTo>
                <a:lnTo>
                  <a:pt x="147320" y="293329"/>
                </a:lnTo>
                <a:cubicBezTo>
                  <a:pt x="138329" y="293329"/>
                  <a:pt x="130777" y="286139"/>
                  <a:pt x="130777" y="276793"/>
                </a:cubicBezTo>
                <a:lnTo>
                  <a:pt x="130777" y="266728"/>
                </a:lnTo>
                <a:lnTo>
                  <a:pt x="129338" y="266728"/>
                </a:lnTo>
                <a:cubicBezTo>
                  <a:pt x="123584" y="266728"/>
                  <a:pt x="118909" y="262055"/>
                  <a:pt x="118909" y="256303"/>
                </a:cubicBezTo>
                <a:lnTo>
                  <a:pt x="118909" y="227546"/>
                </a:lnTo>
                <a:cubicBezTo>
                  <a:pt x="118909" y="213167"/>
                  <a:pt x="113515" y="199507"/>
                  <a:pt x="103445" y="189442"/>
                </a:cubicBezTo>
                <a:cubicBezTo>
                  <a:pt x="82587" y="168592"/>
                  <a:pt x="71438" y="140553"/>
                  <a:pt x="71438" y="111436"/>
                </a:cubicBezTo>
                <a:cubicBezTo>
                  <a:pt x="71438" y="49967"/>
                  <a:pt x="121067" y="0"/>
                  <a:pt x="182204" y="0"/>
                </a:cubicBezTo>
                <a:close/>
                <a:moveTo>
                  <a:pt x="45678" y="0"/>
                </a:moveTo>
                <a:cubicBezTo>
                  <a:pt x="47116" y="0"/>
                  <a:pt x="48555" y="719"/>
                  <a:pt x="49274" y="2157"/>
                </a:cubicBezTo>
                <a:lnTo>
                  <a:pt x="82004" y="49607"/>
                </a:lnTo>
                <a:cubicBezTo>
                  <a:pt x="83083" y="50686"/>
                  <a:pt x="83083" y="52483"/>
                  <a:pt x="82364" y="53921"/>
                </a:cubicBezTo>
                <a:cubicBezTo>
                  <a:pt x="81645" y="55359"/>
                  <a:pt x="80206" y="56437"/>
                  <a:pt x="78408" y="56437"/>
                </a:cubicBezTo>
                <a:lnTo>
                  <a:pt x="50353" y="56437"/>
                </a:lnTo>
                <a:lnTo>
                  <a:pt x="50353" y="257741"/>
                </a:lnTo>
                <a:lnTo>
                  <a:pt x="74092" y="257741"/>
                </a:lnTo>
                <a:lnTo>
                  <a:pt x="74092" y="176860"/>
                </a:lnTo>
                <a:cubicBezTo>
                  <a:pt x="74092" y="174344"/>
                  <a:pt x="76250" y="172187"/>
                  <a:pt x="78408" y="172187"/>
                </a:cubicBezTo>
                <a:cubicBezTo>
                  <a:pt x="80925" y="172187"/>
                  <a:pt x="83083" y="174344"/>
                  <a:pt x="83083" y="176860"/>
                </a:cubicBezTo>
                <a:lnTo>
                  <a:pt x="83083" y="257741"/>
                </a:lnTo>
                <a:lnTo>
                  <a:pt x="87399" y="257741"/>
                </a:lnTo>
                <a:cubicBezTo>
                  <a:pt x="89557" y="257741"/>
                  <a:pt x="91715" y="259538"/>
                  <a:pt x="91715" y="262055"/>
                </a:cubicBezTo>
                <a:cubicBezTo>
                  <a:pt x="91715" y="264571"/>
                  <a:pt x="89557" y="266728"/>
                  <a:pt x="87399" y="266728"/>
                </a:cubicBezTo>
                <a:lnTo>
                  <a:pt x="83083" y="266728"/>
                </a:lnTo>
                <a:lnTo>
                  <a:pt x="83083" y="276793"/>
                </a:lnTo>
                <a:cubicBezTo>
                  <a:pt x="83083" y="286139"/>
                  <a:pt x="75890" y="293329"/>
                  <a:pt x="66538" y="293329"/>
                </a:cubicBezTo>
                <a:lnTo>
                  <a:pt x="25177" y="293329"/>
                </a:lnTo>
                <a:cubicBezTo>
                  <a:pt x="16185" y="293329"/>
                  <a:pt x="8992" y="286139"/>
                  <a:pt x="8992" y="276793"/>
                </a:cubicBezTo>
                <a:lnTo>
                  <a:pt x="8992" y="266728"/>
                </a:lnTo>
                <a:lnTo>
                  <a:pt x="4316" y="266728"/>
                </a:lnTo>
                <a:cubicBezTo>
                  <a:pt x="2158" y="266728"/>
                  <a:pt x="0" y="264571"/>
                  <a:pt x="0" y="262055"/>
                </a:cubicBezTo>
                <a:cubicBezTo>
                  <a:pt x="0" y="259538"/>
                  <a:pt x="2158" y="257741"/>
                  <a:pt x="4316" y="257741"/>
                </a:cubicBezTo>
                <a:lnTo>
                  <a:pt x="8992" y="257741"/>
                </a:lnTo>
                <a:lnTo>
                  <a:pt x="8992" y="52124"/>
                </a:lnTo>
                <a:cubicBezTo>
                  <a:pt x="8992" y="51045"/>
                  <a:pt x="9351" y="50326"/>
                  <a:pt x="9711" y="49607"/>
                </a:cubicBezTo>
                <a:lnTo>
                  <a:pt x="42081" y="2157"/>
                </a:lnTo>
                <a:cubicBezTo>
                  <a:pt x="42800" y="1079"/>
                  <a:pt x="44239" y="0"/>
                  <a:pt x="45678"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18A5C924-C8B4-7348-B8D3-22A7E6C9AC58}"/>
              </a:ext>
            </a:extLst>
          </p:cNvPr>
          <p:cNvSpPr txBox="1"/>
          <p:nvPr/>
        </p:nvSpPr>
        <p:spPr>
          <a:xfrm>
            <a:off x="9651989" y="3649432"/>
            <a:ext cx="33855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a:t>
            </a:r>
          </a:p>
        </p:txBody>
      </p:sp>
      <p:sp>
        <p:nvSpPr>
          <p:cNvPr id="36" name="TextBox 35">
            <a:extLst>
              <a:ext uri="{FF2B5EF4-FFF2-40B4-BE49-F238E27FC236}">
                <a16:creationId xmlns:a16="http://schemas.microsoft.com/office/drawing/2014/main" id="{AB550B84-8369-D84A-8D47-DFE6E975C462}"/>
              </a:ext>
            </a:extLst>
          </p:cNvPr>
          <p:cNvSpPr txBox="1"/>
          <p:nvPr/>
        </p:nvSpPr>
        <p:spPr>
          <a:xfrm>
            <a:off x="14461883" y="3649432"/>
            <a:ext cx="41870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a:t>
            </a:r>
          </a:p>
        </p:txBody>
      </p:sp>
      <p:sp>
        <p:nvSpPr>
          <p:cNvPr id="37" name="TextBox 36">
            <a:extLst>
              <a:ext uri="{FF2B5EF4-FFF2-40B4-BE49-F238E27FC236}">
                <a16:creationId xmlns:a16="http://schemas.microsoft.com/office/drawing/2014/main" id="{9BFD6575-ED0B-F844-80EF-68B75EA0BEA9}"/>
              </a:ext>
            </a:extLst>
          </p:cNvPr>
          <p:cNvSpPr txBox="1"/>
          <p:nvPr/>
        </p:nvSpPr>
        <p:spPr>
          <a:xfrm>
            <a:off x="9590273" y="4921475"/>
            <a:ext cx="46198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4</a:t>
            </a:r>
          </a:p>
        </p:txBody>
      </p:sp>
      <p:sp>
        <p:nvSpPr>
          <p:cNvPr id="38" name="TextBox 37">
            <a:extLst>
              <a:ext uri="{FF2B5EF4-FFF2-40B4-BE49-F238E27FC236}">
                <a16:creationId xmlns:a16="http://schemas.microsoft.com/office/drawing/2014/main" id="{DD6B7C2E-52AE-2249-B820-E3E62C16656C}"/>
              </a:ext>
            </a:extLst>
          </p:cNvPr>
          <p:cNvSpPr txBox="1"/>
          <p:nvPr/>
        </p:nvSpPr>
        <p:spPr>
          <a:xfrm>
            <a:off x="14469096" y="4921475"/>
            <a:ext cx="40427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7</a:t>
            </a:r>
          </a:p>
        </p:txBody>
      </p:sp>
      <p:sp>
        <p:nvSpPr>
          <p:cNvPr id="39" name="TextBox 38">
            <a:extLst>
              <a:ext uri="{FF2B5EF4-FFF2-40B4-BE49-F238E27FC236}">
                <a16:creationId xmlns:a16="http://schemas.microsoft.com/office/drawing/2014/main" id="{C28EDD37-0032-9E4A-AECB-D0E5717AA985}"/>
              </a:ext>
            </a:extLst>
          </p:cNvPr>
          <p:cNvSpPr txBox="1"/>
          <p:nvPr/>
        </p:nvSpPr>
        <p:spPr>
          <a:xfrm>
            <a:off x="8363730" y="4921475"/>
            <a:ext cx="433132"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3</a:t>
            </a:r>
          </a:p>
        </p:txBody>
      </p:sp>
      <p:sp>
        <p:nvSpPr>
          <p:cNvPr id="40" name="TextBox 39">
            <a:extLst>
              <a:ext uri="{FF2B5EF4-FFF2-40B4-BE49-F238E27FC236}">
                <a16:creationId xmlns:a16="http://schemas.microsoft.com/office/drawing/2014/main" id="{0DF050E5-A79A-F94A-ADCD-C4DE505025FE}"/>
              </a:ext>
            </a:extLst>
          </p:cNvPr>
          <p:cNvSpPr txBox="1"/>
          <p:nvPr/>
        </p:nvSpPr>
        <p:spPr>
          <a:xfrm>
            <a:off x="12641387" y="4921475"/>
            <a:ext cx="4459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6</a:t>
            </a:r>
          </a:p>
        </p:txBody>
      </p:sp>
      <p:sp>
        <p:nvSpPr>
          <p:cNvPr id="41" name="TextBox 40">
            <a:extLst>
              <a:ext uri="{FF2B5EF4-FFF2-40B4-BE49-F238E27FC236}">
                <a16:creationId xmlns:a16="http://schemas.microsoft.com/office/drawing/2014/main" id="{536AC89B-555B-204E-B0F9-04AB23E4E893}"/>
              </a:ext>
            </a:extLst>
          </p:cNvPr>
          <p:cNvSpPr txBox="1"/>
          <p:nvPr/>
        </p:nvSpPr>
        <p:spPr>
          <a:xfrm>
            <a:off x="11288906" y="4921475"/>
            <a:ext cx="45076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5</a:t>
            </a:r>
          </a:p>
        </p:txBody>
      </p:sp>
      <p:sp>
        <p:nvSpPr>
          <p:cNvPr id="42" name="TextBox 41">
            <a:extLst>
              <a:ext uri="{FF2B5EF4-FFF2-40B4-BE49-F238E27FC236}">
                <a16:creationId xmlns:a16="http://schemas.microsoft.com/office/drawing/2014/main" id="{1993FA17-F35E-9745-87E9-7D83F1DF1896}"/>
              </a:ext>
            </a:extLst>
          </p:cNvPr>
          <p:cNvSpPr txBox="1"/>
          <p:nvPr/>
        </p:nvSpPr>
        <p:spPr>
          <a:xfrm>
            <a:off x="9595884" y="6177972"/>
            <a:ext cx="45076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8</a:t>
            </a:r>
          </a:p>
        </p:txBody>
      </p:sp>
      <p:sp>
        <p:nvSpPr>
          <p:cNvPr id="43" name="TextBox 42">
            <a:extLst>
              <a:ext uri="{FF2B5EF4-FFF2-40B4-BE49-F238E27FC236}">
                <a16:creationId xmlns:a16="http://schemas.microsoft.com/office/drawing/2014/main" id="{72E22EFD-AC73-C44D-ADC2-F80A861E7B50}"/>
              </a:ext>
            </a:extLst>
          </p:cNvPr>
          <p:cNvSpPr txBox="1"/>
          <p:nvPr/>
        </p:nvSpPr>
        <p:spPr>
          <a:xfrm>
            <a:off x="14425013" y="6177972"/>
            <a:ext cx="49244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11</a:t>
            </a:r>
          </a:p>
        </p:txBody>
      </p:sp>
      <p:sp>
        <p:nvSpPr>
          <p:cNvPr id="44" name="TextBox 43">
            <a:extLst>
              <a:ext uri="{FF2B5EF4-FFF2-40B4-BE49-F238E27FC236}">
                <a16:creationId xmlns:a16="http://schemas.microsoft.com/office/drawing/2014/main" id="{DBEE1481-1CC2-F148-972D-8D33A67DB827}"/>
              </a:ext>
            </a:extLst>
          </p:cNvPr>
          <p:cNvSpPr txBox="1"/>
          <p:nvPr/>
        </p:nvSpPr>
        <p:spPr>
          <a:xfrm>
            <a:off x="15624842" y="6177972"/>
            <a:ext cx="57259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12</a:t>
            </a:r>
          </a:p>
        </p:txBody>
      </p:sp>
      <p:sp>
        <p:nvSpPr>
          <p:cNvPr id="45" name="TextBox 44">
            <a:extLst>
              <a:ext uri="{FF2B5EF4-FFF2-40B4-BE49-F238E27FC236}">
                <a16:creationId xmlns:a16="http://schemas.microsoft.com/office/drawing/2014/main" id="{067CE42A-FB34-2D40-AD5A-90E9472E371C}"/>
              </a:ext>
            </a:extLst>
          </p:cNvPr>
          <p:cNvSpPr txBox="1"/>
          <p:nvPr/>
        </p:nvSpPr>
        <p:spPr>
          <a:xfrm>
            <a:off x="12561237" y="6177972"/>
            <a:ext cx="60625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10</a:t>
            </a:r>
          </a:p>
        </p:txBody>
      </p:sp>
      <p:sp>
        <p:nvSpPr>
          <p:cNvPr id="46" name="TextBox 45">
            <a:extLst>
              <a:ext uri="{FF2B5EF4-FFF2-40B4-BE49-F238E27FC236}">
                <a16:creationId xmlns:a16="http://schemas.microsoft.com/office/drawing/2014/main" id="{13AD82D1-1B20-8140-AFDD-828CC2FBA402}"/>
              </a:ext>
            </a:extLst>
          </p:cNvPr>
          <p:cNvSpPr txBox="1"/>
          <p:nvPr/>
        </p:nvSpPr>
        <p:spPr>
          <a:xfrm>
            <a:off x="11296119" y="6177972"/>
            <a:ext cx="43633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9</a:t>
            </a:r>
          </a:p>
        </p:txBody>
      </p:sp>
      <p:sp>
        <p:nvSpPr>
          <p:cNvPr id="47" name="TextBox 46">
            <a:extLst>
              <a:ext uri="{FF2B5EF4-FFF2-40B4-BE49-F238E27FC236}">
                <a16:creationId xmlns:a16="http://schemas.microsoft.com/office/drawing/2014/main" id="{FCEAF062-5C72-414D-BA83-AF034BCB25B4}"/>
              </a:ext>
            </a:extLst>
          </p:cNvPr>
          <p:cNvSpPr txBox="1"/>
          <p:nvPr/>
        </p:nvSpPr>
        <p:spPr>
          <a:xfrm>
            <a:off x="9527756" y="7407394"/>
            <a:ext cx="587020"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13</a:t>
            </a:r>
          </a:p>
        </p:txBody>
      </p:sp>
      <p:sp>
        <p:nvSpPr>
          <p:cNvPr id="48" name="TextBox 47">
            <a:extLst>
              <a:ext uri="{FF2B5EF4-FFF2-40B4-BE49-F238E27FC236}">
                <a16:creationId xmlns:a16="http://schemas.microsoft.com/office/drawing/2014/main" id="{C006270E-4E09-7047-8421-43D94D75E140}"/>
              </a:ext>
            </a:extLst>
          </p:cNvPr>
          <p:cNvSpPr txBox="1"/>
          <p:nvPr/>
        </p:nvSpPr>
        <p:spPr>
          <a:xfrm>
            <a:off x="14363298" y="7407394"/>
            <a:ext cx="61587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14</a:t>
            </a:r>
          </a:p>
        </p:txBody>
      </p:sp>
      <p:sp>
        <p:nvSpPr>
          <p:cNvPr id="49" name="TextBox 48">
            <a:extLst>
              <a:ext uri="{FF2B5EF4-FFF2-40B4-BE49-F238E27FC236}">
                <a16:creationId xmlns:a16="http://schemas.microsoft.com/office/drawing/2014/main" id="{674F3AFE-CEB6-B548-B017-A02805FC1EAB}"/>
              </a:ext>
            </a:extLst>
          </p:cNvPr>
          <p:cNvSpPr txBox="1"/>
          <p:nvPr/>
        </p:nvSpPr>
        <p:spPr>
          <a:xfrm>
            <a:off x="14368909" y="8722175"/>
            <a:ext cx="60465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15</a:t>
            </a:r>
          </a:p>
        </p:txBody>
      </p:sp>
      <p:sp>
        <p:nvSpPr>
          <p:cNvPr id="50" name="Subtitle 2">
            <a:extLst>
              <a:ext uri="{FF2B5EF4-FFF2-40B4-BE49-F238E27FC236}">
                <a16:creationId xmlns:a16="http://schemas.microsoft.com/office/drawing/2014/main" id="{8DC482C6-35E3-7B46-85E5-D18F82B72710}"/>
              </a:ext>
            </a:extLst>
          </p:cNvPr>
          <p:cNvSpPr txBox="1">
            <a:spLocks/>
          </p:cNvSpPr>
          <p:nvPr/>
        </p:nvSpPr>
        <p:spPr>
          <a:xfrm>
            <a:off x="1869154" y="11031518"/>
            <a:ext cx="696316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51" name="Subtitle 2">
            <a:extLst>
              <a:ext uri="{FF2B5EF4-FFF2-40B4-BE49-F238E27FC236}">
                <a16:creationId xmlns:a16="http://schemas.microsoft.com/office/drawing/2014/main" id="{A021096D-1A17-F144-8694-1F61635A84B5}"/>
              </a:ext>
            </a:extLst>
          </p:cNvPr>
          <p:cNvSpPr txBox="1">
            <a:spLocks/>
          </p:cNvSpPr>
          <p:nvPr/>
        </p:nvSpPr>
        <p:spPr>
          <a:xfrm>
            <a:off x="15591389" y="11031518"/>
            <a:ext cx="696316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52" name="TextBox 51">
            <a:extLst>
              <a:ext uri="{FF2B5EF4-FFF2-40B4-BE49-F238E27FC236}">
                <a16:creationId xmlns:a16="http://schemas.microsoft.com/office/drawing/2014/main" id="{0ABAB2F7-E653-A049-BB4D-742EC74F877B}"/>
              </a:ext>
            </a:extLst>
          </p:cNvPr>
          <p:cNvSpPr txBox="1"/>
          <p:nvPr/>
        </p:nvSpPr>
        <p:spPr>
          <a:xfrm>
            <a:off x="4126683" y="1030660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3" name="TextBox 52">
            <a:extLst>
              <a:ext uri="{FF2B5EF4-FFF2-40B4-BE49-F238E27FC236}">
                <a16:creationId xmlns:a16="http://schemas.microsoft.com/office/drawing/2014/main" id="{26A0B378-5ADA-3E45-9406-619F0DA7DACA}"/>
              </a:ext>
            </a:extLst>
          </p:cNvPr>
          <p:cNvSpPr txBox="1"/>
          <p:nvPr/>
        </p:nvSpPr>
        <p:spPr>
          <a:xfrm>
            <a:off x="17848918" y="1030660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974069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4861">
            <a:extLst>
              <a:ext uri="{FF2B5EF4-FFF2-40B4-BE49-F238E27FC236}">
                <a16:creationId xmlns:a16="http://schemas.microsoft.com/office/drawing/2014/main" id="{7503E2B9-895E-5542-9CFF-541F36A9211E}"/>
              </a:ext>
            </a:extLst>
          </p:cNvPr>
          <p:cNvSpPr/>
          <p:nvPr/>
        </p:nvSpPr>
        <p:spPr>
          <a:xfrm>
            <a:off x="11676484" y="4360262"/>
            <a:ext cx="1035846" cy="2910522"/>
          </a:xfrm>
          <a:custGeom>
            <a:avLst/>
            <a:gdLst/>
            <a:ahLst/>
            <a:cxnLst>
              <a:cxn ang="0">
                <a:pos x="wd2" y="hd2"/>
              </a:cxn>
              <a:cxn ang="5400000">
                <a:pos x="wd2" y="hd2"/>
              </a:cxn>
              <a:cxn ang="10800000">
                <a:pos x="wd2" y="hd2"/>
              </a:cxn>
              <a:cxn ang="16200000">
                <a:pos x="wd2" y="hd2"/>
              </a:cxn>
            </a:cxnLst>
            <a:rect l="0" t="0" r="r" b="b"/>
            <a:pathLst>
              <a:path w="21600" h="21600" extrusionOk="0">
                <a:moveTo>
                  <a:pt x="8984" y="0"/>
                </a:moveTo>
                <a:lnTo>
                  <a:pt x="8984" y="8768"/>
                </a:lnTo>
                <a:lnTo>
                  <a:pt x="5400" y="8768"/>
                </a:lnTo>
                <a:lnTo>
                  <a:pt x="0" y="12103"/>
                </a:lnTo>
                <a:lnTo>
                  <a:pt x="5400" y="15437"/>
                </a:lnTo>
                <a:cubicBezTo>
                  <a:pt x="5400" y="15437"/>
                  <a:pt x="7520" y="15437"/>
                  <a:pt x="9357" y="15437"/>
                </a:cubicBezTo>
                <a:cubicBezTo>
                  <a:pt x="9177" y="15662"/>
                  <a:pt x="8625" y="15949"/>
                  <a:pt x="6797" y="16058"/>
                </a:cubicBezTo>
                <a:cubicBezTo>
                  <a:pt x="4361" y="16204"/>
                  <a:pt x="1571" y="17218"/>
                  <a:pt x="1571" y="18489"/>
                </a:cubicBezTo>
                <a:cubicBezTo>
                  <a:pt x="1571" y="20013"/>
                  <a:pt x="5145" y="21600"/>
                  <a:pt x="11231" y="21600"/>
                </a:cubicBezTo>
                <a:cubicBezTo>
                  <a:pt x="13907" y="21600"/>
                  <a:pt x="16797" y="20864"/>
                  <a:pt x="17492" y="19997"/>
                </a:cubicBezTo>
                <a:cubicBezTo>
                  <a:pt x="17776" y="19643"/>
                  <a:pt x="18197" y="19104"/>
                  <a:pt x="18528" y="18850"/>
                </a:cubicBezTo>
                <a:cubicBezTo>
                  <a:pt x="19451" y="18141"/>
                  <a:pt x="19905" y="18234"/>
                  <a:pt x="20017" y="17963"/>
                </a:cubicBezTo>
                <a:cubicBezTo>
                  <a:pt x="20125" y="17704"/>
                  <a:pt x="19534" y="17312"/>
                  <a:pt x="18493" y="17437"/>
                </a:cubicBezTo>
                <a:cubicBezTo>
                  <a:pt x="16024" y="17734"/>
                  <a:pt x="14187" y="18825"/>
                  <a:pt x="14117" y="18866"/>
                </a:cubicBezTo>
                <a:cubicBezTo>
                  <a:pt x="13517" y="19208"/>
                  <a:pt x="12860" y="19537"/>
                  <a:pt x="11370" y="19537"/>
                </a:cubicBezTo>
                <a:cubicBezTo>
                  <a:pt x="9745" y="19537"/>
                  <a:pt x="8426" y="19069"/>
                  <a:pt x="8426" y="18489"/>
                </a:cubicBezTo>
                <a:cubicBezTo>
                  <a:pt x="8426" y="18124"/>
                  <a:pt x="8955" y="17799"/>
                  <a:pt x="9753" y="17611"/>
                </a:cubicBezTo>
                <a:cubicBezTo>
                  <a:pt x="12338" y="16986"/>
                  <a:pt x="13002" y="15943"/>
                  <a:pt x="13174" y="15437"/>
                </a:cubicBezTo>
                <a:cubicBezTo>
                  <a:pt x="14395" y="15437"/>
                  <a:pt x="16200" y="15437"/>
                  <a:pt x="16200" y="15437"/>
                </a:cubicBezTo>
                <a:lnTo>
                  <a:pt x="21600" y="12103"/>
                </a:lnTo>
                <a:lnTo>
                  <a:pt x="16200" y="8768"/>
                </a:lnTo>
                <a:lnTo>
                  <a:pt x="12616" y="8768"/>
                </a:lnTo>
                <a:lnTo>
                  <a:pt x="12616" y="0"/>
                </a:lnTo>
                <a:lnTo>
                  <a:pt x="8984" y="0"/>
                </a:lnTo>
                <a:close/>
                <a:moveTo>
                  <a:pt x="10742" y="11440"/>
                </a:moveTo>
                <a:cubicBezTo>
                  <a:pt x="11729" y="11440"/>
                  <a:pt x="12534" y="11726"/>
                  <a:pt x="12534" y="12078"/>
                </a:cubicBezTo>
                <a:cubicBezTo>
                  <a:pt x="12534" y="12429"/>
                  <a:pt x="11729" y="12716"/>
                  <a:pt x="10742" y="12716"/>
                </a:cubicBezTo>
                <a:cubicBezTo>
                  <a:pt x="9754" y="12716"/>
                  <a:pt x="8950" y="12429"/>
                  <a:pt x="8950" y="12078"/>
                </a:cubicBezTo>
                <a:cubicBezTo>
                  <a:pt x="8950" y="11726"/>
                  <a:pt x="9754" y="11440"/>
                  <a:pt x="10742" y="1144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pPr>
              <a:defRPr>
                <a:solidFill>
                  <a:srgbClr val="4C4C4C"/>
                </a:solidFill>
              </a:defRPr>
            </a:pPr>
            <a:endParaRPr sz="5063" dirty="0">
              <a:latin typeface="Lato Light" panose="020F0502020204030203" pitchFamily="34" charset="0"/>
            </a:endParaRPr>
          </a:p>
        </p:txBody>
      </p:sp>
      <p:sp>
        <p:nvSpPr>
          <p:cNvPr id="7" name="Shape 4862">
            <a:extLst>
              <a:ext uri="{FF2B5EF4-FFF2-40B4-BE49-F238E27FC236}">
                <a16:creationId xmlns:a16="http://schemas.microsoft.com/office/drawing/2014/main" id="{6E743168-1EF8-5041-86C0-1EA28B9B4C8A}"/>
              </a:ext>
            </a:extLst>
          </p:cNvPr>
          <p:cNvSpPr/>
          <p:nvPr/>
        </p:nvSpPr>
        <p:spPr>
          <a:xfrm>
            <a:off x="8699502" y="3344598"/>
            <a:ext cx="6978648" cy="1015663"/>
          </a:xfrm>
          <a:prstGeom prst="chevron">
            <a:avLst>
              <a:gd name="adj" fmla="val 47261"/>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graphicFrame>
        <p:nvGraphicFramePr>
          <p:cNvPr id="9" name="Chart 4863">
            <a:extLst>
              <a:ext uri="{FF2B5EF4-FFF2-40B4-BE49-F238E27FC236}">
                <a16:creationId xmlns:a16="http://schemas.microsoft.com/office/drawing/2014/main" id="{4A898CB8-5573-2D4D-A37F-1C74DFFCFA9E}"/>
              </a:ext>
            </a:extLst>
          </p:cNvPr>
          <p:cNvGraphicFramePr/>
          <p:nvPr>
            <p:extLst>
              <p:ext uri="{D42A27DB-BD31-4B8C-83A1-F6EECF244321}">
                <p14:modId xmlns:p14="http://schemas.microsoft.com/office/powerpoint/2010/main" val="3508494035"/>
              </p:ext>
            </p:extLst>
          </p:nvPr>
        </p:nvGraphicFramePr>
        <p:xfrm>
          <a:off x="9730417" y="7270784"/>
          <a:ext cx="4928034" cy="4928033"/>
        </p:xfrm>
        <a:graphic>
          <a:graphicData uri="http://schemas.openxmlformats.org/drawingml/2006/chart">
            <c:chart xmlns:c="http://schemas.openxmlformats.org/drawingml/2006/chart" xmlns:r="http://schemas.openxmlformats.org/officeDocument/2006/relationships" r:id="rId2"/>
          </a:graphicData>
        </a:graphic>
      </p:graphicFrame>
      <p:sp>
        <p:nvSpPr>
          <p:cNvPr id="10" name="Shape 4864">
            <a:extLst>
              <a:ext uri="{FF2B5EF4-FFF2-40B4-BE49-F238E27FC236}">
                <a16:creationId xmlns:a16="http://schemas.microsoft.com/office/drawing/2014/main" id="{9E8CEEE2-B3FA-884D-B12E-E45BD25EC28A}"/>
              </a:ext>
            </a:extLst>
          </p:cNvPr>
          <p:cNvSpPr/>
          <p:nvPr/>
        </p:nvSpPr>
        <p:spPr>
          <a:xfrm>
            <a:off x="10861833" y="8401050"/>
            <a:ext cx="2665202" cy="2667502"/>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53578" tIns="53578" rIns="53578" bIns="53578" numCol="1" anchor="ctr">
            <a:noAutofit/>
          </a:bodyPr>
          <a:lstStyle>
            <a:lvl1pPr defTabSz="584200">
              <a:lnSpc>
                <a:spcPct val="100000"/>
              </a:lnSpc>
              <a:spcBef>
                <a:spcPts val="0"/>
              </a:spcBef>
              <a:defRPr sz="2500" cap="all">
                <a:solidFill>
                  <a:srgbClr val="4C4C4C"/>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TextBox 14">
            <a:extLst>
              <a:ext uri="{FF2B5EF4-FFF2-40B4-BE49-F238E27FC236}">
                <a16:creationId xmlns:a16="http://schemas.microsoft.com/office/drawing/2014/main" id="{F019DF00-B011-A241-B733-8FB962BB14EC}"/>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6" name="TextBox 15">
            <a:extLst>
              <a:ext uri="{FF2B5EF4-FFF2-40B4-BE49-F238E27FC236}">
                <a16:creationId xmlns:a16="http://schemas.microsoft.com/office/drawing/2014/main" id="{209069B6-47F1-C24D-A72D-CF3B45F1553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TextBox 16">
            <a:extLst>
              <a:ext uri="{FF2B5EF4-FFF2-40B4-BE49-F238E27FC236}">
                <a16:creationId xmlns:a16="http://schemas.microsoft.com/office/drawing/2014/main" id="{E09E2CC8-766B-D34D-BF3C-FF417AF1F140}"/>
              </a:ext>
            </a:extLst>
          </p:cNvPr>
          <p:cNvSpPr txBox="1"/>
          <p:nvPr/>
        </p:nvSpPr>
        <p:spPr>
          <a:xfrm>
            <a:off x="10453430" y="3560039"/>
            <a:ext cx="347082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PIE CHART SLIDE</a:t>
            </a:r>
          </a:p>
        </p:txBody>
      </p:sp>
      <p:sp>
        <p:nvSpPr>
          <p:cNvPr id="18" name="TextBox 17">
            <a:extLst>
              <a:ext uri="{FF2B5EF4-FFF2-40B4-BE49-F238E27FC236}">
                <a16:creationId xmlns:a16="http://schemas.microsoft.com/office/drawing/2014/main" id="{1B63DC09-61E3-EB47-9C7A-A928F9A9C4E8}"/>
              </a:ext>
            </a:extLst>
          </p:cNvPr>
          <p:cNvSpPr txBox="1"/>
          <p:nvPr/>
        </p:nvSpPr>
        <p:spPr>
          <a:xfrm>
            <a:off x="16522925" y="664425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9" name="Subtitle 2">
            <a:extLst>
              <a:ext uri="{FF2B5EF4-FFF2-40B4-BE49-F238E27FC236}">
                <a16:creationId xmlns:a16="http://schemas.microsoft.com/office/drawing/2014/main" id="{4B835B17-D355-4143-B0D1-4A56D82EC75F}"/>
              </a:ext>
            </a:extLst>
          </p:cNvPr>
          <p:cNvSpPr txBox="1">
            <a:spLocks/>
          </p:cNvSpPr>
          <p:nvPr/>
        </p:nvSpPr>
        <p:spPr>
          <a:xfrm>
            <a:off x="16522925" y="7546763"/>
            <a:ext cx="6083075" cy="4982903"/>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20" name="TextBox 19">
            <a:extLst>
              <a:ext uri="{FF2B5EF4-FFF2-40B4-BE49-F238E27FC236}">
                <a16:creationId xmlns:a16="http://schemas.microsoft.com/office/drawing/2014/main" id="{C8038DEF-0BA0-8840-AE10-D6B6D2D6AD92}"/>
              </a:ext>
            </a:extLst>
          </p:cNvPr>
          <p:cNvSpPr txBox="1"/>
          <p:nvPr/>
        </p:nvSpPr>
        <p:spPr>
          <a:xfrm>
            <a:off x="16522925" y="5126185"/>
            <a:ext cx="2178802" cy="1200329"/>
          </a:xfrm>
          <a:prstGeom prst="rect">
            <a:avLst/>
          </a:prstGeom>
          <a:noFill/>
        </p:spPr>
        <p:txBody>
          <a:bodyPr wrap="none" rtlCol="0" anchor="b" anchorCtr="0">
            <a:spAutoFit/>
          </a:bodyPr>
          <a:lstStyle/>
          <a:p>
            <a:r>
              <a:rPr lang="en-US" sz="7200" b="1" dirty="0">
                <a:solidFill>
                  <a:schemeClr val="accent2"/>
                </a:solidFill>
                <a:latin typeface="Poppins" pitchFamily="2" charset="77"/>
                <a:ea typeface="League Spartan" charset="0"/>
                <a:cs typeface="Poppins" pitchFamily="2" charset="77"/>
              </a:rPr>
              <a:t>60%</a:t>
            </a:r>
          </a:p>
        </p:txBody>
      </p:sp>
      <p:sp>
        <p:nvSpPr>
          <p:cNvPr id="21" name="TextBox 20">
            <a:extLst>
              <a:ext uri="{FF2B5EF4-FFF2-40B4-BE49-F238E27FC236}">
                <a16:creationId xmlns:a16="http://schemas.microsoft.com/office/drawing/2014/main" id="{B3276B22-2467-844F-918A-85DE173BC2CB}"/>
              </a:ext>
            </a:extLst>
          </p:cNvPr>
          <p:cNvSpPr txBox="1"/>
          <p:nvPr/>
        </p:nvSpPr>
        <p:spPr>
          <a:xfrm>
            <a:off x="5447907" y="6608291"/>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22" name="Subtitle 2">
            <a:extLst>
              <a:ext uri="{FF2B5EF4-FFF2-40B4-BE49-F238E27FC236}">
                <a16:creationId xmlns:a16="http://schemas.microsoft.com/office/drawing/2014/main" id="{6DF3D2F8-3819-7C46-8016-F8D2896B7915}"/>
              </a:ext>
            </a:extLst>
          </p:cNvPr>
          <p:cNvSpPr txBox="1">
            <a:spLocks/>
          </p:cNvSpPr>
          <p:nvPr/>
        </p:nvSpPr>
        <p:spPr>
          <a:xfrm>
            <a:off x="1812938" y="7510803"/>
            <a:ext cx="6083075" cy="4982903"/>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23" name="TextBox 22">
            <a:extLst>
              <a:ext uri="{FF2B5EF4-FFF2-40B4-BE49-F238E27FC236}">
                <a16:creationId xmlns:a16="http://schemas.microsoft.com/office/drawing/2014/main" id="{2D49EA4F-E706-114A-9EAD-246B8507D30F}"/>
              </a:ext>
            </a:extLst>
          </p:cNvPr>
          <p:cNvSpPr txBox="1"/>
          <p:nvPr/>
        </p:nvSpPr>
        <p:spPr>
          <a:xfrm>
            <a:off x="5650218" y="5090225"/>
            <a:ext cx="2215671" cy="1200329"/>
          </a:xfrm>
          <a:prstGeom prst="rect">
            <a:avLst/>
          </a:prstGeom>
          <a:noFill/>
        </p:spPr>
        <p:txBody>
          <a:bodyPr wrap="none" rtlCol="0" anchor="b" anchorCtr="0">
            <a:spAutoFit/>
          </a:bodyPr>
          <a:lstStyle/>
          <a:p>
            <a:pPr algn="r"/>
            <a:r>
              <a:rPr lang="en-US" sz="7200" b="1" dirty="0">
                <a:solidFill>
                  <a:schemeClr val="accent1"/>
                </a:solidFill>
                <a:latin typeface="Poppins" pitchFamily="2" charset="77"/>
                <a:ea typeface="League Spartan" charset="0"/>
                <a:cs typeface="Poppins" pitchFamily="2" charset="77"/>
              </a:rPr>
              <a:t>40%</a:t>
            </a:r>
          </a:p>
        </p:txBody>
      </p:sp>
    </p:spTree>
    <p:extLst>
      <p:ext uri="{BB962C8B-B14F-4D97-AF65-F5344CB8AC3E}">
        <p14:creationId xmlns:p14="http://schemas.microsoft.com/office/powerpoint/2010/main" val="136569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7019">
            <a:extLst>
              <a:ext uri="{FF2B5EF4-FFF2-40B4-BE49-F238E27FC236}">
                <a16:creationId xmlns:a16="http://schemas.microsoft.com/office/drawing/2014/main" id="{9A1131AB-5C44-894E-978B-998D7C9E49F4}"/>
              </a:ext>
            </a:extLst>
          </p:cNvPr>
          <p:cNvGraphicFramePr/>
          <p:nvPr>
            <p:extLst>
              <p:ext uri="{D42A27DB-BD31-4B8C-83A1-F6EECF244321}">
                <p14:modId xmlns:p14="http://schemas.microsoft.com/office/powerpoint/2010/main" val="2706479988"/>
              </p:ext>
            </p:extLst>
          </p:nvPr>
        </p:nvGraphicFramePr>
        <p:xfrm>
          <a:off x="3700999" y="5116532"/>
          <a:ext cx="3924228" cy="3924229"/>
        </p:xfrm>
        <a:graphic>
          <a:graphicData uri="http://schemas.openxmlformats.org/drawingml/2006/chart">
            <c:chart xmlns:c="http://schemas.openxmlformats.org/drawingml/2006/chart" xmlns:r="http://schemas.openxmlformats.org/officeDocument/2006/relationships" r:id="rId2"/>
          </a:graphicData>
        </a:graphic>
      </p:graphicFrame>
      <p:sp>
        <p:nvSpPr>
          <p:cNvPr id="20" name="Shape 7020">
            <a:extLst>
              <a:ext uri="{FF2B5EF4-FFF2-40B4-BE49-F238E27FC236}">
                <a16:creationId xmlns:a16="http://schemas.microsoft.com/office/drawing/2014/main" id="{97274826-C44A-184C-BCC8-8ACB3AC3BB08}"/>
              </a:ext>
            </a:extLst>
          </p:cNvPr>
          <p:cNvSpPr/>
          <p:nvPr/>
        </p:nvSpPr>
        <p:spPr>
          <a:xfrm>
            <a:off x="4720352" y="6135885"/>
            <a:ext cx="1885522" cy="1885522"/>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7023">
            <a:extLst>
              <a:ext uri="{FF2B5EF4-FFF2-40B4-BE49-F238E27FC236}">
                <a16:creationId xmlns:a16="http://schemas.microsoft.com/office/drawing/2014/main" id="{41244F6F-D288-174D-8C3D-4C8563B650AF}"/>
              </a:ext>
            </a:extLst>
          </p:cNvPr>
          <p:cNvSpPr/>
          <p:nvPr/>
        </p:nvSpPr>
        <p:spPr>
          <a:xfrm>
            <a:off x="4770144" y="2725535"/>
            <a:ext cx="1785938" cy="1785938"/>
          </a:xfrm>
          <a:prstGeom prst="wedgeEllipseCallout">
            <a:avLst>
              <a:gd name="adj1" fmla="val 777"/>
              <a:gd name="adj2" fmla="val 60441"/>
            </a:avLst>
          </a:prstGeom>
          <a:solidFill>
            <a:schemeClr val="bg1">
              <a:lumMod val="8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14" name="Chart 7025">
            <a:extLst>
              <a:ext uri="{FF2B5EF4-FFF2-40B4-BE49-F238E27FC236}">
                <a16:creationId xmlns:a16="http://schemas.microsoft.com/office/drawing/2014/main" id="{26D9D639-A532-1549-88F3-5E55B8D51991}"/>
              </a:ext>
            </a:extLst>
          </p:cNvPr>
          <p:cNvGraphicFramePr/>
          <p:nvPr>
            <p:extLst>
              <p:ext uri="{D42A27DB-BD31-4B8C-83A1-F6EECF244321}">
                <p14:modId xmlns:p14="http://schemas.microsoft.com/office/powerpoint/2010/main" val="3030165739"/>
              </p:ext>
            </p:extLst>
          </p:nvPr>
        </p:nvGraphicFramePr>
        <p:xfrm>
          <a:off x="10226710" y="5116532"/>
          <a:ext cx="3924229" cy="3924229"/>
        </p:xfrm>
        <a:graphic>
          <a:graphicData uri="http://schemas.openxmlformats.org/drawingml/2006/chart">
            <c:chart xmlns:c="http://schemas.openxmlformats.org/drawingml/2006/chart" xmlns:r="http://schemas.openxmlformats.org/officeDocument/2006/relationships" r:id="rId3"/>
          </a:graphicData>
        </a:graphic>
      </p:graphicFrame>
      <p:sp>
        <p:nvSpPr>
          <p:cNvPr id="15" name="Shape 7026">
            <a:extLst>
              <a:ext uri="{FF2B5EF4-FFF2-40B4-BE49-F238E27FC236}">
                <a16:creationId xmlns:a16="http://schemas.microsoft.com/office/drawing/2014/main" id="{CA5CEBF0-68EE-CE45-91CC-32C685FE2F7E}"/>
              </a:ext>
            </a:extLst>
          </p:cNvPr>
          <p:cNvSpPr/>
          <p:nvPr/>
        </p:nvSpPr>
        <p:spPr>
          <a:xfrm>
            <a:off x="11252704" y="6142526"/>
            <a:ext cx="1872240" cy="1872240"/>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7029">
            <a:extLst>
              <a:ext uri="{FF2B5EF4-FFF2-40B4-BE49-F238E27FC236}">
                <a16:creationId xmlns:a16="http://schemas.microsoft.com/office/drawing/2014/main" id="{F6BB0E9A-3FA7-E849-94BA-9152C72CB8D6}"/>
              </a:ext>
            </a:extLst>
          </p:cNvPr>
          <p:cNvSpPr/>
          <p:nvPr/>
        </p:nvSpPr>
        <p:spPr>
          <a:xfrm>
            <a:off x="11295857" y="2725535"/>
            <a:ext cx="1785939" cy="1785938"/>
          </a:xfrm>
          <a:prstGeom prst="wedgeEllipseCallout">
            <a:avLst>
              <a:gd name="adj1" fmla="val 777"/>
              <a:gd name="adj2" fmla="val 60441"/>
            </a:avLst>
          </a:prstGeom>
          <a:solidFill>
            <a:schemeClr val="bg1">
              <a:lumMod val="8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9" name="Chart 7031">
            <a:extLst>
              <a:ext uri="{FF2B5EF4-FFF2-40B4-BE49-F238E27FC236}">
                <a16:creationId xmlns:a16="http://schemas.microsoft.com/office/drawing/2014/main" id="{DC19ABEF-DF0A-D340-9211-448668B49F83}"/>
              </a:ext>
            </a:extLst>
          </p:cNvPr>
          <p:cNvGraphicFramePr/>
          <p:nvPr>
            <p:extLst>
              <p:ext uri="{D42A27DB-BD31-4B8C-83A1-F6EECF244321}">
                <p14:modId xmlns:p14="http://schemas.microsoft.com/office/powerpoint/2010/main" val="1708120798"/>
              </p:ext>
            </p:extLst>
          </p:nvPr>
        </p:nvGraphicFramePr>
        <p:xfrm>
          <a:off x="16752426" y="5116532"/>
          <a:ext cx="3924230" cy="3924229"/>
        </p:xfrm>
        <a:graphic>
          <a:graphicData uri="http://schemas.openxmlformats.org/drawingml/2006/chart">
            <c:chart xmlns:c="http://schemas.openxmlformats.org/drawingml/2006/chart" xmlns:r="http://schemas.openxmlformats.org/officeDocument/2006/relationships" r:id="rId4"/>
          </a:graphicData>
        </a:graphic>
      </p:graphicFrame>
      <p:sp>
        <p:nvSpPr>
          <p:cNvPr id="10" name="Shape 7032">
            <a:extLst>
              <a:ext uri="{FF2B5EF4-FFF2-40B4-BE49-F238E27FC236}">
                <a16:creationId xmlns:a16="http://schemas.microsoft.com/office/drawing/2014/main" id="{16C72027-446A-F247-BD7E-C27E5C43ECDA}"/>
              </a:ext>
            </a:extLst>
          </p:cNvPr>
          <p:cNvSpPr/>
          <p:nvPr/>
        </p:nvSpPr>
        <p:spPr>
          <a:xfrm>
            <a:off x="17697381" y="6142527"/>
            <a:ext cx="1872308" cy="1872308"/>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7035">
            <a:extLst>
              <a:ext uri="{FF2B5EF4-FFF2-40B4-BE49-F238E27FC236}">
                <a16:creationId xmlns:a16="http://schemas.microsoft.com/office/drawing/2014/main" id="{360BBE45-1DB3-BC41-B059-FFD8EECF42D1}"/>
              </a:ext>
            </a:extLst>
          </p:cNvPr>
          <p:cNvSpPr/>
          <p:nvPr/>
        </p:nvSpPr>
        <p:spPr>
          <a:xfrm>
            <a:off x="17821571" y="2725535"/>
            <a:ext cx="1785940" cy="1785938"/>
          </a:xfrm>
          <a:prstGeom prst="wedgeEllipseCallout">
            <a:avLst>
              <a:gd name="adj1" fmla="val 777"/>
              <a:gd name="adj2" fmla="val 60441"/>
            </a:avLst>
          </a:prstGeom>
          <a:solidFill>
            <a:schemeClr val="bg1">
              <a:lumMod val="8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TextBox 20">
            <a:extLst>
              <a:ext uri="{FF2B5EF4-FFF2-40B4-BE49-F238E27FC236}">
                <a16:creationId xmlns:a16="http://schemas.microsoft.com/office/drawing/2014/main" id="{FFB52E98-8F7B-5946-AA16-E62EAA70ECA6}"/>
              </a:ext>
            </a:extLst>
          </p:cNvPr>
          <p:cNvSpPr txBox="1"/>
          <p:nvPr/>
        </p:nvSpPr>
        <p:spPr>
          <a:xfrm>
            <a:off x="7753175" y="612372"/>
            <a:ext cx="887133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THREE PIE CHART SLIDE</a:t>
            </a:r>
          </a:p>
        </p:txBody>
      </p:sp>
      <p:sp>
        <p:nvSpPr>
          <p:cNvPr id="22" name="TextBox 21">
            <a:extLst>
              <a:ext uri="{FF2B5EF4-FFF2-40B4-BE49-F238E27FC236}">
                <a16:creationId xmlns:a16="http://schemas.microsoft.com/office/drawing/2014/main" id="{AC7E556F-6BDB-9546-8DEF-947CC2CFB34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3" name="Subtitle 2">
            <a:extLst>
              <a:ext uri="{FF2B5EF4-FFF2-40B4-BE49-F238E27FC236}">
                <a16:creationId xmlns:a16="http://schemas.microsoft.com/office/drawing/2014/main" id="{5BC02F77-0045-224E-BAD5-3364AE3822BB}"/>
              </a:ext>
            </a:extLst>
          </p:cNvPr>
          <p:cNvSpPr txBox="1">
            <a:spLocks/>
          </p:cNvSpPr>
          <p:nvPr/>
        </p:nvSpPr>
        <p:spPr>
          <a:xfrm>
            <a:off x="2770859" y="10289488"/>
            <a:ext cx="574793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4" name="TextBox 23">
            <a:extLst>
              <a:ext uri="{FF2B5EF4-FFF2-40B4-BE49-F238E27FC236}">
                <a16:creationId xmlns:a16="http://schemas.microsoft.com/office/drawing/2014/main" id="{052F98FD-A769-3A4C-B080-2C64A9E48ADA}"/>
              </a:ext>
            </a:extLst>
          </p:cNvPr>
          <p:cNvSpPr txBox="1"/>
          <p:nvPr/>
        </p:nvSpPr>
        <p:spPr>
          <a:xfrm>
            <a:off x="4420774" y="957510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5" name="Subtitle 2">
            <a:extLst>
              <a:ext uri="{FF2B5EF4-FFF2-40B4-BE49-F238E27FC236}">
                <a16:creationId xmlns:a16="http://schemas.microsoft.com/office/drawing/2014/main" id="{68F0F6CD-1210-0140-BBD6-131E8D579F82}"/>
              </a:ext>
            </a:extLst>
          </p:cNvPr>
          <p:cNvSpPr txBox="1">
            <a:spLocks/>
          </p:cNvSpPr>
          <p:nvPr/>
        </p:nvSpPr>
        <p:spPr>
          <a:xfrm>
            <a:off x="9314856" y="10289488"/>
            <a:ext cx="574793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6" name="TextBox 25">
            <a:extLst>
              <a:ext uri="{FF2B5EF4-FFF2-40B4-BE49-F238E27FC236}">
                <a16:creationId xmlns:a16="http://schemas.microsoft.com/office/drawing/2014/main" id="{08971BC1-256F-9949-BD5A-471E1D23C670}"/>
              </a:ext>
            </a:extLst>
          </p:cNvPr>
          <p:cNvSpPr txBox="1"/>
          <p:nvPr/>
        </p:nvSpPr>
        <p:spPr>
          <a:xfrm>
            <a:off x="10964771" y="957510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7" name="Subtitle 2">
            <a:extLst>
              <a:ext uri="{FF2B5EF4-FFF2-40B4-BE49-F238E27FC236}">
                <a16:creationId xmlns:a16="http://schemas.microsoft.com/office/drawing/2014/main" id="{E676BFF5-C19A-0C4E-A021-C80E706C8554}"/>
              </a:ext>
            </a:extLst>
          </p:cNvPr>
          <p:cNvSpPr txBox="1">
            <a:spLocks/>
          </p:cNvSpPr>
          <p:nvPr/>
        </p:nvSpPr>
        <p:spPr>
          <a:xfrm>
            <a:off x="15831902" y="10289488"/>
            <a:ext cx="574793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8" name="TextBox 27">
            <a:extLst>
              <a:ext uri="{FF2B5EF4-FFF2-40B4-BE49-F238E27FC236}">
                <a16:creationId xmlns:a16="http://schemas.microsoft.com/office/drawing/2014/main" id="{2ABA39F3-EFD4-194A-AAA9-61B2BA445A7C}"/>
              </a:ext>
            </a:extLst>
          </p:cNvPr>
          <p:cNvSpPr txBox="1"/>
          <p:nvPr/>
        </p:nvSpPr>
        <p:spPr>
          <a:xfrm>
            <a:off x="17481817" y="957510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9" name="TextBox 28">
            <a:extLst>
              <a:ext uri="{FF2B5EF4-FFF2-40B4-BE49-F238E27FC236}">
                <a16:creationId xmlns:a16="http://schemas.microsoft.com/office/drawing/2014/main" id="{96AABE4C-5D9F-5A4B-A7EE-336F058E41A2}"/>
              </a:ext>
            </a:extLst>
          </p:cNvPr>
          <p:cNvSpPr txBox="1"/>
          <p:nvPr/>
        </p:nvSpPr>
        <p:spPr>
          <a:xfrm>
            <a:off x="5059422" y="3079895"/>
            <a:ext cx="1207382" cy="1077218"/>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TITLE</a:t>
            </a:r>
          </a:p>
          <a:p>
            <a:pPr algn="ctr"/>
            <a:r>
              <a:rPr lang="en-US" sz="3200" b="1" dirty="0">
                <a:solidFill>
                  <a:schemeClr val="tx2"/>
                </a:solidFill>
                <a:latin typeface="Poppins" pitchFamily="2" charset="77"/>
                <a:cs typeface="Poppins" pitchFamily="2" charset="77"/>
              </a:rPr>
              <a:t>ONE</a:t>
            </a:r>
          </a:p>
        </p:txBody>
      </p:sp>
      <p:sp>
        <p:nvSpPr>
          <p:cNvPr id="30" name="TextBox 29">
            <a:extLst>
              <a:ext uri="{FF2B5EF4-FFF2-40B4-BE49-F238E27FC236}">
                <a16:creationId xmlns:a16="http://schemas.microsoft.com/office/drawing/2014/main" id="{E980CE99-319F-4C40-9C43-FD909B011A97}"/>
              </a:ext>
            </a:extLst>
          </p:cNvPr>
          <p:cNvSpPr txBox="1"/>
          <p:nvPr/>
        </p:nvSpPr>
        <p:spPr>
          <a:xfrm>
            <a:off x="11585133" y="3079895"/>
            <a:ext cx="1207382" cy="1077218"/>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TITLE</a:t>
            </a:r>
          </a:p>
          <a:p>
            <a:pPr algn="ctr"/>
            <a:r>
              <a:rPr lang="en-US" sz="3200" b="1" dirty="0">
                <a:solidFill>
                  <a:schemeClr val="tx2"/>
                </a:solidFill>
                <a:latin typeface="Poppins" pitchFamily="2" charset="77"/>
                <a:cs typeface="Poppins" pitchFamily="2" charset="77"/>
              </a:rPr>
              <a:t>TWO</a:t>
            </a:r>
          </a:p>
        </p:txBody>
      </p:sp>
      <p:sp>
        <p:nvSpPr>
          <p:cNvPr id="31" name="TextBox 30">
            <a:extLst>
              <a:ext uri="{FF2B5EF4-FFF2-40B4-BE49-F238E27FC236}">
                <a16:creationId xmlns:a16="http://schemas.microsoft.com/office/drawing/2014/main" id="{FDF2A642-F46E-644E-8248-DC72B83D397A}"/>
              </a:ext>
            </a:extLst>
          </p:cNvPr>
          <p:cNvSpPr txBox="1"/>
          <p:nvPr/>
        </p:nvSpPr>
        <p:spPr>
          <a:xfrm>
            <a:off x="17996235" y="3079895"/>
            <a:ext cx="1436611" cy="1077218"/>
          </a:xfrm>
          <a:prstGeom prst="rect">
            <a:avLst/>
          </a:prstGeom>
          <a:noFill/>
        </p:spPr>
        <p:txBody>
          <a:bodyPr wrap="none" rtlCol="0" anchor="ctr">
            <a:spAutoFit/>
          </a:bodyPr>
          <a:lstStyle/>
          <a:p>
            <a:pPr algn="ctr"/>
            <a:r>
              <a:rPr lang="en-US" sz="3200" b="1" dirty="0">
                <a:solidFill>
                  <a:schemeClr val="tx2"/>
                </a:solidFill>
                <a:latin typeface="Poppins" pitchFamily="2" charset="77"/>
                <a:cs typeface="Poppins" pitchFamily="2" charset="77"/>
              </a:rPr>
              <a:t>TITLE</a:t>
            </a:r>
          </a:p>
          <a:p>
            <a:pPr algn="ctr"/>
            <a:r>
              <a:rPr lang="en-US" sz="3200" b="1" dirty="0">
                <a:solidFill>
                  <a:schemeClr val="tx2"/>
                </a:solidFill>
                <a:latin typeface="Poppins" pitchFamily="2" charset="77"/>
                <a:cs typeface="Poppins" pitchFamily="2" charset="77"/>
              </a:rPr>
              <a:t>THREE</a:t>
            </a:r>
          </a:p>
        </p:txBody>
      </p:sp>
      <p:sp>
        <p:nvSpPr>
          <p:cNvPr id="32" name="Freeform 962">
            <a:extLst>
              <a:ext uri="{FF2B5EF4-FFF2-40B4-BE49-F238E27FC236}">
                <a16:creationId xmlns:a16="http://schemas.microsoft.com/office/drawing/2014/main" id="{D3190B04-57EC-5843-8789-7EBAF1D8CC74}"/>
              </a:ext>
            </a:extLst>
          </p:cNvPr>
          <p:cNvSpPr>
            <a:spLocks noChangeArrowheads="1"/>
          </p:cNvSpPr>
          <p:nvPr/>
        </p:nvSpPr>
        <p:spPr bwMode="auto">
          <a:xfrm>
            <a:off x="5285425" y="6700958"/>
            <a:ext cx="755376" cy="755376"/>
          </a:xfrm>
          <a:custGeom>
            <a:avLst/>
            <a:gdLst>
              <a:gd name="T0" fmla="*/ 217937 w 296503"/>
              <a:gd name="T1" fmla="*/ 289258 h 296504"/>
              <a:gd name="T2" fmla="*/ 256848 w 296503"/>
              <a:gd name="T3" fmla="*/ 268272 h 296504"/>
              <a:gd name="T4" fmla="*/ 41330 w 296503"/>
              <a:gd name="T5" fmla="*/ 268272 h 296504"/>
              <a:gd name="T6" fmla="*/ 80485 w 296503"/>
              <a:gd name="T7" fmla="*/ 289258 h 296504"/>
              <a:gd name="T8" fmla="*/ 41330 w 296503"/>
              <a:gd name="T9" fmla="*/ 268272 h 296504"/>
              <a:gd name="T10" fmla="*/ 189572 w 296503"/>
              <a:gd name="T11" fmla="*/ 258866 h 296504"/>
              <a:gd name="T12" fmla="*/ 289578 w 296503"/>
              <a:gd name="T13" fmla="*/ 195911 h 296504"/>
              <a:gd name="T14" fmla="*/ 9064 w 296503"/>
              <a:gd name="T15" fmla="*/ 195911 h 296504"/>
              <a:gd name="T16" fmla="*/ 108401 w 296503"/>
              <a:gd name="T17" fmla="*/ 258866 h 296504"/>
              <a:gd name="T18" fmla="*/ 9064 w 296503"/>
              <a:gd name="T19" fmla="*/ 195911 h 296504"/>
              <a:gd name="T20" fmla="*/ 293942 w 296503"/>
              <a:gd name="T21" fmla="*/ 186865 h 296504"/>
              <a:gd name="T22" fmla="*/ 298306 w 296503"/>
              <a:gd name="T23" fmla="*/ 263569 h 296504"/>
              <a:gd name="T24" fmla="*/ 265941 w 296503"/>
              <a:gd name="T25" fmla="*/ 268272 h 296504"/>
              <a:gd name="T26" fmla="*/ 287760 w 296503"/>
              <a:gd name="T27" fmla="*/ 289258 h 296504"/>
              <a:gd name="T28" fmla="*/ 287760 w 296503"/>
              <a:gd name="T29" fmla="*/ 298303 h 296504"/>
              <a:gd name="T30" fmla="*/ 186299 w 296503"/>
              <a:gd name="T31" fmla="*/ 293599 h 296504"/>
              <a:gd name="T32" fmla="*/ 208483 w 296503"/>
              <a:gd name="T33" fmla="*/ 289258 h 296504"/>
              <a:gd name="T34" fmla="*/ 184844 w 296503"/>
              <a:gd name="T35" fmla="*/ 268272 h 296504"/>
              <a:gd name="T36" fmla="*/ 180480 w 296503"/>
              <a:gd name="T37" fmla="*/ 191569 h 296504"/>
              <a:gd name="T38" fmla="*/ 4715 w 296503"/>
              <a:gd name="T39" fmla="*/ 186865 h 296504"/>
              <a:gd name="T40" fmla="*/ 117828 w 296503"/>
              <a:gd name="T41" fmla="*/ 191569 h 296504"/>
              <a:gd name="T42" fmla="*/ 113115 w 296503"/>
              <a:gd name="T43" fmla="*/ 268272 h 296504"/>
              <a:gd name="T44" fmla="*/ 89913 w 296503"/>
              <a:gd name="T45" fmla="*/ 289258 h 296504"/>
              <a:gd name="T46" fmla="*/ 111664 w 296503"/>
              <a:gd name="T47" fmla="*/ 293599 h 296504"/>
              <a:gd name="T48" fmla="*/ 10876 w 296503"/>
              <a:gd name="T49" fmla="*/ 298303 h 296504"/>
              <a:gd name="T50" fmla="*/ 10876 w 296503"/>
              <a:gd name="T51" fmla="*/ 289258 h 296504"/>
              <a:gd name="T52" fmla="*/ 32267 w 296503"/>
              <a:gd name="T53" fmla="*/ 268272 h 296504"/>
              <a:gd name="T54" fmla="*/ 0 w 296503"/>
              <a:gd name="T55" fmla="*/ 263569 h 296504"/>
              <a:gd name="T56" fmla="*/ 4715 w 296503"/>
              <a:gd name="T57" fmla="*/ 186865 h 296504"/>
              <a:gd name="T58" fmla="*/ 152235 w 296503"/>
              <a:gd name="T59" fmla="*/ 119386 h 296504"/>
              <a:gd name="T60" fmla="*/ 293958 w 296503"/>
              <a:gd name="T61" fmla="*/ 145007 h 296504"/>
              <a:gd name="T62" fmla="*/ 293958 w 296503"/>
              <a:gd name="T63" fmla="*/ 154523 h 296504"/>
              <a:gd name="T64" fmla="*/ 243937 w 296503"/>
              <a:gd name="T65" fmla="*/ 180144 h 296504"/>
              <a:gd name="T66" fmla="*/ 235239 w 296503"/>
              <a:gd name="T67" fmla="*/ 180144 h 296504"/>
              <a:gd name="T68" fmla="*/ 63433 w 296503"/>
              <a:gd name="T69" fmla="*/ 154523 h 296504"/>
              <a:gd name="T70" fmla="*/ 59081 w 296503"/>
              <a:gd name="T71" fmla="*/ 184902 h 296504"/>
              <a:gd name="T72" fmla="*/ 54371 w 296503"/>
              <a:gd name="T73" fmla="*/ 154523 h 296504"/>
              <a:gd name="T74" fmla="*/ 0 w 296503"/>
              <a:gd name="T75" fmla="*/ 149764 h 296504"/>
              <a:gd name="T76" fmla="*/ 143173 w 296503"/>
              <a:gd name="T77" fmla="*/ 145007 h 296504"/>
              <a:gd name="T78" fmla="*/ 147522 w 296503"/>
              <a:gd name="T79" fmla="*/ 114994 h 296504"/>
              <a:gd name="T80" fmla="*/ 127744 w 296503"/>
              <a:gd name="T81" fmla="*/ 102361 h 296504"/>
              <a:gd name="T82" fmla="*/ 166608 w 296503"/>
              <a:gd name="T83" fmla="*/ 81308 h 296504"/>
              <a:gd name="T84" fmla="*/ 100035 w 296503"/>
              <a:gd name="T85" fmla="*/ 9075 h 296504"/>
              <a:gd name="T86" fmla="*/ 198635 w 296503"/>
              <a:gd name="T87" fmla="*/ 72233 h 296504"/>
              <a:gd name="T88" fmla="*/ 100035 w 296503"/>
              <a:gd name="T89" fmla="*/ 9075 h 296504"/>
              <a:gd name="T90" fmla="*/ 202953 w 296503"/>
              <a:gd name="T91" fmla="*/ 0 h 296504"/>
              <a:gd name="T92" fmla="*/ 207271 w 296503"/>
              <a:gd name="T93" fmla="*/ 76954 h 296504"/>
              <a:gd name="T94" fmla="*/ 175604 w 296503"/>
              <a:gd name="T95" fmla="*/ 81308 h 296504"/>
              <a:gd name="T96" fmla="*/ 197196 w 296503"/>
              <a:gd name="T97" fmla="*/ 102361 h 296504"/>
              <a:gd name="T98" fmla="*/ 197196 w 296503"/>
              <a:gd name="T99" fmla="*/ 111436 h 296504"/>
              <a:gd name="T100" fmla="*/ 96796 w 296503"/>
              <a:gd name="T101" fmla="*/ 107080 h 296504"/>
              <a:gd name="T102" fmla="*/ 118747 w 296503"/>
              <a:gd name="T103" fmla="*/ 102361 h 296504"/>
              <a:gd name="T104" fmla="*/ 95356 w 296503"/>
              <a:gd name="T105" fmla="*/ 81308 h 296504"/>
              <a:gd name="T106" fmla="*/ 91038 w 296503"/>
              <a:gd name="T107" fmla="*/ 4354 h 29650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6503" h="296504">
                <a:moveTo>
                  <a:pt x="220595" y="266654"/>
                </a:moveTo>
                <a:lnTo>
                  <a:pt x="216619" y="287513"/>
                </a:lnTo>
                <a:lnTo>
                  <a:pt x="259633" y="287513"/>
                </a:lnTo>
                <a:lnTo>
                  <a:pt x="255295" y="266654"/>
                </a:lnTo>
                <a:lnTo>
                  <a:pt x="220595" y="266654"/>
                </a:lnTo>
                <a:close/>
                <a:moveTo>
                  <a:pt x="41080" y="266654"/>
                </a:moveTo>
                <a:lnTo>
                  <a:pt x="37117" y="287513"/>
                </a:lnTo>
                <a:lnTo>
                  <a:pt x="79999" y="287513"/>
                </a:lnTo>
                <a:lnTo>
                  <a:pt x="76035" y="266654"/>
                </a:lnTo>
                <a:lnTo>
                  <a:pt x="41080" y="266654"/>
                </a:lnTo>
                <a:close/>
                <a:moveTo>
                  <a:pt x="188425" y="194729"/>
                </a:moveTo>
                <a:lnTo>
                  <a:pt x="188425" y="257304"/>
                </a:lnTo>
                <a:lnTo>
                  <a:pt x="287827" y="257304"/>
                </a:lnTo>
                <a:lnTo>
                  <a:pt x="287827" y="194729"/>
                </a:lnTo>
                <a:lnTo>
                  <a:pt x="188425" y="194729"/>
                </a:lnTo>
                <a:close/>
                <a:moveTo>
                  <a:pt x="9009" y="194729"/>
                </a:moveTo>
                <a:lnTo>
                  <a:pt x="9009" y="257304"/>
                </a:lnTo>
                <a:lnTo>
                  <a:pt x="107746" y="257304"/>
                </a:lnTo>
                <a:lnTo>
                  <a:pt x="107746" y="194729"/>
                </a:lnTo>
                <a:lnTo>
                  <a:pt x="9009" y="194729"/>
                </a:lnTo>
                <a:close/>
                <a:moveTo>
                  <a:pt x="183726" y="185738"/>
                </a:moveTo>
                <a:lnTo>
                  <a:pt x="292164" y="185738"/>
                </a:lnTo>
                <a:cubicBezTo>
                  <a:pt x="294694" y="185738"/>
                  <a:pt x="296502" y="187896"/>
                  <a:pt x="296502" y="190413"/>
                </a:cubicBezTo>
                <a:lnTo>
                  <a:pt x="296502" y="261979"/>
                </a:lnTo>
                <a:cubicBezTo>
                  <a:pt x="296502" y="264497"/>
                  <a:pt x="294694" y="266654"/>
                  <a:pt x="292164" y="266654"/>
                </a:cubicBezTo>
                <a:lnTo>
                  <a:pt x="264332" y="266654"/>
                </a:lnTo>
                <a:lnTo>
                  <a:pt x="268669" y="287513"/>
                </a:lnTo>
                <a:lnTo>
                  <a:pt x="286019" y="287513"/>
                </a:lnTo>
                <a:cubicBezTo>
                  <a:pt x="288550" y="287513"/>
                  <a:pt x="290718" y="289311"/>
                  <a:pt x="290718" y="291828"/>
                </a:cubicBezTo>
                <a:cubicBezTo>
                  <a:pt x="290718" y="294346"/>
                  <a:pt x="288550" y="296504"/>
                  <a:pt x="286019" y="296504"/>
                </a:cubicBezTo>
                <a:lnTo>
                  <a:pt x="189871" y="296504"/>
                </a:lnTo>
                <a:cubicBezTo>
                  <a:pt x="187340" y="296504"/>
                  <a:pt x="185172" y="294346"/>
                  <a:pt x="185172" y="291828"/>
                </a:cubicBezTo>
                <a:cubicBezTo>
                  <a:pt x="185172" y="289311"/>
                  <a:pt x="187340" y="287513"/>
                  <a:pt x="189871" y="287513"/>
                </a:cubicBezTo>
                <a:lnTo>
                  <a:pt x="207221" y="287513"/>
                </a:lnTo>
                <a:lnTo>
                  <a:pt x="211558" y="266654"/>
                </a:lnTo>
                <a:lnTo>
                  <a:pt x="183726" y="266654"/>
                </a:lnTo>
                <a:cubicBezTo>
                  <a:pt x="181557" y="266654"/>
                  <a:pt x="179388" y="264497"/>
                  <a:pt x="179388" y="261979"/>
                </a:cubicBezTo>
                <a:lnTo>
                  <a:pt x="179388" y="190413"/>
                </a:lnTo>
                <a:cubicBezTo>
                  <a:pt x="179388" y="187896"/>
                  <a:pt x="181557" y="185738"/>
                  <a:pt x="183726" y="185738"/>
                </a:cubicBezTo>
                <a:close/>
                <a:moveTo>
                  <a:pt x="4685" y="185738"/>
                </a:moveTo>
                <a:lnTo>
                  <a:pt x="112430" y="185738"/>
                </a:lnTo>
                <a:cubicBezTo>
                  <a:pt x="114953" y="185738"/>
                  <a:pt x="117115" y="187896"/>
                  <a:pt x="117115" y="190413"/>
                </a:cubicBezTo>
                <a:lnTo>
                  <a:pt x="117115" y="261979"/>
                </a:lnTo>
                <a:cubicBezTo>
                  <a:pt x="117115" y="264497"/>
                  <a:pt x="114953" y="266654"/>
                  <a:pt x="112430" y="266654"/>
                </a:cubicBezTo>
                <a:lnTo>
                  <a:pt x="85043" y="266654"/>
                </a:lnTo>
                <a:lnTo>
                  <a:pt x="89368" y="287513"/>
                </a:lnTo>
                <a:lnTo>
                  <a:pt x="106304" y="287513"/>
                </a:lnTo>
                <a:cubicBezTo>
                  <a:pt x="108827" y="287513"/>
                  <a:pt x="110989" y="289311"/>
                  <a:pt x="110989" y="291828"/>
                </a:cubicBezTo>
                <a:cubicBezTo>
                  <a:pt x="110989" y="294346"/>
                  <a:pt x="108827" y="296504"/>
                  <a:pt x="106304" y="296504"/>
                </a:cubicBezTo>
                <a:lnTo>
                  <a:pt x="10811" y="296504"/>
                </a:lnTo>
                <a:cubicBezTo>
                  <a:pt x="8288" y="296504"/>
                  <a:pt x="6126" y="294346"/>
                  <a:pt x="6126" y="291828"/>
                </a:cubicBezTo>
                <a:cubicBezTo>
                  <a:pt x="6126" y="289311"/>
                  <a:pt x="8288" y="287513"/>
                  <a:pt x="10811" y="287513"/>
                </a:cubicBezTo>
                <a:lnTo>
                  <a:pt x="27747" y="287513"/>
                </a:lnTo>
                <a:lnTo>
                  <a:pt x="32072" y="266654"/>
                </a:lnTo>
                <a:lnTo>
                  <a:pt x="4685" y="266654"/>
                </a:lnTo>
                <a:cubicBezTo>
                  <a:pt x="2162" y="266654"/>
                  <a:pt x="0" y="264497"/>
                  <a:pt x="0" y="261979"/>
                </a:cubicBezTo>
                <a:lnTo>
                  <a:pt x="0" y="190413"/>
                </a:lnTo>
                <a:cubicBezTo>
                  <a:pt x="0" y="187896"/>
                  <a:pt x="2162" y="185738"/>
                  <a:pt x="4685" y="185738"/>
                </a:cubicBezTo>
                <a:close/>
                <a:moveTo>
                  <a:pt x="146630" y="114300"/>
                </a:moveTo>
                <a:cubicBezTo>
                  <a:pt x="149152" y="114300"/>
                  <a:pt x="151314" y="116119"/>
                  <a:pt x="151314" y="118666"/>
                </a:cubicBezTo>
                <a:lnTo>
                  <a:pt x="151314" y="144132"/>
                </a:lnTo>
                <a:lnTo>
                  <a:pt x="292180" y="144132"/>
                </a:lnTo>
                <a:cubicBezTo>
                  <a:pt x="294702" y="144132"/>
                  <a:pt x="296503" y="146315"/>
                  <a:pt x="296503" y="148861"/>
                </a:cubicBezTo>
                <a:cubicBezTo>
                  <a:pt x="296503" y="151408"/>
                  <a:pt x="294702" y="153591"/>
                  <a:pt x="292180" y="153591"/>
                </a:cubicBezTo>
                <a:lnTo>
                  <a:pt x="242462" y="153591"/>
                </a:lnTo>
                <a:lnTo>
                  <a:pt x="242462" y="179057"/>
                </a:lnTo>
                <a:cubicBezTo>
                  <a:pt x="242462" y="181604"/>
                  <a:pt x="240661" y="183786"/>
                  <a:pt x="238139" y="183786"/>
                </a:cubicBezTo>
                <a:cubicBezTo>
                  <a:pt x="235617" y="183786"/>
                  <a:pt x="233816" y="181604"/>
                  <a:pt x="233816" y="179057"/>
                </a:cubicBezTo>
                <a:lnTo>
                  <a:pt x="233816" y="153591"/>
                </a:lnTo>
                <a:lnTo>
                  <a:pt x="63048" y="153591"/>
                </a:lnTo>
                <a:lnTo>
                  <a:pt x="63048" y="179057"/>
                </a:lnTo>
                <a:cubicBezTo>
                  <a:pt x="63048" y="181604"/>
                  <a:pt x="60886" y="183786"/>
                  <a:pt x="58724" y="183786"/>
                </a:cubicBezTo>
                <a:cubicBezTo>
                  <a:pt x="55842" y="183786"/>
                  <a:pt x="54041" y="181604"/>
                  <a:pt x="54041" y="179057"/>
                </a:cubicBezTo>
                <a:lnTo>
                  <a:pt x="54041" y="153591"/>
                </a:lnTo>
                <a:lnTo>
                  <a:pt x="4684" y="153591"/>
                </a:lnTo>
                <a:cubicBezTo>
                  <a:pt x="2162" y="153591"/>
                  <a:pt x="0" y="151408"/>
                  <a:pt x="0" y="148861"/>
                </a:cubicBezTo>
                <a:cubicBezTo>
                  <a:pt x="0" y="146315"/>
                  <a:pt x="2162" y="144132"/>
                  <a:pt x="4684" y="144132"/>
                </a:cubicBezTo>
                <a:lnTo>
                  <a:pt x="142307" y="144132"/>
                </a:lnTo>
                <a:lnTo>
                  <a:pt x="142307" y="118666"/>
                </a:lnTo>
                <a:cubicBezTo>
                  <a:pt x="142307" y="116119"/>
                  <a:pt x="144469" y="114300"/>
                  <a:pt x="146630" y="114300"/>
                </a:cubicBezTo>
                <a:close/>
                <a:moveTo>
                  <a:pt x="131263" y="80818"/>
                </a:moveTo>
                <a:lnTo>
                  <a:pt x="126971" y="101744"/>
                </a:lnTo>
                <a:lnTo>
                  <a:pt x="169535" y="101744"/>
                </a:lnTo>
                <a:lnTo>
                  <a:pt x="165600" y="80818"/>
                </a:lnTo>
                <a:lnTo>
                  <a:pt x="131263" y="80818"/>
                </a:lnTo>
                <a:close/>
                <a:moveTo>
                  <a:pt x="99430" y="9020"/>
                </a:moveTo>
                <a:lnTo>
                  <a:pt x="99430" y="71798"/>
                </a:lnTo>
                <a:lnTo>
                  <a:pt x="197433" y="71798"/>
                </a:lnTo>
                <a:lnTo>
                  <a:pt x="197433" y="9020"/>
                </a:lnTo>
                <a:lnTo>
                  <a:pt x="99430" y="9020"/>
                </a:lnTo>
                <a:close/>
                <a:moveTo>
                  <a:pt x="94780" y="0"/>
                </a:moveTo>
                <a:lnTo>
                  <a:pt x="201725" y="0"/>
                </a:lnTo>
                <a:cubicBezTo>
                  <a:pt x="204229" y="0"/>
                  <a:pt x="206018" y="1804"/>
                  <a:pt x="206018" y="4329"/>
                </a:cubicBezTo>
                <a:lnTo>
                  <a:pt x="206018" y="76489"/>
                </a:lnTo>
                <a:cubicBezTo>
                  <a:pt x="206018" y="79014"/>
                  <a:pt x="204229" y="80818"/>
                  <a:pt x="201725" y="80818"/>
                </a:cubicBezTo>
                <a:lnTo>
                  <a:pt x="174542" y="80818"/>
                </a:lnTo>
                <a:lnTo>
                  <a:pt x="178834" y="101744"/>
                </a:lnTo>
                <a:lnTo>
                  <a:pt x="196003" y="101744"/>
                </a:lnTo>
                <a:cubicBezTo>
                  <a:pt x="198506" y="101744"/>
                  <a:pt x="200295" y="103909"/>
                  <a:pt x="200295" y="106435"/>
                </a:cubicBezTo>
                <a:cubicBezTo>
                  <a:pt x="200295" y="108599"/>
                  <a:pt x="198506" y="110764"/>
                  <a:pt x="196003" y="110764"/>
                </a:cubicBezTo>
                <a:lnTo>
                  <a:pt x="100861" y="110764"/>
                </a:lnTo>
                <a:cubicBezTo>
                  <a:pt x="98357" y="110764"/>
                  <a:pt x="96211" y="108599"/>
                  <a:pt x="96211" y="106435"/>
                </a:cubicBezTo>
                <a:cubicBezTo>
                  <a:pt x="96211" y="103909"/>
                  <a:pt x="98357" y="101744"/>
                  <a:pt x="100861" y="101744"/>
                </a:cubicBezTo>
                <a:lnTo>
                  <a:pt x="118029" y="101744"/>
                </a:lnTo>
                <a:lnTo>
                  <a:pt x="122321" y="80818"/>
                </a:lnTo>
                <a:lnTo>
                  <a:pt x="94780" y="80818"/>
                </a:lnTo>
                <a:cubicBezTo>
                  <a:pt x="92277" y="80818"/>
                  <a:pt x="90488" y="79014"/>
                  <a:pt x="90488" y="76489"/>
                </a:cubicBezTo>
                <a:lnTo>
                  <a:pt x="90488" y="4329"/>
                </a:lnTo>
                <a:cubicBezTo>
                  <a:pt x="90488" y="1804"/>
                  <a:pt x="92277" y="0"/>
                  <a:pt x="94780"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3" name="Freeform 963">
            <a:extLst>
              <a:ext uri="{FF2B5EF4-FFF2-40B4-BE49-F238E27FC236}">
                <a16:creationId xmlns:a16="http://schemas.microsoft.com/office/drawing/2014/main" id="{665BED3D-8A92-934A-93F4-33C066DE9B79}"/>
              </a:ext>
            </a:extLst>
          </p:cNvPr>
          <p:cNvSpPr>
            <a:spLocks noChangeArrowheads="1"/>
          </p:cNvSpPr>
          <p:nvPr/>
        </p:nvSpPr>
        <p:spPr bwMode="auto">
          <a:xfrm>
            <a:off x="11811137" y="6700958"/>
            <a:ext cx="755376" cy="755376"/>
          </a:xfrm>
          <a:custGeom>
            <a:avLst/>
            <a:gdLst>
              <a:gd name="T0" fmla="*/ 147099 w 296503"/>
              <a:gd name="T1" fmla="*/ 121384 h 296503"/>
              <a:gd name="T2" fmla="*/ 147099 w 296503"/>
              <a:gd name="T3" fmla="*/ 130599 h 296503"/>
              <a:gd name="T4" fmla="*/ 105413 w 296503"/>
              <a:gd name="T5" fmla="*/ 126176 h 296503"/>
              <a:gd name="T6" fmla="*/ 39445 w 296503"/>
              <a:gd name="T7" fmla="*/ 121384 h 296503"/>
              <a:gd name="T8" fmla="*/ 84292 w 296503"/>
              <a:gd name="T9" fmla="*/ 126176 h 296503"/>
              <a:gd name="T10" fmla="*/ 39445 w 296503"/>
              <a:gd name="T11" fmla="*/ 130599 h 296503"/>
              <a:gd name="T12" fmla="*/ 39445 w 296503"/>
              <a:gd name="T13" fmla="*/ 121384 h 296503"/>
              <a:gd name="T14" fmla="*/ 215666 w 296503"/>
              <a:gd name="T15" fmla="*/ 164921 h 296503"/>
              <a:gd name="T16" fmla="*/ 180144 w 296503"/>
              <a:gd name="T17" fmla="*/ 169633 h 296503"/>
              <a:gd name="T18" fmla="*/ 177970 w 296503"/>
              <a:gd name="T19" fmla="*/ 201167 h 296503"/>
              <a:gd name="T20" fmla="*/ 173258 w 296503"/>
              <a:gd name="T21" fmla="*/ 201167 h 296503"/>
              <a:gd name="T22" fmla="*/ 91340 w 296503"/>
              <a:gd name="T23" fmla="*/ 169633 h 296503"/>
              <a:gd name="T24" fmla="*/ 122513 w 296503"/>
              <a:gd name="T25" fmla="*/ 256987 h 296503"/>
              <a:gd name="T26" fmla="*/ 126862 w 296503"/>
              <a:gd name="T27" fmla="*/ 285984 h 296503"/>
              <a:gd name="T28" fmla="*/ 181233 w 296503"/>
              <a:gd name="T29" fmla="*/ 256987 h 296503"/>
              <a:gd name="T30" fmla="*/ 289245 w 296503"/>
              <a:gd name="T31" fmla="*/ 117438 h 296503"/>
              <a:gd name="T32" fmla="*/ 143626 w 296503"/>
              <a:gd name="T33" fmla="*/ 79858 h 296503"/>
              <a:gd name="T34" fmla="*/ 181717 w 296503"/>
              <a:gd name="T35" fmla="*/ 84649 h 296503"/>
              <a:gd name="T36" fmla="*/ 143626 w 296503"/>
              <a:gd name="T37" fmla="*/ 89073 h 296503"/>
              <a:gd name="T38" fmla="*/ 143626 w 296503"/>
              <a:gd name="T39" fmla="*/ 79858 h 296503"/>
              <a:gd name="T40" fmla="*/ 113516 w 296503"/>
              <a:gd name="T41" fmla="*/ 79858 h 296503"/>
              <a:gd name="T42" fmla="*/ 113516 w 296503"/>
              <a:gd name="T43" fmla="*/ 89073 h 296503"/>
              <a:gd name="T44" fmla="*/ 35138 w 296503"/>
              <a:gd name="T45" fmla="*/ 84649 h 296503"/>
              <a:gd name="T46" fmla="*/ 109732 w 296503"/>
              <a:gd name="T47" fmla="*/ 39928 h 296503"/>
              <a:gd name="T48" fmla="*/ 181716 w 296503"/>
              <a:gd name="T49" fmla="*/ 44530 h 296503"/>
              <a:gd name="T50" fmla="*/ 109732 w 296503"/>
              <a:gd name="T51" fmla="*/ 49129 h 296503"/>
              <a:gd name="T52" fmla="*/ 109732 w 296503"/>
              <a:gd name="T53" fmla="*/ 39928 h 296503"/>
              <a:gd name="T54" fmla="*/ 79627 w 296503"/>
              <a:gd name="T55" fmla="*/ 39928 h 296503"/>
              <a:gd name="T56" fmla="*/ 79627 w 296503"/>
              <a:gd name="T57" fmla="*/ 49129 h 296503"/>
              <a:gd name="T58" fmla="*/ 35138 w 296503"/>
              <a:gd name="T59" fmla="*/ 44530 h 296503"/>
              <a:gd name="T60" fmla="*/ 8700 w 296503"/>
              <a:gd name="T61" fmla="*/ 9062 h 296503"/>
              <a:gd name="T62" fmla="*/ 117076 w 296503"/>
              <a:gd name="T63" fmla="*/ 160209 h 296503"/>
              <a:gd name="T64" fmla="*/ 171082 w 296503"/>
              <a:gd name="T65" fmla="*/ 189569 h 296503"/>
              <a:gd name="T66" fmla="*/ 175432 w 296503"/>
              <a:gd name="T67" fmla="*/ 160209 h 296503"/>
              <a:gd name="T68" fmla="*/ 206605 w 296503"/>
              <a:gd name="T69" fmla="*/ 9062 h 296503"/>
              <a:gd name="T70" fmla="*/ 4348 w 296503"/>
              <a:gd name="T71" fmla="*/ 0 h 296503"/>
              <a:gd name="T72" fmla="*/ 215666 w 296503"/>
              <a:gd name="T73" fmla="*/ 4348 h 296503"/>
              <a:gd name="T74" fmla="*/ 293595 w 296503"/>
              <a:gd name="T75" fmla="*/ 108376 h 296503"/>
              <a:gd name="T76" fmla="*/ 298307 w 296503"/>
              <a:gd name="T77" fmla="*/ 261699 h 296503"/>
              <a:gd name="T78" fmla="*/ 182319 w 296503"/>
              <a:gd name="T79" fmla="*/ 266048 h 296503"/>
              <a:gd name="T80" fmla="*/ 122513 w 296503"/>
              <a:gd name="T81" fmla="*/ 298307 h 296503"/>
              <a:gd name="T82" fmla="*/ 118163 w 296503"/>
              <a:gd name="T83" fmla="*/ 293595 h 296503"/>
              <a:gd name="T84" fmla="*/ 86990 w 296503"/>
              <a:gd name="T85" fmla="*/ 266048 h 296503"/>
              <a:gd name="T86" fmla="*/ 82642 w 296503"/>
              <a:gd name="T87" fmla="*/ 169633 h 296503"/>
              <a:gd name="T88" fmla="*/ 0 w 296503"/>
              <a:gd name="T89" fmla="*/ 164921 h 296503"/>
              <a:gd name="T90" fmla="*/ 4348 w 296503"/>
              <a:gd name="T91" fmla="*/ 0 h 29650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503" h="296503">
                <a:moveTo>
                  <a:pt x="109025" y="120650"/>
                </a:moveTo>
                <a:lnTo>
                  <a:pt x="146209" y="120650"/>
                </a:lnTo>
                <a:cubicBezTo>
                  <a:pt x="148334" y="120650"/>
                  <a:pt x="150459" y="122482"/>
                  <a:pt x="150459" y="125413"/>
                </a:cubicBezTo>
                <a:cubicBezTo>
                  <a:pt x="150459" y="127611"/>
                  <a:pt x="148334" y="129809"/>
                  <a:pt x="146209" y="129809"/>
                </a:cubicBezTo>
                <a:lnTo>
                  <a:pt x="109025" y="129809"/>
                </a:lnTo>
                <a:cubicBezTo>
                  <a:pt x="106546" y="129809"/>
                  <a:pt x="104775" y="127611"/>
                  <a:pt x="104775" y="125413"/>
                </a:cubicBezTo>
                <a:cubicBezTo>
                  <a:pt x="104775" y="122482"/>
                  <a:pt x="106546" y="120650"/>
                  <a:pt x="109025" y="120650"/>
                </a:cubicBezTo>
                <a:close/>
                <a:moveTo>
                  <a:pt x="39205" y="120650"/>
                </a:moveTo>
                <a:lnTo>
                  <a:pt x="79146" y="120650"/>
                </a:lnTo>
                <a:cubicBezTo>
                  <a:pt x="81642" y="120650"/>
                  <a:pt x="83782" y="122482"/>
                  <a:pt x="83782" y="125413"/>
                </a:cubicBezTo>
                <a:cubicBezTo>
                  <a:pt x="83782" y="127611"/>
                  <a:pt x="81642" y="129809"/>
                  <a:pt x="79146" y="129809"/>
                </a:cubicBezTo>
                <a:lnTo>
                  <a:pt x="39205" y="129809"/>
                </a:lnTo>
                <a:cubicBezTo>
                  <a:pt x="36708" y="129809"/>
                  <a:pt x="34925" y="127611"/>
                  <a:pt x="34925" y="125413"/>
                </a:cubicBezTo>
                <a:cubicBezTo>
                  <a:pt x="34925" y="122482"/>
                  <a:pt x="36708" y="120650"/>
                  <a:pt x="39205" y="120650"/>
                </a:cubicBezTo>
                <a:close/>
                <a:moveTo>
                  <a:pt x="214361" y="116728"/>
                </a:moveTo>
                <a:lnTo>
                  <a:pt x="214361" y="163923"/>
                </a:lnTo>
                <a:cubicBezTo>
                  <a:pt x="214361" y="166445"/>
                  <a:pt x="212200" y="168607"/>
                  <a:pt x="209678" y="168607"/>
                </a:cubicBezTo>
                <a:lnTo>
                  <a:pt x="179055" y="168607"/>
                </a:lnTo>
                <a:lnTo>
                  <a:pt x="179055" y="195987"/>
                </a:lnTo>
                <a:cubicBezTo>
                  <a:pt x="179055" y="197789"/>
                  <a:pt x="178334" y="199230"/>
                  <a:pt x="176893" y="199950"/>
                </a:cubicBezTo>
                <a:cubicBezTo>
                  <a:pt x="176173" y="200311"/>
                  <a:pt x="175452" y="200671"/>
                  <a:pt x="174371" y="200671"/>
                </a:cubicBezTo>
                <a:cubicBezTo>
                  <a:pt x="173651" y="200671"/>
                  <a:pt x="172930" y="200671"/>
                  <a:pt x="172210" y="199950"/>
                </a:cubicBezTo>
                <a:lnTo>
                  <a:pt x="114927" y="168607"/>
                </a:lnTo>
                <a:lnTo>
                  <a:pt x="90788" y="168607"/>
                </a:lnTo>
                <a:lnTo>
                  <a:pt x="90788" y="255432"/>
                </a:lnTo>
                <a:lnTo>
                  <a:pt x="121772" y="255432"/>
                </a:lnTo>
                <a:cubicBezTo>
                  <a:pt x="124294" y="255432"/>
                  <a:pt x="126095" y="257233"/>
                  <a:pt x="126095" y="260116"/>
                </a:cubicBezTo>
                <a:lnTo>
                  <a:pt x="126095" y="284254"/>
                </a:lnTo>
                <a:lnTo>
                  <a:pt x="177974" y="255792"/>
                </a:lnTo>
                <a:cubicBezTo>
                  <a:pt x="178694" y="255432"/>
                  <a:pt x="179415" y="255432"/>
                  <a:pt x="180136" y="255432"/>
                </a:cubicBezTo>
                <a:lnTo>
                  <a:pt x="287496" y="255432"/>
                </a:lnTo>
                <a:lnTo>
                  <a:pt x="287496" y="116728"/>
                </a:lnTo>
                <a:lnTo>
                  <a:pt x="214361" y="116728"/>
                </a:lnTo>
                <a:close/>
                <a:moveTo>
                  <a:pt x="142757" y="79375"/>
                </a:moveTo>
                <a:lnTo>
                  <a:pt x="175975" y="79375"/>
                </a:lnTo>
                <a:cubicBezTo>
                  <a:pt x="178832" y="79375"/>
                  <a:pt x="180618" y="81573"/>
                  <a:pt x="180618" y="84137"/>
                </a:cubicBezTo>
                <a:cubicBezTo>
                  <a:pt x="180618" y="86335"/>
                  <a:pt x="178832" y="88534"/>
                  <a:pt x="175975" y="88534"/>
                </a:cubicBezTo>
                <a:lnTo>
                  <a:pt x="142757" y="88534"/>
                </a:lnTo>
                <a:cubicBezTo>
                  <a:pt x="140256" y="88534"/>
                  <a:pt x="138113" y="86335"/>
                  <a:pt x="138113" y="84137"/>
                </a:cubicBezTo>
                <a:cubicBezTo>
                  <a:pt x="138113" y="81573"/>
                  <a:pt x="140256" y="79375"/>
                  <a:pt x="142757" y="79375"/>
                </a:cubicBezTo>
                <a:close/>
                <a:moveTo>
                  <a:pt x="39214" y="79375"/>
                </a:moveTo>
                <a:lnTo>
                  <a:pt x="112830" y="79375"/>
                </a:lnTo>
                <a:cubicBezTo>
                  <a:pt x="114974" y="79375"/>
                  <a:pt x="117118" y="81573"/>
                  <a:pt x="117118" y="84137"/>
                </a:cubicBezTo>
                <a:cubicBezTo>
                  <a:pt x="117118" y="86335"/>
                  <a:pt x="114974" y="88534"/>
                  <a:pt x="112830" y="88534"/>
                </a:cubicBezTo>
                <a:lnTo>
                  <a:pt x="39214" y="88534"/>
                </a:lnTo>
                <a:cubicBezTo>
                  <a:pt x="36712" y="88534"/>
                  <a:pt x="34925" y="86335"/>
                  <a:pt x="34925" y="84137"/>
                </a:cubicBezTo>
                <a:cubicBezTo>
                  <a:pt x="34925" y="81573"/>
                  <a:pt x="36712" y="79375"/>
                  <a:pt x="39214" y="79375"/>
                </a:cubicBezTo>
                <a:close/>
                <a:moveTo>
                  <a:pt x="109068" y="39688"/>
                </a:moveTo>
                <a:lnTo>
                  <a:pt x="175967" y="39688"/>
                </a:lnTo>
                <a:cubicBezTo>
                  <a:pt x="178829" y="39688"/>
                  <a:pt x="180617" y="41593"/>
                  <a:pt x="180617" y="44260"/>
                </a:cubicBezTo>
                <a:cubicBezTo>
                  <a:pt x="180617" y="46927"/>
                  <a:pt x="178829" y="48832"/>
                  <a:pt x="175967" y="48832"/>
                </a:cubicBezTo>
                <a:lnTo>
                  <a:pt x="109068" y="48832"/>
                </a:lnTo>
                <a:cubicBezTo>
                  <a:pt x="106564" y="48832"/>
                  <a:pt x="104775" y="46927"/>
                  <a:pt x="104775" y="44260"/>
                </a:cubicBezTo>
                <a:cubicBezTo>
                  <a:pt x="104775" y="41593"/>
                  <a:pt x="106564" y="39688"/>
                  <a:pt x="109068" y="39688"/>
                </a:cubicBezTo>
                <a:close/>
                <a:moveTo>
                  <a:pt x="39205" y="39688"/>
                </a:moveTo>
                <a:lnTo>
                  <a:pt x="79146" y="39688"/>
                </a:lnTo>
                <a:cubicBezTo>
                  <a:pt x="81642" y="39688"/>
                  <a:pt x="83782" y="41593"/>
                  <a:pt x="83782" y="44260"/>
                </a:cubicBezTo>
                <a:cubicBezTo>
                  <a:pt x="83782" y="46927"/>
                  <a:pt x="81642" y="48832"/>
                  <a:pt x="79146" y="48832"/>
                </a:cubicBezTo>
                <a:lnTo>
                  <a:pt x="39205" y="48832"/>
                </a:lnTo>
                <a:cubicBezTo>
                  <a:pt x="36708" y="48832"/>
                  <a:pt x="34925" y="46927"/>
                  <a:pt x="34925" y="44260"/>
                </a:cubicBezTo>
                <a:cubicBezTo>
                  <a:pt x="34925" y="41593"/>
                  <a:pt x="36708" y="39688"/>
                  <a:pt x="39205" y="39688"/>
                </a:cubicBezTo>
                <a:close/>
                <a:moveTo>
                  <a:pt x="8646" y="9007"/>
                </a:moveTo>
                <a:lnTo>
                  <a:pt x="8646" y="159240"/>
                </a:lnTo>
                <a:lnTo>
                  <a:pt x="116368" y="159240"/>
                </a:lnTo>
                <a:cubicBezTo>
                  <a:pt x="117088" y="159240"/>
                  <a:pt x="117809" y="159600"/>
                  <a:pt x="118529" y="159960"/>
                </a:cubicBezTo>
                <a:lnTo>
                  <a:pt x="170048" y="188422"/>
                </a:lnTo>
                <a:lnTo>
                  <a:pt x="170048" y="163923"/>
                </a:lnTo>
                <a:cubicBezTo>
                  <a:pt x="170048" y="161401"/>
                  <a:pt x="172210" y="159240"/>
                  <a:pt x="174371" y="159240"/>
                </a:cubicBezTo>
                <a:lnTo>
                  <a:pt x="205355" y="159240"/>
                </a:lnTo>
                <a:lnTo>
                  <a:pt x="205355" y="9007"/>
                </a:lnTo>
                <a:lnTo>
                  <a:pt x="8646" y="9007"/>
                </a:lnTo>
                <a:close/>
                <a:moveTo>
                  <a:pt x="4323" y="0"/>
                </a:moveTo>
                <a:lnTo>
                  <a:pt x="209678" y="0"/>
                </a:lnTo>
                <a:cubicBezTo>
                  <a:pt x="212200" y="0"/>
                  <a:pt x="214361" y="1801"/>
                  <a:pt x="214361" y="4323"/>
                </a:cubicBezTo>
                <a:lnTo>
                  <a:pt x="214361" y="107721"/>
                </a:lnTo>
                <a:lnTo>
                  <a:pt x="291819" y="107721"/>
                </a:lnTo>
                <a:cubicBezTo>
                  <a:pt x="294341" y="107721"/>
                  <a:pt x="296503" y="109882"/>
                  <a:pt x="296503" y="112044"/>
                </a:cubicBezTo>
                <a:lnTo>
                  <a:pt x="296503" y="260116"/>
                </a:lnTo>
                <a:cubicBezTo>
                  <a:pt x="296503" y="262277"/>
                  <a:pt x="294341" y="264439"/>
                  <a:pt x="291819" y="264439"/>
                </a:cubicBezTo>
                <a:lnTo>
                  <a:pt x="181216" y="264439"/>
                </a:lnTo>
                <a:lnTo>
                  <a:pt x="123933" y="295782"/>
                </a:lnTo>
                <a:cubicBezTo>
                  <a:pt x="123213" y="296143"/>
                  <a:pt x="122492" y="296503"/>
                  <a:pt x="121772" y="296503"/>
                </a:cubicBezTo>
                <a:cubicBezTo>
                  <a:pt x="121051" y="296503"/>
                  <a:pt x="119970" y="296143"/>
                  <a:pt x="119610" y="295782"/>
                </a:cubicBezTo>
                <a:cubicBezTo>
                  <a:pt x="118169" y="295062"/>
                  <a:pt x="117448" y="293621"/>
                  <a:pt x="117448" y="291819"/>
                </a:cubicBezTo>
                <a:lnTo>
                  <a:pt x="117448" y="264439"/>
                </a:lnTo>
                <a:lnTo>
                  <a:pt x="86465" y="264439"/>
                </a:lnTo>
                <a:cubicBezTo>
                  <a:pt x="83943" y="264439"/>
                  <a:pt x="82142" y="262277"/>
                  <a:pt x="82142" y="260116"/>
                </a:cubicBezTo>
                <a:lnTo>
                  <a:pt x="82142" y="168607"/>
                </a:lnTo>
                <a:lnTo>
                  <a:pt x="4323" y="168607"/>
                </a:lnTo>
                <a:cubicBezTo>
                  <a:pt x="2161" y="168607"/>
                  <a:pt x="0" y="166445"/>
                  <a:pt x="0" y="163923"/>
                </a:cubicBezTo>
                <a:lnTo>
                  <a:pt x="0" y="4323"/>
                </a:lnTo>
                <a:cubicBezTo>
                  <a:pt x="0" y="1801"/>
                  <a:pt x="2161" y="0"/>
                  <a:pt x="4323"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4" name="Freeform 964">
            <a:extLst>
              <a:ext uri="{FF2B5EF4-FFF2-40B4-BE49-F238E27FC236}">
                <a16:creationId xmlns:a16="http://schemas.microsoft.com/office/drawing/2014/main" id="{89101947-C5B5-704D-B322-585B3923B333}"/>
              </a:ext>
            </a:extLst>
          </p:cNvPr>
          <p:cNvSpPr>
            <a:spLocks noChangeArrowheads="1"/>
          </p:cNvSpPr>
          <p:nvPr/>
        </p:nvSpPr>
        <p:spPr bwMode="auto">
          <a:xfrm>
            <a:off x="18255847" y="6700958"/>
            <a:ext cx="755376" cy="755376"/>
          </a:xfrm>
          <a:custGeom>
            <a:avLst/>
            <a:gdLst>
              <a:gd name="T0" fmla="*/ 109836 w 296503"/>
              <a:gd name="T1" fmla="*/ 216784 h 296503"/>
              <a:gd name="T2" fmla="*/ 105413 w 296503"/>
              <a:gd name="T3" fmla="*/ 280737 h 296503"/>
              <a:gd name="T4" fmla="*/ 100622 w 296503"/>
              <a:gd name="T5" fmla="*/ 216784 h 296503"/>
              <a:gd name="T6" fmla="*/ 22318 w 296503"/>
              <a:gd name="T7" fmla="*/ 194853 h 296503"/>
              <a:gd name="T8" fmla="*/ 85882 w 296503"/>
              <a:gd name="T9" fmla="*/ 199454 h 296503"/>
              <a:gd name="T10" fmla="*/ 22318 w 296503"/>
              <a:gd name="T11" fmla="*/ 204053 h 296503"/>
              <a:gd name="T12" fmla="*/ 22318 w 296503"/>
              <a:gd name="T13" fmla="*/ 194853 h 296503"/>
              <a:gd name="T14" fmla="*/ 193215 w 296503"/>
              <a:gd name="T15" fmla="*/ 198974 h 296503"/>
              <a:gd name="T16" fmla="*/ 220815 w 296503"/>
              <a:gd name="T17" fmla="*/ 198974 h 296503"/>
              <a:gd name="T18" fmla="*/ 105413 w 296503"/>
              <a:gd name="T19" fmla="*/ 81340 h 296503"/>
              <a:gd name="T20" fmla="*/ 105413 w 296503"/>
              <a:gd name="T21" fmla="*/ 132316 h 296503"/>
              <a:gd name="T22" fmla="*/ 105413 w 296503"/>
              <a:gd name="T23" fmla="*/ 81340 h 296503"/>
              <a:gd name="T24" fmla="*/ 140184 w 296503"/>
              <a:gd name="T25" fmla="*/ 106828 h 296503"/>
              <a:gd name="T26" fmla="*/ 70275 w 296503"/>
              <a:gd name="T27" fmla="*/ 106828 h 296503"/>
              <a:gd name="T28" fmla="*/ 104794 w 296503"/>
              <a:gd name="T29" fmla="*/ 47056 h 296503"/>
              <a:gd name="T30" fmla="*/ 62266 w 296503"/>
              <a:gd name="T31" fmla="*/ 150280 h 296503"/>
              <a:gd name="T32" fmla="*/ 146962 w 296503"/>
              <a:gd name="T33" fmla="*/ 150280 h 296503"/>
              <a:gd name="T34" fmla="*/ 104794 w 296503"/>
              <a:gd name="T35" fmla="*/ 47056 h 296503"/>
              <a:gd name="T36" fmla="*/ 153449 w 296503"/>
              <a:gd name="T37" fmla="*/ 58323 h 296503"/>
              <a:gd name="T38" fmla="*/ 107677 w 296503"/>
              <a:gd name="T39" fmla="*/ 202983 h 296503"/>
              <a:gd name="T40" fmla="*/ 101551 w 296503"/>
              <a:gd name="T41" fmla="*/ 202983 h 296503"/>
              <a:gd name="T42" fmla="*/ 55779 w 296503"/>
              <a:gd name="T43" fmla="*/ 58323 h 296503"/>
              <a:gd name="T44" fmla="*/ 207016 w 296503"/>
              <a:gd name="T45" fmla="*/ 19165 h 296503"/>
              <a:gd name="T46" fmla="*/ 211373 w 296503"/>
              <a:gd name="T47" fmla="*/ 85012 h 296503"/>
              <a:gd name="T48" fmla="*/ 280374 w 296503"/>
              <a:gd name="T49" fmla="*/ 89352 h 296503"/>
              <a:gd name="T50" fmla="*/ 211373 w 296503"/>
              <a:gd name="T51" fmla="*/ 93694 h 296503"/>
              <a:gd name="T52" fmla="*/ 219363 w 296503"/>
              <a:gd name="T53" fmla="*/ 180161 h 296503"/>
              <a:gd name="T54" fmla="*/ 278921 w 296503"/>
              <a:gd name="T55" fmla="*/ 127340 h 296503"/>
              <a:gd name="T56" fmla="*/ 225901 w 296503"/>
              <a:gd name="T57" fmla="*/ 186312 h 296503"/>
              <a:gd name="T58" fmla="*/ 211373 w 296503"/>
              <a:gd name="T59" fmla="*/ 221044 h 296503"/>
              <a:gd name="T60" fmla="*/ 207016 w 296503"/>
              <a:gd name="T61" fmla="*/ 280739 h 296503"/>
              <a:gd name="T62" fmla="*/ 202658 w 296503"/>
              <a:gd name="T63" fmla="*/ 221044 h 296503"/>
              <a:gd name="T64" fmla="*/ 128937 w 296503"/>
              <a:gd name="T65" fmla="*/ 203316 h 296503"/>
              <a:gd name="T66" fmla="*/ 128937 w 296503"/>
              <a:gd name="T67" fmla="*/ 194633 h 296503"/>
              <a:gd name="T68" fmla="*/ 202658 w 296503"/>
              <a:gd name="T69" fmla="*/ 176905 h 296503"/>
              <a:gd name="T70" fmla="*/ 207016 w 296503"/>
              <a:gd name="T71" fmla="*/ 19165 h 296503"/>
              <a:gd name="T72" fmla="*/ 9062 w 296503"/>
              <a:gd name="T73" fmla="*/ 34436 h 296503"/>
              <a:gd name="T74" fmla="*/ 34796 w 296503"/>
              <a:gd name="T75" fmla="*/ 289245 h 296503"/>
              <a:gd name="T76" fmla="*/ 289245 w 296503"/>
              <a:gd name="T77" fmla="*/ 263511 h 296503"/>
              <a:gd name="T78" fmla="*/ 263511 w 296503"/>
              <a:gd name="T79" fmla="*/ 9062 h 296503"/>
              <a:gd name="T80" fmla="*/ 34796 w 296503"/>
              <a:gd name="T81" fmla="*/ 0 h 296503"/>
              <a:gd name="T82" fmla="*/ 298307 w 296503"/>
              <a:gd name="T83" fmla="*/ 34436 h 296503"/>
              <a:gd name="T84" fmla="*/ 263511 w 296503"/>
              <a:gd name="T85" fmla="*/ 298307 h 296503"/>
              <a:gd name="T86" fmla="*/ 0 w 296503"/>
              <a:gd name="T87" fmla="*/ 263511 h 296503"/>
              <a:gd name="T88" fmla="*/ 34796 w 296503"/>
              <a:gd name="T89" fmla="*/ 0 h 29650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96503" h="296503">
                <a:moveTo>
                  <a:pt x="104775" y="211138"/>
                </a:moveTo>
                <a:cubicBezTo>
                  <a:pt x="106973" y="211138"/>
                  <a:pt x="109171" y="212944"/>
                  <a:pt x="109171" y="215472"/>
                </a:cubicBezTo>
                <a:lnTo>
                  <a:pt x="109171" y="274344"/>
                </a:lnTo>
                <a:cubicBezTo>
                  <a:pt x="109171" y="276872"/>
                  <a:pt x="106973" y="279039"/>
                  <a:pt x="104775" y="279039"/>
                </a:cubicBezTo>
                <a:cubicBezTo>
                  <a:pt x="102211" y="279039"/>
                  <a:pt x="100013" y="276872"/>
                  <a:pt x="100013" y="274344"/>
                </a:cubicBezTo>
                <a:lnTo>
                  <a:pt x="100013" y="215472"/>
                </a:lnTo>
                <a:cubicBezTo>
                  <a:pt x="100013" y="212944"/>
                  <a:pt x="102211" y="211138"/>
                  <a:pt x="104775" y="211138"/>
                </a:cubicBezTo>
                <a:close/>
                <a:moveTo>
                  <a:pt x="22183" y="193675"/>
                </a:moveTo>
                <a:lnTo>
                  <a:pt x="81005" y="193675"/>
                </a:lnTo>
                <a:cubicBezTo>
                  <a:pt x="83546" y="193675"/>
                  <a:pt x="85362" y="195580"/>
                  <a:pt x="85362" y="198247"/>
                </a:cubicBezTo>
                <a:cubicBezTo>
                  <a:pt x="85362" y="200914"/>
                  <a:pt x="83546" y="202819"/>
                  <a:pt x="81005" y="202819"/>
                </a:cubicBezTo>
                <a:lnTo>
                  <a:pt x="22183" y="202819"/>
                </a:lnTo>
                <a:cubicBezTo>
                  <a:pt x="19641" y="202819"/>
                  <a:pt x="17463" y="200914"/>
                  <a:pt x="17463" y="198247"/>
                </a:cubicBezTo>
                <a:cubicBezTo>
                  <a:pt x="17463" y="195580"/>
                  <a:pt x="19641" y="193675"/>
                  <a:pt x="22183" y="193675"/>
                </a:cubicBezTo>
                <a:close/>
                <a:moveTo>
                  <a:pt x="205764" y="184106"/>
                </a:moveTo>
                <a:cubicBezTo>
                  <a:pt x="198544" y="184106"/>
                  <a:pt x="192047" y="190579"/>
                  <a:pt x="192047" y="197771"/>
                </a:cubicBezTo>
                <a:cubicBezTo>
                  <a:pt x="192047" y="205323"/>
                  <a:pt x="198544" y="211436"/>
                  <a:pt x="205764" y="211436"/>
                </a:cubicBezTo>
                <a:cubicBezTo>
                  <a:pt x="213344" y="211436"/>
                  <a:pt x="219480" y="205323"/>
                  <a:pt x="219480" y="197771"/>
                </a:cubicBezTo>
                <a:cubicBezTo>
                  <a:pt x="219480" y="190579"/>
                  <a:pt x="213344" y="184106"/>
                  <a:pt x="205764" y="184106"/>
                </a:cubicBezTo>
                <a:close/>
                <a:moveTo>
                  <a:pt x="104775" y="80848"/>
                </a:moveTo>
                <a:cubicBezTo>
                  <a:pt x="90223" y="80848"/>
                  <a:pt x="78945" y="92067"/>
                  <a:pt x="78945" y="106182"/>
                </a:cubicBezTo>
                <a:cubicBezTo>
                  <a:pt x="78945" y="120297"/>
                  <a:pt x="90223" y="131516"/>
                  <a:pt x="104775" y="131516"/>
                </a:cubicBezTo>
                <a:cubicBezTo>
                  <a:pt x="118599" y="131516"/>
                  <a:pt x="130241" y="120297"/>
                  <a:pt x="130241" y="106182"/>
                </a:cubicBezTo>
                <a:cubicBezTo>
                  <a:pt x="130241" y="92067"/>
                  <a:pt x="118599" y="80848"/>
                  <a:pt x="104775" y="80848"/>
                </a:cubicBezTo>
                <a:close/>
                <a:moveTo>
                  <a:pt x="104775" y="71438"/>
                </a:moveTo>
                <a:cubicBezTo>
                  <a:pt x="123692" y="71438"/>
                  <a:pt x="139336" y="87001"/>
                  <a:pt x="139336" y="106182"/>
                </a:cubicBezTo>
                <a:cubicBezTo>
                  <a:pt x="139336" y="125364"/>
                  <a:pt x="123692" y="140926"/>
                  <a:pt x="104775" y="140926"/>
                </a:cubicBezTo>
                <a:cubicBezTo>
                  <a:pt x="85493" y="140926"/>
                  <a:pt x="69850" y="125364"/>
                  <a:pt x="69850" y="106182"/>
                </a:cubicBezTo>
                <a:cubicBezTo>
                  <a:pt x="69850" y="87001"/>
                  <a:pt x="85493" y="71438"/>
                  <a:pt x="104775" y="71438"/>
                </a:cubicBezTo>
                <a:close/>
                <a:moveTo>
                  <a:pt x="104160" y="46771"/>
                </a:moveTo>
                <a:cubicBezTo>
                  <a:pt x="88040" y="46771"/>
                  <a:pt x="72995" y="53273"/>
                  <a:pt x="61890" y="64473"/>
                </a:cubicBezTo>
                <a:cubicBezTo>
                  <a:pt x="38247" y="87955"/>
                  <a:pt x="38247" y="126250"/>
                  <a:pt x="61890" y="149371"/>
                </a:cubicBezTo>
                <a:lnTo>
                  <a:pt x="104160" y="192001"/>
                </a:lnTo>
                <a:lnTo>
                  <a:pt x="146073" y="149371"/>
                </a:lnTo>
                <a:cubicBezTo>
                  <a:pt x="169358" y="126250"/>
                  <a:pt x="169358" y="87955"/>
                  <a:pt x="146073" y="64473"/>
                </a:cubicBezTo>
                <a:cubicBezTo>
                  <a:pt x="134968" y="53273"/>
                  <a:pt x="119922" y="46771"/>
                  <a:pt x="104160" y="46771"/>
                </a:cubicBezTo>
                <a:close/>
                <a:moveTo>
                  <a:pt x="104160" y="38100"/>
                </a:moveTo>
                <a:cubicBezTo>
                  <a:pt x="122430" y="38100"/>
                  <a:pt x="139267" y="45326"/>
                  <a:pt x="152521" y="57970"/>
                </a:cubicBezTo>
                <a:cubicBezTo>
                  <a:pt x="179030" y="85065"/>
                  <a:pt x="179030" y="128779"/>
                  <a:pt x="152521" y="155874"/>
                </a:cubicBezTo>
                <a:lnTo>
                  <a:pt x="107026" y="201755"/>
                </a:lnTo>
                <a:cubicBezTo>
                  <a:pt x="106310" y="202478"/>
                  <a:pt x="105235" y="202839"/>
                  <a:pt x="104160" y="202839"/>
                </a:cubicBezTo>
                <a:cubicBezTo>
                  <a:pt x="102727" y="202839"/>
                  <a:pt x="101653" y="202478"/>
                  <a:pt x="100936" y="201755"/>
                </a:cubicBezTo>
                <a:lnTo>
                  <a:pt x="55442" y="155874"/>
                </a:lnTo>
                <a:cubicBezTo>
                  <a:pt x="28575" y="128779"/>
                  <a:pt x="28575" y="85065"/>
                  <a:pt x="55442" y="57970"/>
                </a:cubicBezTo>
                <a:cubicBezTo>
                  <a:pt x="68338" y="45326"/>
                  <a:pt x="85533" y="38100"/>
                  <a:pt x="104160" y="38100"/>
                </a:cubicBezTo>
                <a:close/>
                <a:moveTo>
                  <a:pt x="205764" y="19050"/>
                </a:moveTo>
                <a:cubicBezTo>
                  <a:pt x="208290" y="19050"/>
                  <a:pt x="210095" y="20848"/>
                  <a:pt x="210095" y="23365"/>
                </a:cubicBezTo>
                <a:lnTo>
                  <a:pt x="210095" y="84497"/>
                </a:lnTo>
                <a:lnTo>
                  <a:pt x="273986" y="84497"/>
                </a:lnTo>
                <a:cubicBezTo>
                  <a:pt x="276512" y="84497"/>
                  <a:pt x="278678" y="86295"/>
                  <a:pt x="278678" y="88812"/>
                </a:cubicBezTo>
                <a:cubicBezTo>
                  <a:pt x="278678" y="91330"/>
                  <a:pt x="276512" y="93128"/>
                  <a:pt x="273986" y="93128"/>
                </a:cubicBezTo>
                <a:lnTo>
                  <a:pt x="210095" y="93128"/>
                </a:lnTo>
                <a:lnTo>
                  <a:pt x="210095" y="175835"/>
                </a:lnTo>
                <a:cubicBezTo>
                  <a:pt x="213344" y="176555"/>
                  <a:pt x="215871" y="177633"/>
                  <a:pt x="218036" y="179072"/>
                </a:cubicBezTo>
                <a:lnTo>
                  <a:pt x="270737" y="126570"/>
                </a:lnTo>
                <a:cubicBezTo>
                  <a:pt x="272542" y="125132"/>
                  <a:pt x="275429" y="125132"/>
                  <a:pt x="277234" y="126570"/>
                </a:cubicBezTo>
                <a:cubicBezTo>
                  <a:pt x="279039" y="128368"/>
                  <a:pt x="279039" y="131245"/>
                  <a:pt x="277234" y="133043"/>
                </a:cubicBezTo>
                <a:lnTo>
                  <a:pt x="224534" y="185185"/>
                </a:lnTo>
                <a:cubicBezTo>
                  <a:pt x="227060" y="188781"/>
                  <a:pt x="228143" y="193096"/>
                  <a:pt x="228143" y="197771"/>
                </a:cubicBezTo>
                <a:cubicBezTo>
                  <a:pt x="228143" y="208559"/>
                  <a:pt x="220563" y="217549"/>
                  <a:pt x="210095" y="219707"/>
                </a:cubicBezTo>
                <a:lnTo>
                  <a:pt x="210095" y="274366"/>
                </a:lnTo>
                <a:cubicBezTo>
                  <a:pt x="210095" y="276883"/>
                  <a:pt x="208290" y="279041"/>
                  <a:pt x="205764" y="279041"/>
                </a:cubicBezTo>
                <a:cubicBezTo>
                  <a:pt x="203237" y="279041"/>
                  <a:pt x="201432" y="276883"/>
                  <a:pt x="201432" y="274366"/>
                </a:cubicBezTo>
                <a:lnTo>
                  <a:pt x="201432" y="219707"/>
                </a:lnTo>
                <a:cubicBezTo>
                  <a:pt x="192408" y="217909"/>
                  <a:pt x="185550" y="211076"/>
                  <a:pt x="183745" y="202086"/>
                </a:cubicBezTo>
                <a:lnTo>
                  <a:pt x="128157" y="202086"/>
                </a:lnTo>
                <a:cubicBezTo>
                  <a:pt x="125630" y="202086"/>
                  <a:pt x="123825" y="200288"/>
                  <a:pt x="123825" y="197771"/>
                </a:cubicBezTo>
                <a:cubicBezTo>
                  <a:pt x="123825" y="195254"/>
                  <a:pt x="125630" y="193456"/>
                  <a:pt x="128157" y="193456"/>
                </a:cubicBezTo>
                <a:lnTo>
                  <a:pt x="183745" y="193456"/>
                </a:lnTo>
                <a:cubicBezTo>
                  <a:pt x="185550" y="184466"/>
                  <a:pt x="192408" y="177633"/>
                  <a:pt x="201432" y="175835"/>
                </a:cubicBezTo>
                <a:lnTo>
                  <a:pt x="201432" y="23365"/>
                </a:lnTo>
                <a:cubicBezTo>
                  <a:pt x="201432" y="20848"/>
                  <a:pt x="203237" y="19050"/>
                  <a:pt x="205764" y="19050"/>
                </a:cubicBezTo>
                <a:close/>
                <a:moveTo>
                  <a:pt x="34586" y="9007"/>
                </a:moveTo>
                <a:cubicBezTo>
                  <a:pt x="20535" y="9007"/>
                  <a:pt x="9007" y="20175"/>
                  <a:pt x="9007" y="34226"/>
                </a:cubicBezTo>
                <a:lnTo>
                  <a:pt x="9007" y="261917"/>
                </a:lnTo>
                <a:cubicBezTo>
                  <a:pt x="9007" y="275967"/>
                  <a:pt x="20535" y="287496"/>
                  <a:pt x="34586" y="287496"/>
                </a:cubicBezTo>
                <a:lnTo>
                  <a:pt x="261917" y="287496"/>
                </a:lnTo>
                <a:cubicBezTo>
                  <a:pt x="275967" y="287496"/>
                  <a:pt x="287496" y="275967"/>
                  <a:pt x="287496" y="261917"/>
                </a:cubicBezTo>
                <a:lnTo>
                  <a:pt x="287496" y="34226"/>
                </a:lnTo>
                <a:cubicBezTo>
                  <a:pt x="287496" y="20175"/>
                  <a:pt x="275967" y="9007"/>
                  <a:pt x="261917" y="9007"/>
                </a:cubicBezTo>
                <a:lnTo>
                  <a:pt x="34586" y="9007"/>
                </a:lnTo>
                <a:close/>
                <a:moveTo>
                  <a:pt x="34586" y="0"/>
                </a:moveTo>
                <a:lnTo>
                  <a:pt x="261917" y="0"/>
                </a:lnTo>
                <a:cubicBezTo>
                  <a:pt x="281011" y="0"/>
                  <a:pt x="296503" y="15492"/>
                  <a:pt x="296503" y="34226"/>
                </a:cubicBezTo>
                <a:lnTo>
                  <a:pt x="296503" y="261917"/>
                </a:lnTo>
                <a:cubicBezTo>
                  <a:pt x="296503" y="281011"/>
                  <a:pt x="281011" y="296503"/>
                  <a:pt x="261917" y="296503"/>
                </a:cubicBezTo>
                <a:lnTo>
                  <a:pt x="34586" y="296503"/>
                </a:lnTo>
                <a:cubicBezTo>
                  <a:pt x="15491" y="296503"/>
                  <a:pt x="0" y="281011"/>
                  <a:pt x="0" y="261917"/>
                </a:cubicBezTo>
                <a:lnTo>
                  <a:pt x="0" y="34226"/>
                </a:lnTo>
                <a:cubicBezTo>
                  <a:pt x="0" y="15492"/>
                  <a:pt x="15491" y="0"/>
                  <a:pt x="34586" y="0"/>
                </a:cubicBezTo>
                <a:close/>
              </a:path>
            </a:pathLst>
          </a:custGeom>
          <a:solidFill>
            <a:srgbClr val="1A171B"/>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153416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4621">
            <a:extLst>
              <a:ext uri="{FF2B5EF4-FFF2-40B4-BE49-F238E27FC236}">
                <a16:creationId xmlns:a16="http://schemas.microsoft.com/office/drawing/2014/main" id="{B34CDD78-B9B7-B249-9F67-B0D0C2D0FEFF}"/>
              </a:ext>
            </a:extLst>
          </p:cNvPr>
          <p:cNvGraphicFramePr/>
          <p:nvPr>
            <p:extLst>
              <p:ext uri="{D42A27DB-BD31-4B8C-83A1-F6EECF244321}">
                <p14:modId xmlns:p14="http://schemas.microsoft.com/office/powerpoint/2010/main" val="1518461435"/>
              </p:ext>
            </p:extLst>
          </p:nvPr>
        </p:nvGraphicFramePr>
        <p:xfrm>
          <a:off x="13105580" y="3790994"/>
          <a:ext cx="3481805" cy="3481806"/>
        </p:xfrm>
        <a:graphic>
          <a:graphicData uri="http://schemas.openxmlformats.org/drawingml/2006/chart">
            <c:chart xmlns:c="http://schemas.openxmlformats.org/drawingml/2006/chart" xmlns:r="http://schemas.openxmlformats.org/officeDocument/2006/relationships" r:id="rId2"/>
          </a:graphicData>
        </a:graphic>
      </p:graphicFrame>
      <p:sp>
        <p:nvSpPr>
          <p:cNvPr id="23" name="Shape 4622">
            <a:extLst>
              <a:ext uri="{FF2B5EF4-FFF2-40B4-BE49-F238E27FC236}">
                <a16:creationId xmlns:a16="http://schemas.microsoft.com/office/drawing/2014/main" id="{E28FFACF-B16D-BF4C-B506-4FEA2B665E38}"/>
              </a:ext>
            </a:extLst>
          </p:cNvPr>
          <p:cNvSpPr/>
          <p:nvPr/>
        </p:nvSpPr>
        <p:spPr>
          <a:xfrm>
            <a:off x="19311494" y="6557974"/>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4" name="Shape 4623">
            <a:extLst>
              <a:ext uri="{FF2B5EF4-FFF2-40B4-BE49-F238E27FC236}">
                <a16:creationId xmlns:a16="http://schemas.microsoft.com/office/drawing/2014/main" id="{09E68EC2-066E-284E-B7FD-882578CA0B66}"/>
              </a:ext>
            </a:extLst>
          </p:cNvPr>
          <p:cNvSpPr/>
          <p:nvPr/>
        </p:nvSpPr>
        <p:spPr>
          <a:xfrm>
            <a:off x="17347498" y="6557974"/>
            <a:ext cx="730764"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5" name="Shape 4624">
            <a:extLst>
              <a:ext uri="{FF2B5EF4-FFF2-40B4-BE49-F238E27FC236}">
                <a16:creationId xmlns:a16="http://schemas.microsoft.com/office/drawing/2014/main" id="{65E27ECE-2A73-9D46-A687-62811A656790}"/>
              </a:ext>
            </a:extLst>
          </p:cNvPr>
          <p:cNvSpPr/>
          <p:nvPr/>
        </p:nvSpPr>
        <p:spPr>
          <a:xfrm>
            <a:off x="20293492" y="5575975"/>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6" name="Shape 4625">
            <a:extLst>
              <a:ext uri="{FF2B5EF4-FFF2-40B4-BE49-F238E27FC236}">
                <a16:creationId xmlns:a16="http://schemas.microsoft.com/office/drawing/2014/main" id="{876F47AA-FD34-6349-BED5-8278296D827F}"/>
              </a:ext>
            </a:extLst>
          </p:cNvPr>
          <p:cNvSpPr/>
          <p:nvPr/>
        </p:nvSpPr>
        <p:spPr>
          <a:xfrm>
            <a:off x="19311494" y="5575975"/>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7" name="Shape 4626">
            <a:extLst>
              <a:ext uri="{FF2B5EF4-FFF2-40B4-BE49-F238E27FC236}">
                <a16:creationId xmlns:a16="http://schemas.microsoft.com/office/drawing/2014/main" id="{F2E97305-86B1-3A45-B9F6-3F80037E6C81}"/>
              </a:ext>
            </a:extLst>
          </p:cNvPr>
          <p:cNvSpPr/>
          <p:nvPr/>
        </p:nvSpPr>
        <p:spPr>
          <a:xfrm>
            <a:off x="18329494" y="6557974"/>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8" name="Shape 4627">
            <a:extLst>
              <a:ext uri="{FF2B5EF4-FFF2-40B4-BE49-F238E27FC236}">
                <a16:creationId xmlns:a16="http://schemas.microsoft.com/office/drawing/2014/main" id="{B4337883-C3BC-004A-BE2A-81557B06FCEC}"/>
              </a:ext>
            </a:extLst>
          </p:cNvPr>
          <p:cNvSpPr/>
          <p:nvPr/>
        </p:nvSpPr>
        <p:spPr>
          <a:xfrm>
            <a:off x="20293492" y="6557974"/>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9" name="Shape 4628">
            <a:extLst>
              <a:ext uri="{FF2B5EF4-FFF2-40B4-BE49-F238E27FC236}">
                <a16:creationId xmlns:a16="http://schemas.microsoft.com/office/drawing/2014/main" id="{398B7959-6A43-1541-89EB-E1BED08007D0}"/>
              </a:ext>
            </a:extLst>
          </p:cNvPr>
          <p:cNvSpPr/>
          <p:nvPr/>
        </p:nvSpPr>
        <p:spPr>
          <a:xfrm>
            <a:off x="18329494" y="5575975"/>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0" name="Shape 4629">
            <a:extLst>
              <a:ext uri="{FF2B5EF4-FFF2-40B4-BE49-F238E27FC236}">
                <a16:creationId xmlns:a16="http://schemas.microsoft.com/office/drawing/2014/main" id="{8C2BA382-EAD4-564C-8395-430E21A6AC55}"/>
              </a:ext>
            </a:extLst>
          </p:cNvPr>
          <p:cNvSpPr/>
          <p:nvPr/>
        </p:nvSpPr>
        <p:spPr>
          <a:xfrm>
            <a:off x="21275491" y="5575975"/>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1" name="Shape 4630">
            <a:extLst>
              <a:ext uri="{FF2B5EF4-FFF2-40B4-BE49-F238E27FC236}">
                <a16:creationId xmlns:a16="http://schemas.microsoft.com/office/drawing/2014/main" id="{95D4119F-7A2B-2D44-B085-15AF78AED247}"/>
              </a:ext>
            </a:extLst>
          </p:cNvPr>
          <p:cNvSpPr/>
          <p:nvPr/>
        </p:nvSpPr>
        <p:spPr>
          <a:xfrm>
            <a:off x="21275491" y="6557974"/>
            <a:ext cx="730766"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lumMod val="60000"/>
              <a:lumOff val="40000"/>
            </a:schemeClr>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32" name="Shape 4631">
            <a:extLst>
              <a:ext uri="{FF2B5EF4-FFF2-40B4-BE49-F238E27FC236}">
                <a16:creationId xmlns:a16="http://schemas.microsoft.com/office/drawing/2014/main" id="{F4DE5A1B-A38F-2644-AE9E-B8B9AA06FA3A}"/>
              </a:ext>
            </a:extLst>
          </p:cNvPr>
          <p:cNvSpPr/>
          <p:nvPr/>
        </p:nvSpPr>
        <p:spPr>
          <a:xfrm>
            <a:off x="17347498" y="5575975"/>
            <a:ext cx="730764" cy="739891"/>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graphicFrame>
        <p:nvGraphicFramePr>
          <p:cNvPr id="5" name="Chart 4636">
            <a:extLst>
              <a:ext uri="{FF2B5EF4-FFF2-40B4-BE49-F238E27FC236}">
                <a16:creationId xmlns:a16="http://schemas.microsoft.com/office/drawing/2014/main" id="{DD12FAF5-A505-3948-AFD1-D31845D9F571}"/>
              </a:ext>
            </a:extLst>
          </p:cNvPr>
          <p:cNvGraphicFramePr/>
          <p:nvPr>
            <p:extLst>
              <p:ext uri="{D42A27DB-BD31-4B8C-83A1-F6EECF244321}">
                <p14:modId xmlns:p14="http://schemas.microsoft.com/office/powerpoint/2010/main" val="3205071705"/>
              </p:ext>
            </p:extLst>
          </p:nvPr>
        </p:nvGraphicFramePr>
        <p:xfrm>
          <a:off x="2390447" y="3741954"/>
          <a:ext cx="3481808" cy="3481806"/>
        </p:xfrm>
        <a:graphic>
          <a:graphicData uri="http://schemas.openxmlformats.org/drawingml/2006/chart">
            <c:chart xmlns:c="http://schemas.openxmlformats.org/drawingml/2006/chart" xmlns:r="http://schemas.openxmlformats.org/officeDocument/2006/relationships" r:id="rId3"/>
          </a:graphicData>
        </a:graphic>
      </p:graphicFrame>
      <p:sp>
        <p:nvSpPr>
          <p:cNvPr id="9" name="Shape 4637">
            <a:extLst>
              <a:ext uri="{FF2B5EF4-FFF2-40B4-BE49-F238E27FC236}">
                <a16:creationId xmlns:a16="http://schemas.microsoft.com/office/drawing/2014/main" id="{7830FE34-C4C4-2D4E-9F0C-96A06FB99FB5}"/>
              </a:ext>
            </a:extLst>
          </p:cNvPr>
          <p:cNvSpPr/>
          <p:nvPr/>
        </p:nvSpPr>
        <p:spPr>
          <a:xfrm>
            <a:off x="7614362" y="6557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0" name="Shape 4638">
            <a:extLst>
              <a:ext uri="{FF2B5EF4-FFF2-40B4-BE49-F238E27FC236}">
                <a16:creationId xmlns:a16="http://schemas.microsoft.com/office/drawing/2014/main" id="{8C0B8936-FE98-A743-A301-560B238BA18C}"/>
              </a:ext>
            </a:extLst>
          </p:cNvPr>
          <p:cNvSpPr/>
          <p:nvPr/>
        </p:nvSpPr>
        <p:spPr>
          <a:xfrm>
            <a:off x="9578359" y="6557974"/>
            <a:ext cx="730764"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1" name="Shape 4639">
            <a:extLst>
              <a:ext uri="{FF2B5EF4-FFF2-40B4-BE49-F238E27FC236}">
                <a16:creationId xmlns:a16="http://schemas.microsoft.com/office/drawing/2014/main" id="{7E4190C7-09B8-E041-AFB8-FBFE0C5F0470}"/>
              </a:ext>
            </a:extLst>
          </p:cNvPr>
          <p:cNvSpPr/>
          <p:nvPr/>
        </p:nvSpPr>
        <p:spPr>
          <a:xfrm>
            <a:off x="10560357" y="5575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2" name="Shape 4640">
            <a:extLst>
              <a:ext uri="{FF2B5EF4-FFF2-40B4-BE49-F238E27FC236}">
                <a16:creationId xmlns:a16="http://schemas.microsoft.com/office/drawing/2014/main" id="{7064EAFB-54E1-D241-87A9-6E28747F8789}"/>
              </a:ext>
            </a:extLst>
          </p:cNvPr>
          <p:cNvSpPr/>
          <p:nvPr/>
        </p:nvSpPr>
        <p:spPr>
          <a:xfrm>
            <a:off x="8596360" y="6557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3" name="Shape 4641">
            <a:extLst>
              <a:ext uri="{FF2B5EF4-FFF2-40B4-BE49-F238E27FC236}">
                <a16:creationId xmlns:a16="http://schemas.microsoft.com/office/drawing/2014/main" id="{D1D88F10-834A-FF4E-949A-7EA0D627D54B}"/>
              </a:ext>
            </a:extLst>
          </p:cNvPr>
          <p:cNvSpPr/>
          <p:nvPr/>
        </p:nvSpPr>
        <p:spPr>
          <a:xfrm>
            <a:off x="9578359" y="5575974"/>
            <a:ext cx="730764"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4" name="Shape 4642">
            <a:extLst>
              <a:ext uri="{FF2B5EF4-FFF2-40B4-BE49-F238E27FC236}">
                <a16:creationId xmlns:a16="http://schemas.microsoft.com/office/drawing/2014/main" id="{1D246957-312B-3145-8775-D16ABE6954F3}"/>
              </a:ext>
            </a:extLst>
          </p:cNvPr>
          <p:cNvSpPr/>
          <p:nvPr/>
        </p:nvSpPr>
        <p:spPr>
          <a:xfrm>
            <a:off x="7614362" y="5575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5" name="Shape 4643">
            <a:extLst>
              <a:ext uri="{FF2B5EF4-FFF2-40B4-BE49-F238E27FC236}">
                <a16:creationId xmlns:a16="http://schemas.microsoft.com/office/drawing/2014/main" id="{39A5CE6D-88AD-0C47-ABFB-3608249ABB76}"/>
              </a:ext>
            </a:extLst>
          </p:cNvPr>
          <p:cNvSpPr/>
          <p:nvPr/>
        </p:nvSpPr>
        <p:spPr>
          <a:xfrm>
            <a:off x="6632365" y="6557974"/>
            <a:ext cx="730764"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6" name="Shape 4644">
            <a:extLst>
              <a:ext uri="{FF2B5EF4-FFF2-40B4-BE49-F238E27FC236}">
                <a16:creationId xmlns:a16="http://schemas.microsoft.com/office/drawing/2014/main" id="{0A36E283-951B-7B4F-B9A2-66A7E7735D4C}"/>
              </a:ext>
            </a:extLst>
          </p:cNvPr>
          <p:cNvSpPr/>
          <p:nvPr/>
        </p:nvSpPr>
        <p:spPr>
          <a:xfrm>
            <a:off x="6632365" y="5575974"/>
            <a:ext cx="730764"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7" name="Shape 4645">
            <a:extLst>
              <a:ext uri="{FF2B5EF4-FFF2-40B4-BE49-F238E27FC236}">
                <a16:creationId xmlns:a16="http://schemas.microsoft.com/office/drawing/2014/main" id="{DABFD0A7-71A4-8140-BC39-241906B57BA9}"/>
              </a:ext>
            </a:extLst>
          </p:cNvPr>
          <p:cNvSpPr/>
          <p:nvPr/>
        </p:nvSpPr>
        <p:spPr>
          <a:xfrm>
            <a:off x="10560357" y="6557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lumMod val="60000"/>
              <a:lumOff val="40000"/>
            </a:schemeClr>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18" name="Shape 4646">
            <a:extLst>
              <a:ext uri="{FF2B5EF4-FFF2-40B4-BE49-F238E27FC236}">
                <a16:creationId xmlns:a16="http://schemas.microsoft.com/office/drawing/2014/main" id="{083152ED-9C49-0E43-858A-BE962E96090A}"/>
              </a:ext>
            </a:extLst>
          </p:cNvPr>
          <p:cNvSpPr/>
          <p:nvPr/>
        </p:nvSpPr>
        <p:spPr>
          <a:xfrm>
            <a:off x="8596360" y="5575974"/>
            <a:ext cx="730766" cy="739892"/>
          </a:xfrm>
          <a:custGeom>
            <a:avLst/>
            <a:gdLst/>
            <a:ahLst/>
            <a:cxnLst>
              <a:cxn ang="0">
                <a:pos x="wd2" y="hd2"/>
              </a:cxn>
              <a:cxn ang="5400000">
                <a:pos x="wd2" y="hd2"/>
              </a:cxn>
              <a:cxn ang="10800000">
                <a:pos x="wd2" y="hd2"/>
              </a:cxn>
              <a:cxn ang="16200000">
                <a:pos x="wd2" y="hd2"/>
              </a:cxn>
            </a:cxnLst>
            <a:rect l="0" t="0" r="r" b="b"/>
            <a:pathLst>
              <a:path w="21600" h="21600" extrusionOk="0">
                <a:moveTo>
                  <a:pt x="20692" y="16500"/>
                </a:moveTo>
                <a:cubicBezTo>
                  <a:pt x="20086" y="15500"/>
                  <a:pt x="14433" y="14100"/>
                  <a:pt x="13626" y="12300"/>
                </a:cubicBezTo>
                <a:cubicBezTo>
                  <a:pt x="12819" y="10500"/>
                  <a:pt x="13323" y="9500"/>
                  <a:pt x="13626" y="8800"/>
                </a:cubicBezTo>
                <a:cubicBezTo>
                  <a:pt x="13929" y="8100"/>
                  <a:pt x="14959" y="7700"/>
                  <a:pt x="14848" y="6500"/>
                </a:cubicBezTo>
                <a:cubicBezTo>
                  <a:pt x="14736" y="5300"/>
                  <a:pt x="14353" y="5300"/>
                  <a:pt x="14545" y="3700"/>
                </a:cubicBezTo>
                <a:cubicBezTo>
                  <a:pt x="14736" y="2100"/>
                  <a:pt x="13162" y="0"/>
                  <a:pt x="10800" y="0"/>
                </a:cubicBezTo>
                <a:cubicBezTo>
                  <a:pt x="8370" y="0"/>
                  <a:pt x="6864" y="2100"/>
                  <a:pt x="7055" y="3700"/>
                </a:cubicBezTo>
                <a:cubicBezTo>
                  <a:pt x="7247" y="5300"/>
                  <a:pt x="6864" y="5300"/>
                  <a:pt x="6752" y="6500"/>
                </a:cubicBezTo>
                <a:cubicBezTo>
                  <a:pt x="6641" y="7700"/>
                  <a:pt x="7671" y="8100"/>
                  <a:pt x="7974" y="8800"/>
                </a:cubicBezTo>
                <a:cubicBezTo>
                  <a:pt x="8277" y="9500"/>
                  <a:pt x="8781" y="10500"/>
                  <a:pt x="7974" y="12300"/>
                </a:cubicBezTo>
                <a:cubicBezTo>
                  <a:pt x="7167" y="14100"/>
                  <a:pt x="1514" y="15500"/>
                  <a:pt x="908" y="16500"/>
                </a:cubicBezTo>
                <a:cubicBezTo>
                  <a:pt x="303" y="17500"/>
                  <a:pt x="0" y="21600"/>
                  <a:pt x="0" y="21600"/>
                </a:cubicBezTo>
                <a:lnTo>
                  <a:pt x="10800" y="21600"/>
                </a:lnTo>
                <a:lnTo>
                  <a:pt x="21600" y="21600"/>
                </a:lnTo>
                <a:cubicBezTo>
                  <a:pt x="21600" y="21600"/>
                  <a:pt x="21297" y="17500"/>
                  <a:pt x="20692" y="16500"/>
                </a:cubicBezTo>
                <a:close/>
              </a:path>
            </a:pathLst>
          </a:custGeom>
          <a:solidFill>
            <a:schemeClr val="accent1"/>
          </a:solidFill>
          <a:ln w="12700" cap="flat">
            <a:noFill/>
            <a:miter lim="400000"/>
          </a:ln>
          <a:effectLst/>
        </p:spPr>
        <p:txBody>
          <a:bodyPr wrap="square" lIns="178594" tIns="178594" rIns="178594" bIns="178594" numCol="1" anchor="ctr">
            <a:noAutofit/>
          </a:bodyPr>
          <a:lstStyle/>
          <a:p>
            <a:pPr>
              <a:defRPr>
                <a:solidFill>
                  <a:srgbClr val="4C4C4C"/>
                </a:solidFill>
              </a:defRPr>
            </a:pPr>
            <a:endParaRPr sz="5063" dirty="0">
              <a:latin typeface="Lato Light" panose="020F0502020204030203" pitchFamily="34" charset="0"/>
            </a:endParaRPr>
          </a:p>
        </p:txBody>
      </p:sp>
      <p:sp>
        <p:nvSpPr>
          <p:cNvPr id="34" name="TextBox 33">
            <a:extLst>
              <a:ext uri="{FF2B5EF4-FFF2-40B4-BE49-F238E27FC236}">
                <a16:creationId xmlns:a16="http://schemas.microsoft.com/office/drawing/2014/main" id="{B8BA2D8B-0926-1444-BD88-0564107F2C76}"/>
              </a:ext>
            </a:extLst>
          </p:cNvPr>
          <p:cNvSpPr txBox="1"/>
          <p:nvPr/>
        </p:nvSpPr>
        <p:spPr>
          <a:xfrm>
            <a:off x="6351350" y="612372"/>
            <a:ext cx="1167499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TWO PIE CHART COMPARISON</a:t>
            </a:r>
          </a:p>
        </p:txBody>
      </p:sp>
      <p:sp>
        <p:nvSpPr>
          <p:cNvPr id="35" name="TextBox 34">
            <a:extLst>
              <a:ext uri="{FF2B5EF4-FFF2-40B4-BE49-F238E27FC236}">
                <a16:creationId xmlns:a16="http://schemas.microsoft.com/office/drawing/2014/main" id="{D168DBE5-8221-AD44-885D-4CB8A5D477B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6" name="TextBox 35">
            <a:extLst>
              <a:ext uri="{FF2B5EF4-FFF2-40B4-BE49-F238E27FC236}">
                <a16:creationId xmlns:a16="http://schemas.microsoft.com/office/drawing/2014/main" id="{DE4E0099-F59E-5F48-AD9F-1B8A3982FFA5}"/>
              </a:ext>
            </a:extLst>
          </p:cNvPr>
          <p:cNvSpPr txBox="1"/>
          <p:nvPr/>
        </p:nvSpPr>
        <p:spPr>
          <a:xfrm>
            <a:off x="6632365" y="3931426"/>
            <a:ext cx="2403222" cy="1015663"/>
          </a:xfrm>
          <a:prstGeom prst="rect">
            <a:avLst/>
          </a:prstGeom>
          <a:noFill/>
        </p:spPr>
        <p:txBody>
          <a:bodyPr wrap="none" rtlCol="0" anchor="b" anchorCtr="0">
            <a:spAutoFit/>
          </a:bodyPr>
          <a:lstStyle/>
          <a:p>
            <a:r>
              <a:rPr lang="en-US" sz="6000" b="1" dirty="0">
                <a:solidFill>
                  <a:schemeClr val="tx2"/>
                </a:solidFill>
                <a:latin typeface="Poppins" pitchFamily="2" charset="77"/>
                <a:ea typeface="League Spartan" charset="0"/>
                <a:cs typeface="Poppins" pitchFamily="2" charset="77"/>
              </a:rPr>
              <a:t>6,000</a:t>
            </a:r>
          </a:p>
        </p:txBody>
      </p:sp>
      <p:sp>
        <p:nvSpPr>
          <p:cNvPr id="37" name="TextBox 36">
            <a:extLst>
              <a:ext uri="{FF2B5EF4-FFF2-40B4-BE49-F238E27FC236}">
                <a16:creationId xmlns:a16="http://schemas.microsoft.com/office/drawing/2014/main" id="{88583858-BE69-5942-89F2-A041D4469F9E}"/>
              </a:ext>
            </a:extLst>
          </p:cNvPr>
          <p:cNvSpPr txBox="1"/>
          <p:nvPr/>
        </p:nvSpPr>
        <p:spPr>
          <a:xfrm>
            <a:off x="17347498" y="3931426"/>
            <a:ext cx="2323072" cy="1015663"/>
          </a:xfrm>
          <a:prstGeom prst="rect">
            <a:avLst/>
          </a:prstGeom>
          <a:noFill/>
        </p:spPr>
        <p:txBody>
          <a:bodyPr wrap="none" rtlCol="0" anchor="b" anchorCtr="0">
            <a:spAutoFit/>
          </a:bodyPr>
          <a:lstStyle/>
          <a:p>
            <a:r>
              <a:rPr lang="en-US" sz="6000" b="1" dirty="0">
                <a:solidFill>
                  <a:schemeClr val="tx2"/>
                </a:solidFill>
                <a:latin typeface="Poppins" pitchFamily="2" charset="77"/>
                <a:ea typeface="League Spartan" charset="0"/>
                <a:cs typeface="Poppins" pitchFamily="2" charset="77"/>
              </a:rPr>
              <a:t>7,500</a:t>
            </a:r>
          </a:p>
        </p:txBody>
      </p:sp>
      <p:sp>
        <p:nvSpPr>
          <p:cNvPr id="38" name="Subtitle 2">
            <a:extLst>
              <a:ext uri="{FF2B5EF4-FFF2-40B4-BE49-F238E27FC236}">
                <a16:creationId xmlns:a16="http://schemas.microsoft.com/office/drawing/2014/main" id="{B92A6AFE-51B1-A643-ACB8-450011C08B49}"/>
              </a:ext>
            </a:extLst>
          </p:cNvPr>
          <p:cNvSpPr txBox="1">
            <a:spLocks/>
          </p:cNvSpPr>
          <p:nvPr/>
        </p:nvSpPr>
        <p:spPr>
          <a:xfrm>
            <a:off x="2390447" y="8254472"/>
            <a:ext cx="8900676"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39" name="Subtitle 2">
            <a:extLst>
              <a:ext uri="{FF2B5EF4-FFF2-40B4-BE49-F238E27FC236}">
                <a16:creationId xmlns:a16="http://schemas.microsoft.com/office/drawing/2014/main" id="{100DC0C5-29A1-3646-9BB7-7472B03CB15F}"/>
              </a:ext>
            </a:extLst>
          </p:cNvPr>
          <p:cNvSpPr txBox="1">
            <a:spLocks/>
          </p:cNvSpPr>
          <p:nvPr/>
        </p:nvSpPr>
        <p:spPr>
          <a:xfrm>
            <a:off x="13105581" y="8254472"/>
            <a:ext cx="8900676"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Tree>
    <p:extLst>
      <p:ext uri="{BB962C8B-B14F-4D97-AF65-F5344CB8AC3E}">
        <p14:creationId xmlns:p14="http://schemas.microsoft.com/office/powerpoint/2010/main" val="1926046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5738">
            <a:extLst>
              <a:ext uri="{FF2B5EF4-FFF2-40B4-BE49-F238E27FC236}">
                <a16:creationId xmlns:a16="http://schemas.microsoft.com/office/drawing/2014/main" id="{B35B69FD-29C3-A843-B1AB-77A88B59AF5D}"/>
              </a:ext>
            </a:extLst>
          </p:cNvPr>
          <p:cNvGraphicFramePr/>
          <p:nvPr>
            <p:extLst>
              <p:ext uri="{D42A27DB-BD31-4B8C-83A1-F6EECF244321}">
                <p14:modId xmlns:p14="http://schemas.microsoft.com/office/powerpoint/2010/main" val="2884209793"/>
              </p:ext>
            </p:extLst>
          </p:nvPr>
        </p:nvGraphicFramePr>
        <p:xfrm>
          <a:off x="2465291" y="3635546"/>
          <a:ext cx="8373038" cy="8373038"/>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1" name="Shape 5739">
            <a:extLst>
              <a:ext uri="{FF2B5EF4-FFF2-40B4-BE49-F238E27FC236}">
                <a16:creationId xmlns:a16="http://schemas.microsoft.com/office/drawing/2014/main" id="{3E88C744-84D4-F142-9C91-FEFAE712037A}"/>
              </a:ext>
            </a:extLst>
          </p:cNvPr>
          <p:cNvSpPr/>
          <p:nvPr/>
        </p:nvSpPr>
        <p:spPr>
          <a:xfrm>
            <a:off x="3045666" y="4215921"/>
            <a:ext cx="7212290" cy="7212289"/>
          </a:xfrm>
          <a:prstGeom prst="donut">
            <a:avLst>
              <a:gd name="adj" fmla="val 5210"/>
            </a:avLst>
          </a:prstGeom>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TextBox 14">
            <a:extLst>
              <a:ext uri="{FF2B5EF4-FFF2-40B4-BE49-F238E27FC236}">
                <a16:creationId xmlns:a16="http://schemas.microsoft.com/office/drawing/2014/main" id="{C2C136EC-28C2-0A43-AEC6-7429E4CD7A4A}"/>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6" name="TextBox 15">
            <a:extLst>
              <a:ext uri="{FF2B5EF4-FFF2-40B4-BE49-F238E27FC236}">
                <a16:creationId xmlns:a16="http://schemas.microsoft.com/office/drawing/2014/main" id="{345F6099-BD65-C346-A265-B2D6C97861C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TextBox 16">
            <a:extLst>
              <a:ext uri="{FF2B5EF4-FFF2-40B4-BE49-F238E27FC236}">
                <a16:creationId xmlns:a16="http://schemas.microsoft.com/office/drawing/2014/main" id="{6DCA0A9E-CF41-EB49-8927-5144CC2F885D}"/>
              </a:ext>
            </a:extLst>
          </p:cNvPr>
          <p:cNvSpPr txBox="1"/>
          <p:nvPr/>
        </p:nvSpPr>
        <p:spPr>
          <a:xfrm>
            <a:off x="12188825" y="391607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8" name="Subtitle 2">
            <a:extLst>
              <a:ext uri="{FF2B5EF4-FFF2-40B4-BE49-F238E27FC236}">
                <a16:creationId xmlns:a16="http://schemas.microsoft.com/office/drawing/2014/main" id="{A3466534-0E27-6D46-8DC7-7F8A03DEB12E}"/>
              </a:ext>
            </a:extLst>
          </p:cNvPr>
          <p:cNvSpPr txBox="1">
            <a:spLocks/>
          </p:cNvSpPr>
          <p:nvPr/>
        </p:nvSpPr>
        <p:spPr>
          <a:xfrm>
            <a:off x="12188825" y="4597325"/>
            <a:ext cx="1066800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a:t>
            </a:r>
          </a:p>
        </p:txBody>
      </p:sp>
      <p:sp>
        <p:nvSpPr>
          <p:cNvPr id="19" name="TextBox 18">
            <a:extLst>
              <a:ext uri="{FF2B5EF4-FFF2-40B4-BE49-F238E27FC236}">
                <a16:creationId xmlns:a16="http://schemas.microsoft.com/office/drawing/2014/main" id="{30BE0A07-8193-3B4A-A454-2676892394E4}"/>
              </a:ext>
            </a:extLst>
          </p:cNvPr>
          <p:cNvSpPr txBox="1"/>
          <p:nvPr/>
        </p:nvSpPr>
        <p:spPr>
          <a:xfrm>
            <a:off x="12188825" y="2793477"/>
            <a:ext cx="2351926" cy="1015663"/>
          </a:xfrm>
          <a:prstGeom prst="rect">
            <a:avLst/>
          </a:prstGeom>
          <a:noFill/>
        </p:spPr>
        <p:txBody>
          <a:bodyPr wrap="none" rtlCol="0" anchor="b" anchorCtr="0">
            <a:spAutoFit/>
          </a:bodyPr>
          <a:lstStyle/>
          <a:p>
            <a:r>
              <a:rPr lang="en-US" sz="6000" b="1" dirty="0">
                <a:solidFill>
                  <a:schemeClr val="accent1"/>
                </a:solidFill>
                <a:latin typeface="Poppins" pitchFamily="2" charset="77"/>
                <a:ea typeface="League Spartan" charset="0"/>
                <a:cs typeface="Poppins" pitchFamily="2" charset="77"/>
              </a:rPr>
              <a:t>2,000</a:t>
            </a:r>
          </a:p>
        </p:txBody>
      </p:sp>
      <p:sp>
        <p:nvSpPr>
          <p:cNvPr id="23" name="TextBox 22">
            <a:extLst>
              <a:ext uri="{FF2B5EF4-FFF2-40B4-BE49-F238E27FC236}">
                <a16:creationId xmlns:a16="http://schemas.microsoft.com/office/drawing/2014/main" id="{AE076226-5E18-0147-97B6-BF1BECD22F46}"/>
              </a:ext>
            </a:extLst>
          </p:cNvPr>
          <p:cNvSpPr txBox="1"/>
          <p:nvPr/>
        </p:nvSpPr>
        <p:spPr>
          <a:xfrm>
            <a:off x="12188825" y="748762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79099DDD-D2F3-B041-BE5D-6A734A5D325D}"/>
              </a:ext>
            </a:extLst>
          </p:cNvPr>
          <p:cNvSpPr txBox="1">
            <a:spLocks/>
          </p:cNvSpPr>
          <p:nvPr/>
        </p:nvSpPr>
        <p:spPr>
          <a:xfrm>
            <a:off x="12188825" y="8168871"/>
            <a:ext cx="1066800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a:t>
            </a:r>
          </a:p>
        </p:txBody>
      </p:sp>
      <p:sp>
        <p:nvSpPr>
          <p:cNvPr id="25" name="TextBox 24">
            <a:extLst>
              <a:ext uri="{FF2B5EF4-FFF2-40B4-BE49-F238E27FC236}">
                <a16:creationId xmlns:a16="http://schemas.microsoft.com/office/drawing/2014/main" id="{1C018EF0-997A-1449-887E-D0BFCC47C08D}"/>
              </a:ext>
            </a:extLst>
          </p:cNvPr>
          <p:cNvSpPr txBox="1"/>
          <p:nvPr/>
        </p:nvSpPr>
        <p:spPr>
          <a:xfrm>
            <a:off x="12188825" y="6365023"/>
            <a:ext cx="2375971" cy="1015663"/>
          </a:xfrm>
          <a:prstGeom prst="rect">
            <a:avLst/>
          </a:prstGeom>
          <a:noFill/>
        </p:spPr>
        <p:txBody>
          <a:bodyPr wrap="none" rtlCol="0" anchor="b" anchorCtr="0">
            <a:spAutoFit/>
          </a:bodyPr>
          <a:lstStyle/>
          <a:p>
            <a:r>
              <a:rPr lang="en-US" sz="6000" b="1" dirty="0">
                <a:solidFill>
                  <a:schemeClr val="accent2"/>
                </a:solidFill>
                <a:latin typeface="Poppins" pitchFamily="2" charset="77"/>
                <a:ea typeface="League Spartan" charset="0"/>
                <a:cs typeface="Poppins" pitchFamily="2" charset="77"/>
              </a:rPr>
              <a:t>5,300</a:t>
            </a:r>
          </a:p>
        </p:txBody>
      </p:sp>
      <p:sp>
        <p:nvSpPr>
          <p:cNvPr id="26" name="TextBox 25">
            <a:extLst>
              <a:ext uri="{FF2B5EF4-FFF2-40B4-BE49-F238E27FC236}">
                <a16:creationId xmlns:a16="http://schemas.microsoft.com/office/drawing/2014/main" id="{A138E58E-A8E5-7946-9A7F-3CB9CA8394CC}"/>
              </a:ext>
            </a:extLst>
          </p:cNvPr>
          <p:cNvSpPr txBox="1"/>
          <p:nvPr/>
        </p:nvSpPr>
        <p:spPr>
          <a:xfrm>
            <a:off x="12188825" y="1105917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7" name="Subtitle 2">
            <a:extLst>
              <a:ext uri="{FF2B5EF4-FFF2-40B4-BE49-F238E27FC236}">
                <a16:creationId xmlns:a16="http://schemas.microsoft.com/office/drawing/2014/main" id="{F6BF0406-494F-3541-BC17-6167AD0C9AA2}"/>
              </a:ext>
            </a:extLst>
          </p:cNvPr>
          <p:cNvSpPr txBox="1">
            <a:spLocks/>
          </p:cNvSpPr>
          <p:nvPr/>
        </p:nvSpPr>
        <p:spPr>
          <a:xfrm>
            <a:off x="12188825" y="11740417"/>
            <a:ext cx="1066800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 core values in the.</a:t>
            </a:r>
          </a:p>
        </p:txBody>
      </p:sp>
      <p:sp>
        <p:nvSpPr>
          <p:cNvPr id="28" name="TextBox 27">
            <a:extLst>
              <a:ext uri="{FF2B5EF4-FFF2-40B4-BE49-F238E27FC236}">
                <a16:creationId xmlns:a16="http://schemas.microsoft.com/office/drawing/2014/main" id="{D9DE2C6B-EDBA-D547-8434-296AF2DCE541}"/>
              </a:ext>
            </a:extLst>
          </p:cNvPr>
          <p:cNvSpPr txBox="1"/>
          <p:nvPr/>
        </p:nvSpPr>
        <p:spPr>
          <a:xfrm>
            <a:off x="12188825" y="9936569"/>
            <a:ext cx="2411238" cy="1015663"/>
          </a:xfrm>
          <a:prstGeom prst="rect">
            <a:avLst/>
          </a:prstGeom>
          <a:noFill/>
        </p:spPr>
        <p:txBody>
          <a:bodyPr wrap="none" rtlCol="0" anchor="b" anchorCtr="0">
            <a:spAutoFit/>
          </a:bodyPr>
          <a:lstStyle/>
          <a:p>
            <a:r>
              <a:rPr lang="en-US" sz="6000" b="1" dirty="0">
                <a:solidFill>
                  <a:schemeClr val="accent3"/>
                </a:solidFill>
                <a:latin typeface="Poppins" pitchFamily="2" charset="77"/>
                <a:ea typeface="League Spartan" charset="0"/>
                <a:cs typeface="Poppins" pitchFamily="2" charset="77"/>
              </a:rPr>
              <a:t>8,000</a:t>
            </a:r>
          </a:p>
        </p:txBody>
      </p:sp>
    </p:spTree>
    <p:extLst>
      <p:ext uri="{BB962C8B-B14F-4D97-AF65-F5344CB8AC3E}">
        <p14:creationId xmlns:p14="http://schemas.microsoft.com/office/powerpoint/2010/main" val="562158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Chart 10044">
            <a:extLst>
              <a:ext uri="{FF2B5EF4-FFF2-40B4-BE49-F238E27FC236}">
                <a16:creationId xmlns:a16="http://schemas.microsoft.com/office/drawing/2014/main" id="{8FF6F4BC-E524-5A48-B28B-F23279B06CC2}"/>
              </a:ext>
            </a:extLst>
          </p:cNvPr>
          <p:cNvGraphicFramePr/>
          <p:nvPr>
            <p:extLst>
              <p:ext uri="{D42A27DB-BD31-4B8C-83A1-F6EECF244321}">
                <p14:modId xmlns:p14="http://schemas.microsoft.com/office/powerpoint/2010/main" val="399130662"/>
              </p:ext>
            </p:extLst>
          </p:nvPr>
        </p:nvGraphicFramePr>
        <p:xfrm>
          <a:off x="2299409" y="2934533"/>
          <a:ext cx="3771068" cy="3771068"/>
        </p:xfrm>
        <a:graphic>
          <a:graphicData uri="http://schemas.openxmlformats.org/drawingml/2006/chart">
            <c:chart xmlns:c="http://schemas.openxmlformats.org/drawingml/2006/chart" xmlns:r="http://schemas.openxmlformats.org/officeDocument/2006/relationships" r:id="rId2"/>
          </a:graphicData>
        </a:graphic>
      </p:graphicFrame>
      <p:sp>
        <p:nvSpPr>
          <p:cNvPr id="52" name="Shape 10045">
            <a:extLst>
              <a:ext uri="{FF2B5EF4-FFF2-40B4-BE49-F238E27FC236}">
                <a16:creationId xmlns:a16="http://schemas.microsoft.com/office/drawing/2014/main" id="{45AB55C1-1C46-BA40-A4A7-222ADE34305C}"/>
              </a:ext>
            </a:extLst>
          </p:cNvPr>
          <p:cNvSpPr/>
          <p:nvPr/>
        </p:nvSpPr>
        <p:spPr>
          <a:xfrm>
            <a:off x="2759500" y="3394624"/>
            <a:ext cx="2850886"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graphicFrame>
        <p:nvGraphicFramePr>
          <p:cNvPr id="53" name="Chart 10054">
            <a:extLst>
              <a:ext uri="{FF2B5EF4-FFF2-40B4-BE49-F238E27FC236}">
                <a16:creationId xmlns:a16="http://schemas.microsoft.com/office/drawing/2014/main" id="{EB27E686-D5F0-4D45-A624-EA77859173F3}"/>
              </a:ext>
            </a:extLst>
          </p:cNvPr>
          <p:cNvGraphicFramePr/>
          <p:nvPr>
            <p:extLst>
              <p:ext uri="{D42A27DB-BD31-4B8C-83A1-F6EECF244321}">
                <p14:modId xmlns:p14="http://schemas.microsoft.com/office/powerpoint/2010/main" val="4078768063"/>
              </p:ext>
            </p:extLst>
          </p:nvPr>
        </p:nvGraphicFramePr>
        <p:xfrm>
          <a:off x="7636677" y="2934533"/>
          <a:ext cx="3771068" cy="3771068"/>
        </p:xfrm>
        <a:graphic>
          <a:graphicData uri="http://schemas.openxmlformats.org/drawingml/2006/chart">
            <c:chart xmlns:c="http://schemas.openxmlformats.org/drawingml/2006/chart" xmlns:r="http://schemas.openxmlformats.org/officeDocument/2006/relationships" r:id="rId3"/>
          </a:graphicData>
        </a:graphic>
      </p:graphicFrame>
      <p:sp>
        <p:nvSpPr>
          <p:cNvPr id="54" name="Shape 10055">
            <a:extLst>
              <a:ext uri="{FF2B5EF4-FFF2-40B4-BE49-F238E27FC236}">
                <a16:creationId xmlns:a16="http://schemas.microsoft.com/office/drawing/2014/main" id="{7E3BE317-4BCB-B547-B0F9-7E4015286051}"/>
              </a:ext>
            </a:extLst>
          </p:cNvPr>
          <p:cNvSpPr/>
          <p:nvPr/>
        </p:nvSpPr>
        <p:spPr>
          <a:xfrm>
            <a:off x="8096768" y="3394624"/>
            <a:ext cx="2850886"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graphicFrame>
        <p:nvGraphicFramePr>
          <p:cNvPr id="55" name="Chart 10064">
            <a:extLst>
              <a:ext uri="{FF2B5EF4-FFF2-40B4-BE49-F238E27FC236}">
                <a16:creationId xmlns:a16="http://schemas.microsoft.com/office/drawing/2014/main" id="{3D05ECC8-44E4-B746-A033-9634BA01B60D}"/>
              </a:ext>
            </a:extLst>
          </p:cNvPr>
          <p:cNvGraphicFramePr/>
          <p:nvPr>
            <p:extLst>
              <p:ext uri="{D42A27DB-BD31-4B8C-83A1-F6EECF244321}">
                <p14:modId xmlns:p14="http://schemas.microsoft.com/office/powerpoint/2010/main" val="3740595789"/>
              </p:ext>
            </p:extLst>
          </p:nvPr>
        </p:nvGraphicFramePr>
        <p:xfrm>
          <a:off x="12969291" y="2934533"/>
          <a:ext cx="3771068" cy="3771068"/>
        </p:xfrm>
        <a:graphic>
          <a:graphicData uri="http://schemas.openxmlformats.org/drawingml/2006/chart">
            <c:chart xmlns:c="http://schemas.openxmlformats.org/drawingml/2006/chart" xmlns:r="http://schemas.openxmlformats.org/officeDocument/2006/relationships" r:id="rId4"/>
          </a:graphicData>
        </a:graphic>
      </p:graphicFrame>
      <p:sp>
        <p:nvSpPr>
          <p:cNvPr id="56" name="Shape 10065">
            <a:extLst>
              <a:ext uri="{FF2B5EF4-FFF2-40B4-BE49-F238E27FC236}">
                <a16:creationId xmlns:a16="http://schemas.microsoft.com/office/drawing/2014/main" id="{B3F53845-B561-034C-B2E3-638C55AD08C0}"/>
              </a:ext>
            </a:extLst>
          </p:cNvPr>
          <p:cNvSpPr/>
          <p:nvPr/>
        </p:nvSpPr>
        <p:spPr>
          <a:xfrm>
            <a:off x="13429382" y="3394624"/>
            <a:ext cx="2850886"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graphicFrame>
        <p:nvGraphicFramePr>
          <p:cNvPr id="57" name="Chart 10074">
            <a:extLst>
              <a:ext uri="{FF2B5EF4-FFF2-40B4-BE49-F238E27FC236}">
                <a16:creationId xmlns:a16="http://schemas.microsoft.com/office/drawing/2014/main" id="{E7682FD3-5E94-A84B-A99F-EA85C9B634D5}"/>
              </a:ext>
            </a:extLst>
          </p:cNvPr>
          <p:cNvGraphicFramePr/>
          <p:nvPr>
            <p:extLst>
              <p:ext uri="{D42A27DB-BD31-4B8C-83A1-F6EECF244321}">
                <p14:modId xmlns:p14="http://schemas.microsoft.com/office/powerpoint/2010/main" val="3618411948"/>
              </p:ext>
            </p:extLst>
          </p:nvPr>
        </p:nvGraphicFramePr>
        <p:xfrm>
          <a:off x="18306559" y="2934533"/>
          <a:ext cx="3771070" cy="3771068"/>
        </p:xfrm>
        <a:graphic>
          <a:graphicData uri="http://schemas.openxmlformats.org/drawingml/2006/chart">
            <c:chart xmlns:c="http://schemas.openxmlformats.org/drawingml/2006/chart" xmlns:r="http://schemas.openxmlformats.org/officeDocument/2006/relationships" r:id="rId5"/>
          </a:graphicData>
        </a:graphic>
      </p:graphicFrame>
      <p:sp>
        <p:nvSpPr>
          <p:cNvPr id="58" name="Shape 10075">
            <a:extLst>
              <a:ext uri="{FF2B5EF4-FFF2-40B4-BE49-F238E27FC236}">
                <a16:creationId xmlns:a16="http://schemas.microsoft.com/office/drawing/2014/main" id="{1BD2141C-0188-B043-A2DB-7916A46B793C}"/>
              </a:ext>
            </a:extLst>
          </p:cNvPr>
          <p:cNvSpPr/>
          <p:nvPr/>
        </p:nvSpPr>
        <p:spPr>
          <a:xfrm>
            <a:off x="18766650" y="3394624"/>
            <a:ext cx="2850888"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2" name="TextBox 1">
            <a:extLst>
              <a:ext uri="{FF2B5EF4-FFF2-40B4-BE49-F238E27FC236}">
                <a16:creationId xmlns:a16="http://schemas.microsoft.com/office/drawing/2014/main" id="{ABD5EEF1-C11C-D84D-8BBA-7B152E7E0BD8}"/>
              </a:ext>
            </a:extLst>
          </p:cNvPr>
          <p:cNvSpPr txBox="1"/>
          <p:nvPr/>
        </p:nvSpPr>
        <p:spPr>
          <a:xfrm>
            <a:off x="7658601" y="612372"/>
            <a:ext cx="906049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FOUR PIE CHARTS SLIDE</a:t>
            </a:r>
          </a:p>
        </p:txBody>
      </p:sp>
      <p:sp>
        <p:nvSpPr>
          <p:cNvPr id="3" name="TextBox 2">
            <a:extLst>
              <a:ext uri="{FF2B5EF4-FFF2-40B4-BE49-F238E27FC236}">
                <a16:creationId xmlns:a16="http://schemas.microsoft.com/office/drawing/2014/main" id="{9F8D2FFE-BC22-D740-9D23-D9B1BD0C3C1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4" name="Shape 6798">
            <a:extLst>
              <a:ext uri="{FF2B5EF4-FFF2-40B4-BE49-F238E27FC236}">
                <a16:creationId xmlns:a16="http://schemas.microsoft.com/office/drawing/2014/main" id="{F968C0DF-8DAB-8147-9183-45F6BA0411B0}"/>
              </a:ext>
            </a:extLst>
          </p:cNvPr>
          <p:cNvSpPr/>
          <p:nvPr/>
        </p:nvSpPr>
        <p:spPr>
          <a:xfrm>
            <a:off x="19672225" y="7238131"/>
            <a:ext cx="1074332" cy="5847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3200" b="1" dirty="0">
                <a:solidFill>
                  <a:schemeClr val="accent4"/>
                </a:solidFill>
                <a:latin typeface="Poppins" pitchFamily="2" charset="77"/>
                <a:ea typeface="Lato Light" panose="020F0502020204030203" pitchFamily="34" charset="0"/>
                <a:cs typeface="Poppins" pitchFamily="2" charset="77"/>
              </a:rPr>
              <a:t>88%</a:t>
            </a:r>
            <a:endParaRPr sz="3200" b="1" dirty="0">
              <a:solidFill>
                <a:schemeClr val="accent4"/>
              </a:solidFill>
              <a:latin typeface="Poppins" pitchFamily="2" charset="77"/>
              <a:ea typeface="Lato Light" panose="020F0502020204030203" pitchFamily="34" charset="0"/>
              <a:cs typeface="Poppins" pitchFamily="2" charset="77"/>
            </a:endParaRPr>
          </a:p>
        </p:txBody>
      </p:sp>
      <p:sp>
        <p:nvSpPr>
          <p:cNvPr id="27" name="Shape 6806">
            <a:extLst>
              <a:ext uri="{FF2B5EF4-FFF2-40B4-BE49-F238E27FC236}">
                <a16:creationId xmlns:a16="http://schemas.microsoft.com/office/drawing/2014/main" id="{2C7F23C6-BE8F-6146-AFA1-7DE6290D1C78}"/>
              </a:ext>
            </a:extLst>
          </p:cNvPr>
          <p:cNvSpPr/>
          <p:nvPr/>
        </p:nvSpPr>
        <p:spPr>
          <a:xfrm>
            <a:off x="3633495" y="7238131"/>
            <a:ext cx="1069524" cy="5847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3200" b="1" dirty="0">
                <a:solidFill>
                  <a:schemeClr val="accent1"/>
                </a:solidFill>
                <a:latin typeface="Poppins" pitchFamily="2" charset="77"/>
                <a:ea typeface="Lato Light" panose="020F0502020204030203" pitchFamily="34" charset="0"/>
                <a:cs typeface="Poppins" pitchFamily="2" charset="77"/>
              </a:rPr>
              <a:t>56%</a:t>
            </a:r>
            <a:endParaRPr sz="3200" b="1" dirty="0">
              <a:solidFill>
                <a:schemeClr val="accent1"/>
              </a:solidFill>
              <a:latin typeface="Poppins" pitchFamily="2" charset="77"/>
              <a:ea typeface="Lato Light" panose="020F0502020204030203" pitchFamily="34" charset="0"/>
              <a:cs typeface="Poppins" pitchFamily="2" charset="77"/>
            </a:endParaRPr>
          </a:p>
        </p:txBody>
      </p:sp>
      <p:sp>
        <p:nvSpPr>
          <p:cNvPr id="20" name="Shape 6814">
            <a:extLst>
              <a:ext uri="{FF2B5EF4-FFF2-40B4-BE49-F238E27FC236}">
                <a16:creationId xmlns:a16="http://schemas.microsoft.com/office/drawing/2014/main" id="{906CF142-D5D0-B147-8891-37083F80EB2B}"/>
              </a:ext>
            </a:extLst>
          </p:cNvPr>
          <p:cNvSpPr/>
          <p:nvPr/>
        </p:nvSpPr>
        <p:spPr>
          <a:xfrm>
            <a:off x="9050857" y="7238132"/>
            <a:ext cx="957313" cy="5847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3200" b="1" dirty="0">
                <a:solidFill>
                  <a:schemeClr val="accent2"/>
                </a:solidFill>
                <a:latin typeface="Poppins" pitchFamily="2" charset="77"/>
                <a:ea typeface="Lato Light" panose="020F0502020204030203" pitchFamily="34" charset="0"/>
                <a:cs typeface="Poppins" pitchFamily="2" charset="77"/>
              </a:rPr>
              <a:t>61%</a:t>
            </a:r>
            <a:endParaRPr sz="3200" b="1" dirty="0">
              <a:solidFill>
                <a:schemeClr val="accent2"/>
              </a:solidFill>
              <a:latin typeface="Poppins" pitchFamily="2" charset="77"/>
              <a:ea typeface="Lato Light" panose="020F0502020204030203" pitchFamily="34" charset="0"/>
              <a:cs typeface="Poppins" pitchFamily="2" charset="77"/>
            </a:endParaRPr>
          </a:p>
        </p:txBody>
      </p:sp>
      <p:sp>
        <p:nvSpPr>
          <p:cNvPr id="13" name="Shape 6822">
            <a:extLst>
              <a:ext uri="{FF2B5EF4-FFF2-40B4-BE49-F238E27FC236}">
                <a16:creationId xmlns:a16="http://schemas.microsoft.com/office/drawing/2014/main" id="{E8819835-CF10-C749-BFE5-01701AF450DD}"/>
              </a:ext>
            </a:extLst>
          </p:cNvPr>
          <p:cNvSpPr/>
          <p:nvPr/>
        </p:nvSpPr>
        <p:spPr>
          <a:xfrm>
            <a:off x="14389617" y="7238132"/>
            <a:ext cx="962123" cy="58477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3200" b="1" dirty="0">
                <a:solidFill>
                  <a:schemeClr val="accent3"/>
                </a:solidFill>
                <a:latin typeface="Poppins" pitchFamily="2" charset="77"/>
                <a:ea typeface="Lato Light" panose="020F0502020204030203" pitchFamily="34" charset="0"/>
                <a:cs typeface="Poppins" pitchFamily="2" charset="77"/>
              </a:rPr>
              <a:t>81%</a:t>
            </a:r>
            <a:endParaRPr sz="3200" b="1" dirty="0">
              <a:solidFill>
                <a:schemeClr val="accent3"/>
              </a:solidFill>
              <a:latin typeface="Poppins" pitchFamily="2" charset="77"/>
              <a:ea typeface="Lato Light" panose="020F0502020204030203" pitchFamily="34" charset="0"/>
              <a:cs typeface="Poppins" pitchFamily="2" charset="77"/>
            </a:endParaRPr>
          </a:p>
        </p:txBody>
      </p:sp>
      <p:sp>
        <p:nvSpPr>
          <p:cNvPr id="37" name="Freeform 200">
            <a:extLst>
              <a:ext uri="{FF2B5EF4-FFF2-40B4-BE49-F238E27FC236}">
                <a16:creationId xmlns:a16="http://schemas.microsoft.com/office/drawing/2014/main" id="{35202DA9-B1F5-8F40-B2F7-65730526707F}"/>
              </a:ext>
            </a:extLst>
          </p:cNvPr>
          <p:cNvSpPr>
            <a:spLocks noChangeArrowheads="1"/>
          </p:cNvSpPr>
          <p:nvPr/>
        </p:nvSpPr>
        <p:spPr bwMode="auto">
          <a:xfrm>
            <a:off x="3500174" y="4138941"/>
            <a:ext cx="1369538" cy="1362252"/>
          </a:xfrm>
          <a:custGeom>
            <a:avLst/>
            <a:gdLst>
              <a:gd name="T0" fmla="*/ 2147483646 w 830"/>
              <a:gd name="T1" fmla="*/ 2147483646 h 826"/>
              <a:gd name="T2" fmla="*/ 2147483646 w 830"/>
              <a:gd name="T3" fmla="*/ 2147483646 h 826"/>
              <a:gd name="T4" fmla="*/ 2147483646 w 830"/>
              <a:gd name="T5" fmla="*/ 2147483646 h 826"/>
              <a:gd name="T6" fmla="*/ 2147483646 w 830"/>
              <a:gd name="T7" fmla="*/ 2147483646 h 826"/>
              <a:gd name="T8" fmla="*/ 2147483646 w 830"/>
              <a:gd name="T9" fmla="*/ 2147483646 h 826"/>
              <a:gd name="T10" fmla="*/ 2147483646 w 830"/>
              <a:gd name="T11" fmla="*/ 2147483646 h 826"/>
              <a:gd name="T12" fmla="*/ 2147483646 w 830"/>
              <a:gd name="T13" fmla="*/ 2147483646 h 826"/>
              <a:gd name="T14" fmla="*/ 2147483646 w 830"/>
              <a:gd name="T15" fmla="*/ 2147483646 h 826"/>
              <a:gd name="T16" fmla="*/ 2147483646 w 830"/>
              <a:gd name="T17" fmla="*/ 2147483646 h 826"/>
              <a:gd name="T18" fmla="*/ 2147483646 w 830"/>
              <a:gd name="T19" fmla="*/ 2147483646 h 826"/>
              <a:gd name="T20" fmla="*/ 2147483646 w 830"/>
              <a:gd name="T21" fmla="*/ 2147483646 h 826"/>
              <a:gd name="T22" fmla="*/ 2147483646 w 830"/>
              <a:gd name="T23" fmla="*/ 2147483646 h 826"/>
              <a:gd name="T24" fmla="*/ 2147483646 w 830"/>
              <a:gd name="T25" fmla="*/ 2147483646 h 826"/>
              <a:gd name="T26" fmla="*/ 2147483646 w 830"/>
              <a:gd name="T27" fmla="*/ 2147483646 h 826"/>
              <a:gd name="T28" fmla="*/ 2147483646 w 830"/>
              <a:gd name="T29" fmla="*/ 2147483646 h 826"/>
              <a:gd name="T30" fmla="*/ 2147483646 w 830"/>
              <a:gd name="T31" fmla="*/ 2147483646 h 826"/>
              <a:gd name="T32" fmla="*/ 2147483646 w 830"/>
              <a:gd name="T33" fmla="*/ 2147483646 h 826"/>
              <a:gd name="T34" fmla="*/ 2147483646 w 830"/>
              <a:gd name="T35" fmla="*/ 2147483646 h 826"/>
              <a:gd name="T36" fmla="*/ 2147483646 w 830"/>
              <a:gd name="T37" fmla="*/ 2147483646 h 826"/>
              <a:gd name="T38" fmla="*/ 2147483646 w 830"/>
              <a:gd name="T39" fmla="*/ 2147483646 h 826"/>
              <a:gd name="T40" fmla="*/ 2147483646 w 830"/>
              <a:gd name="T41" fmla="*/ 2147483646 h 826"/>
              <a:gd name="T42" fmla="*/ 2147483646 w 830"/>
              <a:gd name="T43" fmla="*/ 2147483646 h 826"/>
              <a:gd name="T44" fmla="*/ 2147483646 w 830"/>
              <a:gd name="T45" fmla="*/ 2147483646 h 826"/>
              <a:gd name="T46" fmla="*/ 2147483646 w 830"/>
              <a:gd name="T47" fmla="*/ 2147483646 h 826"/>
              <a:gd name="T48" fmla="*/ 2147483646 w 830"/>
              <a:gd name="T49" fmla="*/ 2147483646 h 826"/>
              <a:gd name="T50" fmla="*/ 2147483646 w 830"/>
              <a:gd name="T51" fmla="*/ 2147483646 h 826"/>
              <a:gd name="T52" fmla="*/ 2147483646 w 830"/>
              <a:gd name="T53" fmla="*/ 2147483646 h 826"/>
              <a:gd name="T54" fmla="*/ 2147483646 w 830"/>
              <a:gd name="T55" fmla="*/ 2147483646 h 826"/>
              <a:gd name="T56" fmla="*/ 2147483646 w 830"/>
              <a:gd name="T57" fmla="*/ 2147483646 h 826"/>
              <a:gd name="T58" fmla="*/ 2147483646 w 830"/>
              <a:gd name="T59" fmla="*/ 2147483646 h 826"/>
              <a:gd name="T60" fmla="*/ 2147483646 w 830"/>
              <a:gd name="T61" fmla="*/ 2147483646 h 826"/>
              <a:gd name="T62" fmla="*/ 2147483646 w 830"/>
              <a:gd name="T63" fmla="*/ 2147483646 h 826"/>
              <a:gd name="T64" fmla="*/ 2147483646 w 830"/>
              <a:gd name="T65" fmla="*/ 2147483646 h 826"/>
              <a:gd name="T66" fmla="*/ 2147483646 w 830"/>
              <a:gd name="T67" fmla="*/ 2147483646 h 826"/>
              <a:gd name="T68" fmla="*/ 2147483646 w 830"/>
              <a:gd name="T69" fmla="*/ 2147483646 h 826"/>
              <a:gd name="T70" fmla="*/ 2147483646 w 830"/>
              <a:gd name="T71" fmla="*/ 2147483646 h 826"/>
              <a:gd name="T72" fmla="*/ 2147483646 w 830"/>
              <a:gd name="T73" fmla="*/ 2147483646 h 826"/>
              <a:gd name="T74" fmla="*/ 2147483646 w 830"/>
              <a:gd name="T75" fmla="*/ 2147483646 h 826"/>
              <a:gd name="T76" fmla="*/ 2147483646 w 830"/>
              <a:gd name="T77" fmla="*/ 2147483646 h 826"/>
              <a:gd name="T78" fmla="*/ 2147483646 w 830"/>
              <a:gd name="T79" fmla="*/ 2147483646 h 826"/>
              <a:gd name="T80" fmla="*/ 2147483646 w 830"/>
              <a:gd name="T81" fmla="*/ 2147483646 h 826"/>
              <a:gd name="T82" fmla="*/ 2147483646 w 830"/>
              <a:gd name="T83" fmla="*/ 2147483646 h 826"/>
              <a:gd name="T84" fmla="*/ 2147483646 w 830"/>
              <a:gd name="T85" fmla="*/ 2147483646 h 826"/>
              <a:gd name="T86" fmla="*/ 2147483646 w 830"/>
              <a:gd name="T87" fmla="*/ 2147483646 h 826"/>
              <a:gd name="T88" fmla="*/ 2147483646 w 830"/>
              <a:gd name="T89" fmla="*/ 2147483646 h 82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830" h="826">
                <a:moveTo>
                  <a:pt x="585" y="447"/>
                </a:moveTo>
                <a:lnTo>
                  <a:pt x="436" y="126"/>
                </a:lnTo>
                <a:lnTo>
                  <a:pt x="643" y="30"/>
                </a:lnTo>
                <a:lnTo>
                  <a:pt x="681" y="115"/>
                </a:lnTo>
                <a:lnTo>
                  <a:pt x="543" y="179"/>
                </a:lnTo>
                <a:cubicBezTo>
                  <a:pt x="537" y="181"/>
                  <a:pt x="534" y="189"/>
                  <a:pt x="537" y="195"/>
                </a:cubicBezTo>
                <a:cubicBezTo>
                  <a:pt x="539" y="200"/>
                  <a:pt x="543" y="203"/>
                  <a:pt x="548" y="203"/>
                </a:cubicBezTo>
                <a:cubicBezTo>
                  <a:pt x="550" y="203"/>
                  <a:pt x="552" y="202"/>
                  <a:pt x="553" y="201"/>
                </a:cubicBezTo>
                <a:lnTo>
                  <a:pt x="692" y="137"/>
                </a:lnTo>
                <a:lnTo>
                  <a:pt x="792" y="352"/>
                </a:lnTo>
                <a:lnTo>
                  <a:pt x="585" y="447"/>
                </a:lnTo>
                <a:close/>
                <a:moveTo>
                  <a:pt x="336" y="511"/>
                </a:moveTo>
                <a:lnTo>
                  <a:pt x="227" y="275"/>
                </a:lnTo>
                <a:lnTo>
                  <a:pt x="433" y="180"/>
                </a:lnTo>
                <a:lnTo>
                  <a:pt x="472" y="264"/>
                </a:lnTo>
                <a:lnTo>
                  <a:pt x="329" y="330"/>
                </a:lnTo>
                <a:cubicBezTo>
                  <a:pt x="323" y="333"/>
                  <a:pt x="321" y="340"/>
                  <a:pt x="323" y="346"/>
                </a:cubicBezTo>
                <a:cubicBezTo>
                  <a:pt x="325" y="351"/>
                  <a:pt x="330" y="354"/>
                  <a:pt x="335" y="354"/>
                </a:cubicBezTo>
                <a:cubicBezTo>
                  <a:pt x="337" y="354"/>
                  <a:pt x="338" y="353"/>
                  <a:pt x="340" y="352"/>
                </a:cubicBezTo>
                <a:lnTo>
                  <a:pt x="483" y="286"/>
                </a:lnTo>
                <a:lnTo>
                  <a:pt x="543" y="415"/>
                </a:lnTo>
                <a:lnTo>
                  <a:pt x="336" y="511"/>
                </a:lnTo>
                <a:close/>
                <a:moveTo>
                  <a:pt x="443" y="543"/>
                </a:moveTo>
                <a:lnTo>
                  <a:pt x="443" y="543"/>
                </a:lnTo>
                <a:cubicBezTo>
                  <a:pt x="422" y="543"/>
                  <a:pt x="405" y="528"/>
                  <a:pt x="399" y="509"/>
                </a:cubicBezTo>
                <a:lnTo>
                  <a:pt x="480" y="472"/>
                </a:lnTo>
                <a:cubicBezTo>
                  <a:pt x="486" y="479"/>
                  <a:pt x="489" y="487"/>
                  <a:pt x="489" y="497"/>
                </a:cubicBezTo>
                <a:cubicBezTo>
                  <a:pt x="489" y="522"/>
                  <a:pt x="468" y="543"/>
                  <a:pt x="443" y="543"/>
                </a:cubicBezTo>
                <a:close/>
                <a:moveTo>
                  <a:pt x="61" y="519"/>
                </a:moveTo>
                <a:lnTo>
                  <a:pt x="43" y="480"/>
                </a:lnTo>
                <a:lnTo>
                  <a:pt x="226" y="332"/>
                </a:lnTo>
                <a:lnTo>
                  <a:pt x="258" y="404"/>
                </a:lnTo>
                <a:lnTo>
                  <a:pt x="292" y="475"/>
                </a:lnTo>
                <a:lnTo>
                  <a:pt x="61" y="519"/>
                </a:lnTo>
                <a:close/>
                <a:moveTo>
                  <a:pt x="789" y="158"/>
                </a:moveTo>
                <a:lnTo>
                  <a:pt x="789" y="158"/>
                </a:lnTo>
                <a:cubicBezTo>
                  <a:pt x="802" y="186"/>
                  <a:pt x="803" y="217"/>
                  <a:pt x="792" y="245"/>
                </a:cubicBezTo>
                <a:cubicBezTo>
                  <a:pt x="789" y="253"/>
                  <a:pt x="785" y="261"/>
                  <a:pt x="781" y="269"/>
                </a:cubicBezTo>
                <a:lnTo>
                  <a:pt x="699" y="93"/>
                </a:lnTo>
                <a:cubicBezTo>
                  <a:pt x="737" y="98"/>
                  <a:pt x="772" y="121"/>
                  <a:pt x="789" y="158"/>
                </a:cubicBezTo>
                <a:close/>
                <a:moveTo>
                  <a:pt x="792" y="294"/>
                </a:moveTo>
                <a:lnTo>
                  <a:pt x="792" y="294"/>
                </a:lnTo>
                <a:cubicBezTo>
                  <a:pt x="802" y="283"/>
                  <a:pt x="811" y="269"/>
                  <a:pt x="816" y="254"/>
                </a:cubicBezTo>
                <a:cubicBezTo>
                  <a:pt x="829" y="219"/>
                  <a:pt x="827" y="181"/>
                  <a:pt x="812" y="148"/>
                </a:cubicBezTo>
                <a:cubicBezTo>
                  <a:pt x="788" y="98"/>
                  <a:pt x="739" y="68"/>
                  <a:pt x="687" y="68"/>
                </a:cubicBezTo>
                <a:lnTo>
                  <a:pt x="660" y="9"/>
                </a:lnTo>
                <a:cubicBezTo>
                  <a:pt x="657" y="2"/>
                  <a:pt x="650" y="0"/>
                  <a:pt x="644" y="2"/>
                </a:cubicBezTo>
                <a:lnTo>
                  <a:pt x="414" y="109"/>
                </a:lnTo>
                <a:cubicBezTo>
                  <a:pt x="411" y="110"/>
                  <a:pt x="409" y="113"/>
                  <a:pt x="408" y="116"/>
                </a:cubicBezTo>
                <a:cubicBezTo>
                  <a:pt x="406" y="119"/>
                  <a:pt x="407" y="123"/>
                  <a:pt x="408" y="126"/>
                </a:cubicBezTo>
                <a:lnTo>
                  <a:pt x="423" y="158"/>
                </a:lnTo>
                <a:lnTo>
                  <a:pt x="205" y="259"/>
                </a:lnTo>
                <a:cubicBezTo>
                  <a:pt x="198" y="261"/>
                  <a:pt x="196" y="269"/>
                  <a:pt x="198" y="275"/>
                </a:cubicBezTo>
                <a:lnTo>
                  <a:pt x="214" y="309"/>
                </a:lnTo>
                <a:lnTo>
                  <a:pt x="32" y="456"/>
                </a:lnTo>
                <a:lnTo>
                  <a:pt x="25" y="442"/>
                </a:lnTo>
                <a:cubicBezTo>
                  <a:pt x="22" y="436"/>
                  <a:pt x="15" y="434"/>
                  <a:pt x="9" y="436"/>
                </a:cubicBezTo>
                <a:cubicBezTo>
                  <a:pt x="2" y="439"/>
                  <a:pt x="0" y="446"/>
                  <a:pt x="3" y="453"/>
                </a:cubicBezTo>
                <a:lnTo>
                  <a:pt x="56" y="567"/>
                </a:lnTo>
                <a:cubicBezTo>
                  <a:pt x="58" y="572"/>
                  <a:pt x="62" y="575"/>
                  <a:pt x="67" y="575"/>
                </a:cubicBezTo>
                <a:cubicBezTo>
                  <a:pt x="69" y="575"/>
                  <a:pt x="70" y="575"/>
                  <a:pt x="72" y="573"/>
                </a:cubicBezTo>
                <a:cubicBezTo>
                  <a:pt x="79" y="570"/>
                  <a:pt x="81" y="563"/>
                  <a:pt x="79" y="557"/>
                </a:cubicBezTo>
                <a:lnTo>
                  <a:pt x="72" y="543"/>
                </a:lnTo>
                <a:lnTo>
                  <a:pt x="302" y="499"/>
                </a:lnTo>
                <a:lnTo>
                  <a:pt x="318" y="533"/>
                </a:lnTo>
                <a:cubicBezTo>
                  <a:pt x="319" y="536"/>
                  <a:pt x="322" y="538"/>
                  <a:pt x="325" y="539"/>
                </a:cubicBezTo>
                <a:cubicBezTo>
                  <a:pt x="327" y="540"/>
                  <a:pt x="328" y="540"/>
                  <a:pt x="329" y="540"/>
                </a:cubicBezTo>
                <a:cubicBezTo>
                  <a:pt x="331" y="540"/>
                  <a:pt x="333" y="540"/>
                  <a:pt x="335" y="539"/>
                </a:cubicBezTo>
                <a:lnTo>
                  <a:pt x="376" y="520"/>
                </a:lnTo>
                <a:cubicBezTo>
                  <a:pt x="385" y="543"/>
                  <a:pt x="405" y="562"/>
                  <a:pt x="430" y="566"/>
                </a:cubicBezTo>
                <a:lnTo>
                  <a:pt x="430" y="616"/>
                </a:lnTo>
                <a:lnTo>
                  <a:pt x="234" y="803"/>
                </a:lnTo>
                <a:cubicBezTo>
                  <a:pt x="230" y="808"/>
                  <a:pt x="230" y="815"/>
                  <a:pt x="234" y="820"/>
                </a:cubicBezTo>
                <a:cubicBezTo>
                  <a:pt x="237" y="823"/>
                  <a:pt x="240" y="825"/>
                  <a:pt x="243" y="825"/>
                </a:cubicBezTo>
                <a:cubicBezTo>
                  <a:pt x="246" y="825"/>
                  <a:pt x="250" y="823"/>
                  <a:pt x="252" y="821"/>
                </a:cubicBezTo>
                <a:lnTo>
                  <a:pt x="430" y="651"/>
                </a:lnTo>
                <a:lnTo>
                  <a:pt x="430" y="812"/>
                </a:lnTo>
                <a:cubicBezTo>
                  <a:pt x="430" y="819"/>
                  <a:pt x="436" y="825"/>
                  <a:pt x="443" y="825"/>
                </a:cubicBezTo>
                <a:cubicBezTo>
                  <a:pt x="449" y="825"/>
                  <a:pt x="455" y="819"/>
                  <a:pt x="455" y="812"/>
                </a:cubicBezTo>
                <a:lnTo>
                  <a:pt x="455" y="651"/>
                </a:lnTo>
                <a:lnTo>
                  <a:pt x="634" y="821"/>
                </a:lnTo>
                <a:cubicBezTo>
                  <a:pt x="636" y="823"/>
                  <a:pt x="639" y="825"/>
                  <a:pt x="642" y="825"/>
                </a:cubicBezTo>
                <a:cubicBezTo>
                  <a:pt x="645" y="825"/>
                  <a:pt x="649" y="823"/>
                  <a:pt x="651" y="820"/>
                </a:cubicBezTo>
                <a:cubicBezTo>
                  <a:pt x="656" y="815"/>
                  <a:pt x="656" y="808"/>
                  <a:pt x="651" y="803"/>
                </a:cubicBezTo>
                <a:lnTo>
                  <a:pt x="455" y="616"/>
                </a:lnTo>
                <a:lnTo>
                  <a:pt x="455" y="566"/>
                </a:lnTo>
                <a:cubicBezTo>
                  <a:pt x="488" y="560"/>
                  <a:pt x="513" y="532"/>
                  <a:pt x="513" y="497"/>
                </a:cubicBezTo>
                <a:cubicBezTo>
                  <a:pt x="513" y="483"/>
                  <a:pt x="509" y="472"/>
                  <a:pt x="503" y="461"/>
                </a:cubicBezTo>
                <a:lnTo>
                  <a:pt x="553" y="437"/>
                </a:lnTo>
                <a:lnTo>
                  <a:pt x="567" y="469"/>
                </a:lnTo>
                <a:cubicBezTo>
                  <a:pt x="569" y="472"/>
                  <a:pt x="571" y="475"/>
                  <a:pt x="574" y="476"/>
                </a:cubicBezTo>
                <a:cubicBezTo>
                  <a:pt x="576" y="476"/>
                  <a:pt x="577" y="477"/>
                  <a:pt x="579" y="477"/>
                </a:cubicBezTo>
                <a:cubicBezTo>
                  <a:pt x="581" y="477"/>
                  <a:pt x="583" y="476"/>
                  <a:pt x="584" y="476"/>
                </a:cubicBezTo>
                <a:lnTo>
                  <a:pt x="814" y="370"/>
                </a:lnTo>
                <a:cubicBezTo>
                  <a:pt x="820" y="366"/>
                  <a:pt x="822" y="359"/>
                  <a:pt x="819" y="352"/>
                </a:cubicBezTo>
                <a:lnTo>
                  <a:pt x="792" y="294"/>
                </a:lnTo>
                <a:close/>
              </a:path>
            </a:pathLst>
          </a:custGeom>
          <a:solidFill>
            <a:schemeClr val="accent1"/>
          </a:solidFill>
          <a:ln>
            <a:noFill/>
          </a:ln>
          <a:effectLst/>
        </p:spPr>
        <p:txBody>
          <a:bodyPr wrap="none" anchor="ctr"/>
          <a:lstStyle/>
          <a:p>
            <a:endParaRPr lang="en-US" dirty="0">
              <a:latin typeface="Lato Light" panose="020F0502020204030203" pitchFamily="34" charset="0"/>
            </a:endParaRPr>
          </a:p>
        </p:txBody>
      </p:sp>
      <p:sp>
        <p:nvSpPr>
          <p:cNvPr id="38" name="Freeform 942">
            <a:extLst>
              <a:ext uri="{FF2B5EF4-FFF2-40B4-BE49-F238E27FC236}">
                <a16:creationId xmlns:a16="http://schemas.microsoft.com/office/drawing/2014/main" id="{376E2591-DAF4-B24A-88D7-80CF0FCD68FE}"/>
              </a:ext>
            </a:extLst>
          </p:cNvPr>
          <p:cNvSpPr>
            <a:spLocks noChangeArrowheads="1"/>
          </p:cNvSpPr>
          <p:nvPr/>
        </p:nvSpPr>
        <p:spPr bwMode="auto">
          <a:xfrm>
            <a:off x="8841083" y="4138942"/>
            <a:ext cx="1362256" cy="1362246"/>
          </a:xfrm>
          <a:custGeom>
            <a:avLst/>
            <a:gdLst>
              <a:gd name="T0" fmla="*/ 230594 w 296502"/>
              <a:gd name="T1" fmla="*/ 170481 h 296502"/>
              <a:gd name="T2" fmla="*/ 132910 w 296502"/>
              <a:gd name="T3" fmla="*/ 263808 h 296502"/>
              <a:gd name="T4" fmla="*/ 66818 w 296502"/>
              <a:gd name="T5" fmla="*/ 238388 h 296502"/>
              <a:gd name="T6" fmla="*/ 48661 w 296502"/>
              <a:gd name="T7" fmla="*/ 256182 h 296502"/>
              <a:gd name="T8" fmla="*/ 132910 w 296502"/>
              <a:gd name="T9" fmla="*/ 289227 h 296502"/>
              <a:gd name="T10" fmla="*/ 256014 w 296502"/>
              <a:gd name="T11" fmla="*/ 170481 h 296502"/>
              <a:gd name="T12" fmla="*/ 197549 w 296502"/>
              <a:gd name="T13" fmla="*/ 170481 h 296502"/>
              <a:gd name="T14" fmla="*/ 132910 w 296502"/>
              <a:gd name="T15" fmla="*/ 231126 h 296502"/>
              <a:gd name="T16" fmla="*/ 90059 w 296502"/>
              <a:gd name="T17" fmla="*/ 215148 h 296502"/>
              <a:gd name="T18" fmla="*/ 72992 w 296502"/>
              <a:gd name="T19" fmla="*/ 231851 h 296502"/>
              <a:gd name="T20" fmla="*/ 132910 w 296502"/>
              <a:gd name="T21" fmla="*/ 255092 h 296502"/>
              <a:gd name="T22" fmla="*/ 221516 w 296502"/>
              <a:gd name="T23" fmla="*/ 170481 h 296502"/>
              <a:gd name="T24" fmla="*/ 42488 w 296502"/>
              <a:gd name="T25" fmla="*/ 81877 h 296502"/>
              <a:gd name="T26" fmla="*/ 9079 w 296502"/>
              <a:gd name="T27" fmla="*/ 165762 h 296502"/>
              <a:gd name="T28" fmla="*/ 42488 w 296502"/>
              <a:gd name="T29" fmla="*/ 250008 h 296502"/>
              <a:gd name="T30" fmla="*/ 83522 w 296502"/>
              <a:gd name="T31" fmla="*/ 208611 h 296502"/>
              <a:gd name="T32" fmla="*/ 67545 w 296502"/>
              <a:gd name="T33" fmla="*/ 165762 h 296502"/>
              <a:gd name="T34" fmla="*/ 83522 w 296502"/>
              <a:gd name="T35" fmla="*/ 123274 h 296502"/>
              <a:gd name="T36" fmla="*/ 128190 w 296502"/>
              <a:gd name="T37" fmla="*/ 42660 h 296502"/>
              <a:gd name="T38" fmla="*/ 48661 w 296502"/>
              <a:gd name="T39" fmla="*/ 75340 h 296502"/>
              <a:gd name="T40" fmla="*/ 128190 w 296502"/>
              <a:gd name="T41" fmla="*/ 154868 h 296502"/>
              <a:gd name="T42" fmla="*/ 132910 w 296502"/>
              <a:gd name="T43" fmla="*/ 33582 h 296502"/>
              <a:gd name="T44" fmla="*/ 137268 w 296502"/>
              <a:gd name="T45" fmla="*/ 37939 h 296502"/>
              <a:gd name="T46" fmla="*/ 137268 w 296502"/>
              <a:gd name="T47" fmla="*/ 165762 h 296502"/>
              <a:gd name="T48" fmla="*/ 134362 w 296502"/>
              <a:gd name="T49" fmla="*/ 170119 h 296502"/>
              <a:gd name="T50" fmla="*/ 132910 w 296502"/>
              <a:gd name="T51" fmla="*/ 170481 h 296502"/>
              <a:gd name="T52" fmla="*/ 129642 w 296502"/>
              <a:gd name="T53" fmla="*/ 169029 h 296502"/>
              <a:gd name="T54" fmla="*/ 90059 w 296502"/>
              <a:gd name="T55" fmla="*/ 129810 h 296502"/>
              <a:gd name="T56" fmla="*/ 76624 w 296502"/>
              <a:gd name="T57" fmla="*/ 165762 h 296502"/>
              <a:gd name="T58" fmla="*/ 132910 w 296502"/>
              <a:gd name="T59" fmla="*/ 222047 h 296502"/>
              <a:gd name="T60" fmla="*/ 188834 w 296502"/>
              <a:gd name="T61" fmla="*/ 165762 h 296502"/>
              <a:gd name="T62" fmla="*/ 193192 w 296502"/>
              <a:gd name="T63" fmla="*/ 161404 h 296502"/>
              <a:gd name="T64" fmla="*/ 260736 w 296502"/>
              <a:gd name="T65" fmla="*/ 161404 h 296502"/>
              <a:gd name="T66" fmla="*/ 265093 w 296502"/>
              <a:gd name="T67" fmla="*/ 165762 h 296502"/>
              <a:gd name="T68" fmla="*/ 132910 w 296502"/>
              <a:gd name="T69" fmla="*/ 298668 h 296502"/>
              <a:gd name="T70" fmla="*/ 0 w 296502"/>
              <a:gd name="T71" fmla="*/ 165762 h 296502"/>
              <a:gd name="T72" fmla="*/ 132910 w 296502"/>
              <a:gd name="T73" fmla="*/ 33582 h 296502"/>
              <a:gd name="T74" fmla="*/ 170608 w 296502"/>
              <a:gd name="T75" fmla="*/ 9432 h 296502"/>
              <a:gd name="T76" fmla="*/ 170608 w 296502"/>
              <a:gd name="T77" fmla="*/ 67492 h 296502"/>
              <a:gd name="T78" fmla="*/ 231004 w 296502"/>
              <a:gd name="T79" fmla="*/ 128088 h 296502"/>
              <a:gd name="T80" fmla="*/ 289579 w 296502"/>
              <a:gd name="T81" fmla="*/ 128088 h 296502"/>
              <a:gd name="T82" fmla="*/ 170608 w 296502"/>
              <a:gd name="T83" fmla="*/ 9432 h 296502"/>
              <a:gd name="T84" fmla="*/ 165878 w 296502"/>
              <a:gd name="T85" fmla="*/ 0 h 296502"/>
              <a:gd name="T86" fmla="*/ 298674 w 296502"/>
              <a:gd name="T87" fmla="*/ 132443 h 296502"/>
              <a:gd name="T88" fmla="*/ 294309 w 296502"/>
              <a:gd name="T89" fmla="*/ 137160 h 296502"/>
              <a:gd name="T90" fmla="*/ 226638 w 296502"/>
              <a:gd name="T91" fmla="*/ 137160 h 296502"/>
              <a:gd name="T92" fmla="*/ 222272 w 296502"/>
              <a:gd name="T93" fmla="*/ 132443 h 296502"/>
              <a:gd name="T94" fmla="*/ 165878 w 296502"/>
              <a:gd name="T95" fmla="*/ 76563 h 296502"/>
              <a:gd name="T96" fmla="*/ 161512 w 296502"/>
              <a:gd name="T97" fmla="*/ 72208 h 296502"/>
              <a:gd name="T98" fmla="*/ 161512 w 296502"/>
              <a:gd name="T99" fmla="*/ 4719 h 296502"/>
              <a:gd name="T100" fmla="*/ 165878 w 296502"/>
              <a:gd name="T101" fmla="*/ 0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2" h="296502">
                <a:moveTo>
                  <a:pt x="228917" y="169245"/>
                </a:moveTo>
                <a:cubicBezTo>
                  <a:pt x="226394" y="220797"/>
                  <a:pt x="183855" y="261894"/>
                  <a:pt x="131943" y="261894"/>
                </a:cubicBezTo>
                <a:cubicBezTo>
                  <a:pt x="107069" y="261894"/>
                  <a:pt x="84357" y="252881"/>
                  <a:pt x="66332" y="236659"/>
                </a:cubicBezTo>
                <a:lnTo>
                  <a:pt x="48307" y="254323"/>
                </a:lnTo>
                <a:cubicBezTo>
                  <a:pt x="70298" y="274872"/>
                  <a:pt x="99498" y="287129"/>
                  <a:pt x="131943" y="287129"/>
                </a:cubicBezTo>
                <a:cubicBezTo>
                  <a:pt x="197914" y="287129"/>
                  <a:pt x="251989" y="234856"/>
                  <a:pt x="254152" y="169245"/>
                </a:cubicBezTo>
                <a:lnTo>
                  <a:pt x="228917" y="169245"/>
                </a:lnTo>
                <a:close/>
                <a:moveTo>
                  <a:pt x="196112" y="169245"/>
                </a:moveTo>
                <a:cubicBezTo>
                  <a:pt x="193949" y="202772"/>
                  <a:pt x="165830" y="229449"/>
                  <a:pt x="131943" y="229449"/>
                </a:cubicBezTo>
                <a:cubicBezTo>
                  <a:pt x="115360" y="229449"/>
                  <a:pt x="100580" y="223320"/>
                  <a:pt x="89404" y="213587"/>
                </a:cubicBezTo>
                <a:lnTo>
                  <a:pt x="72461" y="230170"/>
                </a:lnTo>
                <a:cubicBezTo>
                  <a:pt x="88683" y="244950"/>
                  <a:pt x="109592" y="253242"/>
                  <a:pt x="131943" y="253242"/>
                </a:cubicBezTo>
                <a:cubicBezTo>
                  <a:pt x="179168" y="253242"/>
                  <a:pt x="217381" y="215750"/>
                  <a:pt x="219905" y="169245"/>
                </a:cubicBezTo>
                <a:lnTo>
                  <a:pt x="196112" y="169245"/>
                </a:lnTo>
                <a:close/>
                <a:moveTo>
                  <a:pt x="42179" y="81283"/>
                </a:moveTo>
                <a:cubicBezTo>
                  <a:pt x="21630" y="103274"/>
                  <a:pt x="9013" y="132474"/>
                  <a:pt x="9013" y="164559"/>
                </a:cubicBezTo>
                <a:cubicBezTo>
                  <a:pt x="9013" y="196643"/>
                  <a:pt x="21630" y="226204"/>
                  <a:pt x="42179" y="248195"/>
                </a:cubicBezTo>
                <a:lnTo>
                  <a:pt x="82915" y="207098"/>
                </a:lnTo>
                <a:cubicBezTo>
                  <a:pt x="72821" y="195922"/>
                  <a:pt x="67053" y="181142"/>
                  <a:pt x="67053" y="164559"/>
                </a:cubicBezTo>
                <a:cubicBezTo>
                  <a:pt x="67053" y="149057"/>
                  <a:pt x="72821" y="133916"/>
                  <a:pt x="82915" y="122380"/>
                </a:cubicBezTo>
                <a:lnTo>
                  <a:pt x="42179" y="81283"/>
                </a:lnTo>
                <a:close/>
                <a:moveTo>
                  <a:pt x="127257" y="42350"/>
                </a:moveTo>
                <a:cubicBezTo>
                  <a:pt x="96975" y="43431"/>
                  <a:pt x="69577" y="55688"/>
                  <a:pt x="48307" y="74794"/>
                </a:cubicBezTo>
                <a:lnTo>
                  <a:pt x="127257" y="153744"/>
                </a:lnTo>
                <a:lnTo>
                  <a:pt x="127257" y="42350"/>
                </a:lnTo>
                <a:close/>
                <a:moveTo>
                  <a:pt x="131943" y="33337"/>
                </a:moveTo>
                <a:cubicBezTo>
                  <a:pt x="134106" y="33337"/>
                  <a:pt x="136269" y="35140"/>
                  <a:pt x="136269" y="37663"/>
                </a:cubicBezTo>
                <a:lnTo>
                  <a:pt x="136269" y="164559"/>
                </a:lnTo>
                <a:cubicBezTo>
                  <a:pt x="136269" y="166722"/>
                  <a:pt x="135187" y="168164"/>
                  <a:pt x="133385" y="168885"/>
                </a:cubicBezTo>
                <a:cubicBezTo>
                  <a:pt x="133024" y="169245"/>
                  <a:pt x="132303" y="169245"/>
                  <a:pt x="131943" y="169245"/>
                </a:cubicBezTo>
                <a:cubicBezTo>
                  <a:pt x="130501" y="169245"/>
                  <a:pt x="129420" y="168885"/>
                  <a:pt x="128699" y="167803"/>
                </a:cubicBezTo>
                <a:lnTo>
                  <a:pt x="89404" y="128869"/>
                </a:lnTo>
                <a:cubicBezTo>
                  <a:pt x="80752" y="138603"/>
                  <a:pt x="76066" y="151220"/>
                  <a:pt x="76066" y="164559"/>
                </a:cubicBezTo>
                <a:cubicBezTo>
                  <a:pt x="76066" y="195562"/>
                  <a:pt x="100940" y="220436"/>
                  <a:pt x="131943" y="220436"/>
                </a:cubicBezTo>
                <a:cubicBezTo>
                  <a:pt x="162585" y="220436"/>
                  <a:pt x="187460" y="195562"/>
                  <a:pt x="187460" y="164559"/>
                </a:cubicBezTo>
                <a:cubicBezTo>
                  <a:pt x="187460" y="162035"/>
                  <a:pt x="189262" y="160233"/>
                  <a:pt x="191786" y="160233"/>
                </a:cubicBezTo>
                <a:lnTo>
                  <a:pt x="258839" y="160233"/>
                </a:lnTo>
                <a:cubicBezTo>
                  <a:pt x="261362" y="160233"/>
                  <a:pt x="263165" y="162035"/>
                  <a:pt x="263165" y="164559"/>
                </a:cubicBezTo>
                <a:cubicBezTo>
                  <a:pt x="263165" y="237380"/>
                  <a:pt x="204403" y="296502"/>
                  <a:pt x="131943" y="296502"/>
                </a:cubicBezTo>
                <a:cubicBezTo>
                  <a:pt x="59122" y="296502"/>
                  <a:pt x="0" y="237380"/>
                  <a:pt x="0" y="164559"/>
                </a:cubicBezTo>
                <a:cubicBezTo>
                  <a:pt x="0" y="92098"/>
                  <a:pt x="59122" y="33337"/>
                  <a:pt x="131943" y="33337"/>
                </a:cubicBezTo>
                <a:close/>
                <a:moveTo>
                  <a:pt x="169368" y="9366"/>
                </a:moveTo>
                <a:lnTo>
                  <a:pt x="169368" y="67002"/>
                </a:lnTo>
                <a:cubicBezTo>
                  <a:pt x="201151" y="69523"/>
                  <a:pt x="227156" y="95099"/>
                  <a:pt x="229323" y="127159"/>
                </a:cubicBezTo>
                <a:lnTo>
                  <a:pt x="287473" y="127159"/>
                </a:lnTo>
                <a:cubicBezTo>
                  <a:pt x="285306" y="63039"/>
                  <a:pt x="233296" y="11527"/>
                  <a:pt x="169368" y="9366"/>
                </a:cubicBezTo>
                <a:close/>
                <a:moveTo>
                  <a:pt x="164672" y="0"/>
                </a:moveTo>
                <a:cubicBezTo>
                  <a:pt x="237269" y="0"/>
                  <a:pt x="296502" y="59077"/>
                  <a:pt x="296502" y="131482"/>
                </a:cubicBezTo>
                <a:cubicBezTo>
                  <a:pt x="296502" y="134364"/>
                  <a:pt x="294696" y="136165"/>
                  <a:pt x="292168" y="136165"/>
                </a:cubicBezTo>
                <a:lnTo>
                  <a:pt x="224989" y="136165"/>
                </a:lnTo>
                <a:cubicBezTo>
                  <a:pt x="222461" y="136165"/>
                  <a:pt x="220655" y="134364"/>
                  <a:pt x="220655" y="131482"/>
                </a:cubicBezTo>
                <a:cubicBezTo>
                  <a:pt x="220655" y="100863"/>
                  <a:pt x="195734" y="76007"/>
                  <a:pt x="164672" y="76007"/>
                </a:cubicBezTo>
                <a:cubicBezTo>
                  <a:pt x="162144" y="76007"/>
                  <a:pt x="160338" y="73846"/>
                  <a:pt x="160338" y="71685"/>
                </a:cubicBezTo>
                <a:lnTo>
                  <a:pt x="160338" y="4683"/>
                </a:lnTo>
                <a:cubicBezTo>
                  <a:pt x="160338" y="2161"/>
                  <a:pt x="162144" y="0"/>
                  <a:pt x="164672"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9" name="Freeform 943">
            <a:extLst>
              <a:ext uri="{FF2B5EF4-FFF2-40B4-BE49-F238E27FC236}">
                <a16:creationId xmlns:a16="http://schemas.microsoft.com/office/drawing/2014/main" id="{5F35015E-71DD-014A-95D3-CBCEEE470B56}"/>
              </a:ext>
            </a:extLst>
          </p:cNvPr>
          <p:cNvSpPr>
            <a:spLocks noChangeArrowheads="1"/>
          </p:cNvSpPr>
          <p:nvPr/>
        </p:nvSpPr>
        <p:spPr bwMode="auto">
          <a:xfrm>
            <a:off x="14173697" y="4138942"/>
            <a:ext cx="1362256" cy="1362246"/>
          </a:xfrm>
          <a:custGeom>
            <a:avLst/>
            <a:gdLst>
              <a:gd name="T0" fmla="*/ 125450 w 296142"/>
              <a:gd name="T1" fmla="*/ 226436 h 296500"/>
              <a:gd name="T2" fmla="*/ 34914 w 296142"/>
              <a:gd name="T3" fmla="*/ 217222 h 296500"/>
              <a:gd name="T4" fmla="*/ 34914 w 296142"/>
              <a:gd name="T5" fmla="*/ 226436 h 296500"/>
              <a:gd name="T6" fmla="*/ 102471 w 296142"/>
              <a:gd name="T7" fmla="*/ 185277 h 296500"/>
              <a:gd name="T8" fmla="*/ 67491 w 296142"/>
              <a:gd name="T9" fmla="*/ 180485 h 296500"/>
              <a:gd name="T10" fmla="*/ 67491 w 296142"/>
              <a:gd name="T11" fmla="*/ 180485 h 296500"/>
              <a:gd name="T12" fmla="*/ 30532 w 296142"/>
              <a:gd name="T13" fmla="*/ 185277 h 296500"/>
              <a:gd name="T14" fmla="*/ 200474 w 296142"/>
              <a:gd name="T15" fmla="*/ 205477 h 296500"/>
              <a:gd name="T16" fmla="*/ 183317 w 296142"/>
              <a:gd name="T17" fmla="*/ 285208 h 296500"/>
              <a:gd name="T18" fmla="*/ 261070 w 296142"/>
              <a:gd name="T19" fmla="*/ 285208 h 296500"/>
              <a:gd name="T20" fmla="*/ 244279 w 296142"/>
              <a:gd name="T21" fmla="*/ 205477 h 296500"/>
              <a:gd name="T22" fmla="*/ 226393 w 296142"/>
              <a:gd name="T23" fmla="*/ 153415 h 296500"/>
              <a:gd name="T24" fmla="*/ 298303 w 296142"/>
              <a:gd name="T25" fmla="*/ 211302 h 296500"/>
              <a:gd name="T26" fmla="*/ 265086 w 296142"/>
              <a:gd name="T27" fmla="*/ 297587 h 296500"/>
              <a:gd name="T28" fmla="*/ 174557 w 296142"/>
              <a:gd name="T29" fmla="*/ 297223 h 296500"/>
              <a:gd name="T30" fmla="*/ 144988 w 296142"/>
              <a:gd name="T31" fmla="*/ 206933 h 296500"/>
              <a:gd name="T32" fmla="*/ 191223 w 296142"/>
              <a:gd name="T33" fmla="*/ 150138 h 296500"/>
              <a:gd name="T34" fmla="*/ 191223 w 296142"/>
              <a:gd name="T35" fmla="*/ 150138 h 296500"/>
              <a:gd name="T36" fmla="*/ 155873 w 296142"/>
              <a:gd name="T37" fmla="*/ 154561 h 296500"/>
              <a:gd name="T38" fmla="*/ 128376 w 296142"/>
              <a:gd name="T39" fmla="*/ 159353 h 296500"/>
              <a:gd name="T40" fmla="*/ 102471 w 296142"/>
              <a:gd name="T41" fmla="*/ 154561 h 296500"/>
              <a:gd name="T42" fmla="*/ 67491 w 296142"/>
              <a:gd name="T43" fmla="*/ 150138 h 296500"/>
              <a:gd name="T44" fmla="*/ 67491 w 296142"/>
              <a:gd name="T45" fmla="*/ 150138 h 296500"/>
              <a:gd name="T46" fmla="*/ 30532 w 296142"/>
              <a:gd name="T47" fmla="*/ 154561 h 296500"/>
              <a:gd name="T48" fmla="*/ 221756 w 296142"/>
              <a:gd name="T49" fmla="*/ 129006 h 296500"/>
              <a:gd name="T50" fmla="*/ 195674 w 296142"/>
              <a:gd name="T51" fmla="*/ 124213 h 296500"/>
              <a:gd name="T52" fmla="*/ 160321 w 296142"/>
              <a:gd name="T53" fmla="*/ 119791 h 296500"/>
              <a:gd name="T54" fmla="*/ 160321 w 296142"/>
              <a:gd name="T55" fmla="*/ 119791 h 296500"/>
              <a:gd name="T56" fmla="*/ 123734 w 296142"/>
              <a:gd name="T57" fmla="*/ 124213 h 296500"/>
              <a:gd name="T58" fmla="*/ 98021 w 296142"/>
              <a:gd name="T59" fmla="*/ 129006 h 296500"/>
              <a:gd name="T60" fmla="*/ 71940 w 296142"/>
              <a:gd name="T61" fmla="*/ 124213 h 296500"/>
              <a:gd name="T62" fmla="*/ 34982 w 296142"/>
              <a:gd name="T63" fmla="*/ 119791 h 296500"/>
              <a:gd name="T64" fmla="*/ 34982 w 296142"/>
              <a:gd name="T65" fmla="*/ 119791 h 296500"/>
              <a:gd name="T66" fmla="*/ 216935 w 296142"/>
              <a:gd name="T67" fmla="*/ 93866 h 296500"/>
              <a:gd name="T68" fmla="*/ 191223 w 296142"/>
              <a:gd name="T69" fmla="*/ 98659 h 296500"/>
              <a:gd name="T70" fmla="*/ 165142 w 296142"/>
              <a:gd name="T71" fmla="*/ 93866 h 296500"/>
              <a:gd name="T72" fmla="*/ 128376 w 296142"/>
              <a:gd name="T73" fmla="*/ 89445 h 296500"/>
              <a:gd name="T74" fmla="*/ 128376 w 296142"/>
              <a:gd name="T75" fmla="*/ 89445 h 296500"/>
              <a:gd name="T76" fmla="*/ 93201 w 296142"/>
              <a:gd name="T77" fmla="*/ 93866 h 296500"/>
              <a:gd name="T78" fmla="*/ 8727 w 296142"/>
              <a:gd name="T79" fmla="*/ 54195 h 296500"/>
              <a:gd name="T80" fmla="*/ 217104 w 296142"/>
              <a:gd name="T81" fmla="*/ 21317 h 296500"/>
              <a:gd name="T82" fmla="*/ 207649 w 296142"/>
              <a:gd name="T83" fmla="*/ 21317 h 296500"/>
              <a:gd name="T84" fmla="*/ 165101 w 296142"/>
              <a:gd name="T85" fmla="*/ 28544 h 296500"/>
              <a:gd name="T86" fmla="*/ 127280 w 296142"/>
              <a:gd name="T87" fmla="*/ 33238 h 296500"/>
              <a:gd name="T88" fmla="*/ 89096 w 296142"/>
              <a:gd name="T89" fmla="*/ 28544 h 296500"/>
              <a:gd name="T90" fmla="*/ 46549 w 296142"/>
              <a:gd name="T91" fmla="*/ 21317 h 296500"/>
              <a:gd name="T92" fmla="*/ 37457 w 296142"/>
              <a:gd name="T93" fmla="*/ 21317 h 296500"/>
              <a:gd name="T94" fmla="*/ 46549 w 296142"/>
              <a:gd name="T95" fmla="*/ 12284 h 296500"/>
              <a:gd name="T96" fmla="*/ 89096 w 296142"/>
              <a:gd name="T97" fmla="*/ 4698 h 296500"/>
              <a:gd name="T98" fmla="*/ 127280 w 296142"/>
              <a:gd name="T99" fmla="*/ 0 h 296500"/>
              <a:gd name="T100" fmla="*/ 165101 w 296142"/>
              <a:gd name="T101" fmla="*/ 4698 h 296500"/>
              <a:gd name="T102" fmla="*/ 207649 w 296142"/>
              <a:gd name="T103" fmla="*/ 12284 h 296500"/>
              <a:gd name="T104" fmla="*/ 217104 w 296142"/>
              <a:gd name="T105" fmla="*/ 12284 h 296500"/>
              <a:gd name="T106" fmla="*/ 252380 w 296142"/>
              <a:gd name="T107" fmla="*/ 176676 h 296500"/>
              <a:gd name="T108" fmla="*/ 8727 w 296142"/>
              <a:gd name="T109" fmla="*/ 239182 h 296500"/>
              <a:gd name="T110" fmla="*/ 159283 w 296142"/>
              <a:gd name="T111" fmla="*/ 261582 h 296500"/>
              <a:gd name="T112" fmla="*/ 22546 w 296142"/>
              <a:gd name="T113" fmla="*/ 12284 h 29650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6142" h="296500">
                <a:moveTo>
                  <a:pt x="96370" y="215900"/>
                </a:moveTo>
                <a:lnTo>
                  <a:pt x="123934" y="215900"/>
                </a:lnTo>
                <a:cubicBezTo>
                  <a:pt x="126440" y="215900"/>
                  <a:pt x="128230" y="218098"/>
                  <a:pt x="128230" y="220663"/>
                </a:cubicBezTo>
                <a:cubicBezTo>
                  <a:pt x="128230" y="223227"/>
                  <a:pt x="126440" y="225059"/>
                  <a:pt x="123934" y="225059"/>
                </a:cubicBezTo>
                <a:lnTo>
                  <a:pt x="96370" y="225059"/>
                </a:lnTo>
                <a:cubicBezTo>
                  <a:pt x="93865" y="225059"/>
                  <a:pt x="92075" y="223227"/>
                  <a:pt x="92075" y="220663"/>
                </a:cubicBezTo>
                <a:cubicBezTo>
                  <a:pt x="92075" y="218098"/>
                  <a:pt x="93865" y="215900"/>
                  <a:pt x="96370" y="215900"/>
                </a:cubicBezTo>
                <a:close/>
                <a:moveTo>
                  <a:pt x="34492" y="215900"/>
                </a:moveTo>
                <a:lnTo>
                  <a:pt x="73097" y="215900"/>
                </a:lnTo>
                <a:cubicBezTo>
                  <a:pt x="75623" y="215900"/>
                  <a:pt x="77427" y="218098"/>
                  <a:pt x="77427" y="220663"/>
                </a:cubicBezTo>
                <a:cubicBezTo>
                  <a:pt x="77427" y="223227"/>
                  <a:pt x="75623" y="225059"/>
                  <a:pt x="73097" y="225059"/>
                </a:cubicBezTo>
                <a:lnTo>
                  <a:pt x="34492" y="225059"/>
                </a:lnTo>
                <a:cubicBezTo>
                  <a:pt x="31967" y="225059"/>
                  <a:pt x="30163" y="223227"/>
                  <a:pt x="30163" y="220663"/>
                </a:cubicBezTo>
                <a:cubicBezTo>
                  <a:pt x="30163" y="218098"/>
                  <a:pt x="31967" y="215900"/>
                  <a:pt x="34492" y="215900"/>
                </a:cubicBezTo>
                <a:close/>
                <a:moveTo>
                  <a:pt x="96837" y="179387"/>
                </a:moveTo>
                <a:cubicBezTo>
                  <a:pt x="99402" y="179387"/>
                  <a:pt x="101233" y="181585"/>
                  <a:pt x="101233" y="184150"/>
                </a:cubicBezTo>
                <a:cubicBezTo>
                  <a:pt x="101233" y="186714"/>
                  <a:pt x="99402" y="188546"/>
                  <a:pt x="96837" y="188546"/>
                </a:cubicBezTo>
                <a:cubicBezTo>
                  <a:pt x="94273" y="188546"/>
                  <a:pt x="92075" y="186714"/>
                  <a:pt x="92075" y="184150"/>
                </a:cubicBezTo>
                <a:cubicBezTo>
                  <a:pt x="92075" y="181585"/>
                  <a:pt x="94273" y="179387"/>
                  <a:pt x="96837" y="179387"/>
                </a:cubicBezTo>
                <a:close/>
                <a:moveTo>
                  <a:pt x="66675" y="179387"/>
                </a:moveTo>
                <a:cubicBezTo>
                  <a:pt x="68873" y="179387"/>
                  <a:pt x="71071" y="181585"/>
                  <a:pt x="71071" y="184150"/>
                </a:cubicBezTo>
                <a:cubicBezTo>
                  <a:pt x="71071" y="186714"/>
                  <a:pt x="68873" y="188546"/>
                  <a:pt x="66675" y="188546"/>
                </a:cubicBezTo>
                <a:cubicBezTo>
                  <a:pt x="64111" y="188546"/>
                  <a:pt x="61913" y="186714"/>
                  <a:pt x="61913" y="184150"/>
                </a:cubicBezTo>
                <a:cubicBezTo>
                  <a:pt x="61913" y="181585"/>
                  <a:pt x="64111" y="179387"/>
                  <a:pt x="66675" y="179387"/>
                </a:cubicBezTo>
                <a:close/>
                <a:moveTo>
                  <a:pt x="34559" y="179387"/>
                </a:moveTo>
                <a:cubicBezTo>
                  <a:pt x="37123" y="179387"/>
                  <a:pt x="39321" y="181585"/>
                  <a:pt x="39321" y="184150"/>
                </a:cubicBezTo>
                <a:cubicBezTo>
                  <a:pt x="39321" y="186714"/>
                  <a:pt x="37123" y="188546"/>
                  <a:pt x="34559" y="188546"/>
                </a:cubicBezTo>
                <a:cubicBezTo>
                  <a:pt x="32361" y="188546"/>
                  <a:pt x="30163" y="186714"/>
                  <a:pt x="30163" y="184150"/>
                </a:cubicBezTo>
                <a:cubicBezTo>
                  <a:pt x="30163" y="181585"/>
                  <a:pt x="32361" y="179387"/>
                  <a:pt x="34559" y="179387"/>
                </a:cubicBezTo>
                <a:close/>
                <a:moveTo>
                  <a:pt x="219689" y="164785"/>
                </a:moveTo>
                <a:lnTo>
                  <a:pt x="201297" y="201694"/>
                </a:lnTo>
                <a:cubicBezTo>
                  <a:pt x="200576" y="203142"/>
                  <a:pt x="199494" y="203865"/>
                  <a:pt x="198051" y="204227"/>
                </a:cubicBezTo>
                <a:lnTo>
                  <a:pt x="157300" y="210017"/>
                </a:lnTo>
                <a:lnTo>
                  <a:pt x="186872" y="238965"/>
                </a:lnTo>
                <a:cubicBezTo>
                  <a:pt x="187593" y="239689"/>
                  <a:pt x="188314" y="241498"/>
                  <a:pt x="187954" y="242946"/>
                </a:cubicBezTo>
                <a:lnTo>
                  <a:pt x="181102" y="283473"/>
                </a:lnTo>
                <a:lnTo>
                  <a:pt x="217525" y="264295"/>
                </a:lnTo>
                <a:cubicBezTo>
                  <a:pt x="218246" y="264295"/>
                  <a:pt x="218968" y="263933"/>
                  <a:pt x="219689" y="263933"/>
                </a:cubicBezTo>
                <a:cubicBezTo>
                  <a:pt x="220410" y="263933"/>
                  <a:pt x="221131" y="264295"/>
                  <a:pt x="221492" y="264295"/>
                </a:cubicBezTo>
                <a:lnTo>
                  <a:pt x="257915" y="283473"/>
                </a:lnTo>
                <a:lnTo>
                  <a:pt x="251064" y="242946"/>
                </a:lnTo>
                <a:cubicBezTo>
                  <a:pt x="251064" y="241498"/>
                  <a:pt x="251424" y="239689"/>
                  <a:pt x="252506" y="238965"/>
                </a:cubicBezTo>
                <a:lnTo>
                  <a:pt x="281717" y="210017"/>
                </a:lnTo>
                <a:lnTo>
                  <a:pt x="241327" y="204227"/>
                </a:lnTo>
                <a:cubicBezTo>
                  <a:pt x="239523" y="203865"/>
                  <a:pt x="238442" y="203142"/>
                  <a:pt x="237720" y="201694"/>
                </a:cubicBezTo>
                <a:lnTo>
                  <a:pt x="219689" y="164785"/>
                </a:lnTo>
                <a:close/>
                <a:moveTo>
                  <a:pt x="215361" y="152482"/>
                </a:moveTo>
                <a:cubicBezTo>
                  <a:pt x="216804" y="149225"/>
                  <a:pt x="222213" y="149225"/>
                  <a:pt x="223656" y="152482"/>
                </a:cubicBezTo>
                <a:lnTo>
                  <a:pt x="244933" y="195543"/>
                </a:lnTo>
                <a:lnTo>
                  <a:pt x="292175" y="202418"/>
                </a:lnTo>
                <a:cubicBezTo>
                  <a:pt x="293978" y="202780"/>
                  <a:pt x="295421" y="203865"/>
                  <a:pt x="295781" y="205675"/>
                </a:cubicBezTo>
                <a:cubicBezTo>
                  <a:pt x="296503" y="207122"/>
                  <a:pt x="296142" y="208931"/>
                  <a:pt x="294699" y="210017"/>
                </a:cubicBezTo>
                <a:lnTo>
                  <a:pt x="260440" y="243669"/>
                </a:lnTo>
                <a:lnTo>
                  <a:pt x="268374" y="291072"/>
                </a:lnTo>
                <a:cubicBezTo>
                  <a:pt x="268734" y="292882"/>
                  <a:pt x="268013" y="294329"/>
                  <a:pt x="266931" y="295415"/>
                </a:cubicBezTo>
                <a:cubicBezTo>
                  <a:pt x="265128" y="296500"/>
                  <a:pt x="263325" y="296500"/>
                  <a:pt x="261882" y="295777"/>
                </a:cubicBezTo>
                <a:lnTo>
                  <a:pt x="219689" y="273341"/>
                </a:lnTo>
                <a:lnTo>
                  <a:pt x="177135" y="295777"/>
                </a:lnTo>
                <a:cubicBezTo>
                  <a:pt x="176414" y="296138"/>
                  <a:pt x="176053" y="296500"/>
                  <a:pt x="174971" y="296500"/>
                </a:cubicBezTo>
                <a:cubicBezTo>
                  <a:pt x="174250" y="296500"/>
                  <a:pt x="173168" y="295777"/>
                  <a:pt x="172447" y="295415"/>
                </a:cubicBezTo>
                <a:cubicBezTo>
                  <a:pt x="171004" y="294329"/>
                  <a:pt x="170283" y="292882"/>
                  <a:pt x="170644" y="291072"/>
                </a:cubicBezTo>
                <a:lnTo>
                  <a:pt x="178938" y="243669"/>
                </a:lnTo>
                <a:lnTo>
                  <a:pt x="144678" y="210017"/>
                </a:lnTo>
                <a:cubicBezTo>
                  <a:pt x="143236" y="208931"/>
                  <a:pt x="142875" y="207122"/>
                  <a:pt x="143236" y="205675"/>
                </a:cubicBezTo>
                <a:cubicBezTo>
                  <a:pt x="143957" y="203865"/>
                  <a:pt x="145400" y="202780"/>
                  <a:pt x="147203" y="202418"/>
                </a:cubicBezTo>
                <a:lnTo>
                  <a:pt x="194445" y="195543"/>
                </a:lnTo>
                <a:lnTo>
                  <a:pt x="215361" y="152482"/>
                </a:lnTo>
                <a:close/>
                <a:moveTo>
                  <a:pt x="188913" y="149225"/>
                </a:moveTo>
                <a:cubicBezTo>
                  <a:pt x="191111" y="149225"/>
                  <a:pt x="193309" y="151423"/>
                  <a:pt x="193309" y="153621"/>
                </a:cubicBezTo>
                <a:cubicBezTo>
                  <a:pt x="193309" y="156186"/>
                  <a:pt x="191111" y="158384"/>
                  <a:pt x="188913" y="158384"/>
                </a:cubicBezTo>
                <a:cubicBezTo>
                  <a:pt x="186348" y="158384"/>
                  <a:pt x="184150" y="156186"/>
                  <a:pt x="184150" y="153621"/>
                </a:cubicBezTo>
                <a:cubicBezTo>
                  <a:pt x="184150" y="151423"/>
                  <a:pt x="186348" y="149225"/>
                  <a:pt x="188913" y="149225"/>
                </a:cubicBezTo>
                <a:close/>
                <a:moveTo>
                  <a:pt x="158384" y="149225"/>
                </a:moveTo>
                <a:cubicBezTo>
                  <a:pt x="160949" y="149225"/>
                  <a:pt x="163147" y="151423"/>
                  <a:pt x="163147" y="153621"/>
                </a:cubicBezTo>
                <a:cubicBezTo>
                  <a:pt x="163147" y="156186"/>
                  <a:pt x="160949" y="158384"/>
                  <a:pt x="158384" y="158384"/>
                </a:cubicBezTo>
                <a:cubicBezTo>
                  <a:pt x="155820" y="158384"/>
                  <a:pt x="153988" y="156186"/>
                  <a:pt x="153988" y="153621"/>
                </a:cubicBezTo>
                <a:cubicBezTo>
                  <a:pt x="153988" y="151423"/>
                  <a:pt x="155820" y="149225"/>
                  <a:pt x="158384" y="149225"/>
                </a:cubicBezTo>
                <a:close/>
                <a:moveTo>
                  <a:pt x="126824" y="149225"/>
                </a:moveTo>
                <a:cubicBezTo>
                  <a:pt x="129293" y="149225"/>
                  <a:pt x="131410" y="151423"/>
                  <a:pt x="131410" y="153621"/>
                </a:cubicBezTo>
                <a:cubicBezTo>
                  <a:pt x="131410" y="156186"/>
                  <a:pt x="129293" y="158384"/>
                  <a:pt x="126824" y="158384"/>
                </a:cubicBezTo>
                <a:cubicBezTo>
                  <a:pt x="124354" y="158384"/>
                  <a:pt x="122238" y="156186"/>
                  <a:pt x="122238" y="153621"/>
                </a:cubicBezTo>
                <a:cubicBezTo>
                  <a:pt x="122238" y="151423"/>
                  <a:pt x="124354" y="149225"/>
                  <a:pt x="126824" y="149225"/>
                </a:cubicBezTo>
                <a:close/>
                <a:moveTo>
                  <a:pt x="96837" y="149225"/>
                </a:moveTo>
                <a:cubicBezTo>
                  <a:pt x="99402" y="149225"/>
                  <a:pt x="101233" y="151423"/>
                  <a:pt x="101233" y="153621"/>
                </a:cubicBezTo>
                <a:cubicBezTo>
                  <a:pt x="101233" y="156186"/>
                  <a:pt x="99402" y="158384"/>
                  <a:pt x="96837" y="158384"/>
                </a:cubicBezTo>
                <a:cubicBezTo>
                  <a:pt x="94273" y="158384"/>
                  <a:pt x="92075" y="156186"/>
                  <a:pt x="92075" y="153621"/>
                </a:cubicBezTo>
                <a:cubicBezTo>
                  <a:pt x="92075" y="151423"/>
                  <a:pt x="94273" y="149225"/>
                  <a:pt x="96837" y="149225"/>
                </a:cubicBezTo>
                <a:close/>
                <a:moveTo>
                  <a:pt x="66675" y="149225"/>
                </a:moveTo>
                <a:cubicBezTo>
                  <a:pt x="68873" y="149225"/>
                  <a:pt x="71071" y="151423"/>
                  <a:pt x="71071" y="153621"/>
                </a:cubicBezTo>
                <a:cubicBezTo>
                  <a:pt x="71071" y="156186"/>
                  <a:pt x="68873" y="158384"/>
                  <a:pt x="66675" y="158384"/>
                </a:cubicBezTo>
                <a:cubicBezTo>
                  <a:pt x="64111" y="158384"/>
                  <a:pt x="61913" y="156186"/>
                  <a:pt x="61913" y="153621"/>
                </a:cubicBezTo>
                <a:cubicBezTo>
                  <a:pt x="61913" y="151423"/>
                  <a:pt x="64111" y="149225"/>
                  <a:pt x="66675" y="149225"/>
                </a:cubicBezTo>
                <a:close/>
                <a:moveTo>
                  <a:pt x="34559" y="149225"/>
                </a:moveTo>
                <a:cubicBezTo>
                  <a:pt x="37123" y="149225"/>
                  <a:pt x="39321" y="151423"/>
                  <a:pt x="39321" y="153621"/>
                </a:cubicBezTo>
                <a:cubicBezTo>
                  <a:pt x="39321" y="156186"/>
                  <a:pt x="37123" y="158384"/>
                  <a:pt x="34559" y="158384"/>
                </a:cubicBezTo>
                <a:cubicBezTo>
                  <a:pt x="32361" y="158384"/>
                  <a:pt x="30163" y="156186"/>
                  <a:pt x="30163" y="153621"/>
                </a:cubicBezTo>
                <a:cubicBezTo>
                  <a:pt x="30163" y="151423"/>
                  <a:pt x="32361" y="149225"/>
                  <a:pt x="34559" y="149225"/>
                </a:cubicBezTo>
                <a:close/>
                <a:moveTo>
                  <a:pt x="219076" y="119062"/>
                </a:moveTo>
                <a:cubicBezTo>
                  <a:pt x="221640" y="119062"/>
                  <a:pt x="223472" y="121260"/>
                  <a:pt x="223472" y="123458"/>
                </a:cubicBezTo>
                <a:cubicBezTo>
                  <a:pt x="223472" y="126389"/>
                  <a:pt x="221640" y="128221"/>
                  <a:pt x="219076" y="128221"/>
                </a:cubicBezTo>
                <a:cubicBezTo>
                  <a:pt x="216511" y="128221"/>
                  <a:pt x="214313" y="126389"/>
                  <a:pt x="214313" y="123458"/>
                </a:cubicBezTo>
                <a:cubicBezTo>
                  <a:pt x="214313" y="121260"/>
                  <a:pt x="216511" y="119062"/>
                  <a:pt x="219076" y="119062"/>
                </a:cubicBezTo>
                <a:close/>
                <a:moveTo>
                  <a:pt x="188913" y="119062"/>
                </a:moveTo>
                <a:cubicBezTo>
                  <a:pt x="191111" y="119062"/>
                  <a:pt x="193309" y="121260"/>
                  <a:pt x="193309" y="123458"/>
                </a:cubicBezTo>
                <a:cubicBezTo>
                  <a:pt x="193309" y="126389"/>
                  <a:pt x="191111" y="128221"/>
                  <a:pt x="188913" y="128221"/>
                </a:cubicBezTo>
                <a:cubicBezTo>
                  <a:pt x="186348" y="128221"/>
                  <a:pt x="184150" y="126389"/>
                  <a:pt x="184150" y="123458"/>
                </a:cubicBezTo>
                <a:cubicBezTo>
                  <a:pt x="184150" y="121260"/>
                  <a:pt x="186348" y="119062"/>
                  <a:pt x="188913" y="119062"/>
                </a:cubicBezTo>
                <a:close/>
                <a:moveTo>
                  <a:pt x="158384" y="119062"/>
                </a:moveTo>
                <a:cubicBezTo>
                  <a:pt x="160949" y="119062"/>
                  <a:pt x="163147" y="121260"/>
                  <a:pt x="163147" y="123458"/>
                </a:cubicBezTo>
                <a:cubicBezTo>
                  <a:pt x="163147" y="126389"/>
                  <a:pt x="160949" y="128221"/>
                  <a:pt x="158384" y="128221"/>
                </a:cubicBezTo>
                <a:cubicBezTo>
                  <a:pt x="155820" y="128221"/>
                  <a:pt x="153988" y="126389"/>
                  <a:pt x="153988" y="123458"/>
                </a:cubicBezTo>
                <a:cubicBezTo>
                  <a:pt x="153988" y="121260"/>
                  <a:pt x="155820" y="119062"/>
                  <a:pt x="158384" y="119062"/>
                </a:cubicBezTo>
                <a:close/>
                <a:moveTo>
                  <a:pt x="126824" y="119062"/>
                </a:moveTo>
                <a:cubicBezTo>
                  <a:pt x="129293" y="119062"/>
                  <a:pt x="131410" y="121260"/>
                  <a:pt x="131410" y="123458"/>
                </a:cubicBezTo>
                <a:cubicBezTo>
                  <a:pt x="131410" y="126389"/>
                  <a:pt x="129293" y="128221"/>
                  <a:pt x="126824" y="128221"/>
                </a:cubicBezTo>
                <a:cubicBezTo>
                  <a:pt x="124354" y="128221"/>
                  <a:pt x="122238" y="126389"/>
                  <a:pt x="122238" y="123458"/>
                </a:cubicBezTo>
                <a:cubicBezTo>
                  <a:pt x="122238" y="121260"/>
                  <a:pt x="124354" y="119062"/>
                  <a:pt x="126824" y="119062"/>
                </a:cubicBezTo>
                <a:close/>
                <a:moveTo>
                  <a:pt x="96837" y="119062"/>
                </a:moveTo>
                <a:cubicBezTo>
                  <a:pt x="99402" y="119062"/>
                  <a:pt x="101233" y="121260"/>
                  <a:pt x="101233" y="123458"/>
                </a:cubicBezTo>
                <a:cubicBezTo>
                  <a:pt x="101233" y="126023"/>
                  <a:pt x="99402" y="128221"/>
                  <a:pt x="96837" y="128221"/>
                </a:cubicBezTo>
                <a:cubicBezTo>
                  <a:pt x="94273" y="128221"/>
                  <a:pt x="92075" y="126023"/>
                  <a:pt x="92075" y="123458"/>
                </a:cubicBezTo>
                <a:cubicBezTo>
                  <a:pt x="92075" y="121260"/>
                  <a:pt x="94273" y="119062"/>
                  <a:pt x="96837" y="119062"/>
                </a:cubicBezTo>
                <a:close/>
                <a:moveTo>
                  <a:pt x="66675" y="119062"/>
                </a:moveTo>
                <a:cubicBezTo>
                  <a:pt x="68873" y="119062"/>
                  <a:pt x="71071" y="121260"/>
                  <a:pt x="71071" y="123458"/>
                </a:cubicBezTo>
                <a:cubicBezTo>
                  <a:pt x="71071" y="126023"/>
                  <a:pt x="68873" y="128221"/>
                  <a:pt x="66675" y="128221"/>
                </a:cubicBezTo>
                <a:cubicBezTo>
                  <a:pt x="64111" y="128221"/>
                  <a:pt x="61913" y="126023"/>
                  <a:pt x="61913" y="123458"/>
                </a:cubicBezTo>
                <a:cubicBezTo>
                  <a:pt x="61913" y="121260"/>
                  <a:pt x="64111" y="119062"/>
                  <a:pt x="66675" y="119062"/>
                </a:cubicBezTo>
                <a:close/>
                <a:moveTo>
                  <a:pt x="34559" y="119062"/>
                </a:moveTo>
                <a:cubicBezTo>
                  <a:pt x="37123" y="119062"/>
                  <a:pt x="39321" y="121260"/>
                  <a:pt x="39321" y="123458"/>
                </a:cubicBezTo>
                <a:cubicBezTo>
                  <a:pt x="39321" y="126023"/>
                  <a:pt x="37123" y="128221"/>
                  <a:pt x="34559" y="128221"/>
                </a:cubicBezTo>
                <a:cubicBezTo>
                  <a:pt x="32361" y="128221"/>
                  <a:pt x="30163" y="126023"/>
                  <a:pt x="30163" y="123458"/>
                </a:cubicBezTo>
                <a:cubicBezTo>
                  <a:pt x="30163" y="121260"/>
                  <a:pt x="32361" y="119062"/>
                  <a:pt x="34559" y="119062"/>
                </a:cubicBezTo>
                <a:close/>
                <a:moveTo>
                  <a:pt x="219076" y="88900"/>
                </a:moveTo>
                <a:cubicBezTo>
                  <a:pt x="221640" y="88900"/>
                  <a:pt x="223472" y="90732"/>
                  <a:pt x="223472" y="93296"/>
                </a:cubicBezTo>
                <a:cubicBezTo>
                  <a:pt x="223472" y="95861"/>
                  <a:pt x="221640" y="98059"/>
                  <a:pt x="219076" y="98059"/>
                </a:cubicBezTo>
                <a:cubicBezTo>
                  <a:pt x="216511" y="98059"/>
                  <a:pt x="214313" y="95861"/>
                  <a:pt x="214313" y="93296"/>
                </a:cubicBezTo>
                <a:cubicBezTo>
                  <a:pt x="214313" y="90732"/>
                  <a:pt x="216511" y="88900"/>
                  <a:pt x="219076" y="88900"/>
                </a:cubicBezTo>
                <a:close/>
                <a:moveTo>
                  <a:pt x="188913" y="88900"/>
                </a:moveTo>
                <a:cubicBezTo>
                  <a:pt x="191111" y="88900"/>
                  <a:pt x="193309" y="90732"/>
                  <a:pt x="193309" y="93296"/>
                </a:cubicBezTo>
                <a:cubicBezTo>
                  <a:pt x="193309" y="95861"/>
                  <a:pt x="191111" y="98059"/>
                  <a:pt x="188913" y="98059"/>
                </a:cubicBezTo>
                <a:cubicBezTo>
                  <a:pt x="186348" y="98059"/>
                  <a:pt x="184150" y="95861"/>
                  <a:pt x="184150" y="93296"/>
                </a:cubicBezTo>
                <a:cubicBezTo>
                  <a:pt x="184150" y="90732"/>
                  <a:pt x="186348" y="88900"/>
                  <a:pt x="188913" y="88900"/>
                </a:cubicBezTo>
                <a:close/>
                <a:moveTo>
                  <a:pt x="158384" y="88900"/>
                </a:moveTo>
                <a:cubicBezTo>
                  <a:pt x="160949" y="88900"/>
                  <a:pt x="163147" y="90732"/>
                  <a:pt x="163147" y="93296"/>
                </a:cubicBezTo>
                <a:cubicBezTo>
                  <a:pt x="163147" y="95861"/>
                  <a:pt x="160949" y="98059"/>
                  <a:pt x="158384" y="98059"/>
                </a:cubicBezTo>
                <a:cubicBezTo>
                  <a:pt x="155820" y="98059"/>
                  <a:pt x="153988" y="95861"/>
                  <a:pt x="153988" y="93296"/>
                </a:cubicBezTo>
                <a:cubicBezTo>
                  <a:pt x="153988" y="90732"/>
                  <a:pt x="155820" y="88900"/>
                  <a:pt x="158384" y="88900"/>
                </a:cubicBezTo>
                <a:close/>
                <a:moveTo>
                  <a:pt x="126824" y="88900"/>
                </a:moveTo>
                <a:cubicBezTo>
                  <a:pt x="129293" y="88900"/>
                  <a:pt x="131410" y="90732"/>
                  <a:pt x="131410" y="93296"/>
                </a:cubicBezTo>
                <a:cubicBezTo>
                  <a:pt x="131410" y="95861"/>
                  <a:pt x="129293" y="98059"/>
                  <a:pt x="126824" y="98059"/>
                </a:cubicBezTo>
                <a:cubicBezTo>
                  <a:pt x="124354" y="98059"/>
                  <a:pt x="122238" y="95861"/>
                  <a:pt x="122238" y="93296"/>
                </a:cubicBezTo>
                <a:cubicBezTo>
                  <a:pt x="122238" y="90732"/>
                  <a:pt x="124354" y="88900"/>
                  <a:pt x="126824" y="88900"/>
                </a:cubicBezTo>
                <a:close/>
                <a:moveTo>
                  <a:pt x="96837" y="88900"/>
                </a:moveTo>
                <a:cubicBezTo>
                  <a:pt x="99402" y="88900"/>
                  <a:pt x="101233" y="90732"/>
                  <a:pt x="101233" y="93296"/>
                </a:cubicBezTo>
                <a:cubicBezTo>
                  <a:pt x="101233" y="95861"/>
                  <a:pt x="99402" y="98059"/>
                  <a:pt x="96837" y="98059"/>
                </a:cubicBezTo>
                <a:cubicBezTo>
                  <a:pt x="94273" y="98059"/>
                  <a:pt x="92075" y="95861"/>
                  <a:pt x="92075" y="93296"/>
                </a:cubicBezTo>
                <a:cubicBezTo>
                  <a:pt x="92075" y="90732"/>
                  <a:pt x="94273" y="88900"/>
                  <a:pt x="96837" y="88900"/>
                </a:cubicBezTo>
                <a:close/>
                <a:moveTo>
                  <a:pt x="22274" y="21187"/>
                </a:moveTo>
                <a:cubicBezTo>
                  <a:pt x="15089" y="21187"/>
                  <a:pt x="8622" y="26933"/>
                  <a:pt x="8622" y="34474"/>
                </a:cubicBezTo>
                <a:lnTo>
                  <a:pt x="8622" y="53865"/>
                </a:lnTo>
                <a:lnTo>
                  <a:pt x="245019" y="53865"/>
                </a:lnTo>
                <a:lnTo>
                  <a:pt x="245019" y="34474"/>
                </a:lnTo>
                <a:cubicBezTo>
                  <a:pt x="245019" y="26933"/>
                  <a:pt x="238911" y="21187"/>
                  <a:pt x="231367" y="21187"/>
                </a:cubicBezTo>
                <a:lnTo>
                  <a:pt x="214481" y="21187"/>
                </a:lnTo>
                <a:lnTo>
                  <a:pt x="214481" y="28369"/>
                </a:lnTo>
                <a:cubicBezTo>
                  <a:pt x="214481" y="31242"/>
                  <a:pt x="212326" y="33037"/>
                  <a:pt x="209811" y="33037"/>
                </a:cubicBezTo>
                <a:cubicBezTo>
                  <a:pt x="207296" y="33037"/>
                  <a:pt x="205140" y="31242"/>
                  <a:pt x="205140" y="28369"/>
                </a:cubicBezTo>
                <a:lnTo>
                  <a:pt x="205140" y="21187"/>
                </a:lnTo>
                <a:lnTo>
                  <a:pt x="172088" y="21187"/>
                </a:lnTo>
                <a:lnTo>
                  <a:pt x="172088" y="28369"/>
                </a:lnTo>
                <a:cubicBezTo>
                  <a:pt x="172088" y="31242"/>
                  <a:pt x="170292" y="33037"/>
                  <a:pt x="167777" y="33037"/>
                </a:cubicBezTo>
                <a:cubicBezTo>
                  <a:pt x="165262" y="33037"/>
                  <a:pt x="163106" y="31242"/>
                  <a:pt x="163106" y="28369"/>
                </a:cubicBezTo>
                <a:lnTo>
                  <a:pt x="163106" y="21187"/>
                </a:lnTo>
                <a:lnTo>
                  <a:pt x="130054" y="21187"/>
                </a:lnTo>
                <a:lnTo>
                  <a:pt x="130054" y="28369"/>
                </a:lnTo>
                <a:cubicBezTo>
                  <a:pt x="130054" y="31242"/>
                  <a:pt x="127898" y="33037"/>
                  <a:pt x="125742" y="33037"/>
                </a:cubicBezTo>
                <a:cubicBezTo>
                  <a:pt x="123227" y="33037"/>
                  <a:pt x="121072" y="31242"/>
                  <a:pt x="121072" y="28369"/>
                </a:cubicBezTo>
                <a:lnTo>
                  <a:pt x="121072" y="21187"/>
                </a:lnTo>
                <a:lnTo>
                  <a:pt x="88020" y="21187"/>
                </a:lnTo>
                <a:lnTo>
                  <a:pt x="88020" y="28369"/>
                </a:lnTo>
                <a:cubicBezTo>
                  <a:pt x="88020" y="31242"/>
                  <a:pt x="85864" y="33037"/>
                  <a:pt x="83349" y="33037"/>
                </a:cubicBezTo>
                <a:cubicBezTo>
                  <a:pt x="80834" y="33037"/>
                  <a:pt x="79038" y="31242"/>
                  <a:pt x="79038" y="28369"/>
                </a:cubicBezTo>
                <a:lnTo>
                  <a:pt x="79038" y="21187"/>
                </a:lnTo>
                <a:lnTo>
                  <a:pt x="45986" y="21187"/>
                </a:lnTo>
                <a:lnTo>
                  <a:pt x="45986" y="28369"/>
                </a:lnTo>
                <a:cubicBezTo>
                  <a:pt x="45986" y="31242"/>
                  <a:pt x="43830" y="33037"/>
                  <a:pt x="41315" y="33037"/>
                </a:cubicBezTo>
                <a:cubicBezTo>
                  <a:pt x="38800" y="33037"/>
                  <a:pt x="37004" y="31242"/>
                  <a:pt x="37004" y="28369"/>
                </a:cubicBezTo>
                <a:lnTo>
                  <a:pt x="37004" y="21187"/>
                </a:lnTo>
                <a:lnTo>
                  <a:pt x="22274" y="21187"/>
                </a:lnTo>
                <a:close/>
                <a:moveTo>
                  <a:pt x="41315" y="0"/>
                </a:moveTo>
                <a:cubicBezTo>
                  <a:pt x="43830" y="0"/>
                  <a:pt x="45986" y="2155"/>
                  <a:pt x="45986" y="4668"/>
                </a:cubicBezTo>
                <a:lnTo>
                  <a:pt x="45986" y="12209"/>
                </a:lnTo>
                <a:lnTo>
                  <a:pt x="79038" y="12209"/>
                </a:lnTo>
                <a:lnTo>
                  <a:pt x="79038" y="4668"/>
                </a:lnTo>
                <a:cubicBezTo>
                  <a:pt x="79038" y="2155"/>
                  <a:pt x="80834" y="0"/>
                  <a:pt x="83349" y="0"/>
                </a:cubicBezTo>
                <a:cubicBezTo>
                  <a:pt x="85864" y="0"/>
                  <a:pt x="88020" y="2155"/>
                  <a:pt x="88020" y="4668"/>
                </a:cubicBezTo>
                <a:lnTo>
                  <a:pt x="88020" y="12209"/>
                </a:lnTo>
                <a:lnTo>
                  <a:pt x="121072" y="12209"/>
                </a:lnTo>
                <a:lnTo>
                  <a:pt x="121072" y="4668"/>
                </a:lnTo>
                <a:cubicBezTo>
                  <a:pt x="121072" y="2155"/>
                  <a:pt x="123227" y="0"/>
                  <a:pt x="125742" y="0"/>
                </a:cubicBezTo>
                <a:cubicBezTo>
                  <a:pt x="127898" y="0"/>
                  <a:pt x="130054" y="2155"/>
                  <a:pt x="130054" y="4668"/>
                </a:cubicBezTo>
                <a:lnTo>
                  <a:pt x="130054" y="12209"/>
                </a:lnTo>
                <a:lnTo>
                  <a:pt x="163106" y="12209"/>
                </a:lnTo>
                <a:lnTo>
                  <a:pt x="163106" y="4668"/>
                </a:lnTo>
                <a:cubicBezTo>
                  <a:pt x="163106" y="2155"/>
                  <a:pt x="165262" y="0"/>
                  <a:pt x="167777" y="0"/>
                </a:cubicBezTo>
                <a:cubicBezTo>
                  <a:pt x="170292" y="0"/>
                  <a:pt x="172088" y="2155"/>
                  <a:pt x="172088" y="4668"/>
                </a:cubicBezTo>
                <a:lnTo>
                  <a:pt x="172088" y="12209"/>
                </a:lnTo>
                <a:lnTo>
                  <a:pt x="205140" y="12209"/>
                </a:lnTo>
                <a:lnTo>
                  <a:pt x="205140" y="4668"/>
                </a:lnTo>
                <a:cubicBezTo>
                  <a:pt x="205140" y="2155"/>
                  <a:pt x="207296" y="0"/>
                  <a:pt x="209811" y="0"/>
                </a:cubicBezTo>
                <a:cubicBezTo>
                  <a:pt x="212326" y="0"/>
                  <a:pt x="214481" y="2155"/>
                  <a:pt x="214481" y="4668"/>
                </a:cubicBezTo>
                <a:lnTo>
                  <a:pt x="214481" y="12209"/>
                </a:lnTo>
                <a:lnTo>
                  <a:pt x="231367" y="12209"/>
                </a:lnTo>
                <a:cubicBezTo>
                  <a:pt x="243582" y="12209"/>
                  <a:pt x="253641" y="22264"/>
                  <a:pt x="253641" y="34474"/>
                </a:cubicBezTo>
                <a:lnTo>
                  <a:pt x="253641" y="170933"/>
                </a:lnTo>
                <a:cubicBezTo>
                  <a:pt x="253641" y="173447"/>
                  <a:pt x="251485" y="175602"/>
                  <a:pt x="249330" y="175602"/>
                </a:cubicBezTo>
                <a:cubicBezTo>
                  <a:pt x="246815" y="175602"/>
                  <a:pt x="245019" y="173447"/>
                  <a:pt x="245019" y="170933"/>
                </a:cubicBezTo>
                <a:lnTo>
                  <a:pt x="245019" y="62843"/>
                </a:lnTo>
                <a:lnTo>
                  <a:pt x="8622" y="62843"/>
                </a:lnTo>
                <a:lnTo>
                  <a:pt x="8622" y="237727"/>
                </a:lnTo>
                <a:cubicBezTo>
                  <a:pt x="8622" y="244909"/>
                  <a:pt x="15089" y="250654"/>
                  <a:pt x="22274" y="250654"/>
                </a:cubicBezTo>
                <a:lnTo>
                  <a:pt x="157358" y="250654"/>
                </a:lnTo>
                <a:cubicBezTo>
                  <a:pt x="159873" y="250654"/>
                  <a:pt x="161669" y="253168"/>
                  <a:pt x="161669" y="255323"/>
                </a:cubicBezTo>
                <a:cubicBezTo>
                  <a:pt x="161669" y="257836"/>
                  <a:pt x="159873" y="259991"/>
                  <a:pt x="157358" y="259991"/>
                </a:cubicBezTo>
                <a:lnTo>
                  <a:pt x="22274" y="259991"/>
                </a:lnTo>
                <a:cubicBezTo>
                  <a:pt x="10059" y="259991"/>
                  <a:pt x="0" y="249936"/>
                  <a:pt x="0" y="237727"/>
                </a:cubicBezTo>
                <a:lnTo>
                  <a:pt x="0" y="34474"/>
                </a:lnTo>
                <a:cubicBezTo>
                  <a:pt x="0" y="22264"/>
                  <a:pt x="10059" y="12209"/>
                  <a:pt x="22274" y="12209"/>
                </a:cubicBezTo>
                <a:lnTo>
                  <a:pt x="37004" y="12209"/>
                </a:lnTo>
                <a:lnTo>
                  <a:pt x="37004" y="4668"/>
                </a:lnTo>
                <a:cubicBezTo>
                  <a:pt x="37004" y="2155"/>
                  <a:pt x="38800" y="0"/>
                  <a:pt x="41315"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40" name="Freeform 944">
            <a:extLst>
              <a:ext uri="{FF2B5EF4-FFF2-40B4-BE49-F238E27FC236}">
                <a16:creationId xmlns:a16="http://schemas.microsoft.com/office/drawing/2014/main" id="{68DD9693-48C7-6440-9349-3D760420A92F}"/>
              </a:ext>
            </a:extLst>
          </p:cNvPr>
          <p:cNvSpPr>
            <a:spLocks noChangeArrowheads="1"/>
          </p:cNvSpPr>
          <p:nvPr/>
        </p:nvSpPr>
        <p:spPr bwMode="auto">
          <a:xfrm>
            <a:off x="19649378" y="4138939"/>
            <a:ext cx="1085432" cy="1362250"/>
          </a:xfrm>
          <a:custGeom>
            <a:avLst/>
            <a:gdLst>
              <a:gd name="T0" fmla="*/ 80412 w 236178"/>
              <a:gd name="T1" fmla="*/ 265724 h 296502"/>
              <a:gd name="T2" fmla="*/ 152494 w 236178"/>
              <a:gd name="T3" fmla="*/ 265724 h 296502"/>
              <a:gd name="T4" fmla="*/ 186905 w 236178"/>
              <a:gd name="T5" fmla="*/ 216490 h 296502"/>
              <a:gd name="T6" fmla="*/ 107122 w 236178"/>
              <a:gd name="T7" fmla="*/ 78261 h 296502"/>
              <a:gd name="T8" fmla="*/ 131220 w 236178"/>
              <a:gd name="T9" fmla="*/ 87631 h 296502"/>
              <a:gd name="T10" fmla="*/ 131220 w 236178"/>
              <a:gd name="T11" fmla="*/ 150345 h 296502"/>
              <a:gd name="T12" fmla="*/ 107122 w 236178"/>
              <a:gd name="T13" fmla="*/ 159356 h 296502"/>
              <a:gd name="T14" fmla="*/ 114424 w 236178"/>
              <a:gd name="T15" fmla="*/ 150345 h 296502"/>
              <a:gd name="T16" fmla="*/ 102374 w 236178"/>
              <a:gd name="T17" fmla="*/ 82945 h 296502"/>
              <a:gd name="T18" fmla="*/ 104629 w 236178"/>
              <a:gd name="T19" fmla="*/ 52309 h 296502"/>
              <a:gd name="T20" fmla="*/ 77865 w 236178"/>
              <a:gd name="T21" fmla="*/ 64583 h 296502"/>
              <a:gd name="T22" fmla="*/ 58699 w 236178"/>
              <a:gd name="T23" fmla="*/ 87327 h 296502"/>
              <a:gd name="T24" fmla="*/ 51466 w 236178"/>
              <a:gd name="T25" fmla="*/ 116204 h 296502"/>
              <a:gd name="T26" fmla="*/ 57251 w 236178"/>
              <a:gd name="T27" fmla="*/ 145444 h 296502"/>
              <a:gd name="T28" fmla="*/ 75334 w 236178"/>
              <a:gd name="T29" fmla="*/ 169268 h 296502"/>
              <a:gd name="T30" fmla="*/ 101734 w 236178"/>
              <a:gd name="T31" fmla="*/ 182624 h 296502"/>
              <a:gd name="T32" fmla="*/ 118371 w 236178"/>
              <a:gd name="T33" fmla="*/ 192370 h 296502"/>
              <a:gd name="T34" fmla="*/ 150557 w 236178"/>
              <a:gd name="T35" fmla="*/ 185151 h 296502"/>
              <a:gd name="T36" fmla="*/ 176958 w 236178"/>
              <a:gd name="T37" fmla="*/ 164576 h 296502"/>
              <a:gd name="T38" fmla="*/ 191424 w 236178"/>
              <a:gd name="T39" fmla="*/ 134614 h 296502"/>
              <a:gd name="T40" fmla="*/ 191424 w 236178"/>
              <a:gd name="T41" fmla="*/ 101405 h 296502"/>
              <a:gd name="T42" fmla="*/ 176958 w 236178"/>
              <a:gd name="T43" fmla="*/ 71442 h 296502"/>
              <a:gd name="T44" fmla="*/ 150557 w 236178"/>
              <a:gd name="T45" fmla="*/ 50867 h 296502"/>
              <a:gd name="T46" fmla="*/ 118371 w 236178"/>
              <a:gd name="T47" fmla="*/ 43284 h 296502"/>
              <a:gd name="T48" fmla="*/ 135368 w 236178"/>
              <a:gd name="T49" fmla="*/ 44007 h 296502"/>
              <a:gd name="T50" fmla="*/ 165747 w 236178"/>
              <a:gd name="T51" fmla="*/ 58808 h 296502"/>
              <a:gd name="T52" fmla="*/ 186723 w 236178"/>
              <a:gd name="T53" fmla="*/ 85160 h 296502"/>
              <a:gd name="T54" fmla="*/ 194317 w 236178"/>
              <a:gd name="T55" fmla="*/ 118009 h 296502"/>
              <a:gd name="T56" fmla="*/ 186723 w 236178"/>
              <a:gd name="T57" fmla="*/ 150858 h 296502"/>
              <a:gd name="T58" fmla="*/ 165747 w 236178"/>
              <a:gd name="T59" fmla="*/ 177210 h 296502"/>
              <a:gd name="T60" fmla="*/ 135368 w 236178"/>
              <a:gd name="T61" fmla="*/ 192010 h 296502"/>
              <a:gd name="T62" fmla="*/ 115477 w 236178"/>
              <a:gd name="T63" fmla="*/ 201756 h 296502"/>
              <a:gd name="T64" fmla="*/ 79674 w 236178"/>
              <a:gd name="T65" fmla="*/ 192370 h 296502"/>
              <a:gd name="T66" fmla="*/ 51103 w 236178"/>
              <a:gd name="T67" fmla="*/ 168185 h 296502"/>
              <a:gd name="T68" fmla="*/ 35914 w 236178"/>
              <a:gd name="T69" fmla="*/ 134253 h 296502"/>
              <a:gd name="T70" fmla="*/ 36999 w 236178"/>
              <a:gd name="T71" fmla="*/ 96711 h 296502"/>
              <a:gd name="T72" fmla="*/ 54358 w 236178"/>
              <a:gd name="T73" fmla="*/ 63861 h 296502"/>
              <a:gd name="T74" fmla="*/ 84375 w 236178"/>
              <a:gd name="T75" fmla="*/ 41480 h 296502"/>
              <a:gd name="T76" fmla="*/ 118371 w 236178"/>
              <a:gd name="T77" fmla="*/ 33541 h 296502"/>
              <a:gd name="T78" fmla="*/ 119171 w 236178"/>
              <a:gd name="T79" fmla="*/ 228797 h 296502"/>
              <a:gd name="T80" fmla="*/ 119171 w 236178"/>
              <a:gd name="T81" fmla="*/ 0 h 296502"/>
              <a:gd name="T82" fmla="*/ 195961 w 236178"/>
              <a:gd name="T83" fmla="*/ 293600 h 296502"/>
              <a:gd name="T84" fmla="*/ 188716 w 236178"/>
              <a:gd name="T85" fmla="*/ 297221 h 296502"/>
              <a:gd name="T86" fmla="*/ 116272 w 236178"/>
              <a:gd name="T87" fmla="*/ 297221 h 296502"/>
              <a:gd name="T88" fmla="*/ 44553 w 236178"/>
              <a:gd name="T89" fmla="*/ 297583 h 296502"/>
              <a:gd name="T90" fmla="*/ 42017 w 236178"/>
              <a:gd name="T91" fmla="*/ 209611 h 29650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36178" h="296502">
                <a:moveTo>
                  <a:pt x="51046" y="215180"/>
                </a:moveTo>
                <a:lnTo>
                  <a:pt x="51046" y="283548"/>
                </a:lnTo>
                <a:lnTo>
                  <a:pt x="79804" y="264117"/>
                </a:lnTo>
                <a:cubicBezTo>
                  <a:pt x="81242" y="263038"/>
                  <a:pt x="83399" y="263038"/>
                  <a:pt x="84837" y="264117"/>
                </a:cubicBezTo>
                <a:lnTo>
                  <a:pt x="118269" y="286427"/>
                </a:lnTo>
                <a:lnTo>
                  <a:pt x="151341" y="264117"/>
                </a:lnTo>
                <a:cubicBezTo>
                  <a:pt x="153138" y="263038"/>
                  <a:pt x="154935" y="263038"/>
                  <a:pt x="156373" y="264117"/>
                </a:cubicBezTo>
                <a:lnTo>
                  <a:pt x="185491" y="283548"/>
                </a:lnTo>
                <a:lnTo>
                  <a:pt x="185491" y="215180"/>
                </a:lnTo>
                <a:cubicBezTo>
                  <a:pt x="166079" y="228494"/>
                  <a:pt x="143073" y="236410"/>
                  <a:pt x="118269" y="236410"/>
                </a:cubicBezTo>
                <a:cubicBezTo>
                  <a:pt x="93105" y="236410"/>
                  <a:pt x="70098" y="228494"/>
                  <a:pt x="51046" y="215180"/>
                </a:cubicBezTo>
                <a:close/>
                <a:moveTo>
                  <a:pt x="106311" y="77787"/>
                </a:moveTo>
                <a:lnTo>
                  <a:pt x="130227" y="77787"/>
                </a:lnTo>
                <a:cubicBezTo>
                  <a:pt x="132401" y="77787"/>
                  <a:pt x="134575" y="79937"/>
                  <a:pt x="134575" y="82444"/>
                </a:cubicBezTo>
                <a:cubicBezTo>
                  <a:pt x="134575" y="84952"/>
                  <a:pt x="132401" y="87101"/>
                  <a:pt x="130227" y="87101"/>
                </a:cubicBezTo>
                <a:lnTo>
                  <a:pt x="122617" y="87101"/>
                </a:lnTo>
                <a:lnTo>
                  <a:pt x="122617" y="149436"/>
                </a:lnTo>
                <a:lnTo>
                  <a:pt x="130227" y="149436"/>
                </a:lnTo>
                <a:cubicBezTo>
                  <a:pt x="132401" y="149436"/>
                  <a:pt x="134575" y="151585"/>
                  <a:pt x="134575" y="153735"/>
                </a:cubicBezTo>
                <a:cubicBezTo>
                  <a:pt x="134575" y="156242"/>
                  <a:pt x="132401" y="158392"/>
                  <a:pt x="130227" y="158392"/>
                </a:cubicBezTo>
                <a:lnTo>
                  <a:pt x="106311" y="158392"/>
                </a:lnTo>
                <a:cubicBezTo>
                  <a:pt x="103774" y="158392"/>
                  <a:pt x="101600" y="156242"/>
                  <a:pt x="101600" y="153735"/>
                </a:cubicBezTo>
                <a:cubicBezTo>
                  <a:pt x="101600" y="151585"/>
                  <a:pt x="103774" y="149436"/>
                  <a:pt x="106311" y="149436"/>
                </a:cubicBezTo>
                <a:lnTo>
                  <a:pt x="113558" y="149436"/>
                </a:lnTo>
                <a:lnTo>
                  <a:pt x="113558" y="87101"/>
                </a:lnTo>
                <a:lnTo>
                  <a:pt x="106311" y="87101"/>
                </a:lnTo>
                <a:cubicBezTo>
                  <a:pt x="103774" y="87101"/>
                  <a:pt x="101600" y="84952"/>
                  <a:pt x="101600" y="82444"/>
                </a:cubicBezTo>
                <a:cubicBezTo>
                  <a:pt x="101600" y="79937"/>
                  <a:pt x="103774" y="77787"/>
                  <a:pt x="106311" y="77787"/>
                </a:cubicBezTo>
                <a:close/>
                <a:moveTo>
                  <a:pt x="117475" y="43024"/>
                </a:moveTo>
                <a:lnTo>
                  <a:pt x="103837" y="51994"/>
                </a:lnTo>
                <a:cubicBezTo>
                  <a:pt x="103119" y="52712"/>
                  <a:pt x="102042" y="53071"/>
                  <a:pt x="100965" y="52712"/>
                </a:cubicBezTo>
                <a:lnTo>
                  <a:pt x="85173" y="50559"/>
                </a:lnTo>
                <a:lnTo>
                  <a:pt x="77276" y="64193"/>
                </a:lnTo>
                <a:cubicBezTo>
                  <a:pt x="76559" y="65270"/>
                  <a:pt x="75841" y="65987"/>
                  <a:pt x="74764" y="66346"/>
                </a:cubicBezTo>
                <a:lnTo>
                  <a:pt x="59331" y="71010"/>
                </a:lnTo>
                <a:lnTo>
                  <a:pt x="58254" y="86798"/>
                </a:lnTo>
                <a:cubicBezTo>
                  <a:pt x="58254" y="88233"/>
                  <a:pt x="57536" y="88950"/>
                  <a:pt x="56818" y="90027"/>
                </a:cubicBezTo>
                <a:lnTo>
                  <a:pt x="45333" y="100791"/>
                </a:lnTo>
                <a:lnTo>
                  <a:pt x="51076" y="115501"/>
                </a:lnTo>
                <a:cubicBezTo>
                  <a:pt x="51435" y="116578"/>
                  <a:pt x="51435" y="117654"/>
                  <a:pt x="51076" y="118730"/>
                </a:cubicBezTo>
                <a:lnTo>
                  <a:pt x="45333" y="133800"/>
                </a:lnTo>
                <a:lnTo>
                  <a:pt x="56818" y="144564"/>
                </a:lnTo>
                <a:cubicBezTo>
                  <a:pt x="57536" y="145281"/>
                  <a:pt x="58254" y="146358"/>
                  <a:pt x="58254" y="147434"/>
                </a:cubicBezTo>
                <a:lnTo>
                  <a:pt x="59331" y="163580"/>
                </a:lnTo>
                <a:lnTo>
                  <a:pt x="74764" y="168244"/>
                </a:lnTo>
                <a:cubicBezTo>
                  <a:pt x="75841" y="168603"/>
                  <a:pt x="76559" y="169320"/>
                  <a:pt x="77276" y="170038"/>
                </a:cubicBezTo>
                <a:lnTo>
                  <a:pt x="85173" y="184031"/>
                </a:lnTo>
                <a:lnTo>
                  <a:pt x="100965" y="181520"/>
                </a:lnTo>
                <a:cubicBezTo>
                  <a:pt x="101324" y="181520"/>
                  <a:pt x="101683" y="181520"/>
                  <a:pt x="101683" y="181520"/>
                </a:cubicBezTo>
                <a:cubicBezTo>
                  <a:pt x="102401" y="181520"/>
                  <a:pt x="103478" y="181878"/>
                  <a:pt x="103837" y="182596"/>
                </a:cubicBezTo>
                <a:lnTo>
                  <a:pt x="117475" y="191207"/>
                </a:lnTo>
                <a:lnTo>
                  <a:pt x="130755" y="182596"/>
                </a:lnTo>
                <a:cubicBezTo>
                  <a:pt x="131473" y="181878"/>
                  <a:pt x="132550" y="181520"/>
                  <a:pt x="133985" y="181520"/>
                </a:cubicBezTo>
                <a:lnTo>
                  <a:pt x="149418" y="184031"/>
                </a:lnTo>
                <a:lnTo>
                  <a:pt x="157673" y="170038"/>
                </a:lnTo>
                <a:cubicBezTo>
                  <a:pt x="158032" y="169320"/>
                  <a:pt x="159109" y="168603"/>
                  <a:pt x="160186" y="168244"/>
                </a:cubicBezTo>
                <a:lnTo>
                  <a:pt x="175619" y="163580"/>
                </a:lnTo>
                <a:lnTo>
                  <a:pt x="176696" y="147434"/>
                </a:lnTo>
                <a:cubicBezTo>
                  <a:pt x="176696" y="146358"/>
                  <a:pt x="177055" y="145281"/>
                  <a:pt x="178131" y="144564"/>
                </a:cubicBezTo>
                <a:lnTo>
                  <a:pt x="189975" y="133800"/>
                </a:lnTo>
                <a:lnTo>
                  <a:pt x="183874" y="118730"/>
                </a:lnTo>
                <a:cubicBezTo>
                  <a:pt x="183515" y="117654"/>
                  <a:pt x="183515" y="116578"/>
                  <a:pt x="183874" y="115501"/>
                </a:cubicBezTo>
                <a:lnTo>
                  <a:pt x="189975" y="100791"/>
                </a:lnTo>
                <a:lnTo>
                  <a:pt x="178131" y="90027"/>
                </a:lnTo>
                <a:cubicBezTo>
                  <a:pt x="177055" y="88950"/>
                  <a:pt x="176696" y="88233"/>
                  <a:pt x="176696" y="86798"/>
                </a:cubicBezTo>
                <a:lnTo>
                  <a:pt x="175619" y="71010"/>
                </a:lnTo>
                <a:lnTo>
                  <a:pt x="160186" y="66346"/>
                </a:lnTo>
                <a:cubicBezTo>
                  <a:pt x="159109" y="65987"/>
                  <a:pt x="158032" y="65270"/>
                  <a:pt x="157673" y="64193"/>
                </a:cubicBezTo>
                <a:lnTo>
                  <a:pt x="149418" y="50559"/>
                </a:lnTo>
                <a:lnTo>
                  <a:pt x="133985" y="52712"/>
                </a:lnTo>
                <a:cubicBezTo>
                  <a:pt x="132550" y="53071"/>
                  <a:pt x="131473" y="52712"/>
                  <a:pt x="130755" y="51994"/>
                </a:cubicBezTo>
                <a:lnTo>
                  <a:pt x="117475" y="43024"/>
                </a:lnTo>
                <a:close/>
                <a:moveTo>
                  <a:pt x="117475" y="33337"/>
                </a:moveTo>
                <a:cubicBezTo>
                  <a:pt x="118193" y="33337"/>
                  <a:pt x="119270" y="33337"/>
                  <a:pt x="119988" y="34055"/>
                </a:cubicBezTo>
                <a:lnTo>
                  <a:pt x="134344" y="43742"/>
                </a:lnTo>
                <a:lnTo>
                  <a:pt x="151213" y="41230"/>
                </a:lnTo>
                <a:cubicBezTo>
                  <a:pt x="153007" y="40872"/>
                  <a:pt x="154802" y="41948"/>
                  <a:pt x="155879" y="43383"/>
                </a:cubicBezTo>
                <a:lnTo>
                  <a:pt x="164493" y="58453"/>
                </a:lnTo>
                <a:lnTo>
                  <a:pt x="181003" y="63476"/>
                </a:lnTo>
                <a:cubicBezTo>
                  <a:pt x="182797" y="63835"/>
                  <a:pt x="183874" y="65629"/>
                  <a:pt x="184233" y="67422"/>
                </a:cubicBezTo>
                <a:lnTo>
                  <a:pt x="185310" y="84645"/>
                </a:lnTo>
                <a:lnTo>
                  <a:pt x="197872" y="96126"/>
                </a:lnTo>
                <a:cubicBezTo>
                  <a:pt x="199307" y="97561"/>
                  <a:pt x="199666" y="99355"/>
                  <a:pt x="198948" y="101149"/>
                </a:cubicBezTo>
                <a:lnTo>
                  <a:pt x="192847" y="117295"/>
                </a:lnTo>
                <a:lnTo>
                  <a:pt x="198948" y="133441"/>
                </a:lnTo>
                <a:cubicBezTo>
                  <a:pt x="199666" y="135235"/>
                  <a:pt x="199307" y="137029"/>
                  <a:pt x="197872" y="138105"/>
                </a:cubicBezTo>
                <a:lnTo>
                  <a:pt x="185310" y="149946"/>
                </a:lnTo>
                <a:lnTo>
                  <a:pt x="184233" y="167168"/>
                </a:lnTo>
                <a:cubicBezTo>
                  <a:pt x="183874" y="168962"/>
                  <a:pt x="182797" y="170397"/>
                  <a:pt x="181003" y="171114"/>
                </a:cubicBezTo>
                <a:lnTo>
                  <a:pt x="164493" y="176138"/>
                </a:lnTo>
                <a:lnTo>
                  <a:pt x="155879" y="191207"/>
                </a:lnTo>
                <a:cubicBezTo>
                  <a:pt x="154802" y="192642"/>
                  <a:pt x="153007" y="193360"/>
                  <a:pt x="151213" y="193360"/>
                </a:cubicBezTo>
                <a:lnTo>
                  <a:pt x="134344" y="190848"/>
                </a:lnTo>
                <a:lnTo>
                  <a:pt x="119988" y="200536"/>
                </a:lnTo>
                <a:cubicBezTo>
                  <a:pt x="119270" y="200894"/>
                  <a:pt x="118193" y="201253"/>
                  <a:pt x="117475" y="201253"/>
                </a:cubicBezTo>
                <a:cubicBezTo>
                  <a:pt x="116757" y="201253"/>
                  <a:pt x="115681" y="200894"/>
                  <a:pt x="114604" y="200536"/>
                </a:cubicBezTo>
                <a:lnTo>
                  <a:pt x="100606" y="190848"/>
                </a:lnTo>
                <a:lnTo>
                  <a:pt x="83737" y="193360"/>
                </a:lnTo>
                <a:cubicBezTo>
                  <a:pt x="81583" y="193360"/>
                  <a:pt x="80148" y="192642"/>
                  <a:pt x="79071" y="191207"/>
                </a:cubicBezTo>
                <a:lnTo>
                  <a:pt x="70457" y="176138"/>
                </a:lnTo>
                <a:lnTo>
                  <a:pt x="53947" y="171114"/>
                </a:lnTo>
                <a:cubicBezTo>
                  <a:pt x="52153" y="170397"/>
                  <a:pt x="51076" y="168962"/>
                  <a:pt x="50717" y="167168"/>
                </a:cubicBezTo>
                <a:lnTo>
                  <a:pt x="49281" y="149946"/>
                </a:lnTo>
                <a:lnTo>
                  <a:pt x="36719" y="138105"/>
                </a:lnTo>
                <a:cubicBezTo>
                  <a:pt x="35643" y="137029"/>
                  <a:pt x="34925" y="135235"/>
                  <a:pt x="35643" y="133441"/>
                </a:cubicBezTo>
                <a:lnTo>
                  <a:pt x="41744" y="117295"/>
                </a:lnTo>
                <a:lnTo>
                  <a:pt x="35643" y="101149"/>
                </a:lnTo>
                <a:cubicBezTo>
                  <a:pt x="34925" y="99355"/>
                  <a:pt x="35643" y="97561"/>
                  <a:pt x="36719" y="96126"/>
                </a:cubicBezTo>
                <a:lnTo>
                  <a:pt x="49281" y="84645"/>
                </a:lnTo>
                <a:lnTo>
                  <a:pt x="50717" y="67422"/>
                </a:lnTo>
                <a:cubicBezTo>
                  <a:pt x="51076" y="65629"/>
                  <a:pt x="52153" y="63835"/>
                  <a:pt x="53947" y="63476"/>
                </a:cubicBezTo>
                <a:lnTo>
                  <a:pt x="70457" y="58453"/>
                </a:lnTo>
                <a:lnTo>
                  <a:pt x="79071" y="43383"/>
                </a:lnTo>
                <a:cubicBezTo>
                  <a:pt x="80148" y="41948"/>
                  <a:pt x="81583" y="40872"/>
                  <a:pt x="83737" y="41230"/>
                </a:cubicBezTo>
                <a:lnTo>
                  <a:pt x="100606" y="43742"/>
                </a:lnTo>
                <a:lnTo>
                  <a:pt x="114604" y="34055"/>
                </a:lnTo>
                <a:cubicBezTo>
                  <a:pt x="115681" y="33337"/>
                  <a:pt x="116757" y="33337"/>
                  <a:pt x="117475" y="33337"/>
                </a:cubicBezTo>
                <a:close/>
                <a:moveTo>
                  <a:pt x="118269" y="9356"/>
                </a:moveTo>
                <a:cubicBezTo>
                  <a:pt x="57876" y="9356"/>
                  <a:pt x="8987" y="58293"/>
                  <a:pt x="8987" y="118385"/>
                </a:cubicBezTo>
                <a:cubicBezTo>
                  <a:pt x="8987" y="178477"/>
                  <a:pt x="57876" y="227414"/>
                  <a:pt x="118269" y="227414"/>
                </a:cubicBezTo>
                <a:cubicBezTo>
                  <a:pt x="178301" y="227414"/>
                  <a:pt x="227191" y="178477"/>
                  <a:pt x="227191" y="118385"/>
                </a:cubicBezTo>
                <a:cubicBezTo>
                  <a:pt x="227191" y="58293"/>
                  <a:pt x="178301" y="9356"/>
                  <a:pt x="118269" y="9356"/>
                </a:cubicBezTo>
                <a:close/>
                <a:moveTo>
                  <a:pt x="118269" y="0"/>
                </a:moveTo>
                <a:cubicBezTo>
                  <a:pt x="182975" y="0"/>
                  <a:pt x="236178" y="53255"/>
                  <a:pt x="236178" y="118385"/>
                </a:cubicBezTo>
                <a:cubicBezTo>
                  <a:pt x="236178" y="154368"/>
                  <a:pt x="220001" y="186753"/>
                  <a:pt x="194478" y="208343"/>
                </a:cubicBezTo>
                <a:lnTo>
                  <a:pt x="194478" y="291824"/>
                </a:lnTo>
                <a:cubicBezTo>
                  <a:pt x="194478" y="293624"/>
                  <a:pt x="193400" y="294703"/>
                  <a:pt x="191962" y="295783"/>
                </a:cubicBezTo>
                <a:cubicBezTo>
                  <a:pt x="191243" y="296142"/>
                  <a:pt x="190524" y="296502"/>
                  <a:pt x="189805" y="296502"/>
                </a:cubicBezTo>
                <a:cubicBezTo>
                  <a:pt x="189086" y="296502"/>
                  <a:pt x="188007" y="295783"/>
                  <a:pt x="187288" y="295423"/>
                </a:cubicBezTo>
                <a:lnTo>
                  <a:pt x="153857" y="273473"/>
                </a:lnTo>
                <a:lnTo>
                  <a:pt x="120785" y="295423"/>
                </a:lnTo>
                <a:cubicBezTo>
                  <a:pt x="118988" y="296502"/>
                  <a:pt x="117190" y="296502"/>
                  <a:pt x="115393" y="295423"/>
                </a:cubicBezTo>
                <a:lnTo>
                  <a:pt x="82320" y="273473"/>
                </a:lnTo>
                <a:lnTo>
                  <a:pt x="48889" y="295423"/>
                </a:lnTo>
                <a:cubicBezTo>
                  <a:pt x="47451" y="296502"/>
                  <a:pt x="45654" y="296502"/>
                  <a:pt x="44216" y="295783"/>
                </a:cubicBezTo>
                <a:cubicBezTo>
                  <a:pt x="42778" y="294703"/>
                  <a:pt x="41699" y="293624"/>
                  <a:pt x="41699" y="291824"/>
                </a:cubicBezTo>
                <a:lnTo>
                  <a:pt x="41699" y="208703"/>
                </a:lnTo>
                <a:cubicBezTo>
                  <a:pt x="41699" y="208343"/>
                  <a:pt x="41699" y="208343"/>
                  <a:pt x="41699" y="208343"/>
                </a:cubicBezTo>
                <a:cubicBezTo>
                  <a:pt x="16176" y="186753"/>
                  <a:pt x="0" y="154368"/>
                  <a:pt x="0" y="118385"/>
                </a:cubicBezTo>
                <a:cubicBezTo>
                  <a:pt x="0" y="53255"/>
                  <a:pt x="53203" y="0"/>
                  <a:pt x="118269"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59" name="Subtitle 2">
            <a:extLst>
              <a:ext uri="{FF2B5EF4-FFF2-40B4-BE49-F238E27FC236}">
                <a16:creationId xmlns:a16="http://schemas.microsoft.com/office/drawing/2014/main" id="{00FD952B-14A1-2D46-A726-3A264A7DA21E}"/>
              </a:ext>
            </a:extLst>
          </p:cNvPr>
          <p:cNvSpPr txBox="1">
            <a:spLocks/>
          </p:cNvSpPr>
          <p:nvPr/>
        </p:nvSpPr>
        <p:spPr>
          <a:xfrm>
            <a:off x="2388784" y="905073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60" name="TextBox 59">
            <a:extLst>
              <a:ext uri="{FF2B5EF4-FFF2-40B4-BE49-F238E27FC236}">
                <a16:creationId xmlns:a16="http://schemas.microsoft.com/office/drawing/2014/main" id="{79CDE0C2-0BAE-BD45-9081-CC20716FEE68}"/>
              </a:ext>
            </a:extLst>
          </p:cNvPr>
          <p:cNvSpPr txBox="1"/>
          <p:nvPr/>
        </p:nvSpPr>
        <p:spPr>
          <a:xfrm>
            <a:off x="2944204" y="833635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1" name="Subtitle 2">
            <a:extLst>
              <a:ext uri="{FF2B5EF4-FFF2-40B4-BE49-F238E27FC236}">
                <a16:creationId xmlns:a16="http://schemas.microsoft.com/office/drawing/2014/main" id="{C00B9C5E-93EA-1647-974A-4E8B62437E7D}"/>
              </a:ext>
            </a:extLst>
          </p:cNvPr>
          <p:cNvSpPr txBox="1">
            <a:spLocks/>
          </p:cNvSpPr>
          <p:nvPr/>
        </p:nvSpPr>
        <p:spPr>
          <a:xfrm>
            <a:off x="7750041" y="905073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62" name="TextBox 61">
            <a:extLst>
              <a:ext uri="{FF2B5EF4-FFF2-40B4-BE49-F238E27FC236}">
                <a16:creationId xmlns:a16="http://schemas.microsoft.com/office/drawing/2014/main" id="{767E853D-2620-9545-9D7B-E0DA61D46652}"/>
              </a:ext>
            </a:extLst>
          </p:cNvPr>
          <p:cNvSpPr txBox="1"/>
          <p:nvPr/>
        </p:nvSpPr>
        <p:spPr>
          <a:xfrm>
            <a:off x="8305461" y="833635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3" name="Subtitle 2">
            <a:extLst>
              <a:ext uri="{FF2B5EF4-FFF2-40B4-BE49-F238E27FC236}">
                <a16:creationId xmlns:a16="http://schemas.microsoft.com/office/drawing/2014/main" id="{3A675E4C-9D14-2142-A37F-CFDF6C8892DA}"/>
              </a:ext>
            </a:extLst>
          </p:cNvPr>
          <p:cNvSpPr txBox="1">
            <a:spLocks/>
          </p:cNvSpPr>
          <p:nvPr/>
        </p:nvSpPr>
        <p:spPr>
          <a:xfrm>
            <a:off x="13089316" y="905073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64" name="TextBox 63">
            <a:extLst>
              <a:ext uri="{FF2B5EF4-FFF2-40B4-BE49-F238E27FC236}">
                <a16:creationId xmlns:a16="http://schemas.microsoft.com/office/drawing/2014/main" id="{82D433A0-C3AF-5344-9EE3-08C2E1EEDCE4}"/>
              </a:ext>
            </a:extLst>
          </p:cNvPr>
          <p:cNvSpPr txBox="1"/>
          <p:nvPr/>
        </p:nvSpPr>
        <p:spPr>
          <a:xfrm>
            <a:off x="13644736" y="833635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65" name="Subtitle 2">
            <a:extLst>
              <a:ext uri="{FF2B5EF4-FFF2-40B4-BE49-F238E27FC236}">
                <a16:creationId xmlns:a16="http://schemas.microsoft.com/office/drawing/2014/main" id="{492F9494-CC36-014E-AD7B-E95E6A52ADF3}"/>
              </a:ext>
            </a:extLst>
          </p:cNvPr>
          <p:cNvSpPr txBox="1">
            <a:spLocks/>
          </p:cNvSpPr>
          <p:nvPr/>
        </p:nvSpPr>
        <p:spPr>
          <a:xfrm>
            <a:off x="18429918" y="905073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66" name="TextBox 65">
            <a:extLst>
              <a:ext uri="{FF2B5EF4-FFF2-40B4-BE49-F238E27FC236}">
                <a16:creationId xmlns:a16="http://schemas.microsoft.com/office/drawing/2014/main" id="{0F86DB21-9E50-D243-9AFF-4BCCF903D0F8}"/>
              </a:ext>
            </a:extLst>
          </p:cNvPr>
          <p:cNvSpPr txBox="1"/>
          <p:nvPr/>
        </p:nvSpPr>
        <p:spPr>
          <a:xfrm>
            <a:off x="18985338" y="833635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2255334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0040">
            <a:extLst>
              <a:ext uri="{FF2B5EF4-FFF2-40B4-BE49-F238E27FC236}">
                <a16:creationId xmlns:a16="http://schemas.microsoft.com/office/drawing/2014/main" id="{C354158D-1600-6A4C-A6C5-04F4785BA029}"/>
              </a:ext>
            </a:extLst>
          </p:cNvPr>
          <p:cNvSpPr/>
          <p:nvPr/>
        </p:nvSpPr>
        <p:spPr>
          <a:xfrm>
            <a:off x="-254" y="7856256"/>
            <a:ext cx="24377904" cy="1"/>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2" name="Shape 10041">
            <a:extLst>
              <a:ext uri="{FF2B5EF4-FFF2-40B4-BE49-F238E27FC236}">
                <a16:creationId xmlns:a16="http://schemas.microsoft.com/office/drawing/2014/main" id="{C29407D9-DB6E-E249-B4EF-CFF5EB6C5C88}"/>
              </a:ext>
            </a:extLst>
          </p:cNvPr>
          <p:cNvSpPr/>
          <p:nvPr/>
        </p:nvSpPr>
        <p:spPr>
          <a:xfrm>
            <a:off x="3437289" y="7108603"/>
            <a:ext cx="1495310" cy="1495308"/>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aphicFrame>
        <p:nvGraphicFramePr>
          <p:cNvPr id="40" name="Chart 10044">
            <a:extLst>
              <a:ext uri="{FF2B5EF4-FFF2-40B4-BE49-F238E27FC236}">
                <a16:creationId xmlns:a16="http://schemas.microsoft.com/office/drawing/2014/main" id="{D78AA218-BBF5-7C40-9C32-7EE6E5B6B9A8}"/>
              </a:ext>
            </a:extLst>
          </p:cNvPr>
          <p:cNvGraphicFramePr/>
          <p:nvPr>
            <p:extLst>
              <p:ext uri="{D42A27DB-BD31-4B8C-83A1-F6EECF244321}">
                <p14:modId xmlns:p14="http://schemas.microsoft.com/office/powerpoint/2010/main" val="3400239816"/>
              </p:ext>
            </p:extLst>
          </p:nvPr>
        </p:nvGraphicFramePr>
        <p:xfrm>
          <a:off x="2299409" y="2934533"/>
          <a:ext cx="3771068" cy="3771068"/>
        </p:xfrm>
        <a:graphic>
          <a:graphicData uri="http://schemas.openxmlformats.org/drawingml/2006/chart">
            <c:chart xmlns:c="http://schemas.openxmlformats.org/drawingml/2006/chart" xmlns:r="http://schemas.openxmlformats.org/officeDocument/2006/relationships" r:id="rId2"/>
          </a:graphicData>
        </a:graphic>
      </p:graphicFrame>
      <p:sp>
        <p:nvSpPr>
          <p:cNvPr id="41" name="Shape 10045">
            <a:extLst>
              <a:ext uri="{FF2B5EF4-FFF2-40B4-BE49-F238E27FC236}">
                <a16:creationId xmlns:a16="http://schemas.microsoft.com/office/drawing/2014/main" id="{A159DC5B-EEC8-7540-8AF6-CA8DA9129A5A}"/>
              </a:ext>
            </a:extLst>
          </p:cNvPr>
          <p:cNvSpPr/>
          <p:nvPr/>
        </p:nvSpPr>
        <p:spPr>
          <a:xfrm>
            <a:off x="2759500" y="3394624"/>
            <a:ext cx="2850886"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33" name="Shape 10051">
            <a:extLst>
              <a:ext uri="{FF2B5EF4-FFF2-40B4-BE49-F238E27FC236}">
                <a16:creationId xmlns:a16="http://schemas.microsoft.com/office/drawing/2014/main" id="{B7E0E386-CD3F-E645-A613-8BA8D06FB1C9}"/>
              </a:ext>
            </a:extLst>
          </p:cNvPr>
          <p:cNvSpPr/>
          <p:nvPr/>
        </p:nvSpPr>
        <p:spPr>
          <a:xfrm>
            <a:off x="8774557" y="7108603"/>
            <a:ext cx="1495308" cy="1495308"/>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aphicFrame>
        <p:nvGraphicFramePr>
          <p:cNvPr id="31" name="Chart 10054">
            <a:extLst>
              <a:ext uri="{FF2B5EF4-FFF2-40B4-BE49-F238E27FC236}">
                <a16:creationId xmlns:a16="http://schemas.microsoft.com/office/drawing/2014/main" id="{6D9817EB-7503-BD4E-A3B9-11FD13E031EC}"/>
              </a:ext>
            </a:extLst>
          </p:cNvPr>
          <p:cNvGraphicFramePr/>
          <p:nvPr>
            <p:extLst>
              <p:ext uri="{D42A27DB-BD31-4B8C-83A1-F6EECF244321}">
                <p14:modId xmlns:p14="http://schemas.microsoft.com/office/powerpoint/2010/main" val="2809273613"/>
              </p:ext>
            </p:extLst>
          </p:nvPr>
        </p:nvGraphicFramePr>
        <p:xfrm>
          <a:off x="7636677" y="2934533"/>
          <a:ext cx="3771068" cy="3771068"/>
        </p:xfrm>
        <a:graphic>
          <a:graphicData uri="http://schemas.openxmlformats.org/drawingml/2006/chart">
            <c:chart xmlns:c="http://schemas.openxmlformats.org/drawingml/2006/chart" xmlns:r="http://schemas.openxmlformats.org/officeDocument/2006/relationships" r:id="rId3"/>
          </a:graphicData>
        </a:graphic>
      </p:graphicFrame>
      <p:sp>
        <p:nvSpPr>
          <p:cNvPr id="32" name="Shape 10055">
            <a:extLst>
              <a:ext uri="{FF2B5EF4-FFF2-40B4-BE49-F238E27FC236}">
                <a16:creationId xmlns:a16="http://schemas.microsoft.com/office/drawing/2014/main" id="{2EF412FE-62E6-8C40-A6FB-3637CCAE268C}"/>
              </a:ext>
            </a:extLst>
          </p:cNvPr>
          <p:cNvSpPr/>
          <p:nvPr/>
        </p:nvSpPr>
        <p:spPr>
          <a:xfrm>
            <a:off x="8096768" y="3394624"/>
            <a:ext cx="2850886"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24" name="Shape 10061">
            <a:extLst>
              <a:ext uri="{FF2B5EF4-FFF2-40B4-BE49-F238E27FC236}">
                <a16:creationId xmlns:a16="http://schemas.microsoft.com/office/drawing/2014/main" id="{3B780867-821F-A24C-B9D9-3FF54FCC5F11}"/>
              </a:ext>
            </a:extLst>
          </p:cNvPr>
          <p:cNvSpPr/>
          <p:nvPr/>
        </p:nvSpPr>
        <p:spPr>
          <a:xfrm>
            <a:off x="14107171" y="7108603"/>
            <a:ext cx="1495310" cy="1495308"/>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aphicFrame>
        <p:nvGraphicFramePr>
          <p:cNvPr id="22" name="Chart 10064">
            <a:extLst>
              <a:ext uri="{FF2B5EF4-FFF2-40B4-BE49-F238E27FC236}">
                <a16:creationId xmlns:a16="http://schemas.microsoft.com/office/drawing/2014/main" id="{96B632C9-BFCA-CA4B-9D95-5DF97EFEBCED}"/>
              </a:ext>
            </a:extLst>
          </p:cNvPr>
          <p:cNvGraphicFramePr/>
          <p:nvPr>
            <p:extLst>
              <p:ext uri="{D42A27DB-BD31-4B8C-83A1-F6EECF244321}">
                <p14:modId xmlns:p14="http://schemas.microsoft.com/office/powerpoint/2010/main" val="2867891465"/>
              </p:ext>
            </p:extLst>
          </p:nvPr>
        </p:nvGraphicFramePr>
        <p:xfrm>
          <a:off x="12969291" y="2934533"/>
          <a:ext cx="3771068" cy="3771068"/>
        </p:xfrm>
        <a:graphic>
          <a:graphicData uri="http://schemas.openxmlformats.org/drawingml/2006/chart">
            <c:chart xmlns:c="http://schemas.openxmlformats.org/drawingml/2006/chart" xmlns:r="http://schemas.openxmlformats.org/officeDocument/2006/relationships" r:id="rId4"/>
          </a:graphicData>
        </a:graphic>
      </p:graphicFrame>
      <p:sp>
        <p:nvSpPr>
          <p:cNvPr id="23" name="Shape 10065">
            <a:extLst>
              <a:ext uri="{FF2B5EF4-FFF2-40B4-BE49-F238E27FC236}">
                <a16:creationId xmlns:a16="http://schemas.microsoft.com/office/drawing/2014/main" id="{ABF0410E-2F1C-BB47-9AC9-ED5B4BE5A191}"/>
              </a:ext>
            </a:extLst>
          </p:cNvPr>
          <p:cNvSpPr/>
          <p:nvPr/>
        </p:nvSpPr>
        <p:spPr>
          <a:xfrm>
            <a:off x="13429382" y="3394624"/>
            <a:ext cx="2850886"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15" name="Shape 10071">
            <a:extLst>
              <a:ext uri="{FF2B5EF4-FFF2-40B4-BE49-F238E27FC236}">
                <a16:creationId xmlns:a16="http://schemas.microsoft.com/office/drawing/2014/main" id="{A8EEE600-4259-F544-A948-73B6324E67AA}"/>
              </a:ext>
            </a:extLst>
          </p:cNvPr>
          <p:cNvSpPr/>
          <p:nvPr/>
        </p:nvSpPr>
        <p:spPr>
          <a:xfrm>
            <a:off x="19444439" y="7108603"/>
            <a:ext cx="1495308" cy="1495308"/>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aphicFrame>
        <p:nvGraphicFramePr>
          <p:cNvPr id="13" name="Chart 10074">
            <a:extLst>
              <a:ext uri="{FF2B5EF4-FFF2-40B4-BE49-F238E27FC236}">
                <a16:creationId xmlns:a16="http://schemas.microsoft.com/office/drawing/2014/main" id="{BE485DA5-323A-7C4E-A528-85D1421415AC}"/>
              </a:ext>
            </a:extLst>
          </p:cNvPr>
          <p:cNvGraphicFramePr/>
          <p:nvPr>
            <p:extLst>
              <p:ext uri="{D42A27DB-BD31-4B8C-83A1-F6EECF244321}">
                <p14:modId xmlns:p14="http://schemas.microsoft.com/office/powerpoint/2010/main" val="3217112726"/>
              </p:ext>
            </p:extLst>
          </p:nvPr>
        </p:nvGraphicFramePr>
        <p:xfrm>
          <a:off x="18306559" y="2934533"/>
          <a:ext cx="3771070" cy="3771068"/>
        </p:xfrm>
        <a:graphic>
          <a:graphicData uri="http://schemas.openxmlformats.org/drawingml/2006/chart">
            <c:chart xmlns:c="http://schemas.openxmlformats.org/drawingml/2006/chart" xmlns:r="http://schemas.openxmlformats.org/officeDocument/2006/relationships" r:id="rId5"/>
          </a:graphicData>
        </a:graphic>
      </p:graphicFrame>
      <p:sp>
        <p:nvSpPr>
          <p:cNvPr id="14" name="Shape 10075">
            <a:extLst>
              <a:ext uri="{FF2B5EF4-FFF2-40B4-BE49-F238E27FC236}">
                <a16:creationId xmlns:a16="http://schemas.microsoft.com/office/drawing/2014/main" id="{A3A1A5B3-42C3-6D4D-8668-A43555DFAAF8}"/>
              </a:ext>
            </a:extLst>
          </p:cNvPr>
          <p:cNvSpPr/>
          <p:nvPr/>
        </p:nvSpPr>
        <p:spPr>
          <a:xfrm>
            <a:off x="18766650" y="3394624"/>
            <a:ext cx="2850888" cy="2850886"/>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44" name="Shape 6806">
            <a:extLst>
              <a:ext uri="{FF2B5EF4-FFF2-40B4-BE49-F238E27FC236}">
                <a16:creationId xmlns:a16="http://schemas.microsoft.com/office/drawing/2014/main" id="{30C07F3B-BBE4-AC4B-9A59-F65A5BE9B42D}"/>
              </a:ext>
            </a:extLst>
          </p:cNvPr>
          <p:cNvSpPr/>
          <p:nvPr/>
        </p:nvSpPr>
        <p:spPr>
          <a:xfrm>
            <a:off x="3277484" y="4312237"/>
            <a:ext cx="1814920" cy="1015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6000" b="1" dirty="0">
                <a:solidFill>
                  <a:schemeClr val="tx2"/>
                </a:solidFill>
                <a:latin typeface="Poppins" pitchFamily="2" charset="77"/>
                <a:ea typeface="Lato Light" panose="020F0502020204030203" pitchFamily="34" charset="0"/>
                <a:cs typeface="Poppins" pitchFamily="2" charset="77"/>
              </a:rPr>
              <a:t>42%</a:t>
            </a:r>
            <a:endParaRPr sz="6000" b="1" dirty="0">
              <a:solidFill>
                <a:schemeClr val="tx2"/>
              </a:solidFill>
              <a:latin typeface="Poppins" pitchFamily="2" charset="77"/>
              <a:ea typeface="Lato Light" panose="020F0502020204030203" pitchFamily="34" charset="0"/>
              <a:cs typeface="Poppins" pitchFamily="2" charset="77"/>
            </a:endParaRPr>
          </a:p>
        </p:txBody>
      </p:sp>
      <p:sp>
        <p:nvSpPr>
          <p:cNvPr id="45" name="Shape 6806">
            <a:extLst>
              <a:ext uri="{FF2B5EF4-FFF2-40B4-BE49-F238E27FC236}">
                <a16:creationId xmlns:a16="http://schemas.microsoft.com/office/drawing/2014/main" id="{0DA1EBF8-E2EA-B048-9848-B0C6BE4DC132}"/>
              </a:ext>
            </a:extLst>
          </p:cNvPr>
          <p:cNvSpPr/>
          <p:nvPr/>
        </p:nvSpPr>
        <p:spPr>
          <a:xfrm>
            <a:off x="8614229" y="4312237"/>
            <a:ext cx="1821332" cy="1015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6000" b="1" dirty="0">
                <a:solidFill>
                  <a:schemeClr val="tx2"/>
                </a:solidFill>
                <a:latin typeface="Poppins" pitchFamily="2" charset="77"/>
                <a:ea typeface="Lato Light" panose="020F0502020204030203" pitchFamily="34" charset="0"/>
                <a:cs typeface="Poppins" pitchFamily="2" charset="77"/>
              </a:rPr>
              <a:t>30%</a:t>
            </a:r>
            <a:endParaRPr sz="6000" b="1" dirty="0">
              <a:solidFill>
                <a:schemeClr val="tx2"/>
              </a:solidFill>
              <a:latin typeface="Poppins" pitchFamily="2" charset="77"/>
              <a:ea typeface="Lato Light" panose="020F0502020204030203" pitchFamily="34" charset="0"/>
              <a:cs typeface="Poppins" pitchFamily="2" charset="77"/>
            </a:endParaRPr>
          </a:p>
        </p:txBody>
      </p:sp>
      <p:sp>
        <p:nvSpPr>
          <p:cNvPr id="46" name="Shape 6806">
            <a:extLst>
              <a:ext uri="{FF2B5EF4-FFF2-40B4-BE49-F238E27FC236}">
                <a16:creationId xmlns:a16="http://schemas.microsoft.com/office/drawing/2014/main" id="{7740C8B2-0451-694C-A2C4-3FED216D724E}"/>
              </a:ext>
            </a:extLst>
          </p:cNvPr>
          <p:cNvSpPr/>
          <p:nvPr/>
        </p:nvSpPr>
        <p:spPr>
          <a:xfrm>
            <a:off x="13928930" y="4312237"/>
            <a:ext cx="1851790" cy="1015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6000" b="1" dirty="0">
                <a:solidFill>
                  <a:schemeClr val="tx2"/>
                </a:solidFill>
                <a:latin typeface="Poppins" pitchFamily="2" charset="77"/>
                <a:ea typeface="Lato Light" panose="020F0502020204030203" pitchFamily="34" charset="0"/>
                <a:cs typeface="Poppins" pitchFamily="2" charset="77"/>
              </a:rPr>
              <a:t>88%</a:t>
            </a:r>
            <a:endParaRPr sz="6000" b="1" dirty="0">
              <a:solidFill>
                <a:schemeClr val="tx2"/>
              </a:solidFill>
              <a:latin typeface="Poppins" pitchFamily="2" charset="77"/>
              <a:ea typeface="Lato Light" panose="020F0502020204030203" pitchFamily="34" charset="0"/>
              <a:cs typeface="Poppins" pitchFamily="2" charset="77"/>
            </a:endParaRPr>
          </a:p>
        </p:txBody>
      </p:sp>
      <p:sp>
        <p:nvSpPr>
          <p:cNvPr id="47" name="Shape 6806">
            <a:extLst>
              <a:ext uri="{FF2B5EF4-FFF2-40B4-BE49-F238E27FC236}">
                <a16:creationId xmlns:a16="http://schemas.microsoft.com/office/drawing/2014/main" id="{A9AEE9F4-FA91-6F47-9C57-B99A9A3E095A}"/>
              </a:ext>
            </a:extLst>
          </p:cNvPr>
          <p:cNvSpPr/>
          <p:nvPr/>
        </p:nvSpPr>
        <p:spPr>
          <a:xfrm>
            <a:off x="19545734" y="4312237"/>
            <a:ext cx="1293944" cy="101566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91440" tIns="45720" rIns="91440" bIns="45720" numCol="1" anchor="ctr">
            <a:spAutoFit/>
          </a:bodyPr>
          <a:lstStyle>
            <a:lvl1pPr defTabSz="584200">
              <a:lnSpc>
                <a:spcPct val="100000"/>
              </a:lnSpc>
              <a:spcBef>
                <a:spcPts val="0"/>
              </a:spcBef>
              <a:defRPr sz="1500" cap="all">
                <a:solidFill>
                  <a:srgbClr val="262626"/>
                </a:solidFill>
                <a:latin typeface="Helvetica Neue"/>
                <a:ea typeface="Helvetica Neue"/>
                <a:cs typeface="Helvetica Neue"/>
                <a:sym typeface="Helvetica Neue"/>
              </a:defRPr>
            </a:lvl1pPr>
          </a:lstStyle>
          <a:p>
            <a:pPr algn="ctr"/>
            <a:r>
              <a:rPr lang="es-ES" sz="6000" b="1" dirty="0">
                <a:solidFill>
                  <a:schemeClr val="tx2"/>
                </a:solidFill>
                <a:latin typeface="Poppins" pitchFamily="2" charset="77"/>
                <a:ea typeface="Lato Light" panose="020F0502020204030203" pitchFamily="34" charset="0"/>
                <a:cs typeface="Poppins" pitchFamily="2" charset="77"/>
              </a:rPr>
              <a:t>2%</a:t>
            </a:r>
            <a:endParaRPr sz="6000" b="1" dirty="0">
              <a:solidFill>
                <a:schemeClr val="tx2"/>
              </a:solidFill>
              <a:latin typeface="Poppins" pitchFamily="2" charset="77"/>
              <a:ea typeface="Lato Light" panose="020F0502020204030203" pitchFamily="34" charset="0"/>
              <a:cs typeface="Poppins" pitchFamily="2" charset="77"/>
            </a:endParaRPr>
          </a:p>
        </p:txBody>
      </p:sp>
      <p:sp>
        <p:nvSpPr>
          <p:cNvPr id="48" name="TextBox 47">
            <a:extLst>
              <a:ext uri="{FF2B5EF4-FFF2-40B4-BE49-F238E27FC236}">
                <a16:creationId xmlns:a16="http://schemas.microsoft.com/office/drawing/2014/main" id="{700682AB-B3D4-044C-BA8A-73B92008E5FC}"/>
              </a:ext>
            </a:extLst>
          </p:cNvPr>
          <p:cNvSpPr txBox="1"/>
          <p:nvPr/>
        </p:nvSpPr>
        <p:spPr>
          <a:xfrm>
            <a:off x="7658601" y="612372"/>
            <a:ext cx="906049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FOUR PIE CHARTS SLIDE</a:t>
            </a:r>
          </a:p>
        </p:txBody>
      </p:sp>
      <p:sp>
        <p:nvSpPr>
          <p:cNvPr id="49" name="TextBox 48">
            <a:extLst>
              <a:ext uri="{FF2B5EF4-FFF2-40B4-BE49-F238E27FC236}">
                <a16:creationId xmlns:a16="http://schemas.microsoft.com/office/drawing/2014/main" id="{A50550AA-7D43-0D4B-BD26-9B9E56A2310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0" name="Subtitle 2">
            <a:extLst>
              <a:ext uri="{FF2B5EF4-FFF2-40B4-BE49-F238E27FC236}">
                <a16:creationId xmlns:a16="http://schemas.microsoft.com/office/drawing/2014/main" id="{D776B417-59EC-4E42-B01C-FB1955DB17BA}"/>
              </a:ext>
            </a:extLst>
          </p:cNvPr>
          <p:cNvSpPr txBox="1">
            <a:spLocks/>
          </p:cNvSpPr>
          <p:nvPr/>
        </p:nvSpPr>
        <p:spPr>
          <a:xfrm>
            <a:off x="2388784" y="972129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51" name="TextBox 50">
            <a:extLst>
              <a:ext uri="{FF2B5EF4-FFF2-40B4-BE49-F238E27FC236}">
                <a16:creationId xmlns:a16="http://schemas.microsoft.com/office/drawing/2014/main" id="{E0100C4B-2211-B945-9927-8DB67E112B1D}"/>
              </a:ext>
            </a:extLst>
          </p:cNvPr>
          <p:cNvSpPr txBox="1"/>
          <p:nvPr/>
        </p:nvSpPr>
        <p:spPr>
          <a:xfrm>
            <a:off x="2944204" y="900691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2" name="Subtitle 2">
            <a:extLst>
              <a:ext uri="{FF2B5EF4-FFF2-40B4-BE49-F238E27FC236}">
                <a16:creationId xmlns:a16="http://schemas.microsoft.com/office/drawing/2014/main" id="{72DEA073-25C3-984E-9339-A73E9A139A24}"/>
              </a:ext>
            </a:extLst>
          </p:cNvPr>
          <p:cNvSpPr txBox="1">
            <a:spLocks/>
          </p:cNvSpPr>
          <p:nvPr/>
        </p:nvSpPr>
        <p:spPr>
          <a:xfrm>
            <a:off x="7750041" y="972129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53" name="TextBox 52">
            <a:extLst>
              <a:ext uri="{FF2B5EF4-FFF2-40B4-BE49-F238E27FC236}">
                <a16:creationId xmlns:a16="http://schemas.microsoft.com/office/drawing/2014/main" id="{6AE5F89A-02C0-874B-B33A-611DE85AE269}"/>
              </a:ext>
            </a:extLst>
          </p:cNvPr>
          <p:cNvSpPr txBox="1"/>
          <p:nvPr/>
        </p:nvSpPr>
        <p:spPr>
          <a:xfrm>
            <a:off x="8305461" y="900691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4" name="Subtitle 2">
            <a:extLst>
              <a:ext uri="{FF2B5EF4-FFF2-40B4-BE49-F238E27FC236}">
                <a16:creationId xmlns:a16="http://schemas.microsoft.com/office/drawing/2014/main" id="{A7941A8F-2288-8342-B989-7081A8AE7BFE}"/>
              </a:ext>
            </a:extLst>
          </p:cNvPr>
          <p:cNvSpPr txBox="1">
            <a:spLocks/>
          </p:cNvSpPr>
          <p:nvPr/>
        </p:nvSpPr>
        <p:spPr>
          <a:xfrm>
            <a:off x="13089316" y="972129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55" name="TextBox 54">
            <a:extLst>
              <a:ext uri="{FF2B5EF4-FFF2-40B4-BE49-F238E27FC236}">
                <a16:creationId xmlns:a16="http://schemas.microsoft.com/office/drawing/2014/main" id="{B592AC48-18DC-EB4E-B7EB-62E3ECC0757A}"/>
              </a:ext>
            </a:extLst>
          </p:cNvPr>
          <p:cNvSpPr txBox="1"/>
          <p:nvPr/>
        </p:nvSpPr>
        <p:spPr>
          <a:xfrm>
            <a:off x="13644736" y="900691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92CC02D6-27F2-D04F-AFD6-E621C78C7923}"/>
              </a:ext>
            </a:extLst>
          </p:cNvPr>
          <p:cNvSpPr txBox="1">
            <a:spLocks/>
          </p:cNvSpPr>
          <p:nvPr/>
        </p:nvSpPr>
        <p:spPr>
          <a:xfrm>
            <a:off x="18429918" y="9721296"/>
            <a:ext cx="3558948"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58" name="TextBox 57">
            <a:extLst>
              <a:ext uri="{FF2B5EF4-FFF2-40B4-BE49-F238E27FC236}">
                <a16:creationId xmlns:a16="http://schemas.microsoft.com/office/drawing/2014/main" id="{2200862D-4839-6840-AB26-39C066D6E06E}"/>
              </a:ext>
            </a:extLst>
          </p:cNvPr>
          <p:cNvSpPr txBox="1"/>
          <p:nvPr/>
        </p:nvSpPr>
        <p:spPr>
          <a:xfrm>
            <a:off x="18985338" y="900691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9" name="Freeform 926">
            <a:extLst>
              <a:ext uri="{FF2B5EF4-FFF2-40B4-BE49-F238E27FC236}">
                <a16:creationId xmlns:a16="http://schemas.microsoft.com/office/drawing/2014/main" id="{0B0BDAA6-9456-BB4D-ADE4-14B80B78ADDF}"/>
              </a:ext>
            </a:extLst>
          </p:cNvPr>
          <p:cNvSpPr>
            <a:spLocks noChangeArrowheads="1"/>
          </p:cNvSpPr>
          <p:nvPr/>
        </p:nvSpPr>
        <p:spPr bwMode="auto">
          <a:xfrm>
            <a:off x="14457726" y="7459157"/>
            <a:ext cx="794198" cy="794198"/>
          </a:xfrm>
          <a:custGeom>
            <a:avLst/>
            <a:gdLst>
              <a:gd name="T0" fmla="*/ 184524 w 296503"/>
              <a:gd name="T1" fmla="*/ 168746 h 296502"/>
              <a:gd name="T2" fmla="*/ 65969 w 296503"/>
              <a:gd name="T3" fmla="*/ 168746 h 296502"/>
              <a:gd name="T4" fmla="*/ 165109 w 296503"/>
              <a:gd name="T5" fmla="*/ 242411 h 296502"/>
              <a:gd name="T6" fmla="*/ 162233 w 296503"/>
              <a:gd name="T7" fmla="*/ 178136 h 296502"/>
              <a:gd name="T8" fmla="*/ 120618 w 296503"/>
              <a:gd name="T9" fmla="*/ 162607 h 296502"/>
              <a:gd name="T10" fmla="*/ 133920 w 296503"/>
              <a:gd name="T11" fmla="*/ 242411 h 296502"/>
              <a:gd name="T12" fmla="*/ 168705 w 296503"/>
              <a:gd name="T13" fmla="*/ 65653 h 296502"/>
              <a:gd name="T14" fmla="*/ 129606 w 296503"/>
              <a:gd name="T15" fmla="*/ 65653 h 296502"/>
              <a:gd name="T16" fmla="*/ 165109 w 296503"/>
              <a:gd name="T17" fmla="*/ 55903 h 296502"/>
              <a:gd name="T18" fmla="*/ 177692 w 296503"/>
              <a:gd name="T19" fmla="*/ 136067 h 296502"/>
              <a:gd name="T20" fmla="*/ 165109 w 296503"/>
              <a:gd name="T21" fmla="*/ 55903 h 296502"/>
              <a:gd name="T22" fmla="*/ 136077 w 296503"/>
              <a:gd name="T23" fmla="*/ 120539 h 296502"/>
              <a:gd name="T24" fmla="*/ 56261 w 296503"/>
              <a:gd name="T25" fmla="*/ 133178 h 296502"/>
              <a:gd name="T26" fmla="*/ 131937 w 296503"/>
              <a:gd name="T27" fmla="*/ 35564 h 296502"/>
              <a:gd name="T28" fmla="*/ 88804 w 296503"/>
              <a:gd name="T29" fmla="*/ 22138 h 296502"/>
              <a:gd name="T30" fmla="*/ 77568 w 296503"/>
              <a:gd name="T31" fmla="*/ 59516 h 296502"/>
              <a:gd name="T32" fmla="*/ 33345 w 296503"/>
              <a:gd name="T33" fmla="*/ 69679 h 296502"/>
              <a:gd name="T34" fmla="*/ 42406 w 296503"/>
              <a:gd name="T35" fmla="*/ 107421 h 296502"/>
              <a:gd name="T36" fmla="*/ 9062 w 296503"/>
              <a:gd name="T37" fmla="*/ 160043 h 296502"/>
              <a:gd name="T38" fmla="*/ 40235 w 296503"/>
              <a:gd name="T39" fmla="*/ 196697 h 296502"/>
              <a:gd name="T40" fmla="*/ 36972 w 296503"/>
              <a:gd name="T41" fmla="*/ 229721 h 296502"/>
              <a:gd name="T42" fmla="*/ 68868 w 296503"/>
              <a:gd name="T43" fmla="*/ 261658 h 296502"/>
              <a:gd name="T44" fmla="*/ 102216 w 296503"/>
              <a:gd name="T45" fmla="*/ 258029 h 296502"/>
              <a:gd name="T46" fmla="*/ 135924 w 296503"/>
              <a:gd name="T47" fmla="*/ 286699 h 296502"/>
              <a:gd name="T48" fmla="*/ 166733 w 296503"/>
              <a:gd name="T49" fmla="*/ 263110 h 296502"/>
              <a:gd name="T50" fmla="*/ 209867 w 296503"/>
              <a:gd name="T51" fmla="*/ 276174 h 296502"/>
              <a:gd name="T52" fmla="*/ 238864 w 296503"/>
              <a:gd name="T53" fmla="*/ 221011 h 296502"/>
              <a:gd name="T54" fmla="*/ 276197 w 296503"/>
              <a:gd name="T55" fmla="*/ 210125 h 296502"/>
              <a:gd name="T56" fmla="*/ 267136 w 296503"/>
              <a:gd name="T57" fmla="*/ 162583 h 296502"/>
              <a:gd name="T58" fmla="*/ 267136 w 296503"/>
              <a:gd name="T59" fmla="*/ 135728 h 296502"/>
              <a:gd name="T60" fmla="*/ 276197 w 296503"/>
              <a:gd name="T61" fmla="*/ 88550 h 296502"/>
              <a:gd name="T62" fmla="*/ 238864 w 296503"/>
              <a:gd name="T63" fmla="*/ 77301 h 296502"/>
              <a:gd name="T64" fmla="*/ 209867 w 296503"/>
              <a:gd name="T65" fmla="*/ 22138 h 296502"/>
              <a:gd name="T66" fmla="*/ 166733 w 296503"/>
              <a:gd name="T67" fmla="*/ 35564 h 296502"/>
              <a:gd name="T68" fmla="*/ 138462 w 296503"/>
              <a:gd name="T69" fmla="*/ 0 h 296502"/>
              <a:gd name="T70" fmla="*/ 198267 w 296503"/>
              <a:gd name="T71" fmla="*/ 18872 h 296502"/>
              <a:gd name="T72" fmla="*/ 229440 w 296503"/>
              <a:gd name="T73" fmla="*/ 55163 h 296502"/>
              <a:gd name="T74" fmla="*/ 283809 w 296503"/>
              <a:gd name="T75" fmla="*/ 84194 h 296502"/>
              <a:gd name="T76" fmla="*/ 298307 w 296503"/>
              <a:gd name="T77" fmla="*/ 138269 h 296502"/>
              <a:gd name="T78" fmla="*/ 279822 w 296503"/>
              <a:gd name="T79" fmla="*/ 198149 h 296502"/>
              <a:gd name="T80" fmla="*/ 243575 w 296503"/>
              <a:gd name="T81" fmla="*/ 229721 h 296502"/>
              <a:gd name="T82" fmla="*/ 205517 w 296503"/>
              <a:gd name="T83" fmla="*/ 285247 h 296502"/>
              <a:gd name="T84" fmla="*/ 159847 w 296503"/>
              <a:gd name="T85" fmla="*/ 298311 h 296502"/>
              <a:gd name="T86" fmla="*/ 100040 w 296503"/>
              <a:gd name="T87" fmla="*/ 279803 h 296502"/>
              <a:gd name="T88" fmla="*/ 60895 w 296503"/>
              <a:gd name="T89" fmla="*/ 256940 h 296502"/>
              <a:gd name="T90" fmla="*/ 14500 w 296503"/>
              <a:gd name="T91" fmla="*/ 214481 h 296502"/>
              <a:gd name="T92" fmla="*/ 11960 w 296503"/>
              <a:gd name="T93" fmla="*/ 172019 h 296502"/>
              <a:gd name="T94" fmla="*/ 32621 w 296503"/>
              <a:gd name="T95" fmla="*/ 107784 h 296502"/>
              <a:gd name="T96" fmla="*/ 32621 w 296503"/>
              <a:gd name="T97" fmla="*/ 59881 h 296502"/>
              <a:gd name="T98" fmla="*/ 59806 w 296503"/>
              <a:gd name="T99" fmla="*/ 32298 h 296502"/>
              <a:gd name="T100" fmla="*/ 107652 w 296503"/>
              <a:gd name="T101" fmla="*/ 32298 h 2965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6503" h="296502">
                <a:moveTo>
                  <a:pt x="183408" y="167723"/>
                </a:moveTo>
                <a:cubicBezTo>
                  <a:pt x="179834" y="174542"/>
                  <a:pt x="174117" y="179926"/>
                  <a:pt x="167684" y="183515"/>
                </a:cubicBezTo>
                <a:lnTo>
                  <a:pt x="167684" y="231250"/>
                </a:lnTo>
                <a:cubicBezTo>
                  <a:pt x="198774" y="223713"/>
                  <a:pt x="223432" y="199307"/>
                  <a:pt x="230579" y="167723"/>
                </a:cubicBezTo>
                <a:lnTo>
                  <a:pt x="183408" y="167723"/>
                </a:lnTo>
                <a:close/>
                <a:moveTo>
                  <a:pt x="65569" y="167723"/>
                </a:moveTo>
                <a:cubicBezTo>
                  <a:pt x="73074" y="199307"/>
                  <a:pt x="97374" y="223713"/>
                  <a:pt x="128822" y="231250"/>
                </a:cubicBezTo>
                <a:lnTo>
                  <a:pt x="128822" y="183515"/>
                </a:lnTo>
                <a:cubicBezTo>
                  <a:pt x="122032" y="179926"/>
                  <a:pt x="116672" y="174542"/>
                  <a:pt x="112741" y="167723"/>
                </a:cubicBezTo>
                <a:lnTo>
                  <a:pt x="65569" y="167723"/>
                </a:lnTo>
                <a:close/>
                <a:moveTo>
                  <a:pt x="180549" y="158750"/>
                </a:moveTo>
                <a:lnTo>
                  <a:pt x="236297" y="158750"/>
                </a:lnTo>
                <a:cubicBezTo>
                  <a:pt x="237369" y="158750"/>
                  <a:pt x="238441" y="159468"/>
                  <a:pt x="239513" y="160545"/>
                </a:cubicBezTo>
                <a:cubicBezTo>
                  <a:pt x="240228" y="161621"/>
                  <a:pt x="240943" y="162698"/>
                  <a:pt x="240586" y="164134"/>
                </a:cubicBezTo>
                <a:cubicBezTo>
                  <a:pt x="233796" y="203614"/>
                  <a:pt x="203063" y="234122"/>
                  <a:pt x="164111" y="240941"/>
                </a:cubicBezTo>
                <a:cubicBezTo>
                  <a:pt x="163753" y="240941"/>
                  <a:pt x="163396" y="240941"/>
                  <a:pt x="163039" y="240941"/>
                </a:cubicBezTo>
                <a:cubicBezTo>
                  <a:pt x="161966" y="240941"/>
                  <a:pt x="160894" y="240582"/>
                  <a:pt x="160537" y="239864"/>
                </a:cubicBezTo>
                <a:cubicBezTo>
                  <a:pt x="159465" y="239147"/>
                  <a:pt x="158750" y="237711"/>
                  <a:pt x="158750" y="236634"/>
                </a:cubicBezTo>
                <a:lnTo>
                  <a:pt x="158750" y="181003"/>
                </a:lnTo>
                <a:cubicBezTo>
                  <a:pt x="158750" y="179208"/>
                  <a:pt x="159822" y="177414"/>
                  <a:pt x="161252" y="177055"/>
                </a:cubicBezTo>
                <a:cubicBezTo>
                  <a:pt x="168042" y="173824"/>
                  <a:pt x="173402" y="168082"/>
                  <a:pt x="176618" y="161621"/>
                </a:cubicBezTo>
                <a:cubicBezTo>
                  <a:pt x="177333" y="159827"/>
                  <a:pt x="178762" y="158750"/>
                  <a:pt x="180549" y="158750"/>
                </a:cubicBezTo>
                <a:close/>
                <a:moveTo>
                  <a:pt x="60209" y="158750"/>
                </a:moveTo>
                <a:lnTo>
                  <a:pt x="115600" y="158750"/>
                </a:lnTo>
                <a:cubicBezTo>
                  <a:pt x="117386" y="158750"/>
                  <a:pt x="118816" y="159827"/>
                  <a:pt x="119888" y="161621"/>
                </a:cubicBezTo>
                <a:cubicBezTo>
                  <a:pt x="122747" y="168082"/>
                  <a:pt x="128107" y="173824"/>
                  <a:pt x="135254" y="177055"/>
                </a:cubicBezTo>
                <a:cubicBezTo>
                  <a:pt x="136684" y="177414"/>
                  <a:pt x="137756" y="179208"/>
                  <a:pt x="137756" y="181003"/>
                </a:cubicBezTo>
                <a:lnTo>
                  <a:pt x="137756" y="236634"/>
                </a:lnTo>
                <a:cubicBezTo>
                  <a:pt x="137756" y="237711"/>
                  <a:pt x="137041" y="239147"/>
                  <a:pt x="135969" y="239864"/>
                </a:cubicBezTo>
                <a:cubicBezTo>
                  <a:pt x="135254" y="240582"/>
                  <a:pt x="134182" y="240941"/>
                  <a:pt x="133110" y="240941"/>
                </a:cubicBezTo>
                <a:cubicBezTo>
                  <a:pt x="133110" y="240941"/>
                  <a:pt x="132753" y="240941"/>
                  <a:pt x="132395" y="240941"/>
                </a:cubicBezTo>
                <a:cubicBezTo>
                  <a:pt x="93086" y="234122"/>
                  <a:pt x="62710" y="203614"/>
                  <a:pt x="55921" y="164134"/>
                </a:cubicBezTo>
                <a:cubicBezTo>
                  <a:pt x="55563" y="162698"/>
                  <a:pt x="55921" y="161621"/>
                  <a:pt x="56635" y="160545"/>
                </a:cubicBezTo>
                <a:cubicBezTo>
                  <a:pt x="57707" y="159468"/>
                  <a:pt x="59137" y="158750"/>
                  <a:pt x="60209" y="158750"/>
                </a:cubicBezTo>
                <a:close/>
                <a:moveTo>
                  <a:pt x="167684" y="65254"/>
                </a:moveTo>
                <a:lnTo>
                  <a:pt x="167684" y="112989"/>
                </a:lnTo>
                <a:cubicBezTo>
                  <a:pt x="174117" y="116578"/>
                  <a:pt x="179834" y="122321"/>
                  <a:pt x="183408" y="128781"/>
                </a:cubicBezTo>
                <a:lnTo>
                  <a:pt x="230579" y="128781"/>
                </a:lnTo>
                <a:cubicBezTo>
                  <a:pt x="223432" y="97556"/>
                  <a:pt x="198774" y="72791"/>
                  <a:pt x="167684" y="65254"/>
                </a:cubicBezTo>
                <a:close/>
                <a:moveTo>
                  <a:pt x="128822" y="65254"/>
                </a:moveTo>
                <a:cubicBezTo>
                  <a:pt x="97374" y="72791"/>
                  <a:pt x="73074" y="97556"/>
                  <a:pt x="65569" y="128781"/>
                </a:cubicBezTo>
                <a:lnTo>
                  <a:pt x="112741" y="128781"/>
                </a:lnTo>
                <a:cubicBezTo>
                  <a:pt x="116672" y="122321"/>
                  <a:pt x="122032" y="116578"/>
                  <a:pt x="128822" y="112989"/>
                </a:cubicBezTo>
                <a:lnTo>
                  <a:pt x="128822" y="65254"/>
                </a:lnTo>
                <a:close/>
                <a:moveTo>
                  <a:pt x="164111" y="55563"/>
                </a:moveTo>
                <a:cubicBezTo>
                  <a:pt x="203063" y="62382"/>
                  <a:pt x="233796" y="93249"/>
                  <a:pt x="240586" y="132370"/>
                </a:cubicBezTo>
                <a:cubicBezTo>
                  <a:pt x="240943" y="133806"/>
                  <a:pt x="240228" y="135242"/>
                  <a:pt x="239513" y="136318"/>
                </a:cubicBezTo>
                <a:cubicBezTo>
                  <a:pt x="238441" y="137036"/>
                  <a:pt x="237369" y="137754"/>
                  <a:pt x="236297" y="137754"/>
                </a:cubicBezTo>
                <a:lnTo>
                  <a:pt x="180549" y="137754"/>
                </a:lnTo>
                <a:cubicBezTo>
                  <a:pt x="178762" y="137754"/>
                  <a:pt x="177333" y="136677"/>
                  <a:pt x="176618" y="135242"/>
                </a:cubicBezTo>
                <a:cubicBezTo>
                  <a:pt x="173402" y="128422"/>
                  <a:pt x="168042" y="123039"/>
                  <a:pt x="161252" y="119808"/>
                </a:cubicBezTo>
                <a:cubicBezTo>
                  <a:pt x="159822" y="119091"/>
                  <a:pt x="158750" y="117296"/>
                  <a:pt x="158750" y="115501"/>
                </a:cubicBezTo>
                <a:lnTo>
                  <a:pt x="158750" y="60229"/>
                </a:lnTo>
                <a:cubicBezTo>
                  <a:pt x="158750" y="58793"/>
                  <a:pt x="159465" y="57358"/>
                  <a:pt x="160537" y="56640"/>
                </a:cubicBezTo>
                <a:cubicBezTo>
                  <a:pt x="161252" y="55563"/>
                  <a:pt x="162681" y="55563"/>
                  <a:pt x="164111" y="55563"/>
                </a:cubicBezTo>
                <a:close/>
                <a:moveTo>
                  <a:pt x="132395" y="55563"/>
                </a:moveTo>
                <a:cubicBezTo>
                  <a:pt x="133468" y="55563"/>
                  <a:pt x="135254" y="55563"/>
                  <a:pt x="135969" y="56640"/>
                </a:cubicBezTo>
                <a:cubicBezTo>
                  <a:pt x="137041" y="57358"/>
                  <a:pt x="137756" y="58793"/>
                  <a:pt x="137756" y="60229"/>
                </a:cubicBezTo>
                <a:lnTo>
                  <a:pt x="137756" y="115501"/>
                </a:lnTo>
                <a:cubicBezTo>
                  <a:pt x="137756" y="117296"/>
                  <a:pt x="136684" y="119091"/>
                  <a:pt x="135254" y="119808"/>
                </a:cubicBezTo>
                <a:cubicBezTo>
                  <a:pt x="128107" y="123039"/>
                  <a:pt x="122747" y="128422"/>
                  <a:pt x="119888" y="135242"/>
                </a:cubicBezTo>
                <a:cubicBezTo>
                  <a:pt x="118816" y="136677"/>
                  <a:pt x="117386" y="137754"/>
                  <a:pt x="115600" y="137754"/>
                </a:cubicBezTo>
                <a:lnTo>
                  <a:pt x="60209" y="137754"/>
                </a:lnTo>
                <a:cubicBezTo>
                  <a:pt x="59137" y="137754"/>
                  <a:pt x="57707" y="137036"/>
                  <a:pt x="56635" y="136318"/>
                </a:cubicBezTo>
                <a:cubicBezTo>
                  <a:pt x="55921" y="135242"/>
                  <a:pt x="55563" y="133806"/>
                  <a:pt x="55921" y="132370"/>
                </a:cubicBezTo>
                <a:cubicBezTo>
                  <a:pt x="62710" y="93249"/>
                  <a:pt x="93086" y="62382"/>
                  <a:pt x="132395" y="55563"/>
                </a:cubicBezTo>
                <a:close/>
                <a:moveTo>
                  <a:pt x="137624" y="9018"/>
                </a:moveTo>
                <a:cubicBezTo>
                  <a:pt x="136183" y="9018"/>
                  <a:pt x="135102" y="10100"/>
                  <a:pt x="135102" y="11543"/>
                </a:cubicBezTo>
                <a:lnTo>
                  <a:pt x="135102" y="31021"/>
                </a:lnTo>
                <a:cubicBezTo>
                  <a:pt x="135102" y="33185"/>
                  <a:pt x="133300" y="34989"/>
                  <a:pt x="131139" y="35349"/>
                </a:cubicBezTo>
                <a:cubicBezTo>
                  <a:pt x="122853" y="36792"/>
                  <a:pt x="114927" y="38956"/>
                  <a:pt x="107001" y="41842"/>
                </a:cubicBezTo>
                <a:cubicBezTo>
                  <a:pt x="104839" y="42564"/>
                  <a:pt x="102677" y="41842"/>
                  <a:pt x="101597" y="40039"/>
                </a:cubicBezTo>
                <a:lnTo>
                  <a:pt x="91869" y="23085"/>
                </a:lnTo>
                <a:cubicBezTo>
                  <a:pt x="91509" y="22364"/>
                  <a:pt x="90788" y="22003"/>
                  <a:pt x="90068" y="22003"/>
                </a:cubicBezTo>
                <a:cubicBezTo>
                  <a:pt x="89347" y="21642"/>
                  <a:pt x="88627" y="22003"/>
                  <a:pt x="88267" y="22003"/>
                </a:cubicBezTo>
                <a:lnTo>
                  <a:pt x="69532" y="32824"/>
                </a:lnTo>
                <a:cubicBezTo>
                  <a:pt x="68812" y="33185"/>
                  <a:pt x="68091" y="33907"/>
                  <a:pt x="68091" y="34628"/>
                </a:cubicBezTo>
                <a:cubicBezTo>
                  <a:pt x="68091" y="35349"/>
                  <a:pt x="68091" y="36071"/>
                  <a:pt x="68452" y="36792"/>
                </a:cubicBezTo>
                <a:lnTo>
                  <a:pt x="77819" y="53385"/>
                </a:lnTo>
                <a:cubicBezTo>
                  <a:pt x="79260" y="55188"/>
                  <a:pt x="78900" y="57713"/>
                  <a:pt x="77098" y="59156"/>
                </a:cubicBezTo>
                <a:cubicBezTo>
                  <a:pt x="70613" y="64567"/>
                  <a:pt x="64489" y="70338"/>
                  <a:pt x="59445" y="76831"/>
                </a:cubicBezTo>
                <a:cubicBezTo>
                  <a:pt x="58004" y="78634"/>
                  <a:pt x="55481" y="78995"/>
                  <a:pt x="53680" y="77913"/>
                </a:cubicBezTo>
                <a:lnTo>
                  <a:pt x="36747" y="68174"/>
                </a:lnTo>
                <a:cubicBezTo>
                  <a:pt x="36387" y="67813"/>
                  <a:pt x="35306" y="67813"/>
                  <a:pt x="34946" y="68174"/>
                </a:cubicBezTo>
                <a:cubicBezTo>
                  <a:pt x="33865" y="68174"/>
                  <a:pt x="33505" y="68535"/>
                  <a:pt x="33145" y="69256"/>
                </a:cubicBezTo>
                <a:lnTo>
                  <a:pt x="22337" y="88013"/>
                </a:lnTo>
                <a:cubicBezTo>
                  <a:pt x="21976" y="88734"/>
                  <a:pt x="21976" y="89456"/>
                  <a:pt x="22337" y="89816"/>
                </a:cubicBezTo>
                <a:cubicBezTo>
                  <a:pt x="22337" y="90899"/>
                  <a:pt x="22697" y="91259"/>
                  <a:pt x="23417" y="91620"/>
                </a:cubicBezTo>
                <a:lnTo>
                  <a:pt x="39990" y="101359"/>
                </a:lnTo>
                <a:cubicBezTo>
                  <a:pt x="42151" y="102441"/>
                  <a:pt x="42872" y="104605"/>
                  <a:pt x="42151" y="106770"/>
                </a:cubicBezTo>
                <a:cubicBezTo>
                  <a:pt x="38909" y="114705"/>
                  <a:pt x="36747" y="122641"/>
                  <a:pt x="35306" y="130937"/>
                </a:cubicBezTo>
                <a:cubicBezTo>
                  <a:pt x="35306" y="133101"/>
                  <a:pt x="33505" y="134905"/>
                  <a:pt x="30983" y="134905"/>
                </a:cubicBezTo>
                <a:lnTo>
                  <a:pt x="11889" y="134905"/>
                </a:lnTo>
                <a:cubicBezTo>
                  <a:pt x="10448" y="134905"/>
                  <a:pt x="9007" y="135987"/>
                  <a:pt x="9007" y="137430"/>
                </a:cubicBezTo>
                <a:lnTo>
                  <a:pt x="9007" y="159072"/>
                </a:lnTo>
                <a:cubicBezTo>
                  <a:pt x="9007" y="160515"/>
                  <a:pt x="10448" y="161597"/>
                  <a:pt x="11889" y="161597"/>
                </a:cubicBezTo>
                <a:lnTo>
                  <a:pt x="30983" y="161597"/>
                </a:lnTo>
                <a:cubicBezTo>
                  <a:pt x="33505" y="161597"/>
                  <a:pt x="35306" y="163401"/>
                  <a:pt x="35306" y="165565"/>
                </a:cubicBezTo>
                <a:cubicBezTo>
                  <a:pt x="36747" y="173861"/>
                  <a:pt x="38909" y="181797"/>
                  <a:pt x="42151" y="189733"/>
                </a:cubicBezTo>
                <a:cubicBezTo>
                  <a:pt x="42872" y="191897"/>
                  <a:pt x="42151" y="194061"/>
                  <a:pt x="39990" y="195504"/>
                </a:cubicBezTo>
                <a:lnTo>
                  <a:pt x="23417" y="204882"/>
                </a:lnTo>
                <a:cubicBezTo>
                  <a:pt x="22697" y="205243"/>
                  <a:pt x="22337" y="205965"/>
                  <a:pt x="22337" y="206686"/>
                </a:cubicBezTo>
                <a:cubicBezTo>
                  <a:pt x="21976" y="207407"/>
                  <a:pt x="21976" y="208129"/>
                  <a:pt x="22337" y="208850"/>
                </a:cubicBezTo>
                <a:lnTo>
                  <a:pt x="33145" y="227246"/>
                </a:lnTo>
                <a:cubicBezTo>
                  <a:pt x="33865" y="228689"/>
                  <a:pt x="35306" y="229050"/>
                  <a:pt x="36747" y="228328"/>
                </a:cubicBezTo>
                <a:lnTo>
                  <a:pt x="53680" y="218589"/>
                </a:lnTo>
                <a:cubicBezTo>
                  <a:pt x="55481" y="217507"/>
                  <a:pt x="58004" y="218229"/>
                  <a:pt x="59445" y="219671"/>
                </a:cubicBezTo>
                <a:cubicBezTo>
                  <a:pt x="64489" y="226164"/>
                  <a:pt x="70613" y="232296"/>
                  <a:pt x="77098" y="237346"/>
                </a:cubicBezTo>
                <a:cubicBezTo>
                  <a:pt x="78900" y="238789"/>
                  <a:pt x="79260" y="240953"/>
                  <a:pt x="77819" y="243478"/>
                </a:cubicBezTo>
                <a:lnTo>
                  <a:pt x="68452" y="260071"/>
                </a:lnTo>
                <a:cubicBezTo>
                  <a:pt x="68091" y="260792"/>
                  <a:pt x="68091" y="261514"/>
                  <a:pt x="68091" y="261874"/>
                </a:cubicBezTo>
                <a:cubicBezTo>
                  <a:pt x="68091" y="262596"/>
                  <a:pt x="68812" y="263317"/>
                  <a:pt x="69532" y="263678"/>
                </a:cubicBezTo>
                <a:lnTo>
                  <a:pt x="88267" y="274499"/>
                </a:lnTo>
                <a:cubicBezTo>
                  <a:pt x="89347" y="275221"/>
                  <a:pt x="90788" y="274860"/>
                  <a:pt x="91869" y="273417"/>
                </a:cubicBezTo>
                <a:lnTo>
                  <a:pt x="101597" y="256464"/>
                </a:lnTo>
                <a:cubicBezTo>
                  <a:pt x="102317" y="255382"/>
                  <a:pt x="103758" y="254660"/>
                  <a:pt x="105199" y="254660"/>
                </a:cubicBezTo>
                <a:cubicBezTo>
                  <a:pt x="105920" y="254660"/>
                  <a:pt x="106280" y="254660"/>
                  <a:pt x="107001" y="254660"/>
                </a:cubicBezTo>
                <a:cubicBezTo>
                  <a:pt x="114927" y="257907"/>
                  <a:pt x="122853" y="260071"/>
                  <a:pt x="131139" y="261514"/>
                </a:cubicBezTo>
                <a:cubicBezTo>
                  <a:pt x="133300" y="261514"/>
                  <a:pt x="135102" y="263317"/>
                  <a:pt x="135102" y="265842"/>
                </a:cubicBezTo>
                <a:lnTo>
                  <a:pt x="135102" y="284960"/>
                </a:lnTo>
                <a:cubicBezTo>
                  <a:pt x="135102" y="286403"/>
                  <a:pt x="136183" y="287845"/>
                  <a:pt x="137624" y="287845"/>
                </a:cubicBezTo>
                <a:lnTo>
                  <a:pt x="158880" y="287845"/>
                </a:lnTo>
                <a:cubicBezTo>
                  <a:pt x="160681" y="287845"/>
                  <a:pt x="161762" y="286403"/>
                  <a:pt x="161762" y="284960"/>
                </a:cubicBezTo>
                <a:lnTo>
                  <a:pt x="161762" y="265842"/>
                </a:lnTo>
                <a:cubicBezTo>
                  <a:pt x="161762" y="263317"/>
                  <a:pt x="163563" y="261514"/>
                  <a:pt x="165725" y="261514"/>
                </a:cubicBezTo>
                <a:cubicBezTo>
                  <a:pt x="173651" y="260071"/>
                  <a:pt x="181937" y="257907"/>
                  <a:pt x="189863" y="254660"/>
                </a:cubicBezTo>
                <a:cubicBezTo>
                  <a:pt x="191664" y="253939"/>
                  <a:pt x="194186" y="254660"/>
                  <a:pt x="195267" y="256464"/>
                </a:cubicBezTo>
                <a:lnTo>
                  <a:pt x="204994" y="273417"/>
                </a:lnTo>
                <a:cubicBezTo>
                  <a:pt x="205355" y="274138"/>
                  <a:pt x="205715" y="274499"/>
                  <a:pt x="206435" y="274499"/>
                </a:cubicBezTo>
                <a:cubicBezTo>
                  <a:pt x="207156" y="274860"/>
                  <a:pt x="207876" y="274860"/>
                  <a:pt x="208597" y="274499"/>
                </a:cubicBezTo>
                <a:lnTo>
                  <a:pt x="227331" y="263678"/>
                </a:lnTo>
                <a:cubicBezTo>
                  <a:pt x="228772" y="262956"/>
                  <a:pt x="229132" y="261514"/>
                  <a:pt x="228052" y="260071"/>
                </a:cubicBezTo>
                <a:lnTo>
                  <a:pt x="218685" y="243478"/>
                </a:lnTo>
                <a:cubicBezTo>
                  <a:pt x="217243" y="240953"/>
                  <a:pt x="217964" y="238789"/>
                  <a:pt x="219765" y="237346"/>
                </a:cubicBezTo>
                <a:cubicBezTo>
                  <a:pt x="226250" y="232296"/>
                  <a:pt x="232015" y="226164"/>
                  <a:pt x="237419" y="219671"/>
                </a:cubicBezTo>
                <a:cubicBezTo>
                  <a:pt x="238860" y="218229"/>
                  <a:pt x="241021" y="217507"/>
                  <a:pt x="242823" y="218589"/>
                </a:cubicBezTo>
                <a:lnTo>
                  <a:pt x="260116" y="228328"/>
                </a:lnTo>
                <a:cubicBezTo>
                  <a:pt x="260476" y="228689"/>
                  <a:pt x="261196" y="229050"/>
                  <a:pt x="261917" y="228689"/>
                </a:cubicBezTo>
                <a:cubicBezTo>
                  <a:pt x="262638" y="228328"/>
                  <a:pt x="262998" y="227968"/>
                  <a:pt x="263718" y="227246"/>
                </a:cubicBezTo>
                <a:lnTo>
                  <a:pt x="274526" y="208850"/>
                </a:lnTo>
                <a:cubicBezTo>
                  <a:pt x="274887" y="207407"/>
                  <a:pt x="274526" y="205965"/>
                  <a:pt x="273446" y="204882"/>
                </a:cubicBezTo>
                <a:lnTo>
                  <a:pt x="256513" y="195504"/>
                </a:lnTo>
                <a:cubicBezTo>
                  <a:pt x="254712" y="194061"/>
                  <a:pt x="253631" y="191897"/>
                  <a:pt x="254712" y="189733"/>
                </a:cubicBezTo>
                <a:cubicBezTo>
                  <a:pt x="257594" y="181797"/>
                  <a:pt x="260116" y="173861"/>
                  <a:pt x="261196" y="165565"/>
                </a:cubicBezTo>
                <a:cubicBezTo>
                  <a:pt x="261557" y="163401"/>
                  <a:pt x="263358" y="161597"/>
                  <a:pt x="265520" y="161597"/>
                </a:cubicBezTo>
                <a:lnTo>
                  <a:pt x="284974" y="161597"/>
                </a:lnTo>
                <a:cubicBezTo>
                  <a:pt x="286415" y="161597"/>
                  <a:pt x="287856" y="160515"/>
                  <a:pt x="287856" y="159072"/>
                </a:cubicBezTo>
                <a:lnTo>
                  <a:pt x="287856" y="137430"/>
                </a:lnTo>
                <a:cubicBezTo>
                  <a:pt x="287856" y="135987"/>
                  <a:pt x="286415" y="134905"/>
                  <a:pt x="284974" y="134905"/>
                </a:cubicBezTo>
                <a:lnTo>
                  <a:pt x="265520" y="134905"/>
                </a:lnTo>
                <a:cubicBezTo>
                  <a:pt x="263358" y="134905"/>
                  <a:pt x="261557" y="133101"/>
                  <a:pt x="261196" y="130937"/>
                </a:cubicBezTo>
                <a:cubicBezTo>
                  <a:pt x="260116" y="122641"/>
                  <a:pt x="257594" y="114705"/>
                  <a:pt x="254712" y="106770"/>
                </a:cubicBezTo>
                <a:cubicBezTo>
                  <a:pt x="253631" y="104605"/>
                  <a:pt x="254712" y="102441"/>
                  <a:pt x="256513" y="101359"/>
                </a:cubicBezTo>
                <a:lnTo>
                  <a:pt x="273446" y="91620"/>
                </a:lnTo>
                <a:cubicBezTo>
                  <a:pt x="274526" y="90899"/>
                  <a:pt x="274887" y="89456"/>
                  <a:pt x="274526" y="88013"/>
                </a:cubicBezTo>
                <a:lnTo>
                  <a:pt x="263718" y="69256"/>
                </a:lnTo>
                <a:cubicBezTo>
                  <a:pt x="262998" y="68535"/>
                  <a:pt x="262638" y="68174"/>
                  <a:pt x="261917" y="68174"/>
                </a:cubicBezTo>
                <a:cubicBezTo>
                  <a:pt x="261196" y="67813"/>
                  <a:pt x="260476" y="67813"/>
                  <a:pt x="260116" y="68174"/>
                </a:cubicBezTo>
                <a:lnTo>
                  <a:pt x="242823" y="77913"/>
                </a:lnTo>
                <a:cubicBezTo>
                  <a:pt x="241021" y="78995"/>
                  <a:pt x="238860" y="78634"/>
                  <a:pt x="237419" y="76831"/>
                </a:cubicBezTo>
                <a:cubicBezTo>
                  <a:pt x="232015" y="70338"/>
                  <a:pt x="226250" y="64567"/>
                  <a:pt x="219765" y="59156"/>
                </a:cubicBezTo>
                <a:cubicBezTo>
                  <a:pt x="217964" y="57713"/>
                  <a:pt x="217243" y="55188"/>
                  <a:pt x="218685" y="53385"/>
                </a:cubicBezTo>
                <a:lnTo>
                  <a:pt x="228052" y="36792"/>
                </a:lnTo>
                <a:cubicBezTo>
                  <a:pt x="229132" y="35349"/>
                  <a:pt x="228772" y="33907"/>
                  <a:pt x="227331" y="32824"/>
                </a:cubicBezTo>
                <a:lnTo>
                  <a:pt x="208597" y="22003"/>
                </a:lnTo>
                <a:cubicBezTo>
                  <a:pt x="207876" y="22003"/>
                  <a:pt x="207156" y="21642"/>
                  <a:pt x="206435" y="22003"/>
                </a:cubicBezTo>
                <a:cubicBezTo>
                  <a:pt x="205715" y="22003"/>
                  <a:pt x="205355" y="22364"/>
                  <a:pt x="204994" y="23085"/>
                </a:cubicBezTo>
                <a:lnTo>
                  <a:pt x="195267" y="40039"/>
                </a:lnTo>
                <a:cubicBezTo>
                  <a:pt x="194186" y="41842"/>
                  <a:pt x="191664" y="42564"/>
                  <a:pt x="189863" y="41842"/>
                </a:cubicBezTo>
                <a:cubicBezTo>
                  <a:pt x="181937" y="38956"/>
                  <a:pt x="173651" y="36792"/>
                  <a:pt x="165725" y="35349"/>
                </a:cubicBezTo>
                <a:cubicBezTo>
                  <a:pt x="163563" y="34989"/>
                  <a:pt x="161762" y="33185"/>
                  <a:pt x="161762" y="31021"/>
                </a:cubicBezTo>
                <a:lnTo>
                  <a:pt x="161762" y="11543"/>
                </a:lnTo>
                <a:cubicBezTo>
                  <a:pt x="161762" y="10100"/>
                  <a:pt x="160681" y="9018"/>
                  <a:pt x="158880" y="9018"/>
                </a:cubicBezTo>
                <a:lnTo>
                  <a:pt x="137624" y="9018"/>
                </a:lnTo>
                <a:close/>
                <a:moveTo>
                  <a:pt x="137624" y="0"/>
                </a:moveTo>
                <a:lnTo>
                  <a:pt x="158880" y="0"/>
                </a:lnTo>
                <a:cubicBezTo>
                  <a:pt x="165725" y="0"/>
                  <a:pt x="170769" y="5050"/>
                  <a:pt x="170769" y="11543"/>
                </a:cubicBezTo>
                <a:lnTo>
                  <a:pt x="170769" y="27053"/>
                </a:lnTo>
                <a:cubicBezTo>
                  <a:pt x="176893" y="28135"/>
                  <a:pt x="183378" y="29939"/>
                  <a:pt x="189503" y="32103"/>
                </a:cubicBezTo>
                <a:lnTo>
                  <a:pt x="197068" y="18757"/>
                </a:lnTo>
                <a:cubicBezTo>
                  <a:pt x="198870" y="15871"/>
                  <a:pt x="201392" y="14068"/>
                  <a:pt x="204274" y="13346"/>
                </a:cubicBezTo>
                <a:cubicBezTo>
                  <a:pt x="207156" y="12264"/>
                  <a:pt x="210398" y="12985"/>
                  <a:pt x="213280" y="14428"/>
                </a:cubicBezTo>
                <a:lnTo>
                  <a:pt x="231654" y="25250"/>
                </a:lnTo>
                <a:cubicBezTo>
                  <a:pt x="237419" y="28496"/>
                  <a:pt x="239220" y="35710"/>
                  <a:pt x="235978" y="41121"/>
                </a:cubicBezTo>
                <a:lnTo>
                  <a:pt x="228052" y="54828"/>
                </a:lnTo>
                <a:cubicBezTo>
                  <a:pt x="233095" y="58795"/>
                  <a:pt x="237779" y="63485"/>
                  <a:pt x="242102" y="68174"/>
                </a:cubicBezTo>
                <a:lnTo>
                  <a:pt x="255432" y="60599"/>
                </a:lnTo>
                <a:cubicBezTo>
                  <a:pt x="257954" y="58795"/>
                  <a:pt x="261196" y="58435"/>
                  <a:pt x="264079" y="59517"/>
                </a:cubicBezTo>
                <a:cubicBezTo>
                  <a:pt x="267321" y="59878"/>
                  <a:pt x="269843" y="62042"/>
                  <a:pt x="271284" y="64567"/>
                </a:cubicBezTo>
                <a:lnTo>
                  <a:pt x="282092" y="83684"/>
                </a:lnTo>
                <a:cubicBezTo>
                  <a:pt x="285335" y="89095"/>
                  <a:pt x="283533" y="96309"/>
                  <a:pt x="278129" y="99556"/>
                </a:cubicBezTo>
                <a:lnTo>
                  <a:pt x="264439" y="107130"/>
                </a:lnTo>
                <a:cubicBezTo>
                  <a:pt x="266601" y="113262"/>
                  <a:pt x="268042" y="119394"/>
                  <a:pt x="269483" y="125887"/>
                </a:cubicBezTo>
                <a:lnTo>
                  <a:pt x="284974" y="125887"/>
                </a:lnTo>
                <a:cubicBezTo>
                  <a:pt x="291459" y="125887"/>
                  <a:pt x="296503" y="130937"/>
                  <a:pt x="296503" y="137430"/>
                </a:cubicBezTo>
                <a:lnTo>
                  <a:pt x="296503" y="159072"/>
                </a:lnTo>
                <a:cubicBezTo>
                  <a:pt x="296503" y="165565"/>
                  <a:pt x="291459" y="170976"/>
                  <a:pt x="284974" y="170976"/>
                </a:cubicBezTo>
                <a:lnTo>
                  <a:pt x="269483" y="170976"/>
                </a:lnTo>
                <a:cubicBezTo>
                  <a:pt x="268042" y="177108"/>
                  <a:pt x="266601" y="183240"/>
                  <a:pt x="264439" y="189372"/>
                </a:cubicBezTo>
                <a:lnTo>
                  <a:pt x="278129" y="196947"/>
                </a:lnTo>
                <a:cubicBezTo>
                  <a:pt x="283533" y="200554"/>
                  <a:pt x="285335" y="207768"/>
                  <a:pt x="282092" y="213179"/>
                </a:cubicBezTo>
                <a:lnTo>
                  <a:pt x="271284" y="231936"/>
                </a:lnTo>
                <a:cubicBezTo>
                  <a:pt x="269843" y="234460"/>
                  <a:pt x="267321" y="236625"/>
                  <a:pt x="264079" y="237346"/>
                </a:cubicBezTo>
                <a:cubicBezTo>
                  <a:pt x="261196" y="238068"/>
                  <a:pt x="257954" y="237707"/>
                  <a:pt x="255432" y="236264"/>
                </a:cubicBezTo>
                <a:lnTo>
                  <a:pt x="242102" y="228328"/>
                </a:lnTo>
                <a:cubicBezTo>
                  <a:pt x="237779" y="233378"/>
                  <a:pt x="233095" y="237707"/>
                  <a:pt x="228052" y="242035"/>
                </a:cubicBezTo>
                <a:lnTo>
                  <a:pt x="235978" y="255382"/>
                </a:lnTo>
                <a:cubicBezTo>
                  <a:pt x="239220" y="261153"/>
                  <a:pt x="237419" y="268367"/>
                  <a:pt x="231654" y="271613"/>
                </a:cubicBezTo>
                <a:lnTo>
                  <a:pt x="213280" y="282074"/>
                </a:lnTo>
                <a:cubicBezTo>
                  <a:pt x="210398" y="283878"/>
                  <a:pt x="207156" y="284238"/>
                  <a:pt x="204274" y="283517"/>
                </a:cubicBezTo>
                <a:cubicBezTo>
                  <a:pt x="201392" y="282795"/>
                  <a:pt x="198870" y="280631"/>
                  <a:pt x="197068" y="278106"/>
                </a:cubicBezTo>
                <a:lnTo>
                  <a:pt x="189503" y="264399"/>
                </a:lnTo>
                <a:cubicBezTo>
                  <a:pt x="183378" y="266564"/>
                  <a:pt x="176893" y="268367"/>
                  <a:pt x="170769" y="269449"/>
                </a:cubicBezTo>
                <a:lnTo>
                  <a:pt x="170769" y="284960"/>
                </a:lnTo>
                <a:cubicBezTo>
                  <a:pt x="170769" y="291452"/>
                  <a:pt x="165725" y="296502"/>
                  <a:pt x="158880" y="296502"/>
                </a:cubicBezTo>
                <a:lnTo>
                  <a:pt x="137624" y="296502"/>
                </a:lnTo>
                <a:cubicBezTo>
                  <a:pt x="131139" y="296502"/>
                  <a:pt x="125735" y="291452"/>
                  <a:pt x="125735" y="284960"/>
                </a:cubicBezTo>
                <a:lnTo>
                  <a:pt x="125735" y="269449"/>
                </a:lnTo>
                <a:cubicBezTo>
                  <a:pt x="119610" y="268367"/>
                  <a:pt x="113485" y="266564"/>
                  <a:pt x="107001" y="264399"/>
                </a:cubicBezTo>
                <a:lnTo>
                  <a:pt x="99435" y="278106"/>
                </a:lnTo>
                <a:cubicBezTo>
                  <a:pt x="97994" y="280631"/>
                  <a:pt x="95472" y="282795"/>
                  <a:pt x="92230" y="283517"/>
                </a:cubicBezTo>
                <a:cubicBezTo>
                  <a:pt x="89347" y="284238"/>
                  <a:pt x="86105" y="283878"/>
                  <a:pt x="83583" y="282074"/>
                </a:cubicBezTo>
                <a:lnTo>
                  <a:pt x="64849" y="271613"/>
                </a:lnTo>
                <a:cubicBezTo>
                  <a:pt x="62327" y="269810"/>
                  <a:pt x="60165" y="267285"/>
                  <a:pt x="59445" y="264399"/>
                </a:cubicBezTo>
                <a:cubicBezTo>
                  <a:pt x="58724" y="261514"/>
                  <a:pt x="59085" y="258267"/>
                  <a:pt x="60526" y="255382"/>
                </a:cubicBezTo>
                <a:lnTo>
                  <a:pt x="68452" y="242035"/>
                </a:lnTo>
                <a:cubicBezTo>
                  <a:pt x="63408" y="237707"/>
                  <a:pt x="59085" y="233378"/>
                  <a:pt x="54761" y="228328"/>
                </a:cubicBezTo>
                <a:lnTo>
                  <a:pt x="41431" y="236264"/>
                </a:lnTo>
                <a:cubicBezTo>
                  <a:pt x="35667" y="239510"/>
                  <a:pt x="28821" y="237346"/>
                  <a:pt x="25219" y="231936"/>
                </a:cubicBezTo>
                <a:lnTo>
                  <a:pt x="14411" y="213179"/>
                </a:lnTo>
                <a:cubicBezTo>
                  <a:pt x="12969" y="210654"/>
                  <a:pt x="12609" y="207407"/>
                  <a:pt x="13330" y="204161"/>
                </a:cubicBezTo>
                <a:cubicBezTo>
                  <a:pt x="14411" y="201275"/>
                  <a:pt x="16212" y="198750"/>
                  <a:pt x="19094" y="196947"/>
                </a:cubicBezTo>
                <a:lnTo>
                  <a:pt x="32424" y="189372"/>
                </a:lnTo>
                <a:cubicBezTo>
                  <a:pt x="30262" y="183240"/>
                  <a:pt x="28461" y="177108"/>
                  <a:pt x="27380" y="170976"/>
                </a:cubicBezTo>
                <a:lnTo>
                  <a:pt x="11889" y="170976"/>
                </a:lnTo>
                <a:cubicBezTo>
                  <a:pt x="5404" y="170976"/>
                  <a:pt x="0" y="165565"/>
                  <a:pt x="0" y="159072"/>
                </a:cubicBezTo>
                <a:lnTo>
                  <a:pt x="0" y="137430"/>
                </a:lnTo>
                <a:cubicBezTo>
                  <a:pt x="0" y="130937"/>
                  <a:pt x="5404" y="125887"/>
                  <a:pt x="11889" y="125887"/>
                </a:cubicBezTo>
                <a:lnTo>
                  <a:pt x="27380" y="125887"/>
                </a:lnTo>
                <a:cubicBezTo>
                  <a:pt x="28461" y="119394"/>
                  <a:pt x="30262" y="113262"/>
                  <a:pt x="32424" y="107130"/>
                </a:cubicBezTo>
                <a:lnTo>
                  <a:pt x="19094" y="99556"/>
                </a:lnTo>
                <a:cubicBezTo>
                  <a:pt x="16212" y="98113"/>
                  <a:pt x="14411" y="95227"/>
                  <a:pt x="13330" y="92341"/>
                </a:cubicBezTo>
                <a:cubicBezTo>
                  <a:pt x="12609" y="89456"/>
                  <a:pt x="12969" y="86209"/>
                  <a:pt x="14411" y="83684"/>
                </a:cubicBezTo>
                <a:lnTo>
                  <a:pt x="25219" y="64567"/>
                </a:lnTo>
                <a:cubicBezTo>
                  <a:pt x="27020" y="62042"/>
                  <a:pt x="29542" y="59878"/>
                  <a:pt x="32424" y="59517"/>
                </a:cubicBezTo>
                <a:cubicBezTo>
                  <a:pt x="35306" y="58435"/>
                  <a:pt x="38549" y="58795"/>
                  <a:pt x="41431" y="60599"/>
                </a:cubicBezTo>
                <a:lnTo>
                  <a:pt x="54761" y="68174"/>
                </a:lnTo>
                <a:cubicBezTo>
                  <a:pt x="59085" y="63485"/>
                  <a:pt x="63408" y="58795"/>
                  <a:pt x="68452" y="54828"/>
                </a:cubicBezTo>
                <a:lnTo>
                  <a:pt x="60526" y="41121"/>
                </a:lnTo>
                <a:cubicBezTo>
                  <a:pt x="59085" y="38596"/>
                  <a:pt x="58724" y="35349"/>
                  <a:pt x="59445" y="32103"/>
                </a:cubicBezTo>
                <a:cubicBezTo>
                  <a:pt x="60165" y="29217"/>
                  <a:pt x="62327" y="26692"/>
                  <a:pt x="64849" y="25250"/>
                </a:cubicBezTo>
                <a:lnTo>
                  <a:pt x="83583" y="14428"/>
                </a:lnTo>
                <a:cubicBezTo>
                  <a:pt x="86105" y="12985"/>
                  <a:pt x="89347" y="12264"/>
                  <a:pt x="92230" y="13346"/>
                </a:cubicBezTo>
                <a:cubicBezTo>
                  <a:pt x="95472" y="14068"/>
                  <a:pt x="97994" y="15871"/>
                  <a:pt x="99435" y="18757"/>
                </a:cubicBezTo>
                <a:lnTo>
                  <a:pt x="107001" y="32103"/>
                </a:lnTo>
                <a:cubicBezTo>
                  <a:pt x="113485" y="29939"/>
                  <a:pt x="119610" y="28135"/>
                  <a:pt x="125735" y="27053"/>
                </a:cubicBezTo>
                <a:lnTo>
                  <a:pt x="125735" y="11543"/>
                </a:lnTo>
                <a:cubicBezTo>
                  <a:pt x="125735" y="5050"/>
                  <a:pt x="131139" y="0"/>
                  <a:pt x="1376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0" name="Freeform 936">
            <a:extLst>
              <a:ext uri="{FF2B5EF4-FFF2-40B4-BE49-F238E27FC236}">
                <a16:creationId xmlns:a16="http://schemas.microsoft.com/office/drawing/2014/main" id="{2B0E588F-E07B-4B48-9AF0-52FFB0790289}"/>
              </a:ext>
            </a:extLst>
          </p:cNvPr>
          <p:cNvSpPr>
            <a:spLocks noChangeArrowheads="1"/>
          </p:cNvSpPr>
          <p:nvPr/>
        </p:nvSpPr>
        <p:spPr bwMode="auto">
          <a:xfrm>
            <a:off x="19790902" y="7459157"/>
            <a:ext cx="794198" cy="794198"/>
          </a:xfrm>
          <a:custGeom>
            <a:avLst/>
            <a:gdLst>
              <a:gd name="T0" fmla="*/ 166384 w 296503"/>
              <a:gd name="T1" fmla="*/ 230760 h 296053"/>
              <a:gd name="T2" fmla="*/ 159150 w 296503"/>
              <a:gd name="T3" fmla="*/ 233316 h 296053"/>
              <a:gd name="T4" fmla="*/ 136001 w 296503"/>
              <a:gd name="T5" fmla="*/ 243537 h 296053"/>
              <a:gd name="T6" fmla="*/ 138171 w 296503"/>
              <a:gd name="T7" fmla="*/ 254490 h 296053"/>
              <a:gd name="T8" fmla="*/ 121171 w 296503"/>
              <a:gd name="T9" fmla="*/ 273839 h 296053"/>
              <a:gd name="T10" fmla="*/ 232576 w 296503"/>
              <a:gd name="T11" fmla="*/ 290999 h 296053"/>
              <a:gd name="T12" fmla="*/ 227512 w 296503"/>
              <a:gd name="T13" fmla="*/ 244632 h 296053"/>
              <a:gd name="T14" fmla="*/ 222447 w 296503"/>
              <a:gd name="T15" fmla="*/ 239522 h 296053"/>
              <a:gd name="T16" fmla="*/ 194596 w 296503"/>
              <a:gd name="T17" fmla="*/ 205569 h 296053"/>
              <a:gd name="T18" fmla="*/ 57149 w 296503"/>
              <a:gd name="T19" fmla="*/ 178553 h 296053"/>
              <a:gd name="T20" fmla="*/ 56789 w 296503"/>
              <a:gd name="T21" fmla="*/ 190601 h 296053"/>
              <a:gd name="T22" fmla="*/ 45215 w 296503"/>
              <a:gd name="T23" fmla="*/ 190966 h 296053"/>
              <a:gd name="T24" fmla="*/ 45215 w 296503"/>
              <a:gd name="T25" fmla="*/ 263980 h 296053"/>
              <a:gd name="T26" fmla="*/ 128044 w 296503"/>
              <a:gd name="T27" fmla="*/ 249744 h 296053"/>
              <a:gd name="T28" fmla="*/ 149746 w 296503"/>
              <a:gd name="T29" fmla="*/ 220537 h 296053"/>
              <a:gd name="T30" fmla="*/ 188809 w 296503"/>
              <a:gd name="T31" fmla="*/ 197173 h 296053"/>
              <a:gd name="T32" fmla="*/ 166745 w 296503"/>
              <a:gd name="T33" fmla="*/ 169790 h 296053"/>
              <a:gd name="T34" fmla="*/ 147214 w 296503"/>
              <a:gd name="T35" fmla="*/ 176363 h 296053"/>
              <a:gd name="T36" fmla="*/ 100915 w 296503"/>
              <a:gd name="T37" fmla="*/ 134015 h 296053"/>
              <a:gd name="T38" fmla="*/ 112852 w 296503"/>
              <a:gd name="T39" fmla="*/ 126347 h 296053"/>
              <a:gd name="T40" fmla="*/ 166745 w 296503"/>
              <a:gd name="T41" fmla="*/ 160664 h 296053"/>
              <a:gd name="T42" fmla="*/ 225341 w 296503"/>
              <a:gd name="T43" fmla="*/ 129633 h 296053"/>
              <a:gd name="T44" fmla="*/ 168916 w 296503"/>
              <a:gd name="T45" fmla="*/ 63917 h 296053"/>
              <a:gd name="T46" fmla="*/ 197852 w 296503"/>
              <a:gd name="T47" fmla="*/ 188410 h 296053"/>
              <a:gd name="T48" fmla="*/ 197852 w 296503"/>
              <a:gd name="T49" fmla="*/ 196808 h 296053"/>
              <a:gd name="T50" fmla="*/ 231852 w 296503"/>
              <a:gd name="T51" fmla="*/ 235141 h 296053"/>
              <a:gd name="T52" fmla="*/ 232576 w 296503"/>
              <a:gd name="T53" fmla="*/ 300125 h 296053"/>
              <a:gd name="T54" fmla="*/ 112128 w 296503"/>
              <a:gd name="T55" fmla="*/ 273839 h 296053"/>
              <a:gd name="T56" fmla="*/ 45215 w 296503"/>
              <a:gd name="T57" fmla="*/ 273108 h 296053"/>
              <a:gd name="T58" fmla="*/ 48469 w 296503"/>
              <a:gd name="T59" fmla="*/ 182204 h 296053"/>
              <a:gd name="T60" fmla="*/ 100915 w 296503"/>
              <a:gd name="T61" fmla="*/ 125252 h 296053"/>
              <a:gd name="T62" fmla="*/ 168916 w 296503"/>
              <a:gd name="T63" fmla="*/ 63917 h 296053"/>
              <a:gd name="T64" fmla="*/ 172561 w 296503"/>
              <a:gd name="T65" fmla="*/ 1367 h 296053"/>
              <a:gd name="T66" fmla="*/ 257358 w 296503"/>
              <a:gd name="T67" fmla="*/ 36705 h 296053"/>
              <a:gd name="T68" fmla="*/ 261707 w 296503"/>
              <a:gd name="T69" fmla="*/ 90991 h 296053"/>
              <a:gd name="T70" fmla="*/ 298307 w 296503"/>
              <a:gd name="T71" fmla="*/ 129611 h 296053"/>
              <a:gd name="T72" fmla="*/ 261707 w 296503"/>
              <a:gd name="T73" fmla="*/ 168229 h 296053"/>
              <a:gd name="T74" fmla="*/ 257358 w 296503"/>
              <a:gd name="T75" fmla="*/ 222878 h 296053"/>
              <a:gd name="T76" fmla="*/ 237428 w 296503"/>
              <a:gd name="T77" fmla="*/ 218142 h 296053"/>
              <a:gd name="T78" fmla="*/ 252647 w 296503"/>
              <a:gd name="T79" fmla="*/ 213770 h 296053"/>
              <a:gd name="T80" fmla="*/ 254097 w 296503"/>
              <a:gd name="T81" fmla="*/ 163127 h 296053"/>
              <a:gd name="T82" fmla="*/ 254097 w 296503"/>
              <a:gd name="T83" fmla="*/ 96090 h 296053"/>
              <a:gd name="T84" fmla="*/ 252647 w 296503"/>
              <a:gd name="T85" fmla="*/ 45814 h 296053"/>
              <a:gd name="T86" fmla="*/ 202639 w 296503"/>
              <a:gd name="T87" fmla="*/ 44356 h 296053"/>
              <a:gd name="T88" fmla="*/ 135960 w 296503"/>
              <a:gd name="T89" fmla="*/ 44356 h 296053"/>
              <a:gd name="T90" fmla="*/ 85952 w 296503"/>
              <a:gd name="T91" fmla="*/ 45814 h 296053"/>
              <a:gd name="T92" fmla="*/ 84502 w 296503"/>
              <a:gd name="T93" fmla="*/ 96090 h 296053"/>
              <a:gd name="T94" fmla="*/ 54426 w 296503"/>
              <a:gd name="T95" fmla="*/ 132890 h 296053"/>
              <a:gd name="T96" fmla="*/ 48264 w 296503"/>
              <a:gd name="T97" fmla="*/ 139080 h 296053"/>
              <a:gd name="T98" fmla="*/ 41741 w 296503"/>
              <a:gd name="T99" fmla="*/ 126331 h 296053"/>
              <a:gd name="T100" fmla="*/ 76893 w 296503"/>
              <a:gd name="T101" fmla="*/ 41077 h 296053"/>
              <a:gd name="T102" fmla="*/ 131250 w 296503"/>
              <a:gd name="T103" fmla="*/ 36705 h 296053"/>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6503" h="296053">
                <a:moveTo>
                  <a:pt x="193419" y="202780"/>
                </a:moveTo>
                <a:cubicBezTo>
                  <a:pt x="179398" y="202780"/>
                  <a:pt x="167175" y="213584"/>
                  <a:pt x="165377" y="227629"/>
                </a:cubicBezTo>
                <a:cubicBezTo>
                  <a:pt x="165377" y="229069"/>
                  <a:pt x="164299" y="230510"/>
                  <a:pt x="162501" y="231230"/>
                </a:cubicBezTo>
                <a:cubicBezTo>
                  <a:pt x="161063" y="231590"/>
                  <a:pt x="159266" y="231230"/>
                  <a:pt x="158187" y="230150"/>
                </a:cubicBezTo>
                <a:cubicBezTo>
                  <a:pt x="155671" y="227989"/>
                  <a:pt x="152075" y="226548"/>
                  <a:pt x="148840" y="226548"/>
                </a:cubicBezTo>
                <a:cubicBezTo>
                  <a:pt x="141290" y="226548"/>
                  <a:pt x="135178" y="232670"/>
                  <a:pt x="135178" y="240233"/>
                </a:cubicBezTo>
                <a:cubicBezTo>
                  <a:pt x="135178" y="242754"/>
                  <a:pt x="135897" y="244915"/>
                  <a:pt x="136976" y="246715"/>
                </a:cubicBezTo>
                <a:cubicBezTo>
                  <a:pt x="137695" y="248156"/>
                  <a:pt x="137695" y="249596"/>
                  <a:pt x="137335" y="251037"/>
                </a:cubicBezTo>
                <a:cubicBezTo>
                  <a:pt x="136616" y="252477"/>
                  <a:pt x="135538" y="253198"/>
                  <a:pt x="134100" y="253558"/>
                </a:cubicBezTo>
                <a:cubicBezTo>
                  <a:pt x="125831" y="255358"/>
                  <a:pt x="120438" y="262201"/>
                  <a:pt x="120438" y="270124"/>
                </a:cubicBezTo>
                <a:cubicBezTo>
                  <a:pt x="120438" y="279487"/>
                  <a:pt x="127988" y="287050"/>
                  <a:pt x="137335" y="287050"/>
                </a:cubicBezTo>
                <a:lnTo>
                  <a:pt x="231169" y="287050"/>
                </a:lnTo>
                <a:cubicBezTo>
                  <a:pt x="243752" y="287050"/>
                  <a:pt x="254178" y="276606"/>
                  <a:pt x="254178" y="264002"/>
                </a:cubicBezTo>
                <a:cubicBezTo>
                  <a:pt x="254178" y="249957"/>
                  <a:pt x="241235" y="238432"/>
                  <a:pt x="226135" y="241313"/>
                </a:cubicBezTo>
                <a:cubicBezTo>
                  <a:pt x="224697" y="242034"/>
                  <a:pt x="223259" y="241313"/>
                  <a:pt x="222181" y="240233"/>
                </a:cubicBezTo>
                <a:cubicBezTo>
                  <a:pt x="221102" y="239153"/>
                  <a:pt x="220743" y="237712"/>
                  <a:pt x="221102" y="236272"/>
                </a:cubicBezTo>
                <a:cubicBezTo>
                  <a:pt x="221462" y="234471"/>
                  <a:pt x="221462" y="232670"/>
                  <a:pt x="221462" y="231230"/>
                </a:cubicBezTo>
                <a:cubicBezTo>
                  <a:pt x="221462" y="215744"/>
                  <a:pt x="208879" y="202780"/>
                  <a:pt x="193419" y="202780"/>
                </a:cubicBezTo>
                <a:close/>
                <a:moveTo>
                  <a:pt x="100305" y="132195"/>
                </a:moveTo>
                <a:cubicBezTo>
                  <a:pt x="76577" y="132195"/>
                  <a:pt x="56804" y="152002"/>
                  <a:pt x="56804" y="176130"/>
                </a:cubicBezTo>
                <a:cubicBezTo>
                  <a:pt x="56804" y="178651"/>
                  <a:pt x="57163" y="181172"/>
                  <a:pt x="57882" y="184053"/>
                </a:cubicBezTo>
                <a:cubicBezTo>
                  <a:pt x="57882" y="185494"/>
                  <a:pt x="57523" y="186934"/>
                  <a:pt x="56444" y="188015"/>
                </a:cubicBezTo>
                <a:cubicBezTo>
                  <a:pt x="55366" y="189095"/>
                  <a:pt x="53928" y="189455"/>
                  <a:pt x="52490" y="189095"/>
                </a:cubicBezTo>
                <a:cubicBezTo>
                  <a:pt x="49973" y="188735"/>
                  <a:pt x="47456" y="188375"/>
                  <a:pt x="44940" y="188375"/>
                </a:cubicBezTo>
                <a:cubicBezTo>
                  <a:pt x="25166" y="188375"/>
                  <a:pt x="8988" y="204580"/>
                  <a:pt x="8988" y="224387"/>
                </a:cubicBezTo>
                <a:cubicBezTo>
                  <a:pt x="8988" y="244555"/>
                  <a:pt x="25166" y="260400"/>
                  <a:pt x="44940" y="260400"/>
                </a:cubicBezTo>
                <a:lnTo>
                  <a:pt x="113248" y="260400"/>
                </a:lnTo>
                <a:cubicBezTo>
                  <a:pt x="115764" y="254278"/>
                  <a:pt x="120798" y="249236"/>
                  <a:pt x="127269" y="246355"/>
                </a:cubicBezTo>
                <a:cubicBezTo>
                  <a:pt x="126550" y="244555"/>
                  <a:pt x="126550" y="242394"/>
                  <a:pt x="126550" y="240233"/>
                </a:cubicBezTo>
                <a:cubicBezTo>
                  <a:pt x="126550" y="227989"/>
                  <a:pt x="136616" y="217545"/>
                  <a:pt x="148840" y="217545"/>
                </a:cubicBezTo>
                <a:cubicBezTo>
                  <a:pt x="152075" y="217545"/>
                  <a:pt x="155311" y="218265"/>
                  <a:pt x="158187" y="219706"/>
                </a:cubicBezTo>
                <a:cubicBezTo>
                  <a:pt x="162142" y="206381"/>
                  <a:pt x="174006" y="196658"/>
                  <a:pt x="187667" y="194497"/>
                </a:cubicBezTo>
                <a:cubicBezTo>
                  <a:pt x="188027" y="192696"/>
                  <a:pt x="188027" y="191256"/>
                  <a:pt x="188027" y="189455"/>
                </a:cubicBezTo>
                <a:cubicBezTo>
                  <a:pt x="188027" y="177211"/>
                  <a:pt x="177960" y="167487"/>
                  <a:pt x="165737" y="167487"/>
                </a:cubicBezTo>
                <a:cubicBezTo>
                  <a:pt x="160344" y="167487"/>
                  <a:pt x="155311" y="169288"/>
                  <a:pt x="150997" y="173249"/>
                </a:cubicBezTo>
                <a:cubicBezTo>
                  <a:pt x="149918" y="173970"/>
                  <a:pt x="148121" y="174690"/>
                  <a:pt x="146323" y="173970"/>
                </a:cubicBezTo>
                <a:cubicBezTo>
                  <a:pt x="144885" y="173609"/>
                  <a:pt x="143807" y="172169"/>
                  <a:pt x="143807" y="170368"/>
                </a:cubicBezTo>
                <a:cubicBezTo>
                  <a:pt x="140930" y="148761"/>
                  <a:pt x="122236" y="132195"/>
                  <a:pt x="100305" y="132195"/>
                </a:cubicBezTo>
                <a:close/>
                <a:moveTo>
                  <a:pt x="167894" y="71693"/>
                </a:moveTo>
                <a:cubicBezTo>
                  <a:pt x="138054" y="71693"/>
                  <a:pt x="113607" y="95462"/>
                  <a:pt x="112169" y="124632"/>
                </a:cubicBezTo>
                <a:cubicBezTo>
                  <a:pt x="130864" y="128954"/>
                  <a:pt x="145964" y="143359"/>
                  <a:pt x="150997" y="162085"/>
                </a:cubicBezTo>
                <a:cubicBezTo>
                  <a:pt x="155671" y="159564"/>
                  <a:pt x="160704" y="158484"/>
                  <a:pt x="165737" y="158484"/>
                </a:cubicBezTo>
                <a:cubicBezTo>
                  <a:pt x="178679" y="158484"/>
                  <a:pt x="189465" y="166047"/>
                  <a:pt x="194498" y="176851"/>
                </a:cubicBezTo>
                <a:cubicBezTo>
                  <a:pt x="212114" y="167487"/>
                  <a:pt x="223978" y="149121"/>
                  <a:pt x="223978" y="127873"/>
                </a:cubicBezTo>
                <a:cubicBezTo>
                  <a:pt x="223978" y="96902"/>
                  <a:pt x="198812" y="71693"/>
                  <a:pt x="167894" y="71693"/>
                </a:cubicBezTo>
                <a:close/>
                <a:moveTo>
                  <a:pt x="167894" y="63050"/>
                </a:moveTo>
                <a:cubicBezTo>
                  <a:pt x="203486" y="63050"/>
                  <a:pt x="232966" y="92220"/>
                  <a:pt x="232966" y="127873"/>
                </a:cubicBezTo>
                <a:cubicBezTo>
                  <a:pt x="232966" y="153442"/>
                  <a:pt x="217867" y="175410"/>
                  <a:pt x="196655" y="185854"/>
                </a:cubicBezTo>
                <a:cubicBezTo>
                  <a:pt x="197015" y="187294"/>
                  <a:pt x="197015" y="188375"/>
                  <a:pt x="197015" y="189455"/>
                </a:cubicBezTo>
                <a:cubicBezTo>
                  <a:pt x="197015" y="191256"/>
                  <a:pt x="197015" y="192696"/>
                  <a:pt x="196655" y="194137"/>
                </a:cubicBezTo>
                <a:cubicBezTo>
                  <a:pt x="215709" y="195577"/>
                  <a:pt x="230450" y="211783"/>
                  <a:pt x="230450" y="231230"/>
                </a:cubicBezTo>
                <a:cubicBezTo>
                  <a:pt x="230450" y="231590"/>
                  <a:pt x="230450" y="231590"/>
                  <a:pt x="230450" y="231950"/>
                </a:cubicBezTo>
                <a:cubicBezTo>
                  <a:pt x="248425" y="231950"/>
                  <a:pt x="263165" y="246355"/>
                  <a:pt x="263165" y="264002"/>
                </a:cubicBezTo>
                <a:cubicBezTo>
                  <a:pt x="263165" y="281648"/>
                  <a:pt x="248785" y="296053"/>
                  <a:pt x="231169" y="296053"/>
                </a:cubicBezTo>
                <a:lnTo>
                  <a:pt x="137335" y="296053"/>
                </a:lnTo>
                <a:cubicBezTo>
                  <a:pt x="122955" y="296053"/>
                  <a:pt x="111450" y="284529"/>
                  <a:pt x="111450" y="270124"/>
                </a:cubicBezTo>
                <a:cubicBezTo>
                  <a:pt x="111450" y="270124"/>
                  <a:pt x="111450" y="269764"/>
                  <a:pt x="111450" y="269403"/>
                </a:cubicBezTo>
                <a:lnTo>
                  <a:pt x="44940" y="269403"/>
                </a:lnTo>
                <a:cubicBezTo>
                  <a:pt x="20133" y="269403"/>
                  <a:pt x="0" y="249236"/>
                  <a:pt x="0" y="224387"/>
                </a:cubicBezTo>
                <a:cubicBezTo>
                  <a:pt x="0" y="198818"/>
                  <a:pt x="21931" y="177571"/>
                  <a:pt x="48175" y="179732"/>
                </a:cubicBezTo>
                <a:cubicBezTo>
                  <a:pt x="48175" y="178291"/>
                  <a:pt x="48175" y="177211"/>
                  <a:pt x="48175" y="176130"/>
                </a:cubicBezTo>
                <a:cubicBezTo>
                  <a:pt x="48175" y="146960"/>
                  <a:pt x="71544" y="123552"/>
                  <a:pt x="100305" y="123552"/>
                </a:cubicBezTo>
                <a:cubicBezTo>
                  <a:pt x="101384" y="123552"/>
                  <a:pt x="102462" y="123552"/>
                  <a:pt x="103181" y="123552"/>
                </a:cubicBezTo>
                <a:cubicBezTo>
                  <a:pt x="105338" y="89700"/>
                  <a:pt x="133740" y="63050"/>
                  <a:pt x="167894" y="63050"/>
                </a:cubicBezTo>
                <a:close/>
                <a:moveTo>
                  <a:pt x="165394" y="1347"/>
                </a:moveTo>
                <a:cubicBezTo>
                  <a:pt x="166835" y="-450"/>
                  <a:pt x="169717" y="-450"/>
                  <a:pt x="171517" y="1347"/>
                </a:cubicBezTo>
                <a:lnTo>
                  <a:pt x="206456" y="36207"/>
                </a:lnTo>
                <a:lnTo>
                  <a:pt x="255801" y="36207"/>
                </a:lnTo>
                <a:cubicBezTo>
                  <a:pt x="258323" y="36207"/>
                  <a:pt x="260124" y="38004"/>
                  <a:pt x="260124" y="40520"/>
                </a:cubicBezTo>
                <a:lnTo>
                  <a:pt x="260124" y="89756"/>
                </a:lnTo>
                <a:lnTo>
                  <a:pt x="295062" y="124616"/>
                </a:lnTo>
                <a:cubicBezTo>
                  <a:pt x="295782" y="125335"/>
                  <a:pt x="296503" y="126773"/>
                  <a:pt x="296503" y="127851"/>
                </a:cubicBezTo>
                <a:cubicBezTo>
                  <a:pt x="296503" y="128929"/>
                  <a:pt x="295782" y="130007"/>
                  <a:pt x="295062" y="131085"/>
                </a:cubicBezTo>
                <a:lnTo>
                  <a:pt x="260124" y="165946"/>
                </a:lnTo>
                <a:lnTo>
                  <a:pt x="260124" y="215182"/>
                </a:lnTo>
                <a:cubicBezTo>
                  <a:pt x="260124" y="217697"/>
                  <a:pt x="258323" y="219854"/>
                  <a:pt x="255801" y="219854"/>
                </a:cubicBezTo>
                <a:lnTo>
                  <a:pt x="240313" y="219854"/>
                </a:lnTo>
                <a:cubicBezTo>
                  <a:pt x="238152" y="219854"/>
                  <a:pt x="235991" y="217697"/>
                  <a:pt x="235991" y="215182"/>
                </a:cubicBezTo>
                <a:cubicBezTo>
                  <a:pt x="235991" y="212666"/>
                  <a:pt x="238152" y="210869"/>
                  <a:pt x="240313" y="210869"/>
                </a:cubicBezTo>
                <a:lnTo>
                  <a:pt x="251119" y="210869"/>
                </a:lnTo>
                <a:lnTo>
                  <a:pt x="251119" y="164149"/>
                </a:lnTo>
                <a:cubicBezTo>
                  <a:pt x="251119" y="162711"/>
                  <a:pt x="251839" y="161993"/>
                  <a:pt x="252560" y="160914"/>
                </a:cubicBezTo>
                <a:lnTo>
                  <a:pt x="285697" y="127851"/>
                </a:lnTo>
                <a:lnTo>
                  <a:pt x="252560" y="94787"/>
                </a:lnTo>
                <a:cubicBezTo>
                  <a:pt x="251839" y="94069"/>
                  <a:pt x="251119" y="92990"/>
                  <a:pt x="251119" y="91912"/>
                </a:cubicBezTo>
                <a:lnTo>
                  <a:pt x="251119" y="45192"/>
                </a:lnTo>
                <a:lnTo>
                  <a:pt x="204655" y="45192"/>
                </a:lnTo>
                <a:cubicBezTo>
                  <a:pt x="203214" y="45192"/>
                  <a:pt x="202133" y="44833"/>
                  <a:pt x="201413" y="43754"/>
                </a:cubicBezTo>
                <a:lnTo>
                  <a:pt x="168276" y="10691"/>
                </a:lnTo>
                <a:lnTo>
                  <a:pt x="135138" y="43754"/>
                </a:lnTo>
                <a:cubicBezTo>
                  <a:pt x="134418" y="44833"/>
                  <a:pt x="133337" y="45192"/>
                  <a:pt x="131897" y="45192"/>
                </a:cubicBezTo>
                <a:lnTo>
                  <a:pt x="85432" y="45192"/>
                </a:lnTo>
                <a:lnTo>
                  <a:pt x="85432" y="91912"/>
                </a:lnTo>
                <a:cubicBezTo>
                  <a:pt x="85432" y="92990"/>
                  <a:pt x="84712" y="94069"/>
                  <a:pt x="83992" y="94787"/>
                </a:cubicBezTo>
                <a:lnTo>
                  <a:pt x="50854" y="127851"/>
                </a:lnTo>
                <a:lnTo>
                  <a:pt x="54096" y="131085"/>
                </a:lnTo>
                <a:cubicBezTo>
                  <a:pt x="55897" y="132523"/>
                  <a:pt x="55897" y="135757"/>
                  <a:pt x="54096" y="137195"/>
                </a:cubicBezTo>
                <a:cubicBezTo>
                  <a:pt x="52295" y="138992"/>
                  <a:pt x="49413" y="138992"/>
                  <a:pt x="47973" y="137195"/>
                </a:cubicBezTo>
                <a:lnTo>
                  <a:pt x="41489" y="131085"/>
                </a:lnTo>
                <a:cubicBezTo>
                  <a:pt x="39688" y="129288"/>
                  <a:pt x="39688" y="126413"/>
                  <a:pt x="41489" y="124616"/>
                </a:cubicBezTo>
                <a:lnTo>
                  <a:pt x="76428" y="89756"/>
                </a:lnTo>
                <a:lnTo>
                  <a:pt x="76428" y="40520"/>
                </a:lnTo>
                <a:cubicBezTo>
                  <a:pt x="76428" y="38004"/>
                  <a:pt x="78228" y="36207"/>
                  <a:pt x="80750" y="36207"/>
                </a:cubicBezTo>
                <a:lnTo>
                  <a:pt x="130456" y="36207"/>
                </a:lnTo>
                <a:lnTo>
                  <a:pt x="165394" y="134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1" name="Freeform 953">
            <a:extLst>
              <a:ext uri="{FF2B5EF4-FFF2-40B4-BE49-F238E27FC236}">
                <a16:creationId xmlns:a16="http://schemas.microsoft.com/office/drawing/2014/main" id="{A33D4731-C3EC-104C-A058-97A26BA020BA}"/>
              </a:ext>
            </a:extLst>
          </p:cNvPr>
          <p:cNvSpPr>
            <a:spLocks noChangeArrowheads="1"/>
          </p:cNvSpPr>
          <p:nvPr/>
        </p:nvSpPr>
        <p:spPr bwMode="auto">
          <a:xfrm>
            <a:off x="3792550" y="7453415"/>
            <a:ext cx="794198" cy="794192"/>
          </a:xfrm>
          <a:custGeom>
            <a:avLst/>
            <a:gdLst>
              <a:gd name="T0" fmla="*/ 169329 w 296503"/>
              <a:gd name="T1" fmla="*/ 216180 h 296502"/>
              <a:gd name="T2" fmla="*/ 262061 w 296503"/>
              <a:gd name="T3" fmla="*/ 153683 h 296502"/>
              <a:gd name="T4" fmla="*/ 289245 w 296503"/>
              <a:gd name="T5" fmla="*/ 203341 h 296502"/>
              <a:gd name="T6" fmla="*/ 262061 w 296503"/>
              <a:gd name="T7" fmla="*/ 153683 h 296502"/>
              <a:gd name="T8" fmla="*/ 133048 w 296503"/>
              <a:gd name="T9" fmla="*/ 216180 h 296502"/>
              <a:gd name="T10" fmla="*/ 173684 w 296503"/>
              <a:gd name="T11" fmla="*/ 162065 h 296502"/>
              <a:gd name="T12" fmla="*/ 205249 w 296503"/>
              <a:gd name="T13" fmla="*/ 216180 h 296502"/>
              <a:gd name="T14" fmla="*/ 155542 w 296503"/>
              <a:gd name="T15" fmla="*/ 82334 h 296502"/>
              <a:gd name="T16" fmla="*/ 155542 w 296503"/>
              <a:gd name="T17" fmla="*/ 82334 h 296502"/>
              <a:gd name="T18" fmla="*/ 275472 w 296503"/>
              <a:gd name="T19" fmla="*/ 144623 h 296502"/>
              <a:gd name="T20" fmla="*/ 275472 w 296503"/>
              <a:gd name="T21" fmla="*/ 81555 h 296502"/>
              <a:gd name="T22" fmla="*/ 158444 w 296503"/>
              <a:gd name="T23" fmla="*/ 72953 h 296502"/>
              <a:gd name="T24" fmla="*/ 228106 w 296503"/>
              <a:gd name="T25" fmla="*/ 141140 h 296502"/>
              <a:gd name="T26" fmla="*/ 209965 w 296503"/>
              <a:gd name="T27" fmla="*/ 224839 h 296502"/>
              <a:gd name="T28" fmla="*/ 96765 w 296503"/>
              <a:gd name="T29" fmla="*/ 141140 h 296502"/>
              <a:gd name="T30" fmla="*/ 80438 w 296503"/>
              <a:gd name="T31" fmla="*/ 132843 h 296502"/>
              <a:gd name="T32" fmla="*/ 57268 w 296503"/>
              <a:gd name="T33" fmla="*/ 289244 h 296502"/>
              <a:gd name="T34" fmla="*/ 252999 w 296503"/>
              <a:gd name="T35" fmla="*/ 76842 h 296502"/>
              <a:gd name="T36" fmla="*/ 289245 w 296503"/>
              <a:gd name="T37" fmla="*/ 58719 h 296502"/>
              <a:gd name="T38" fmla="*/ 57268 w 296503"/>
              <a:gd name="T39" fmla="*/ 9062 h 296502"/>
              <a:gd name="T40" fmla="*/ 28271 w 296503"/>
              <a:gd name="T41" fmla="*/ 48206 h 296502"/>
              <a:gd name="T42" fmla="*/ 21021 w 296503"/>
              <a:gd name="T43" fmla="*/ 57268 h 296502"/>
              <a:gd name="T44" fmla="*/ 33345 w 296503"/>
              <a:gd name="T45" fmla="*/ 101126 h 296502"/>
              <a:gd name="T46" fmla="*/ 21021 w 296503"/>
              <a:gd name="T47" fmla="*/ 144623 h 296502"/>
              <a:gd name="T48" fmla="*/ 28271 w 296503"/>
              <a:gd name="T49" fmla="*/ 153683 h 296502"/>
              <a:gd name="T50" fmla="*/ 28271 w 296503"/>
              <a:gd name="T51" fmla="*/ 192830 h 296502"/>
              <a:gd name="T52" fmla="*/ 21021 w 296503"/>
              <a:gd name="T53" fmla="*/ 201892 h 296502"/>
              <a:gd name="T54" fmla="*/ 33345 w 296503"/>
              <a:gd name="T55" fmla="*/ 245387 h 296502"/>
              <a:gd name="T56" fmla="*/ 21021 w 296503"/>
              <a:gd name="T57" fmla="*/ 289244 h 296502"/>
              <a:gd name="T58" fmla="*/ 21021 w 296503"/>
              <a:gd name="T59" fmla="*/ 9062 h 296502"/>
              <a:gd name="T60" fmla="*/ 298307 w 296503"/>
              <a:gd name="T61" fmla="*/ 22837 h 296502"/>
              <a:gd name="T62" fmla="*/ 298307 w 296503"/>
              <a:gd name="T63" fmla="*/ 94966 h 296502"/>
              <a:gd name="T64" fmla="*/ 298307 w 296503"/>
              <a:gd name="T65" fmla="*/ 167095 h 296502"/>
              <a:gd name="T66" fmla="*/ 262061 w 296503"/>
              <a:gd name="T67" fmla="*/ 225815 h 296502"/>
              <a:gd name="T68" fmla="*/ 16312 w 296503"/>
              <a:gd name="T69" fmla="*/ 298306 h 296502"/>
              <a:gd name="T70" fmla="*/ 4348 w 296503"/>
              <a:gd name="T71" fmla="*/ 250099 h 296502"/>
              <a:gd name="T72" fmla="*/ 11960 w 296503"/>
              <a:gd name="T73" fmla="*/ 241037 h 296502"/>
              <a:gd name="T74" fmla="*/ 0 w 296503"/>
              <a:gd name="T75" fmla="*/ 197542 h 296502"/>
              <a:gd name="T76" fmla="*/ 11960 w 296503"/>
              <a:gd name="T77" fmla="*/ 153683 h 296502"/>
              <a:gd name="T78" fmla="*/ 4348 w 296503"/>
              <a:gd name="T79" fmla="*/ 144623 h 296502"/>
              <a:gd name="T80" fmla="*/ 4348 w 296503"/>
              <a:gd name="T81" fmla="*/ 105477 h 296502"/>
              <a:gd name="T82" fmla="*/ 11960 w 296503"/>
              <a:gd name="T83" fmla="*/ 96415 h 296502"/>
              <a:gd name="T84" fmla="*/ 0 w 296503"/>
              <a:gd name="T85" fmla="*/ 52558 h 296502"/>
              <a:gd name="T86" fmla="*/ 11960 w 296503"/>
              <a:gd name="T87" fmla="*/ 4714 h 29650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6503" h="296502">
                <a:moveTo>
                  <a:pt x="140898" y="170049"/>
                </a:moveTo>
                <a:lnTo>
                  <a:pt x="140898" y="214872"/>
                </a:lnTo>
                <a:lnTo>
                  <a:pt x="168305" y="214872"/>
                </a:lnTo>
                <a:lnTo>
                  <a:pt x="168305" y="170049"/>
                </a:lnTo>
                <a:lnTo>
                  <a:pt x="140898" y="170049"/>
                </a:lnTo>
                <a:close/>
                <a:moveTo>
                  <a:pt x="260476" y="152754"/>
                </a:moveTo>
                <a:lnTo>
                  <a:pt x="260476" y="215802"/>
                </a:lnTo>
                <a:lnTo>
                  <a:pt x="273806" y="215802"/>
                </a:lnTo>
                <a:cubicBezTo>
                  <a:pt x="281372" y="215802"/>
                  <a:pt x="287496" y="209677"/>
                  <a:pt x="287496" y="202111"/>
                </a:cubicBezTo>
                <a:lnTo>
                  <a:pt x="287496" y="166084"/>
                </a:lnTo>
                <a:cubicBezTo>
                  <a:pt x="287496" y="158879"/>
                  <a:pt x="281372" y="152754"/>
                  <a:pt x="273806" y="152754"/>
                </a:cubicBezTo>
                <a:lnTo>
                  <a:pt x="260476" y="152754"/>
                </a:lnTo>
                <a:close/>
                <a:moveTo>
                  <a:pt x="104835" y="140286"/>
                </a:moveTo>
                <a:lnTo>
                  <a:pt x="104835" y="214872"/>
                </a:lnTo>
                <a:lnTo>
                  <a:pt x="132243" y="214872"/>
                </a:lnTo>
                <a:lnTo>
                  <a:pt x="132243" y="165387"/>
                </a:lnTo>
                <a:cubicBezTo>
                  <a:pt x="132243" y="163236"/>
                  <a:pt x="134046" y="161084"/>
                  <a:pt x="136570" y="161084"/>
                </a:cubicBezTo>
                <a:lnTo>
                  <a:pt x="172633" y="161084"/>
                </a:lnTo>
                <a:cubicBezTo>
                  <a:pt x="175157" y="161084"/>
                  <a:pt x="176960" y="163236"/>
                  <a:pt x="176960" y="165387"/>
                </a:cubicBezTo>
                <a:lnTo>
                  <a:pt x="176960" y="214872"/>
                </a:lnTo>
                <a:lnTo>
                  <a:pt x="204007" y="214872"/>
                </a:lnTo>
                <a:lnTo>
                  <a:pt x="204007" y="140286"/>
                </a:lnTo>
                <a:lnTo>
                  <a:pt x="104835" y="140286"/>
                </a:lnTo>
                <a:close/>
                <a:moveTo>
                  <a:pt x="154601" y="81836"/>
                </a:moveTo>
                <a:lnTo>
                  <a:pt x="95098" y="131321"/>
                </a:lnTo>
                <a:lnTo>
                  <a:pt x="214105" y="131321"/>
                </a:lnTo>
                <a:lnTo>
                  <a:pt x="154601" y="81836"/>
                </a:lnTo>
                <a:close/>
                <a:moveTo>
                  <a:pt x="260476" y="81061"/>
                </a:moveTo>
                <a:lnTo>
                  <a:pt x="260476" y="143748"/>
                </a:lnTo>
                <a:lnTo>
                  <a:pt x="273806" y="143748"/>
                </a:lnTo>
                <a:cubicBezTo>
                  <a:pt x="281372" y="143748"/>
                  <a:pt x="287496" y="137983"/>
                  <a:pt x="287496" y="130057"/>
                </a:cubicBezTo>
                <a:lnTo>
                  <a:pt x="287496" y="94391"/>
                </a:lnTo>
                <a:cubicBezTo>
                  <a:pt x="287496" y="87185"/>
                  <a:pt x="281372" y="81061"/>
                  <a:pt x="273806" y="81061"/>
                </a:cubicBezTo>
                <a:lnTo>
                  <a:pt x="260476" y="81061"/>
                </a:lnTo>
                <a:close/>
                <a:moveTo>
                  <a:pt x="151716" y="72513"/>
                </a:moveTo>
                <a:cubicBezTo>
                  <a:pt x="153159" y="71437"/>
                  <a:pt x="155683" y="71437"/>
                  <a:pt x="157486" y="72513"/>
                </a:cubicBezTo>
                <a:lnTo>
                  <a:pt x="229251" y="132039"/>
                </a:lnTo>
                <a:cubicBezTo>
                  <a:pt x="230693" y="133473"/>
                  <a:pt x="231415" y="135624"/>
                  <a:pt x="230693" y="137417"/>
                </a:cubicBezTo>
                <a:cubicBezTo>
                  <a:pt x="229972" y="138852"/>
                  <a:pt x="228169" y="140286"/>
                  <a:pt x="226726" y="140286"/>
                </a:cubicBezTo>
                <a:lnTo>
                  <a:pt x="213023" y="140286"/>
                </a:lnTo>
                <a:lnTo>
                  <a:pt x="213023" y="219175"/>
                </a:lnTo>
                <a:cubicBezTo>
                  <a:pt x="213023" y="221686"/>
                  <a:pt x="210859" y="223479"/>
                  <a:pt x="208695" y="223479"/>
                </a:cubicBezTo>
                <a:lnTo>
                  <a:pt x="100508" y="223479"/>
                </a:lnTo>
                <a:cubicBezTo>
                  <a:pt x="97983" y="223479"/>
                  <a:pt x="96180" y="221686"/>
                  <a:pt x="96180" y="219175"/>
                </a:cubicBezTo>
                <a:lnTo>
                  <a:pt x="96180" y="140286"/>
                </a:lnTo>
                <a:lnTo>
                  <a:pt x="82476" y="140286"/>
                </a:lnTo>
                <a:cubicBezTo>
                  <a:pt x="80673" y="140286"/>
                  <a:pt x="78870" y="138852"/>
                  <a:pt x="78149" y="137417"/>
                </a:cubicBezTo>
                <a:cubicBezTo>
                  <a:pt x="77788" y="135624"/>
                  <a:pt x="78149" y="133473"/>
                  <a:pt x="79952" y="132039"/>
                </a:cubicBezTo>
                <a:lnTo>
                  <a:pt x="151716" y="72513"/>
                </a:lnTo>
                <a:close/>
                <a:moveTo>
                  <a:pt x="56923" y="9007"/>
                </a:moveTo>
                <a:lnTo>
                  <a:pt x="56923" y="287495"/>
                </a:lnTo>
                <a:lnTo>
                  <a:pt x="238139" y="287495"/>
                </a:lnTo>
                <a:cubicBezTo>
                  <a:pt x="245345" y="287495"/>
                  <a:pt x="251469" y="281371"/>
                  <a:pt x="251469" y="274165"/>
                </a:cubicBezTo>
                <a:lnTo>
                  <a:pt x="251469" y="76377"/>
                </a:lnTo>
                <a:cubicBezTo>
                  <a:pt x="251469" y="73855"/>
                  <a:pt x="253270" y="71694"/>
                  <a:pt x="255792" y="71694"/>
                </a:cubicBezTo>
                <a:lnTo>
                  <a:pt x="273806" y="71694"/>
                </a:lnTo>
                <a:cubicBezTo>
                  <a:pt x="281372" y="71694"/>
                  <a:pt x="287496" y="65929"/>
                  <a:pt x="287496" y="58364"/>
                </a:cubicBezTo>
                <a:lnTo>
                  <a:pt x="287496" y="22697"/>
                </a:lnTo>
                <a:cubicBezTo>
                  <a:pt x="287496" y="15131"/>
                  <a:pt x="281372" y="9007"/>
                  <a:pt x="273806" y="9007"/>
                </a:cubicBezTo>
                <a:lnTo>
                  <a:pt x="56923" y="9007"/>
                </a:lnTo>
                <a:close/>
                <a:moveTo>
                  <a:pt x="20896" y="9007"/>
                </a:moveTo>
                <a:lnTo>
                  <a:pt x="20896" y="47916"/>
                </a:lnTo>
                <a:lnTo>
                  <a:pt x="28101" y="47916"/>
                </a:lnTo>
                <a:cubicBezTo>
                  <a:pt x="30623" y="47916"/>
                  <a:pt x="33145" y="50078"/>
                  <a:pt x="33145" y="52239"/>
                </a:cubicBezTo>
                <a:cubicBezTo>
                  <a:pt x="33145" y="54761"/>
                  <a:pt x="30623" y="56923"/>
                  <a:pt x="28101" y="56923"/>
                </a:cubicBezTo>
                <a:lnTo>
                  <a:pt x="20896" y="56923"/>
                </a:lnTo>
                <a:lnTo>
                  <a:pt x="20896" y="95832"/>
                </a:lnTo>
                <a:lnTo>
                  <a:pt x="28101" y="95832"/>
                </a:lnTo>
                <a:cubicBezTo>
                  <a:pt x="30623" y="95832"/>
                  <a:pt x="33145" y="97993"/>
                  <a:pt x="33145" y="100515"/>
                </a:cubicBezTo>
                <a:cubicBezTo>
                  <a:pt x="33145" y="103037"/>
                  <a:pt x="30623" y="104839"/>
                  <a:pt x="28101" y="104839"/>
                </a:cubicBezTo>
                <a:lnTo>
                  <a:pt x="20896" y="104839"/>
                </a:lnTo>
                <a:lnTo>
                  <a:pt x="20896" y="143748"/>
                </a:lnTo>
                <a:lnTo>
                  <a:pt x="28101" y="143748"/>
                </a:lnTo>
                <a:cubicBezTo>
                  <a:pt x="30623" y="143748"/>
                  <a:pt x="33145" y="145909"/>
                  <a:pt x="33145" y="148071"/>
                </a:cubicBezTo>
                <a:cubicBezTo>
                  <a:pt x="33145" y="150593"/>
                  <a:pt x="30623" y="152754"/>
                  <a:pt x="28101" y="152754"/>
                </a:cubicBezTo>
                <a:lnTo>
                  <a:pt x="20896" y="152754"/>
                </a:lnTo>
                <a:lnTo>
                  <a:pt x="20896" y="191663"/>
                </a:lnTo>
                <a:lnTo>
                  <a:pt x="28101" y="191663"/>
                </a:lnTo>
                <a:cubicBezTo>
                  <a:pt x="30623" y="191663"/>
                  <a:pt x="33145" y="193825"/>
                  <a:pt x="33145" y="196347"/>
                </a:cubicBezTo>
                <a:cubicBezTo>
                  <a:pt x="33145" y="198869"/>
                  <a:pt x="30623" y="200670"/>
                  <a:pt x="28101" y="200670"/>
                </a:cubicBezTo>
                <a:lnTo>
                  <a:pt x="20896" y="200670"/>
                </a:lnTo>
                <a:lnTo>
                  <a:pt x="20896" y="239579"/>
                </a:lnTo>
                <a:lnTo>
                  <a:pt x="28101" y="239579"/>
                </a:lnTo>
                <a:cubicBezTo>
                  <a:pt x="30623" y="239579"/>
                  <a:pt x="33145" y="241741"/>
                  <a:pt x="33145" y="243903"/>
                </a:cubicBezTo>
                <a:cubicBezTo>
                  <a:pt x="33145" y="246424"/>
                  <a:pt x="30623" y="248586"/>
                  <a:pt x="28101" y="248586"/>
                </a:cubicBezTo>
                <a:lnTo>
                  <a:pt x="20896" y="248586"/>
                </a:lnTo>
                <a:lnTo>
                  <a:pt x="20896" y="287495"/>
                </a:lnTo>
                <a:lnTo>
                  <a:pt x="47916" y="287495"/>
                </a:lnTo>
                <a:lnTo>
                  <a:pt x="47916" y="9007"/>
                </a:lnTo>
                <a:lnTo>
                  <a:pt x="20896" y="9007"/>
                </a:lnTo>
                <a:close/>
                <a:moveTo>
                  <a:pt x="16212" y="0"/>
                </a:moveTo>
                <a:lnTo>
                  <a:pt x="273806" y="0"/>
                </a:lnTo>
                <a:cubicBezTo>
                  <a:pt x="286415" y="0"/>
                  <a:pt x="296503" y="10088"/>
                  <a:pt x="296503" y="22697"/>
                </a:cubicBezTo>
                <a:lnTo>
                  <a:pt x="296503" y="58364"/>
                </a:lnTo>
                <a:cubicBezTo>
                  <a:pt x="296503" y="65929"/>
                  <a:pt x="292900" y="72054"/>
                  <a:pt x="287136" y="76377"/>
                </a:cubicBezTo>
                <a:cubicBezTo>
                  <a:pt x="292900" y="80700"/>
                  <a:pt x="296503" y="87185"/>
                  <a:pt x="296503" y="94391"/>
                </a:cubicBezTo>
                <a:lnTo>
                  <a:pt x="296503" y="130057"/>
                </a:lnTo>
                <a:cubicBezTo>
                  <a:pt x="296503" y="137623"/>
                  <a:pt x="292900" y="144108"/>
                  <a:pt x="287136" y="148071"/>
                </a:cubicBezTo>
                <a:cubicBezTo>
                  <a:pt x="292900" y="152394"/>
                  <a:pt x="296503" y="158879"/>
                  <a:pt x="296503" y="166084"/>
                </a:cubicBezTo>
                <a:lnTo>
                  <a:pt x="296503" y="202111"/>
                </a:lnTo>
                <a:cubicBezTo>
                  <a:pt x="296503" y="214721"/>
                  <a:pt x="286415" y="224448"/>
                  <a:pt x="273806" y="224448"/>
                </a:cubicBezTo>
                <a:lnTo>
                  <a:pt x="260476" y="224448"/>
                </a:lnTo>
                <a:lnTo>
                  <a:pt x="260476" y="274165"/>
                </a:lnTo>
                <a:cubicBezTo>
                  <a:pt x="260476" y="286414"/>
                  <a:pt x="250388" y="296502"/>
                  <a:pt x="238139" y="296502"/>
                </a:cubicBezTo>
                <a:lnTo>
                  <a:pt x="16212" y="296502"/>
                </a:lnTo>
                <a:cubicBezTo>
                  <a:pt x="14051" y="296502"/>
                  <a:pt x="11889" y="294340"/>
                  <a:pt x="11889" y="292179"/>
                </a:cubicBezTo>
                <a:lnTo>
                  <a:pt x="11889" y="248586"/>
                </a:lnTo>
                <a:lnTo>
                  <a:pt x="4323" y="248586"/>
                </a:lnTo>
                <a:cubicBezTo>
                  <a:pt x="2162" y="248586"/>
                  <a:pt x="0" y="246424"/>
                  <a:pt x="0" y="243903"/>
                </a:cubicBezTo>
                <a:cubicBezTo>
                  <a:pt x="0" y="241741"/>
                  <a:pt x="2162" y="239579"/>
                  <a:pt x="4323" y="239579"/>
                </a:cubicBezTo>
                <a:lnTo>
                  <a:pt x="11889" y="239579"/>
                </a:lnTo>
                <a:lnTo>
                  <a:pt x="11889" y="200670"/>
                </a:lnTo>
                <a:lnTo>
                  <a:pt x="4323" y="200670"/>
                </a:lnTo>
                <a:cubicBezTo>
                  <a:pt x="2162" y="200670"/>
                  <a:pt x="0" y="198869"/>
                  <a:pt x="0" y="196347"/>
                </a:cubicBezTo>
                <a:cubicBezTo>
                  <a:pt x="0" y="193825"/>
                  <a:pt x="2162" y="191663"/>
                  <a:pt x="4323" y="191663"/>
                </a:cubicBezTo>
                <a:lnTo>
                  <a:pt x="11889" y="191663"/>
                </a:lnTo>
                <a:lnTo>
                  <a:pt x="11889" y="152754"/>
                </a:lnTo>
                <a:lnTo>
                  <a:pt x="4323" y="152754"/>
                </a:lnTo>
                <a:cubicBezTo>
                  <a:pt x="2162" y="152754"/>
                  <a:pt x="0" y="150593"/>
                  <a:pt x="0" y="148071"/>
                </a:cubicBezTo>
                <a:cubicBezTo>
                  <a:pt x="0" y="145909"/>
                  <a:pt x="2162" y="143748"/>
                  <a:pt x="4323" y="143748"/>
                </a:cubicBezTo>
                <a:lnTo>
                  <a:pt x="11889" y="143748"/>
                </a:lnTo>
                <a:lnTo>
                  <a:pt x="11889" y="104839"/>
                </a:lnTo>
                <a:lnTo>
                  <a:pt x="4323" y="104839"/>
                </a:lnTo>
                <a:cubicBezTo>
                  <a:pt x="2162" y="104839"/>
                  <a:pt x="0" y="103037"/>
                  <a:pt x="0" y="100515"/>
                </a:cubicBezTo>
                <a:cubicBezTo>
                  <a:pt x="0" y="97993"/>
                  <a:pt x="2162" y="95832"/>
                  <a:pt x="4323" y="95832"/>
                </a:cubicBezTo>
                <a:lnTo>
                  <a:pt x="11889" y="95832"/>
                </a:lnTo>
                <a:lnTo>
                  <a:pt x="11889" y="56923"/>
                </a:lnTo>
                <a:lnTo>
                  <a:pt x="4323" y="56923"/>
                </a:lnTo>
                <a:cubicBezTo>
                  <a:pt x="2162" y="56923"/>
                  <a:pt x="0" y="54761"/>
                  <a:pt x="0" y="52239"/>
                </a:cubicBezTo>
                <a:cubicBezTo>
                  <a:pt x="0" y="50078"/>
                  <a:pt x="2162" y="47916"/>
                  <a:pt x="4323" y="47916"/>
                </a:cubicBezTo>
                <a:lnTo>
                  <a:pt x="11889" y="47916"/>
                </a:lnTo>
                <a:lnTo>
                  <a:pt x="11889" y="4684"/>
                </a:lnTo>
                <a:cubicBezTo>
                  <a:pt x="11889" y="1801"/>
                  <a:pt x="14051" y="0"/>
                  <a:pt x="1621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954">
            <a:extLst>
              <a:ext uri="{FF2B5EF4-FFF2-40B4-BE49-F238E27FC236}">
                <a16:creationId xmlns:a16="http://schemas.microsoft.com/office/drawing/2014/main" id="{C8FCCC73-77D0-A241-B482-6C980BD9E208}"/>
              </a:ext>
            </a:extLst>
          </p:cNvPr>
          <p:cNvSpPr>
            <a:spLocks noChangeArrowheads="1"/>
          </p:cNvSpPr>
          <p:nvPr/>
        </p:nvSpPr>
        <p:spPr bwMode="auto">
          <a:xfrm>
            <a:off x="9132415" y="7453415"/>
            <a:ext cx="794198" cy="794192"/>
          </a:xfrm>
          <a:custGeom>
            <a:avLst/>
            <a:gdLst>
              <a:gd name="T0" fmla="*/ 175320 w 296503"/>
              <a:gd name="T1" fmla="*/ 265129 h 296502"/>
              <a:gd name="T2" fmla="*/ 148536 w 296503"/>
              <a:gd name="T3" fmla="*/ 265129 h 296502"/>
              <a:gd name="T4" fmla="*/ 121385 w 296503"/>
              <a:gd name="T5" fmla="*/ 265129 h 296502"/>
              <a:gd name="T6" fmla="*/ 68678 w 296503"/>
              <a:gd name="T7" fmla="*/ 265129 h 296502"/>
              <a:gd name="T8" fmla="*/ 42932 w 296503"/>
              <a:gd name="T9" fmla="*/ 265129 h 296502"/>
              <a:gd name="T10" fmla="*/ 175320 w 296503"/>
              <a:gd name="T11" fmla="*/ 241170 h 296502"/>
              <a:gd name="T12" fmla="*/ 148536 w 296503"/>
              <a:gd name="T13" fmla="*/ 241170 h 296502"/>
              <a:gd name="T14" fmla="*/ 121385 w 296503"/>
              <a:gd name="T15" fmla="*/ 241170 h 296502"/>
              <a:gd name="T16" fmla="*/ 68678 w 296503"/>
              <a:gd name="T17" fmla="*/ 241170 h 296502"/>
              <a:gd name="T18" fmla="*/ 42932 w 296503"/>
              <a:gd name="T19" fmla="*/ 241170 h 296502"/>
              <a:gd name="T20" fmla="*/ 175320 w 296503"/>
              <a:gd name="T21" fmla="*/ 217213 h 296502"/>
              <a:gd name="T22" fmla="*/ 148536 w 296503"/>
              <a:gd name="T23" fmla="*/ 217213 h 296502"/>
              <a:gd name="T24" fmla="*/ 121385 w 296503"/>
              <a:gd name="T25" fmla="*/ 217213 h 296502"/>
              <a:gd name="T26" fmla="*/ 68678 w 296503"/>
              <a:gd name="T27" fmla="*/ 217213 h 296502"/>
              <a:gd name="T28" fmla="*/ 42932 w 296503"/>
              <a:gd name="T29" fmla="*/ 217213 h 296502"/>
              <a:gd name="T30" fmla="*/ 175320 w 296503"/>
              <a:gd name="T31" fmla="*/ 193256 h 296502"/>
              <a:gd name="T32" fmla="*/ 148536 w 296503"/>
              <a:gd name="T33" fmla="*/ 193256 h 296502"/>
              <a:gd name="T34" fmla="*/ 121385 w 296503"/>
              <a:gd name="T35" fmla="*/ 193256 h 296502"/>
              <a:gd name="T36" fmla="*/ 68678 w 296503"/>
              <a:gd name="T37" fmla="*/ 193256 h 296502"/>
              <a:gd name="T38" fmla="*/ 42932 w 296503"/>
              <a:gd name="T39" fmla="*/ 193256 h 296502"/>
              <a:gd name="T40" fmla="*/ 175320 w 296503"/>
              <a:gd name="T41" fmla="*/ 167701 h 296502"/>
              <a:gd name="T42" fmla="*/ 148536 w 296503"/>
              <a:gd name="T43" fmla="*/ 167701 h 296502"/>
              <a:gd name="T44" fmla="*/ 121385 w 296503"/>
              <a:gd name="T45" fmla="*/ 167701 h 296502"/>
              <a:gd name="T46" fmla="*/ 68678 w 296503"/>
              <a:gd name="T47" fmla="*/ 167701 h 296502"/>
              <a:gd name="T48" fmla="*/ 42932 w 296503"/>
              <a:gd name="T49" fmla="*/ 167701 h 296502"/>
              <a:gd name="T50" fmla="*/ 175320 w 296503"/>
              <a:gd name="T51" fmla="*/ 145341 h 296502"/>
              <a:gd name="T52" fmla="*/ 148536 w 296503"/>
              <a:gd name="T53" fmla="*/ 145341 h 296502"/>
              <a:gd name="T54" fmla="*/ 121385 w 296503"/>
              <a:gd name="T55" fmla="*/ 145341 h 296502"/>
              <a:gd name="T56" fmla="*/ 68678 w 296503"/>
              <a:gd name="T57" fmla="*/ 145341 h 296502"/>
              <a:gd name="T58" fmla="*/ 42932 w 296503"/>
              <a:gd name="T59" fmla="*/ 145341 h 296502"/>
              <a:gd name="T60" fmla="*/ 175320 w 296503"/>
              <a:gd name="T61" fmla="*/ 121384 h 296502"/>
              <a:gd name="T62" fmla="*/ 148536 w 296503"/>
              <a:gd name="T63" fmla="*/ 121384 h 296502"/>
              <a:gd name="T64" fmla="*/ 121385 w 296503"/>
              <a:gd name="T65" fmla="*/ 121384 h 296502"/>
              <a:gd name="T66" fmla="*/ 68678 w 296503"/>
              <a:gd name="T67" fmla="*/ 121384 h 296502"/>
              <a:gd name="T68" fmla="*/ 42932 w 296503"/>
              <a:gd name="T69" fmla="*/ 121384 h 296502"/>
              <a:gd name="T70" fmla="*/ 254449 w 296503"/>
              <a:gd name="T71" fmla="*/ 147522 h 296502"/>
              <a:gd name="T72" fmla="*/ 254449 w 296503"/>
              <a:gd name="T73" fmla="*/ 177969 h 296502"/>
              <a:gd name="T74" fmla="*/ 254449 w 296503"/>
              <a:gd name="T75" fmla="*/ 207692 h 296502"/>
              <a:gd name="T76" fmla="*/ 254449 w 296503"/>
              <a:gd name="T77" fmla="*/ 238137 h 296502"/>
              <a:gd name="T78" fmla="*/ 254449 w 296503"/>
              <a:gd name="T79" fmla="*/ 268222 h 296502"/>
              <a:gd name="T80" fmla="*/ 208053 w 296503"/>
              <a:gd name="T81" fmla="*/ 117801 h 296502"/>
              <a:gd name="T82" fmla="*/ 175320 w 296503"/>
              <a:gd name="T83" fmla="*/ 95830 h 296502"/>
              <a:gd name="T84" fmla="*/ 148536 w 296503"/>
              <a:gd name="T85" fmla="*/ 95830 h 296502"/>
              <a:gd name="T86" fmla="*/ 121385 w 296503"/>
              <a:gd name="T87" fmla="*/ 95830 h 296502"/>
              <a:gd name="T88" fmla="*/ 68678 w 296503"/>
              <a:gd name="T89" fmla="*/ 95830 h 296502"/>
              <a:gd name="T90" fmla="*/ 42932 w 296503"/>
              <a:gd name="T91" fmla="*/ 95830 h 296502"/>
              <a:gd name="T92" fmla="*/ 21021 w 296503"/>
              <a:gd name="T93" fmla="*/ 81555 h 296502"/>
              <a:gd name="T94" fmla="*/ 175320 w 296503"/>
              <a:gd name="T95" fmla="*/ 71872 h 296502"/>
              <a:gd name="T96" fmla="*/ 148536 w 296503"/>
              <a:gd name="T97" fmla="*/ 71872 h 296502"/>
              <a:gd name="T98" fmla="*/ 121385 w 296503"/>
              <a:gd name="T99" fmla="*/ 71872 h 296502"/>
              <a:gd name="T100" fmla="*/ 175320 w 296503"/>
              <a:gd name="T101" fmla="*/ 47915 h 296502"/>
              <a:gd name="T102" fmla="*/ 148536 w 296503"/>
              <a:gd name="T103" fmla="*/ 47915 h 296502"/>
              <a:gd name="T104" fmla="*/ 121385 w 296503"/>
              <a:gd name="T105" fmla="*/ 47915 h 296502"/>
              <a:gd name="T106" fmla="*/ 175320 w 296503"/>
              <a:gd name="T107" fmla="*/ 23957 h 296502"/>
              <a:gd name="T108" fmla="*/ 148536 w 296503"/>
              <a:gd name="T109" fmla="*/ 23957 h 296502"/>
              <a:gd name="T110" fmla="*/ 121385 w 296503"/>
              <a:gd name="T111" fmla="*/ 23957 h 296502"/>
              <a:gd name="T112" fmla="*/ 99678 w 296503"/>
              <a:gd name="T113" fmla="*/ 9062 h 296502"/>
              <a:gd name="T114" fmla="*/ 208053 w 296503"/>
              <a:gd name="T115" fmla="*/ 9062 h 296502"/>
              <a:gd name="T116" fmla="*/ 286346 w 296503"/>
              <a:gd name="T117" fmla="*/ 117801 h 296502"/>
              <a:gd name="T118" fmla="*/ 4714 w 296503"/>
              <a:gd name="T119" fmla="*/ 298306 h 296502"/>
              <a:gd name="T120" fmla="*/ 4714 w 296503"/>
              <a:gd name="T121" fmla="*/ 81555 h 296502"/>
              <a:gd name="T122" fmla="*/ 83004 w 296503"/>
              <a:gd name="T123" fmla="*/ 9062 h 29650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96503" h="296502">
                <a:moveTo>
                  <a:pt x="174259" y="263525"/>
                </a:moveTo>
                <a:cubicBezTo>
                  <a:pt x="176824" y="263525"/>
                  <a:pt x="179022" y="265357"/>
                  <a:pt x="179022" y="267921"/>
                </a:cubicBezTo>
                <a:cubicBezTo>
                  <a:pt x="179022" y="270486"/>
                  <a:pt x="176824" y="272684"/>
                  <a:pt x="174259" y="272684"/>
                </a:cubicBezTo>
                <a:cubicBezTo>
                  <a:pt x="172061" y="272684"/>
                  <a:pt x="169863" y="270486"/>
                  <a:pt x="169863" y="267921"/>
                </a:cubicBezTo>
                <a:cubicBezTo>
                  <a:pt x="169863" y="265357"/>
                  <a:pt x="172061" y="263525"/>
                  <a:pt x="174259" y="263525"/>
                </a:cubicBezTo>
                <a:close/>
                <a:moveTo>
                  <a:pt x="147638" y="263525"/>
                </a:moveTo>
                <a:cubicBezTo>
                  <a:pt x="150202" y="263525"/>
                  <a:pt x="152034" y="265357"/>
                  <a:pt x="152034" y="267921"/>
                </a:cubicBezTo>
                <a:cubicBezTo>
                  <a:pt x="152034" y="270486"/>
                  <a:pt x="150202" y="272684"/>
                  <a:pt x="147638" y="272684"/>
                </a:cubicBezTo>
                <a:cubicBezTo>
                  <a:pt x="144707" y="272684"/>
                  <a:pt x="142875" y="270486"/>
                  <a:pt x="142875" y="267921"/>
                </a:cubicBezTo>
                <a:cubicBezTo>
                  <a:pt x="142875" y="265357"/>
                  <a:pt x="144707" y="263525"/>
                  <a:pt x="147638" y="263525"/>
                </a:cubicBezTo>
                <a:close/>
                <a:moveTo>
                  <a:pt x="120651" y="263525"/>
                </a:moveTo>
                <a:cubicBezTo>
                  <a:pt x="122849" y="263525"/>
                  <a:pt x="125047" y="265357"/>
                  <a:pt x="125047" y="267921"/>
                </a:cubicBezTo>
                <a:cubicBezTo>
                  <a:pt x="125047" y="270486"/>
                  <a:pt x="122849" y="272684"/>
                  <a:pt x="120651" y="272684"/>
                </a:cubicBezTo>
                <a:cubicBezTo>
                  <a:pt x="118086" y="272684"/>
                  <a:pt x="115888" y="270486"/>
                  <a:pt x="115888" y="267921"/>
                </a:cubicBezTo>
                <a:cubicBezTo>
                  <a:pt x="115888" y="265357"/>
                  <a:pt x="118086" y="263525"/>
                  <a:pt x="120651" y="263525"/>
                </a:cubicBezTo>
                <a:close/>
                <a:moveTo>
                  <a:pt x="68263" y="263525"/>
                </a:moveTo>
                <a:cubicBezTo>
                  <a:pt x="70827" y="263525"/>
                  <a:pt x="72659" y="265357"/>
                  <a:pt x="72659" y="267921"/>
                </a:cubicBezTo>
                <a:cubicBezTo>
                  <a:pt x="72659" y="270486"/>
                  <a:pt x="70827" y="272684"/>
                  <a:pt x="68263" y="272684"/>
                </a:cubicBezTo>
                <a:cubicBezTo>
                  <a:pt x="65698" y="272684"/>
                  <a:pt x="63500" y="270486"/>
                  <a:pt x="63500" y="267921"/>
                </a:cubicBezTo>
                <a:cubicBezTo>
                  <a:pt x="63500" y="265357"/>
                  <a:pt x="65698" y="263525"/>
                  <a:pt x="68263" y="263525"/>
                </a:cubicBezTo>
                <a:close/>
                <a:moveTo>
                  <a:pt x="42672" y="263525"/>
                </a:moveTo>
                <a:cubicBezTo>
                  <a:pt x="45339" y="263525"/>
                  <a:pt x="47244" y="265357"/>
                  <a:pt x="47244" y="267921"/>
                </a:cubicBezTo>
                <a:cubicBezTo>
                  <a:pt x="47244" y="270486"/>
                  <a:pt x="45339" y="272684"/>
                  <a:pt x="42672" y="272684"/>
                </a:cubicBezTo>
                <a:cubicBezTo>
                  <a:pt x="40005" y="272684"/>
                  <a:pt x="38100" y="270486"/>
                  <a:pt x="38100" y="267921"/>
                </a:cubicBezTo>
                <a:cubicBezTo>
                  <a:pt x="38100" y="265357"/>
                  <a:pt x="40005" y="263525"/>
                  <a:pt x="42672" y="263525"/>
                </a:cubicBezTo>
                <a:close/>
                <a:moveTo>
                  <a:pt x="174259" y="239712"/>
                </a:moveTo>
                <a:cubicBezTo>
                  <a:pt x="176824" y="239712"/>
                  <a:pt x="179022" y="241910"/>
                  <a:pt x="179022" y="244108"/>
                </a:cubicBezTo>
                <a:cubicBezTo>
                  <a:pt x="179022" y="246673"/>
                  <a:pt x="176824" y="248871"/>
                  <a:pt x="174259" y="248871"/>
                </a:cubicBezTo>
                <a:cubicBezTo>
                  <a:pt x="172061" y="248871"/>
                  <a:pt x="169863" y="246673"/>
                  <a:pt x="169863" y="244108"/>
                </a:cubicBezTo>
                <a:cubicBezTo>
                  <a:pt x="169863" y="241910"/>
                  <a:pt x="172061" y="239712"/>
                  <a:pt x="174259" y="239712"/>
                </a:cubicBezTo>
                <a:close/>
                <a:moveTo>
                  <a:pt x="147638" y="239712"/>
                </a:moveTo>
                <a:cubicBezTo>
                  <a:pt x="150202" y="239712"/>
                  <a:pt x="152034" y="241910"/>
                  <a:pt x="152034" y="244108"/>
                </a:cubicBezTo>
                <a:cubicBezTo>
                  <a:pt x="152034" y="246673"/>
                  <a:pt x="150202" y="248871"/>
                  <a:pt x="147638" y="248871"/>
                </a:cubicBezTo>
                <a:cubicBezTo>
                  <a:pt x="144707" y="248871"/>
                  <a:pt x="142875" y="246673"/>
                  <a:pt x="142875" y="244108"/>
                </a:cubicBezTo>
                <a:cubicBezTo>
                  <a:pt x="142875" y="241910"/>
                  <a:pt x="144707" y="239712"/>
                  <a:pt x="147638" y="239712"/>
                </a:cubicBezTo>
                <a:close/>
                <a:moveTo>
                  <a:pt x="120651" y="239712"/>
                </a:moveTo>
                <a:cubicBezTo>
                  <a:pt x="122849" y="239712"/>
                  <a:pt x="125047" y="241910"/>
                  <a:pt x="125047" y="244108"/>
                </a:cubicBezTo>
                <a:cubicBezTo>
                  <a:pt x="125047" y="246673"/>
                  <a:pt x="122849" y="248871"/>
                  <a:pt x="120651" y="248871"/>
                </a:cubicBezTo>
                <a:cubicBezTo>
                  <a:pt x="118086" y="248871"/>
                  <a:pt x="115888" y="246673"/>
                  <a:pt x="115888" y="244108"/>
                </a:cubicBezTo>
                <a:cubicBezTo>
                  <a:pt x="115888" y="241910"/>
                  <a:pt x="118086" y="239712"/>
                  <a:pt x="120651" y="239712"/>
                </a:cubicBezTo>
                <a:close/>
                <a:moveTo>
                  <a:pt x="68263" y="239712"/>
                </a:moveTo>
                <a:cubicBezTo>
                  <a:pt x="70827" y="239712"/>
                  <a:pt x="72659" y="241910"/>
                  <a:pt x="72659" y="244108"/>
                </a:cubicBezTo>
                <a:cubicBezTo>
                  <a:pt x="72659" y="246673"/>
                  <a:pt x="70827" y="248871"/>
                  <a:pt x="68263" y="248871"/>
                </a:cubicBezTo>
                <a:cubicBezTo>
                  <a:pt x="65698" y="248871"/>
                  <a:pt x="63500" y="246673"/>
                  <a:pt x="63500" y="244108"/>
                </a:cubicBezTo>
                <a:cubicBezTo>
                  <a:pt x="63500" y="241910"/>
                  <a:pt x="65698" y="239712"/>
                  <a:pt x="68263" y="239712"/>
                </a:cubicBezTo>
                <a:close/>
                <a:moveTo>
                  <a:pt x="42672" y="239712"/>
                </a:moveTo>
                <a:cubicBezTo>
                  <a:pt x="45339" y="239712"/>
                  <a:pt x="47244" y="241910"/>
                  <a:pt x="47244" y="244108"/>
                </a:cubicBezTo>
                <a:cubicBezTo>
                  <a:pt x="47244" y="246673"/>
                  <a:pt x="45339" y="248871"/>
                  <a:pt x="42672" y="248871"/>
                </a:cubicBezTo>
                <a:cubicBezTo>
                  <a:pt x="40005" y="248871"/>
                  <a:pt x="38100" y="246673"/>
                  <a:pt x="38100" y="244108"/>
                </a:cubicBezTo>
                <a:cubicBezTo>
                  <a:pt x="38100" y="241910"/>
                  <a:pt x="40005" y="239712"/>
                  <a:pt x="42672" y="239712"/>
                </a:cubicBezTo>
                <a:close/>
                <a:moveTo>
                  <a:pt x="174259" y="215900"/>
                </a:moveTo>
                <a:cubicBezTo>
                  <a:pt x="176824" y="215900"/>
                  <a:pt x="179022" y="217805"/>
                  <a:pt x="179022" y="220472"/>
                </a:cubicBezTo>
                <a:cubicBezTo>
                  <a:pt x="179022" y="223139"/>
                  <a:pt x="176824" y="225044"/>
                  <a:pt x="174259" y="225044"/>
                </a:cubicBezTo>
                <a:cubicBezTo>
                  <a:pt x="172061" y="225044"/>
                  <a:pt x="169863" y="223139"/>
                  <a:pt x="169863" y="220472"/>
                </a:cubicBezTo>
                <a:cubicBezTo>
                  <a:pt x="169863" y="217805"/>
                  <a:pt x="172061" y="215900"/>
                  <a:pt x="174259" y="215900"/>
                </a:cubicBezTo>
                <a:close/>
                <a:moveTo>
                  <a:pt x="147638" y="215900"/>
                </a:moveTo>
                <a:cubicBezTo>
                  <a:pt x="150202" y="215900"/>
                  <a:pt x="152034" y="217805"/>
                  <a:pt x="152034" y="220472"/>
                </a:cubicBezTo>
                <a:cubicBezTo>
                  <a:pt x="152034" y="223139"/>
                  <a:pt x="150202" y="225044"/>
                  <a:pt x="147638" y="225044"/>
                </a:cubicBezTo>
                <a:cubicBezTo>
                  <a:pt x="144707" y="225044"/>
                  <a:pt x="142875" y="223139"/>
                  <a:pt x="142875" y="220472"/>
                </a:cubicBezTo>
                <a:cubicBezTo>
                  <a:pt x="142875" y="217805"/>
                  <a:pt x="144707" y="215900"/>
                  <a:pt x="147638" y="215900"/>
                </a:cubicBezTo>
                <a:close/>
                <a:moveTo>
                  <a:pt x="120651" y="215900"/>
                </a:moveTo>
                <a:cubicBezTo>
                  <a:pt x="122849" y="215900"/>
                  <a:pt x="125047" y="217805"/>
                  <a:pt x="125047" y="220472"/>
                </a:cubicBezTo>
                <a:cubicBezTo>
                  <a:pt x="125047" y="223139"/>
                  <a:pt x="122849" y="225044"/>
                  <a:pt x="120651" y="225044"/>
                </a:cubicBezTo>
                <a:cubicBezTo>
                  <a:pt x="118086" y="225044"/>
                  <a:pt x="115888" y="223139"/>
                  <a:pt x="115888" y="220472"/>
                </a:cubicBezTo>
                <a:cubicBezTo>
                  <a:pt x="115888" y="217805"/>
                  <a:pt x="118086" y="215900"/>
                  <a:pt x="120651" y="215900"/>
                </a:cubicBezTo>
                <a:close/>
                <a:moveTo>
                  <a:pt x="68263" y="215900"/>
                </a:moveTo>
                <a:cubicBezTo>
                  <a:pt x="70827" y="215900"/>
                  <a:pt x="72659" y="217805"/>
                  <a:pt x="72659" y="220472"/>
                </a:cubicBezTo>
                <a:cubicBezTo>
                  <a:pt x="72659" y="223139"/>
                  <a:pt x="70827" y="225044"/>
                  <a:pt x="68263" y="225044"/>
                </a:cubicBezTo>
                <a:cubicBezTo>
                  <a:pt x="65698" y="225044"/>
                  <a:pt x="63500" y="223139"/>
                  <a:pt x="63500" y="220472"/>
                </a:cubicBezTo>
                <a:cubicBezTo>
                  <a:pt x="63500" y="217805"/>
                  <a:pt x="65698" y="215900"/>
                  <a:pt x="68263" y="215900"/>
                </a:cubicBezTo>
                <a:close/>
                <a:moveTo>
                  <a:pt x="42672" y="215900"/>
                </a:moveTo>
                <a:cubicBezTo>
                  <a:pt x="45339" y="215900"/>
                  <a:pt x="47244" y="217805"/>
                  <a:pt x="47244" y="220472"/>
                </a:cubicBezTo>
                <a:cubicBezTo>
                  <a:pt x="47244" y="223139"/>
                  <a:pt x="45339" y="225044"/>
                  <a:pt x="42672" y="225044"/>
                </a:cubicBezTo>
                <a:cubicBezTo>
                  <a:pt x="40005" y="225044"/>
                  <a:pt x="38100" y="223139"/>
                  <a:pt x="38100" y="220472"/>
                </a:cubicBezTo>
                <a:cubicBezTo>
                  <a:pt x="38100" y="217805"/>
                  <a:pt x="40005" y="215900"/>
                  <a:pt x="42672" y="215900"/>
                </a:cubicBezTo>
                <a:close/>
                <a:moveTo>
                  <a:pt x="174259" y="192087"/>
                </a:moveTo>
                <a:cubicBezTo>
                  <a:pt x="176824" y="192087"/>
                  <a:pt x="179022" y="194285"/>
                  <a:pt x="179022" y="196850"/>
                </a:cubicBezTo>
                <a:cubicBezTo>
                  <a:pt x="179022" y="199414"/>
                  <a:pt x="176824" y="201246"/>
                  <a:pt x="174259" y="201246"/>
                </a:cubicBezTo>
                <a:cubicBezTo>
                  <a:pt x="172061" y="201246"/>
                  <a:pt x="169863" y="199414"/>
                  <a:pt x="169863" y="196850"/>
                </a:cubicBezTo>
                <a:cubicBezTo>
                  <a:pt x="169863" y="194285"/>
                  <a:pt x="172061" y="192087"/>
                  <a:pt x="174259" y="192087"/>
                </a:cubicBezTo>
                <a:close/>
                <a:moveTo>
                  <a:pt x="147638" y="192087"/>
                </a:moveTo>
                <a:cubicBezTo>
                  <a:pt x="150202" y="192087"/>
                  <a:pt x="152034" y="194285"/>
                  <a:pt x="152034" y="196850"/>
                </a:cubicBezTo>
                <a:cubicBezTo>
                  <a:pt x="152034" y="199414"/>
                  <a:pt x="150202" y="201246"/>
                  <a:pt x="147638" y="201246"/>
                </a:cubicBezTo>
                <a:cubicBezTo>
                  <a:pt x="144707" y="201246"/>
                  <a:pt x="142875" y="199414"/>
                  <a:pt x="142875" y="196850"/>
                </a:cubicBezTo>
                <a:cubicBezTo>
                  <a:pt x="142875" y="194285"/>
                  <a:pt x="144707" y="192087"/>
                  <a:pt x="147638" y="192087"/>
                </a:cubicBezTo>
                <a:close/>
                <a:moveTo>
                  <a:pt x="120651" y="192087"/>
                </a:moveTo>
                <a:cubicBezTo>
                  <a:pt x="122849" y="192087"/>
                  <a:pt x="125047" y="194285"/>
                  <a:pt x="125047" y="196850"/>
                </a:cubicBezTo>
                <a:cubicBezTo>
                  <a:pt x="125047" y="199414"/>
                  <a:pt x="122849" y="201246"/>
                  <a:pt x="120651" y="201246"/>
                </a:cubicBezTo>
                <a:cubicBezTo>
                  <a:pt x="118086" y="201246"/>
                  <a:pt x="115888" y="199414"/>
                  <a:pt x="115888" y="196850"/>
                </a:cubicBezTo>
                <a:cubicBezTo>
                  <a:pt x="115888" y="194285"/>
                  <a:pt x="118086" y="192087"/>
                  <a:pt x="120651" y="192087"/>
                </a:cubicBezTo>
                <a:close/>
                <a:moveTo>
                  <a:pt x="68263" y="192087"/>
                </a:moveTo>
                <a:cubicBezTo>
                  <a:pt x="70827" y="192087"/>
                  <a:pt x="72659" y="194285"/>
                  <a:pt x="72659" y="196850"/>
                </a:cubicBezTo>
                <a:cubicBezTo>
                  <a:pt x="72659" y="199414"/>
                  <a:pt x="70827" y="201246"/>
                  <a:pt x="68263" y="201246"/>
                </a:cubicBezTo>
                <a:cubicBezTo>
                  <a:pt x="65698" y="201246"/>
                  <a:pt x="63500" y="199414"/>
                  <a:pt x="63500" y="196850"/>
                </a:cubicBezTo>
                <a:cubicBezTo>
                  <a:pt x="63500" y="194285"/>
                  <a:pt x="65698" y="192087"/>
                  <a:pt x="68263" y="192087"/>
                </a:cubicBezTo>
                <a:close/>
                <a:moveTo>
                  <a:pt x="42672" y="192087"/>
                </a:moveTo>
                <a:cubicBezTo>
                  <a:pt x="45339" y="192087"/>
                  <a:pt x="47244" y="194285"/>
                  <a:pt x="47244" y="196850"/>
                </a:cubicBezTo>
                <a:cubicBezTo>
                  <a:pt x="47244" y="199414"/>
                  <a:pt x="45339" y="201246"/>
                  <a:pt x="42672" y="201246"/>
                </a:cubicBezTo>
                <a:cubicBezTo>
                  <a:pt x="40005" y="201246"/>
                  <a:pt x="38100" y="199414"/>
                  <a:pt x="38100" y="196850"/>
                </a:cubicBezTo>
                <a:cubicBezTo>
                  <a:pt x="38100" y="194285"/>
                  <a:pt x="40005" y="192087"/>
                  <a:pt x="42672" y="192087"/>
                </a:cubicBezTo>
                <a:close/>
                <a:moveTo>
                  <a:pt x="174259" y="166687"/>
                </a:moveTo>
                <a:cubicBezTo>
                  <a:pt x="176824" y="166687"/>
                  <a:pt x="179022" y="168804"/>
                  <a:pt x="179022" y="171273"/>
                </a:cubicBezTo>
                <a:cubicBezTo>
                  <a:pt x="179022" y="173743"/>
                  <a:pt x="176824" y="175859"/>
                  <a:pt x="174259" y="175859"/>
                </a:cubicBezTo>
                <a:cubicBezTo>
                  <a:pt x="172061" y="175859"/>
                  <a:pt x="169863" y="173743"/>
                  <a:pt x="169863" y="171273"/>
                </a:cubicBezTo>
                <a:cubicBezTo>
                  <a:pt x="169863" y="168804"/>
                  <a:pt x="172061" y="166687"/>
                  <a:pt x="174259" y="166687"/>
                </a:cubicBezTo>
                <a:close/>
                <a:moveTo>
                  <a:pt x="147638" y="166687"/>
                </a:moveTo>
                <a:cubicBezTo>
                  <a:pt x="150202" y="166687"/>
                  <a:pt x="152034" y="168804"/>
                  <a:pt x="152034" y="171273"/>
                </a:cubicBezTo>
                <a:cubicBezTo>
                  <a:pt x="152034" y="173743"/>
                  <a:pt x="150202" y="175859"/>
                  <a:pt x="147638" y="175859"/>
                </a:cubicBezTo>
                <a:cubicBezTo>
                  <a:pt x="144707" y="175859"/>
                  <a:pt x="142875" y="173743"/>
                  <a:pt x="142875" y="171273"/>
                </a:cubicBezTo>
                <a:cubicBezTo>
                  <a:pt x="142875" y="168804"/>
                  <a:pt x="144707" y="166687"/>
                  <a:pt x="147638" y="166687"/>
                </a:cubicBezTo>
                <a:close/>
                <a:moveTo>
                  <a:pt x="120651" y="166687"/>
                </a:moveTo>
                <a:cubicBezTo>
                  <a:pt x="122849" y="166687"/>
                  <a:pt x="125047" y="168804"/>
                  <a:pt x="125047" y="171273"/>
                </a:cubicBezTo>
                <a:cubicBezTo>
                  <a:pt x="125047" y="173743"/>
                  <a:pt x="122849" y="175859"/>
                  <a:pt x="120651" y="175859"/>
                </a:cubicBezTo>
                <a:cubicBezTo>
                  <a:pt x="118086" y="175859"/>
                  <a:pt x="115888" y="173743"/>
                  <a:pt x="115888" y="171273"/>
                </a:cubicBezTo>
                <a:cubicBezTo>
                  <a:pt x="115888" y="168804"/>
                  <a:pt x="118086" y="166687"/>
                  <a:pt x="120651" y="166687"/>
                </a:cubicBezTo>
                <a:close/>
                <a:moveTo>
                  <a:pt x="68263" y="166687"/>
                </a:moveTo>
                <a:cubicBezTo>
                  <a:pt x="70827" y="166687"/>
                  <a:pt x="72659" y="168804"/>
                  <a:pt x="72659" y="171273"/>
                </a:cubicBezTo>
                <a:cubicBezTo>
                  <a:pt x="72659" y="173743"/>
                  <a:pt x="70827" y="175859"/>
                  <a:pt x="68263" y="175859"/>
                </a:cubicBezTo>
                <a:cubicBezTo>
                  <a:pt x="65698" y="175859"/>
                  <a:pt x="63500" y="173743"/>
                  <a:pt x="63500" y="171273"/>
                </a:cubicBezTo>
                <a:cubicBezTo>
                  <a:pt x="63500" y="168804"/>
                  <a:pt x="65698" y="166687"/>
                  <a:pt x="68263" y="166687"/>
                </a:cubicBezTo>
                <a:close/>
                <a:moveTo>
                  <a:pt x="42672" y="166687"/>
                </a:moveTo>
                <a:cubicBezTo>
                  <a:pt x="45339" y="166687"/>
                  <a:pt x="47244" y="168804"/>
                  <a:pt x="47244" y="171273"/>
                </a:cubicBezTo>
                <a:cubicBezTo>
                  <a:pt x="47244" y="173743"/>
                  <a:pt x="45339" y="175859"/>
                  <a:pt x="42672" y="175859"/>
                </a:cubicBezTo>
                <a:cubicBezTo>
                  <a:pt x="40005" y="175859"/>
                  <a:pt x="38100" y="173743"/>
                  <a:pt x="38100" y="171273"/>
                </a:cubicBezTo>
                <a:cubicBezTo>
                  <a:pt x="38100" y="168804"/>
                  <a:pt x="40005" y="166687"/>
                  <a:pt x="42672" y="166687"/>
                </a:cubicBezTo>
                <a:close/>
                <a:moveTo>
                  <a:pt x="174259" y="144462"/>
                </a:moveTo>
                <a:cubicBezTo>
                  <a:pt x="176824" y="144462"/>
                  <a:pt x="179022" y="146660"/>
                  <a:pt x="179022" y="148858"/>
                </a:cubicBezTo>
                <a:cubicBezTo>
                  <a:pt x="179022" y="151423"/>
                  <a:pt x="176824" y="153621"/>
                  <a:pt x="174259" y="153621"/>
                </a:cubicBezTo>
                <a:cubicBezTo>
                  <a:pt x="172061" y="153621"/>
                  <a:pt x="169863" y="151423"/>
                  <a:pt x="169863" y="148858"/>
                </a:cubicBezTo>
                <a:cubicBezTo>
                  <a:pt x="169863" y="146660"/>
                  <a:pt x="172061" y="144462"/>
                  <a:pt x="174259" y="144462"/>
                </a:cubicBezTo>
                <a:close/>
                <a:moveTo>
                  <a:pt x="147638" y="144462"/>
                </a:moveTo>
                <a:cubicBezTo>
                  <a:pt x="150202" y="144462"/>
                  <a:pt x="152034" y="146660"/>
                  <a:pt x="152034" y="148858"/>
                </a:cubicBezTo>
                <a:cubicBezTo>
                  <a:pt x="152034" y="151423"/>
                  <a:pt x="150202" y="153621"/>
                  <a:pt x="147638" y="153621"/>
                </a:cubicBezTo>
                <a:cubicBezTo>
                  <a:pt x="144707" y="153621"/>
                  <a:pt x="142875" y="151423"/>
                  <a:pt x="142875" y="148858"/>
                </a:cubicBezTo>
                <a:cubicBezTo>
                  <a:pt x="142875" y="146660"/>
                  <a:pt x="144707" y="144462"/>
                  <a:pt x="147638" y="144462"/>
                </a:cubicBezTo>
                <a:close/>
                <a:moveTo>
                  <a:pt x="120651" y="144462"/>
                </a:moveTo>
                <a:cubicBezTo>
                  <a:pt x="122849" y="144462"/>
                  <a:pt x="125047" y="146660"/>
                  <a:pt x="125047" y="148858"/>
                </a:cubicBezTo>
                <a:cubicBezTo>
                  <a:pt x="125047" y="151423"/>
                  <a:pt x="122849" y="153621"/>
                  <a:pt x="120651" y="153621"/>
                </a:cubicBezTo>
                <a:cubicBezTo>
                  <a:pt x="118086" y="153621"/>
                  <a:pt x="115888" y="151423"/>
                  <a:pt x="115888" y="148858"/>
                </a:cubicBezTo>
                <a:cubicBezTo>
                  <a:pt x="115888" y="146660"/>
                  <a:pt x="118086" y="144462"/>
                  <a:pt x="120651" y="144462"/>
                </a:cubicBezTo>
                <a:close/>
                <a:moveTo>
                  <a:pt x="68263" y="144462"/>
                </a:moveTo>
                <a:cubicBezTo>
                  <a:pt x="70827" y="144462"/>
                  <a:pt x="72659" y="146660"/>
                  <a:pt x="72659" y="148858"/>
                </a:cubicBezTo>
                <a:cubicBezTo>
                  <a:pt x="72659" y="151423"/>
                  <a:pt x="70827" y="153621"/>
                  <a:pt x="68263" y="153621"/>
                </a:cubicBezTo>
                <a:cubicBezTo>
                  <a:pt x="65698" y="153621"/>
                  <a:pt x="63500" y="151423"/>
                  <a:pt x="63500" y="148858"/>
                </a:cubicBezTo>
                <a:cubicBezTo>
                  <a:pt x="63500" y="146660"/>
                  <a:pt x="65698" y="144462"/>
                  <a:pt x="68263" y="144462"/>
                </a:cubicBezTo>
                <a:close/>
                <a:moveTo>
                  <a:pt x="42672" y="144462"/>
                </a:moveTo>
                <a:cubicBezTo>
                  <a:pt x="45339" y="144462"/>
                  <a:pt x="47244" y="146660"/>
                  <a:pt x="47244" y="148858"/>
                </a:cubicBezTo>
                <a:cubicBezTo>
                  <a:pt x="47244" y="151423"/>
                  <a:pt x="45339" y="153621"/>
                  <a:pt x="42672" y="153621"/>
                </a:cubicBezTo>
                <a:cubicBezTo>
                  <a:pt x="40005" y="153621"/>
                  <a:pt x="38100" y="151423"/>
                  <a:pt x="38100" y="148858"/>
                </a:cubicBezTo>
                <a:cubicBezTo>
                  <a:pt x="38100" y="146660"/>
                  <a:pt x="40005" y="144462"/>
                  <a:pt x="42672" y="144462"/>
                </a:cubicBezTo>
                <a:close/>
                <a:moveTo>
                  <a:pt x="174259" y="120650"/>
                </a:moveTo>
                <a:cubicBezTo>
                  <a:pt x="176824" y="120650"/>
                  <a:pt x="179022" y="122555"/>
                  <a:pt x="179022" y="125222"/>
                </a:cubicBezTo>
                <a:cubicBezTo>
                  <a:pt x="179022" y="127889"/>
                  <a:pt x="176824" y="129794"/>
                  <a:pt x="174259" y="129794"/>
                </a:cubicBezTo>
                <a:cubicBezTo>
                  <a:pt x="172061" y="129794"/>
                  <a:pt x="169863" y="127889"/>
                  <a:pt x="169863" y="125222"/>
                </a:cubicBezTo>
                <a:cubicBezTo>
                  <a:pt x="169863" y="122555"/>
                  <a:pt x="172061" y="120650"/>
                  <a:pt x="174259" y="120650"/>
                </a:cubicBezTo>
                <a:close/>
                <a:moveTo>
                  <a:pt x="147638" y="120650"/>
                </a:moveTo>
                <a:cubicBezTo>
                  <a:pt x="150202" y="120650"/>
                  <a:pt x="152034" y="122555"/>
                  <a:pt x="152034" y="125222"/>
                </a:cubicBezTo>
                <a:cubicBezTo>
                  <a:pt x="152034" y="127889"/>
                  <a:pt x="150202" y="129794"/>
                  <a:pt x="147638" y="129794"/>
                </a:cubicBezTo>
                <a:cubicBezTo>
                  <a:pt x="144707" y="129794"/>
                  <a:pt x="142875" y="127889"/>
                  <a:pt x="142875" y="125222"/>
                </a:cubicBezTo>
                <a:cubicBezTo>
                  <a:pt x="142875" y="122555"/>
                  <a:pt x="144707" y="120650"/>
                  <a:pt x="147638" y="120650"/>
                </a:cubicBezTo>
                <a:close/>
                <a:moveTo>
                  <a:pt x="120651" y="120650"/>
                </a:moveTo>
                <a:cubicBezTo>
                  <a:pt x="122849" y="120650"/>
                  <a:pt x="125047" y="122555"/>
                  <a:pt x="125047" y="125222"/>
                </a:cubicBezTo>
                <a:cubicBezTo>
                  <a:pt x="125047" y="127889"/>
                  <a:pt x="122849" y="129794"/>
                  <a:pt x="120651" y="129794"/>
                </a:cubicBezTo>
                <a:cubicBezTo>
                  <a:pt x="118086" y="129794"/>
                  <a:pt x="115888" y="127889"/>
                  <a:pt x="115888" y="125222"/>
                </a:cubicBezTo>
                <a:cubicBezTo>
                  <a:pt x="115888" y="122555"/>
                  <a:pt x="118086" y="120650"/>
                  <a:pt x="120651" y="120650"/>
                </a:cubicBezTo>
                <a:close/>
                <a:moveTo>
                  <a:pt x="68263" y="120650"/>
                </a:moveTo>
                <a:cubicBezTo>
                  <a:pt x="70827" y="120650"/>
                  <a:pt x="72659" y="122555"/>
                  <a:pt x="72659" y="125222"/>
                </a:cubicBezTo>
                <a:cubicBezTo>
                  <a:pt x="72659" y="127889"/>
                  <a:pt x="70827" y="129794"/>
                  <a:pt x="68263" y="129794"/>
                </a:cubicBezTo>
                <a:cubicBezTo>
                  <a:pt x="65698" y="129794"/>
                  <a:pt x="63500" y="127889"/>
                  <a:pt x="63500" y="125222"/>
                </a:cubicBezTo>
                <a:cubicBezTo>
                  <a:pt x="63500" y="122555"/>
                  <a:pt x="65698" y="120650"/>
                  <a:pt x="68263" y="120650"/>
                </a:cubicBezTo>
                <a:close/>
                <a:moveTo>
                  <a:pt x="42672" y="120650"/>
                </a:moveTo>
                <a:cubicBezTo>
                  <a:pt x="45339" y="120650"/>
                  <a:pt x="47244" y="122555"/>
                  <a:pt x="47244" y="125222"/>
                </a:cubicBezTo>
                <a:cubicBezTo>
                  <a:pt x="47244" y="127889"/>
                  <a:pt x="45339" y="129794"/>
                  <a:pt x="42672" y="129794"/>
                </a:cubicBezTo>
                <a:cubicBezTo>
                  <a:pt x="40005" y="129794"/>
                  <a:pt x="38100" y="127889"/>
                  <a:pt x="38100" y="125222"/>
                </a:cubicBezTo>
                <a:cubicBezTo>
                  <a:pt x="38100" y="122555"/>
                  <a:pt x="40005" y="120650"/>
                  <a:pt x="42672" y="120650"/>
                </a:cubicBezTo>
                <a:close/>
                <a:moveTo>
                  <a:pt x="206795" y="117088"/>
                </a:moveTo>
                <a:lnTo>
                  <a:pt x="206795" y="137983"/>
                </a:lnTo>
                <a:lnTo>
                  <a:pt x="252910" y="137983"/>
                </a:lnTo>
                <a:cubicBezTo>
                  <a:pt x="255432" y="137983"/>
                  <a:pt x="257593" y="139785"/>
                  <a:pt x="257593" y="142307"/>
                </a:cubicBezTo>
                <a:cubicBezTo>
                  <a:pt x="257593" y="144828"/>
                  <a:pt x="255432" y="146630"/>
                  <a:pt x="252910" y="146630"/>
                </a:cubicBezTo>
                <a:lnTo>
                  <a:pt x="206795" y="146630"/>
                </a:lnTo>
                <a:lnTo>
                  <a:pt x="206795" y="167525"/>
                </a:lnTo>
                <a:lnTo>
                  <a:pt x="252910" y="167525"/>
                </a:lnTo>
                <a:cubicBezTo>
                  <a:pt x="255432" y="167525"/>
                  <a:pt x="257593" y="169687"/>
                  <a:pt x="257593" y="172209"/>
                </a:cubicBezTo>
                <a:cubicBezTo>
                  <a:pt x="257593" y="174731"/>
                  <a:pt x="255432" y="176892"/>
                  <a:pt x="252910" y="176892"/>
                </a:cubicBezTo>
                <a:lnTo>
                  <a:pt x="206795" y="176892"/>
                </a:lnTo>
                <a:lnTo>
                  <a:pt x="206795" y="197788"/>
                </a:lnTo>
                <a:lnTo>
                  <a:pt x="252910" y="197788"/>
                </a:lnTo>
                <a:cubicBezTo>
                  <a:pt x="255432" y="197788"/>
                  <a:pt x="257593" y="199589"/>
                  <a:pt x="257593" y="202111"/>
                </a:cubicBezTo>
                <a:cubicBezTo>
                  <a:pt x="257593" y="204633"/>
                  <a:pt x="255432" y="206435"/>
                  <a:pt x="252910" y="206435"/>
                </a:cubicBezTo>
                <a:lnTo>
                  <a:pt x="206795" y="206435"/>
                </a:lnTo>
                <a:lnTo>
                  <a:pt x="206795" y="227690"/>
                </a:lnTo>
                <a:lnTo>
                  <a:pt x="252910" y="227690"/>
                </a:lnTo>
                <a:cubicBezTo>
                  <a:pt x="255432" y="227690"/>
                  <a:pt x="257593" y="229852"/>
                  <a:pt x="257593" y="232014"/>
                </a:cubicBezTo>
                <a:cubicBezTo>
                  <a:pt x="257593" y="234536"/>
                  <a:pt x="255432" y="236697"/>
                  <a:pt x="252910" y="236697"/>
                </a:cubicBezTo>
                <a:lnTo>
                  <a:pt x="206795" y="236697"/>
                </a:lnTo>
                <a:lnTo>
                  <a:pt x="206795" y="257593"/>
                </a:lnTo>
                <a:lnTo>
                  <a:pt x="252910" y="257593"/>
                </a:lnTo>
                <a:cubicBezTo>
                  <a:pt x="255432" y="257593"/>
                  <a:pt x="257593" y="259754"/>
                  <a:pt x="257593" y="261916"/>
                </a:cubicBezTo>
                <a:cubicBezTo>
                  <a:pt x="257593" y="264438"/>
                  <a:pt x="255432" y="266600"/>
                  <a:pt x="252910" y="266600"/>
                </a:cubicBezTo>
                <a:lnTo>
                  <a:pt x="206795" y="266600"/>
                </a:lnTo>
                <a:lnTo>
                  <a:pt x="206795" y="287495"/>
                </a:lnTo>
                <a:lnTo>
                  <a:pt x="275607" y="287495"/>
                </a:lnTo>
                <a:lnTo>
                  <a:pt x="275607" y="117088"/>
                </a:lnTo>
                <a:lnTo>
                  <a:pt x="206795" y="117088"/>
                </a:lnTo>
                <a:close/>
                <a:moveTo>
                  <a:pt x="174259" y="95250"/>
                </a:moveTo>
                <a:cubicBezTo>
                  <a:pt x="176824" y="95250"/>
                  <a:pt x="179022" y="97448"/>
                  <a:pt x="179022" y="100013"/>
                </a:cubicBezTo>
                <a:cubicBezTo>
                  <a:pt x="179022" y="102577"/>
                  <a:pt x="176824" y="104409"/>
                  <a:pt x="174259" y="104409"/>
                </a:cubicBezTo>
                <a:cubicBezTo>
                  <a:pt x="172061" y="104409"/>
                  <a:pt x="169863" y="102577"/>
                  <a:pt x="169863" y="100013"/>
                </a:cubicBezTo>
                <a:cubicBezTo>
                  <a:pt x="169863" y="97448"/>
                  <a:pt x="172061" y="95250"/>
                  <a:pt x="174259" y="95250"/>
                </a:cubicBezTo>
                <a:close/>
                <a:moveTo>
                  <a:pt x="147638" y="95250"/>
                </a:moveTo>
                <a:cubicBezTo>
                  <a:pt x="150202" y="95250"/>
                  <a:pt x="152034" y="97448"/>
                  <a:pt x="152034" y="100013"/>
                </a:cubicBezTo>
                <a:cubicBezTo>
                  <a:pt x="152034" y="102577"/>
                  <a:pt x="150202" y="104409"/>
                  <a:pt x="147638" y="104409"/>
                </a:cubicBezTo>
                <a:cubicBezTo>
                  <a:pt x="144707" y="104409"/>
                  <a:pt x="142875" y="102577"/>
                  <a:pt x="142875" y="100013"/>
                </a:cubicBezTo>
                <a:cubicBezTo>
                  <a:pt x="142875" y="97448"/>
                  <a:pt x="144707" y="95250"/>
                  <a:pt x="147638" y="95250"/>
                </a:cubicBezTo>
                <a:close/>
                <a:moveTo>
                  <a:pt x="120651" y="95250"/>
                </a:moveTo>
                <a:cubicBezTo>
                  <a:pt x="122849" y="95250"/>
                  <a:pt x="125047" y="97448"/>
                  <a:pt x="125047" y="100013"/>
                </a:cubicBezTo>
                <a:cubicBezTo>
                  <a:pt x="125047" y="102577"/>
                  <a:pt x="122849" y="104409"/>
                  <a:pt x="120651" y="104409"/>
                </a:cubicBezTo>
                <a:cubicBezTo>
                  <a:pt x="118086" y="104409"/>
                  <a:pt x="115888" y="102577"/>
                  <a:pt x="115888" y="100013"/>
                </a:cubicBezTo>
                <a:cubicBezTo>
                  <a:pt x="115888" y="97448"/>
                  <a:pt x="118086" y="95250"/>
                  <a:pt x="120651" y="95250"/>
                </a:cubicBezTo>
                <a:close/>
                <a:moveTo>
                  <a:pt x="68263" y="95250"/>
                </a:moveTo>
                <a:cubicBezTo>
                  <a:pt x="70827" y="95250"/>
                  <a:pt x="72659" y="97448"/>
                  <a:pt x="72659" y="100013"/>
                </a:cubicBezTo>
                <a:cubicBezTo>
                  <a:pt x="72659" y="102577"/>
                  <a:pt x="70827" y="104409"/>
                  <a:pt x="68263" y="104409"/>
                </a:cubicBezTo>
                <a:cubicBezTo>
                  <a:pt x="65698" y="104409"/>
                  <a:pt x="63500" y="102577"/>
                  <a:pt x="63500" y="100013"/>
                </a:cubicBezTo>
                <a:cubicBezTo>
                  <a:pt x="63500" y="97448"/>
                  <a:pt x="65698" y="95250"/>
                  <a:pt x="68263" y="95250"/>
                </a:cubicBezTo>
                <a:close/>
                <a:moveTo>
                  <a:pt x="42672" y="95250"/>
                </a:moveTo>
                <a:cubicBezTo>
                  <a:pt x="45339" y="95250"/>
                  <a:pt x="47244" y="97448"/>
                  <a:pt x="47244" y="100013"/>
                </a:cubicBezTo>
                <a:cubicBezTo>
                  <a:pt x="47244" y="102577"/>
                  <a:pt x="45339" y="104409"/>
                  <a:pt x="42672" y="104409"/>
                </a:cubicBezTo>
                <a:cubicBezTo>
                  <a:pt x="40005" y="104409"/>
                  <a:pt x="38100" y="102577"/>
                  <a:pt x="38100" y="100013"/>
                </a:cubicBezTo>
                <a:cubicBezTo>
                  <a:pt x="38100" y="97448"/>
                  <a:pt x="40005" y="95250"/>
                  <a:pt x="42672" y="95250"/>
                </a:cubicBezTo>
                <a:close/>
                <a:moveTo>
                  <a:pt x="20896" y="81061"/>
                </a:moveTo>
                <a:lnTo>
                  <a:pt x="20896" y="287495"/>
                </a:lnTo>
                <a:lnTo>
                  <a:pt x="89708" y="287495"/>
                </a:lnTo>
                <a:lnTo>
                  <a:pt x="89708" y="81061"/>
                </a:lnTo>
                <a:lnTo>
                  <a:pt x="20896" y="81061"/>
                </a:lnTo>
                <a:close/>
                <a:moveTo>
                  <a:pt x="174259" y="71437"/>
                </a:moveTo>
                <a:cubicBezTo>
                  <a:pt x="176824" y="71437"/>
                  <a:pt x="179022" y="73269"/>
                  <a:pt x="179022" y="75833"/>
                </a:cubicBezTo>
                <a:cubicBezTo>
                  <a:pt x="179022" y="78398"/>
                  <a:pt x="176824" y="80596"/>
                  <a:pt x="174259" y="80596"/>
                </a:cubicBezTo>
                <a:cubicBezTo>
                  <a:pt x="172061" y="80596"/>
                  <a:pt x="169863" y="78398"/>
                  <a:pt x="169863" y="75833"/>
                </a:cubicBezTo>
                <a:cubicBezTo>
                  <a:pt x="169863" y="73269"/>
                  <a:pt x="172061" y="71437"/>
                  <a:pt x="174259" y="71437"/>
                </a:cubicBezTo>
                <a:close/>
                <a:moveTo>
                  <a:pt x="147638" y="71437"/>
                </a:moveTo>
                <a:cubicBezTo>
                  <a:pt x="150202" y="71437"/>
                  <a:pt x="152034" y="73269"/>
                  <a:pt x="152034" y="75833"/>
                </a:cubicBezTo>
                <a:cubicBezTo>
                  <a:pt x="152034" y="78398"/>
                  <a:pt x="150202" y="80596"/>
                  <a:pt x="147638" y="80596"/>
                </a:cubicBezTo>
                <a:cubicBezTo>
                  <a:pt x="144707" y="80596"/>
                  <a:pt x="142875" y="78398"/>
                  <a:pt x="142875" y="75833"/>
                </a:cubicBezTo>
                <a:cubicBezTo>
                  <a:pt x="142875" y="73269"/>
                  <a:pt x="144707" y="71437"/>
                  <a:pt x="147638" y="71437"/>
                </a:cubicBezTo>
                <a:close/>
                <a:moveTo>
                  <a:pt x="120651" y="71437"/>
                </a:moveTo>
                <a:cubicBezTo>
                  <a:pt x="122849" y="71437"/>
                  <a:pt x="125047" y="73269"/>
                  <a:pt x="125047" y="75833"/>
                </a:cubicBezTo>
                <a:cubicBezTo>
                  <a:pt x="125047" y="78398"/>
                  <a:pt x="122849" y="80596"/>
                  <a:pt x="120651" y="80596"/>
                </a:cubicBezTo>
                <a:cubicBezTo>
                  <a:pt x="118086" y="80596"/>
                  <a:pt x="115888" y="78398"/>
                  <a:pt x="115888" y="75833"/>
                </a:cubicBezTo>
                <a:cubicBezTo>
                  <a:pt x="115888" y="73269"/>
                  <a:pt x="118086" y="71437"/>
                  <a:pt x="120651" y="71437"/>
                </a:cubicBezTo>
                <a:close/>
                <a:moveTo>
                  <a:pt x="174259" y="47625"/>
                </a:moveTo>
                <a:cubicBezTo>
                  <a:pt x="176824" y="47625"/>
                  <a:pt x="179022" y="49823"/>
                  <a:pt x="179022" y="52388"/>
                </a:cubicBezTo>
                <a:cubicBezTo>
                  <a:pt x="179022" y="54586"/>
                  <a:pt x="176824" y="56784"/>
                  <a:pt x="174259" y="56784"/>
                </a:cubicBezTo>
                <a:cubicBezTo>
                  <a:pt x="172061" y="56784"/>
                  <a:pt x="169863" y="54586"/>
                  <a:pt x="169863" y="52388"/>
                </a:cubicBezTo>
                <a:cubicBezTo>
                  <a:pt x="169863" y="49823"/>
                  <a:pt x="172061" y="47625"/>
                  <a:pt x="174259" y="47625"/>
                </a:cubicBezTo>
                <a:close/>
                <a:moveTo>
                  <a:pt x="147638" y="47625"/>
                </a:moveTo>
                <a:cubicBezTo>
                  <a:pt x="150202" y="47625"/>
                  <a:pt x="152034" y="49823"/>
                  <a:pt x="152034" y="52388"/>
                </a:cubicBezTo>
                <a:cubicBezTo>
                  <a:pt x="152034" y="54586"/>
                  <a:pt x="150202" y="56784"/>
                  <a:pt x="147638" y="56784"/>
                </a:cubicBezTo>
                <a:cubicBezTo>
                  <a:pt x="144707" y="56784"/>
                  <a:pt x="142875" y="54586"/>
                  <a:pt x="142875" y="52388"/>
                </a:cubicBezTo>
                <a:cubicBezTo>
                  <a:pt x="142875" y="49823"/>
                  <a:pt x="144707" y="47625"/>
                  <a:pt x="147638" y="47625"/>
                </a:cubicBezTo>
                <a:close/>
                <a:moveTo>
                  <a:pt x="120651" y="47625"/>
                </a:moveTo>
                <a:cubicBezTo>
                  <a:pt x="122849" y="47625"/>
                  <a:pt x="125047" y="49823"/>
                  <a:pt x="125047" y="52388"/>
                </a:cubicBezTo>
                <a:cubicBezTo>
                  <a:pt x="125047" y="54586"/>
                  <a:pt x="122849" y="56784"/>
                  <a:pt x="120651" y="56784"/>
                </a:cubicBezTo>
                <a:cubicBezTo>
                  <a:pt x="118086" y="56784"/>
                  <a:pt x="115888" y="54586"/>
                  <a:pt x="115888" y="52388"/>
                </a:cubicBezTo>
                <a:cubicBezTo>
                  <a:pt x="115888" y="49823"/>
                  <a:pt x="118086" y="47625"/>
                  <a:pt x="120651" y="47625"/>
                </a:cubicBezTo>
                <a:close/>
                <a:moveTo>
                  <a:pt x="174259" y="23812"/>
                </a:moveTo>
                <a:cubicBezTo>
                  <a:pt x="176824" y="23812"/>
                  <a:pt x="179022" y="25929"/>
                  <a:pt x="179022" y="28398"/>
                </a:cubicBezTo>
                <a:cubicBezTo>
                  <a:pt x="179022" y="30868"/>
                  <a:pt x="176824" y="32984"/>
                  <a:pt x="174259" y="32984"/>
                </a:cubicBezTo>
                <a:cubicBezTo>
                  <a:pt x="172061" y="32984"/>
                  <a:pt x="169863" y="30868"/>
                  <a:pt x="169863" y="28398"/>
                </a:cubicBezTo>
                <a:cubicBezTo>
                  <a:pt x="169863" y="25929"/>
                  <a:pt x="172061" y="23812"/>
                  <a:pt x="174259" y="23812"/>
                </a:cubicBezTo>
                <a:close/>
                <a:moveTo>
                  <a:pt x="147638" y="23812"/>
                </a:moveTo>
                <a:cubicBezTo>
                  <a:pt x="150202" y="23812"/>
                  <a:pt x="152034" y="25929"/>
                  <a:pt x="152034" y="28398"/>
                </a:cubicBezTo>
                <a:cubicBezTo>
                  <a:pt x="152034" y="30868"/>
                  <a:pt x="150202" y="32984"/>
                  <a:pt x="147638" y="32984"/>
                </a:cubicBezTo>
                <a:cubicBezTo>
                  <a:pt x="144707" y="32984"/>
                  <a:pt x="142875" y="30868"/>
                  <a:pt x="142875" y="28398"/>
                </a:cubicBezTo>
                <a:cubicBezTo>
                  <a:pt x="142875" y="25929"/>
                  <a:pt x="144707" y="23812"/>
                  <a:pt x="147638" y="23812"/>
                </a:cubicBezTo>
                <a:close/>
                <a:moveTo>
                  <a:pt x="120651" y="23812"/>
                </a:moveTo>
                <a:cubicBezTo>
                  <a:pt x="122849" y="23812"/>
                  <a:pt x="125047" y="25929"/>
                  <a:pt x="125047" y="28398"/>
                </a:cubicBezTo>
                <a:cubicBezTo>
                  <a:pt x="125047" y="30868"/>
                  <a:pt x="122849" y="32984"/>
                  <a:pt x="120651" y="32984"/>
                </a:cubicBezTo>
                <a:cubicBezTo>
                  <a:pt x="118086" y="32984"/>
                  <a:pt x="115888" y="30868"/>
                  <a:pt x="115888" y="28398"/>
                </a:cubicBezTo>
                <a:cubicBezTo>
                  <a:pt x="115888" y="25929"/>
                  <a:pt x="118086" y="23812"/>
                  <a:pt x="120651" y="23812"/>
                </a:cubicBezTo>
                <a:close/>
                <a:moveTo>
                  <a:pt x="99075" y="9007"/>
                </a:moveTo>
                <a:lnTo>
                  <a:pt x="99075" y="287495"/>
                </a:lnTo>
                <a:lnTo>
                  <a:pt x="197789" y="287495"/>
                </a:lnTo>
                <a:lnTo>
                  <a:pt x="197789" y="9007"/>
                </a:lnTo>
                <a:lnTo>
                  <a:pt x="99075" y="9007"/>
                </a:lnTo>
                <a:close/>
                <a:moveTo>
                  <a:pt x="82502" y="0"/>
                </a:moveTo>
                <a:lnTo>
                  <a:pt x="214001" y="0"/>
                </a:lnTo>
                <a:cubicBezTo>
                  <a:pt x="216523" y="0"/>
                  <a:pt x="218684" y="1801"/>
                  <a:pt x="218684" y="4684"/>
                </a:cubicBezTo>
                <a:cubicBezTo>
                  <a:pt x="218684" y="7205"/>
                  <a:pt x="216523" y="9007"/>
                  <a:pt x="214001" y="9007"/>
                </a:cubicBezTo>
                <a:lnTo>
                  <a:pt x="206795" y="9007"/>
                </a:lnTo>
                <a:lnTo>
                  <a:pt x="206795" y="107721"/>
                </a:lnTo>
                <a:lnTo>
                  <a:pt x="291819" y="107721"/>
                </a:lnTo>
                <a:cubicBezTo>
                  <a:pt x="294341" y="107721"/>
                  <a:pt x="296503" y="109882"/>
                  <a:pt x="296503" y="112404"/>
                </a:cubicBezTo>
                <a:cubicBezTo>
                  <a:pt x="296503" y="114926"/>
                  <a:pt x="294341" y="117088"/>
                  <a:pt x="291819" y="117088"/>
                </a:cubicBezTo>
                <a:lnTo>
                  <a:pt x="284614" y="117088"/>
                </a:lnTo>
                <a:lnTo>
                  <a:pt x="284614" y="287495"/>
                </a:lnTo>
                <a:lnTo>
                  <a:pt x="291819" y="287495"/>
                </a:lnTo>
                <a:cubicBezTo>
                  <a:pt x="294341" y="287495"/>
                  <a:pt x="296503" y="289657"/>
                  <a:pt x="296503" y="292179"/>
                </a:cubicBezTo>
                <a:cubicBezTo>
                  <a:pt x="296503" y="294340"/>
                  <a:pt x="294341" y="296502"/>
                  <a:pt x="291819" y="296502"/>
                </a:cubicBezTo>
                <a:lnTo>
                  <a:pt x="4684" y="296502"/>
                </a:lnTo>
                <a:cubicBezTo>
                  <a:pt x="2162" y="296502"/>
                  <a:pt x="0" y="294340"/>
                  <a:pt x="0" y="292179"/>
                </a:cubicBezTo>
                <a:cubicBezTo>
                  <a:pt x="0" y="289657"/>
                  <a:pt x="2162" y="287495"/>
                  <a:pt x="4684" y="287495"/>
                </a:cubicBezTo>
                <a:lnTo>
                  <a:pt x="11889" y="287495"/>
                </a:lnTo>
                <a:lnTo>
                  <a:pt x="11889" y="81061"/>
                </a:lnTo>
                <a:lnTo>
                  <a:pt x="4684" y="81061"/>
                </a:lnTo>
                <a:cubicBezTo>
                  <a:pt x="2162" y="81061"/>
                  <a:pt x="0" y="78899"/>
                  <a:pt x="0" y="76377"/>
                </a:cubicBezTo>
                <a:cubicBezTo>
                  <a:pt x="0" y="73855"/>
                  <a:pt x="2162" y="72054"/>
                  <a:pt x="4684" y="72054"/>
                </a:cubicBezTo>
                <a:lnTo>
                  <a:pt x="89708" y="72054"/>
                </a:lnTo>
                <a:lnTo>
                  <a:pt x="89708" y="9007"/>
                </a:lnTo>
                <a:lnTo>
                  <a:pt x="82502" y="9007"/>
                </a:lnTo>
                <a:cubicBezTo>
                  <a:pt x="79980" y="9007"/>
                  <a:pt x="78179" y="7205"/>
                  <a:pt x="78179" y="4684"/>
                </a:cubicBezTo>
                <a:cubicBezTo>
                  <a:pt x="78179" y="1801"/>
                  <a:pt x="79980" y="0"/>
                  <a:pt x="8250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013692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hape 10131">
            <a:extLst>
              <a:ext uri="{FF2B5EF4-FFF2-40B4-BE49-F238E27FC236}">
                <a16:creationId xmlns:a16="http://schemas.microsoft.com/office/drawing/2014/main" id="{C72B9DCA-4BE4-A94C-A9FA-C3C691E4A2F8}"/>
              </a:ext>
            </a:extLst>
          </p:cNvPr>
          <p:cNvSpPr/>
          <p:nvPr/>
        </p:nvSpPr>
        <p:spPr>
          <a:xfrm>
            <a:off x="11497593" y="9643116"/>
            <a:ext cx="2993474" cy="2993473"/>
          </a:xfrm>
          <a:prstGeom prst="wedgeEllipseCallout">
            <a:avLst>
              <a:gd name="adj1" fmla="val -58663"/>
              <a:gd name="adj2" fmla="val -32170"/>
            </a:avLst>
          </a:pr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14" name="Shape 10132">
            <a:extLst>
              <a:ext uri="{FF2B5EF4-FFF2-40B4-BE49-F238E27FC236}">
                <a16:creationId xmlns:a16="http://schemas.microsoft.com/office/drawing/2014/main" id="{D9AA584F-9CBF-0A40-8883-E13865153EF9}"/>
              </a:ext>
            </a:extLst>
          </p:cNvPr>
          <p:cNvSpPr/>
          <p:nvPr/>
        </p:nvSpPr>
        <p:spPr>
          <a:xfrm>
            <a:off x="10178131" y="3323250"/>
            <a:ext cx="2993473" cy="2993473"/>
          </a:xfrm>
          <a:prstGeom prst="wedgeEllipseCallout">
            <a:avLst>
              <a:gd name="adj1" fmla="val -51020"/>
              <a:gd name="adj2" fmla="val 42495"/>
            </a:avLst>
          </a:pr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15" name="Shape 10133">
            <a:extLst>
              <a:ext uri="{FF2B5EF4-FFF2-40B4-BE49-F238E27FC236}">
                <a16:creationId xmlns:a16="http://schemas.microsoft.com/office/drawing/2014/main" id="{65992D1E-1E60-3F46-99AD-D31C0A3833E2}"/>
              </a:ext>
            </a:extLst>
          </p:cNvPr>
          <p:cNvSpPr/>
          <p:nvPr/>
        </p:nvSpPr>
        <p:spPr>
          <a:xfrm>
            <a:off x="3320980" y="3200402"/>
            <a:ext cx="2993473" cy="2993473"/>
          </a:xfrm>
          <a:prstGeom prst="wedgeEllipseCallout">
            <a:avLst>
              <a:gd name="adj1" fmla="val 42623"/>
              <a:gd name="adj2" fmla="val 48722"/>
            </a:avLst>
          </a:pr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16" name="Shape 10134">
            <a:extLst>
              <a:ext uri="{FF2B5EF4-FFF2-40B4-BE49-F238E27FC236}">
                <a16:creationId xmlns:a16="http://schemas.microsoft.com/office/drawing/2014/main" id="{FEAD821C-0051-ED4E-80B3-7A874FE38F6F}"/>
              </a:ext>
            </a:extLst>
          </p:cNvPr>
          <p:cNvSpPr/>
          <p:nvPr/>
        </p:nvSpPr>
        <p:spPr>
          <a:xfrm>
            <a:off x="1562017" y="7924632"/>
            <a:ext cx="2993473" cy="2993475"/>
          </a:xfrm>
          <a:prstGeom prst="wedgeEllipseCallout">
            <a:avLst>
              <a:gd name="adj1" fmla="val 60611"/>
              <a:gd name="adj2" fmla="val -7064"/>
            </a:avLst>
          </a:pr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graphicFrame>
        <p:nvGraphicFramePr>
          <p:cNvPr id="5" name="Chart 10136">
            <a:extLst>
              <a:ext uri="{FF2B5EF4-FFF2-40B4-BE49-F238E27FC236}">
                <a16:creationId xmlns:a16="http://schemas.microsoft.com/office/drawing/2014/main" id="{18D9102A-200C-7C4A-A7DA-8191E54072EA}"/>
              </a:ext>
            </a:extLst>
          </p:cNvPr>
          <p:cNvGraphicFramePr/>
          <p:nvPr>
            <p:extLst>
              <p:ext uri="{D42A27DB-BD31-4B8C-83A1-F6EECF244321}">
                <p14:modId xmlns:p14="http://schemas.microsoft.com/office/powerpoint/2010/main" val="3622900157"/>
              </p:ext>
            </p:extLst>
          </p:nvPr>
        </p:nvGraphicFramePr>
        <p:xfrm>
          <a:off x="5199677" y="5857720"/>
          <a:ext cx="5986946" cy="5986945"/>
        </p:xfrm>
        <a:graphic>
          <a:graphicData uri="http://schemas.openxmlformats.org/drawingml/2006/chart">
            <c:chart xmlns:c="http://schemas.openxmlformats.org/drawingml/2006/chart" xmlns:r="http://schemas.openxmlformats.org/officeDocument/2006/relationships" r:id="rId2"/>
          </a:graphicData>
        </a:graphic>
      </p:graphicFrame>
      <p:grpSp>
        <p:nvGrpSpPr>
          <p:cNvPr id="6" name="Group 10143">
            <a:extLst>
              <a:ext uri="{FF2B5EF4-FFF2-40B4-BE49-F238E27FC236}">
                <a16:creationId xmlns:a16="http://schemas.microsoft.com/office/drawing/2014/main" id="{599F870C-3064-7846-AD9B-98B47C639512}"/>
              </a:ext>
            </a:extLst>
          </p:cNvPr>
          <p:cNvGrpSpPr/>
          <p:nvPr/>
        </p:nvGrpSpPr>
        <p:grpSpPr>
          <a:xfrm>
            <a:off x="6061073" y="7037665"/>
            <a:ext cx="3350362" cy="3570798"/>
            <a:chOff x="0" y="0"/>
            <a:chExt cx="1894240" cy="2018871"/>
          </a:xfrm>
        </p:grpSpPr>
        <p:grpSp>
          <p:nvGrpSpPr>
            <p:cNvPr id="7" name="Group 10139">
              <a:extLst>
                <a:ext uri="{FF2B5EF4-FFF2-40B4-BE49-F238E27FC236}">
                  <a16:creationId xmlns:a16="http://schemas.microsoft.com/office/drawing/2014/main" id="{A10BB768-5235-134E-BB65-9CE95CF727B6}"/>
                </a:ext>
              </a:extLst>
            </p:cNvPr>
            <p:cNvGrpSpPr/>
            <p:nvPr/>
          </p:nvGrpSpPr>
          <p:grpSpPr>
            <a:xfrm>
              <a:off x="0" y="947898"/>
              <a:ext cx="354209" cy="340462"/>
              <a:chOff x="0" y="0"/>
              <a:chExt cx="354208" cy="340461"/>
            </a:xfrm>
          </p:grpSpPr>
          <p:sp>
            <p:nvSpPr>
              <p:cNvPr id="11" name="Shape 10137">
                <a:extLst>
                  <a:ext uri="{FF2B5EF4-FFF2-40B4-BE49-F238E27FC236}">
                    <a16:creationId xmlns:a16="http://schemas.microsoft.com/office/drawing/2014/main" id="{90DCE05B-B094-C745-8E92-5DCA766B4919}"/>
                  </a:ext>
                </a:extLst>
              </p:cNvPr>
              <p:cNvSpPr/>
              <p:nvPr/>
            </p:nvSpPr>
            <p:spPr>
              <a:xfrm>
                <a:off x="0" y="0"/>
                <a:ext cx="225309" cy="340462"/>
              </a:xfrm>
              <a:custGeom>
                <a:avLst/>
                <a:gdLst/>
                <a:ahLst/>
                <a:cxnLst>
                  <a:cxn ang="0">
                    <a:pos x="wd2" y="hd2"/>
                  </a:cxn>
                  <a:cxn ang="5400000">
                    <a:pos x="wd2" y="hd2"/>
                  </a:cxn>
                  <a:cxn ang="10800000">
                    <a:pos x="wd2" y="hd2"/>
                  </a:cxn>
                  <a:cxn ang="16200000">
                    <a:pos x="wd2" y="hd2"/>
                  </a:cxn>
                </a:cxnLst>
                <a:rect l="0" t="0" r="r" b="b"/>
                <a:pathLst>
                  <a:path w="21600" h="21600" extrusionOk="0">
                    <a:moveTo>
                      <a:pt x="14404" y="8221"/>
                    </a:moveTo>
                    <a:cubicBezTo>
                      <a:pt x="15392" y="7569"/>
                      <a:pt x="15475" y="6661"/>
                      <a:pt x="15475" y="6150"/>
                    </a:cubicBezTo>
                    <a:cubicBezTo>
                      <a:pt x="15475" y="4110"/>
                      <a:pt x="13632" y="935"/>
                      <a:pt x="10078" y="935"/>
                    </a:cubicBezTo>
                    <a:cubicBezTo>
                      <a:pt x="8963" y="935"/>
                      <a:pt x="7764" y="1303"/>
                      <a:pt x="7078" y="1870"/>
                    </a:cubicBezTo>
                    <a:cubicBezTo>
                      <a:pt x="6350" y="2466"/>
                      <a:pt x="6136" y="3232"/>
                      <a:pt x="6136" y="3968"/>
                    </a:cubicBezTo>
                    <a:cubicBezTo>
                      <a:pt x="6136" y="5867"/>
                      <a:pt x="7806" y="9015"/>
                      <a:pt x="11490" y="9015"/>
                    </a:cubicBezTo>
                    <a:cubicBezTo>
                      <a:pt x="12563" y="9015"/>
                      <a:pt x="13715" y="8674"/>
                      <a:pt x="14404" y="8221"/>
                    </a:cubicBezTo>
                    <a:moveTo>
                      <a:pt x="13162" y="13607"/>
                    </a:moveTo>
                    <a:cubicBezTo>
                      <a:pt x="12816" y="13578"/>
                      <a:pt x="12603" y="13578"/>
                      <a:pt x="12178" y="13578"/>
                    </a:cubicBezTo>
                    <a:cubicBezTo>
                      <a:pt x="11790" y="13578"/>
                      <a:pt x="9477" y="13635"/>
                      <a:pt x="7677" y="14031"/>
                    </a:cubicBezTo>
                    <a:cubicBezTo>
                      <a:pt x="6737" y="14259"/>
                      <a:pt x="3995" y="14939"/>
                      <a:pt x="3995" y="16951"/>
                    </a:cubicBezTo>
                    <a:cubicBezTo>
                      <a:pt x="3995" y="18965"/>
                      <a:pt x="6949" y="20409"/>
                      <a:pt x="11534" y="20409"/>
                    </a:cubicBezTo>
                    <a:cubicBezTo>
                      <a:pt x="15646" y="20409"/>
                      <a:pt x="17830" y="19106"/>
                      <a:pt x="17830" y="17348"/>
                    </a:cubicBezTo>
                    <a:cubicBezTo>
                      <a:pt x="17830" y="15903"/>
                      <a:pt x="16418" y="15137"/>
                      <a:pt x="13162" y="13607"/>
                    </a:cubicBezTo>
                    <a:moveTo>
                      <a:pt x="16203" y="1020"/>
                    </a:moveTo>
                    <a:cubicBezTo>
                      <a:pt x="17186" y="1558"/>
                      <a:pt x="19320" y="2692"/>
                      <a:pt x="19320" y="4847"/>
                    </a:cubicBezTo>
                    <a:cubicBezTo>
                      <a:pt x="19320" y="6946"/>
                      <a:pt x="17445" y="7938"/>
                      <a:pt x="15646" y="8872"/>
                    </a:cubicBezTo>
                    <a:cubicBezTo>
                      <a:pt x="15088" y="9241"/>
                      <a:pt x="14448" y="9637"/>
                      <a:pt x="14448" y="10262"/>
                    </a:cubicBezTo>
                    <a:cubicBezTo>
                      <a:pt x="14448" y="10885"/>
                      <a:pt x="15088" y="11226"/>
                      <a:pt x="15559" y="11480"/>
                    </a:cubicBezTo>
                    <a:lnTo>
                      <a:pt x="17102" y="12275"/>
                    </a:lnTo>
                    <a:cubicBezTo>
                      <a:pt x="18987" y="13322"/>
                      <a:pt x="20549" y="14287"/>
                      <a:pt x="20549" y="16243"/>
                    </a:cubicBezTo>
                    <a:cubicBezTo>
                      <a:pt x="20549" y="18907"/>
                      <a:pt x="16803" y="21600"/>
                      <a:pt x="9433" y="21600"/>
                    </a:cubicBezTo>
                    <a:cubicBezTo>
                      <a:pt x="3223" y="21600"/>
                      <a:pt x="0" y="19644"/>
                      <a:pt x="0" y="17546"/>
                    </a:cubicBezTo>
                    <a:cubicBezTo>
                      <a:pt x="0" y="16526"/>
                      <a:pt x="994" y="15081"/>
                      <a:pt x="3525" y="14088"/>
                    </a:cubicBezTo>
                    <a:cubicBezTo>
                      <a:pt x="6179" y="13011"/>
                      <a:pt x="9778" y="12871"/>
                      <a:pt x="11705" y="12784"/>
                    </a:cubicBezTo>
                    <a:cubicBezTo>
                      <a:pt x="11106" y="12275"/>
                      <a:pt x="10419" y="11735"/>
                      <a:pt x="10419" y="10856"/>
                    </a:cubicBezTo>
                    <a:cubicBezTo>
                      <a:pt x="10419" y="10374"/>
                      <a:pt x="10635" y="10092"/>
                      <a:pt x="10848" y="9751"/>
                    </a:cubicBezTo>
                    <a:cubicBezTo>
                      <a:pt x="10375" y="9780"/>
                      <a:pt x="9905" y="9808"/>
                      <a:pt x="9477" y="9808"/>
                    </a:cubicBezTo>
                    <a:cubicBezTo>
                      <a:pt x="4937" y="9808"/>
                      <a:pt x="2442" y="7544"/>
                      <a:pt x="2442" y="5333"/>
                    </a:cubicBezTo>
                    <a:cubicBezTo>
                      <a:pt x="2442" y="4029"/>
                      <a:pt x="3267" y="2607"/>
                      <a:pt x="5108" y="1558"/>
                    </a:cubicBezTo>
                    <a:cubicBezTo>
                      <a:pt x="7548" y="226"/>
                      <a:pt x="10463" y="0"/>
                      <a:pt x="12774" y="0"/>
                    </a:cubicBezTo>
                    <a:lnTo>
                      <a:pt x="21600" y="0"/>
                    </a:lnTo>
                    <a:lnTo>
                      <a:pt x="18858" y="1020"/>
                    </a:lnTo>
                    <a:cubicBezTo>
                      <a:pt x="18858" y="1020"/>
                      <a:pt x="16203" y="1020"/>
                      <a:pt x="16203" y="1020"/>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10138">
                <a:extLst>
                  <a:ext uri="{FF2B5EF4-FFF2-40B4-BE49-F238E27FC236}">
                    <a16:creationId xmlns:a16="http://schemas.microsoft.com/office/drawing/2014/main" id="{C6FCC122-6B65-8849-9883-BC50A282B0FF}"/>
                  </a:ext>
                </a:extLst>
              </p:cNvPr>
              <p:cNvSpPr/>
              <p:nvPr/>
            </p:nvSpPr>
            <p:spPr>
              <a:xfrm>
                <a:off x="243706" y="0"/>
                <a:ext cx="110503" cy="110482"/>
              </a:xfrm>
              <a:custGeom>
                <a:avLst/>
                <a:gdLst/>
                <a:ahLst/>
                <a:cxnLst>
                  <a:cxn ang="0">
                    <a:pos x="wd2" y="hd2"/>
                  </a:cxn>
                  <a:cxn ang="5400000">
                    <a:pos x="wd2" y="hd2"/>
                  </a:cxn>
                  <a:cxn ang="10800000">
                    <a:pos x="wd2" y="hd2"/>
                  </a:cxn>
                  <a:cxn ang="16200000">
                    <a:pos x="wd2" y="hd2"/>
                  </a:cxn>
                </a:cxnLst>
                <a:rect l="0" t="0" r="r" b="b"/>
                <a:pathLst>
                  <a:path w="21600" h="21600" extrusionOk="0">
                    <a:moveTo>
                      <a:pt x="21600" y="13136"/>
                    </a:moveTo>
                    <a:lnTo>
                      <a:pt x="13115" y="13136"/>
                    </a:lnTo>
                    <a:lnTo>
                      <a:pt x="13115" y="21600"/>
                    </a:lnTo>
                    <a:lnTo>
                      <a:pt x="8633" y="21600"/>
                    </a:lnTo>
                    <a:lnTo>
                      <a:pt x="8633" y="13136"/>
                    </a:lnTo>
                    <a:lnTo>
                      <a:pt x="0" y="13136"/>
                    </a:lnTo>
                    <a:lnTo>
                      <a:pt x="0" y="8653"/>
                    </a:lnTo>
                    <a:lnTo>
                      <a:pt x="8633" y="8653"/>
                    </a:lnTo>
                    <a:lnTo>
                      <a:pt x="8633" y="0"/>
                    </a:lnTo>
                    <a:lnTo>
                      <a:pt x="13115" y="0"/>
                    </a:lnTo>
                    <a:lnTo>
                      <a:pt x="13115" y="8653"/>
                    </a:lnTo>
                    <a:lnTo>
                      <a:pt x="21600" y="8653"/>
                    </a:lnTo>
                    <a:cubicBezTo>
                      <a:pt x="21600" y="8653"/>
                      <a:pt x="21600" y="13136"/>
                      <a:pt x="21600" y="13136"/>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8" name="Shape 10140">
              <a:extLst>
                <a:ext uri="{FF2B5EF4-FFF2-40B4-BE49-F238E27FC236}">
                  <a16:creationId xmlns:a16="http://schemas.microsoft.com/office/drawing/2014/main" id="{E982F3EC-A384-6246-AB71-291C79BEFE20}"/>
                </a:ext>
              </a:extLst>
            </p:cNvPr>
            <p:cNvSpPr/>
            <p:nvPr/>
          </p:nvSpPr>
          <p:spPr>
            <a:xfrm>
              <a:off x="1699172" y="25258"/>
              <a:ext cx="195069" cy="416152"/>
            </a:xfrm>
            <a:custGeom>
              <a:avLst/>
              <a:gdLst/>
              <a:ahLst/>
              <a:cxnLst>
                <a:cxn ang="0">
                  <a:pos x="wd2" y="hd2"/>
                </a:cxn>
                <a:cxn ang="5400000">
                  <a:pos x="wd2" y="hd2"/>
                </a:cxn>
                <a:cxn ang="10800000">
                  <a:pos x="wd2" y="hd2"/>
                </a:cxn>
                <a:cxn ang="16200000">
                  <a:pos x="wd2" y="hd2"/>
                </a:cxn>
              </a:cxnLst>
              <a:rect l="0" t="0" r="r" b="b"/>
              <a:pathLst>
                <a:path w="21600" h="21600" extrusionOk="0">
                  <a:moveTo>
                    <a:pt x="14362" y="21600"/>
                  </a:moveTo>
                  <a:lnTo>
                    <a:pt x="4787" y="21600"/>
                  </a:lnTo>
                  <a:lnTo>
                    <a:pt x="4787" y="10800"/>
                  </a:lnTo>
                  <a:lnTo>
                    <a:pt x="0" y="10800"/>
                  </a:lnTo>
                  <a:lnTo>
                    <a:pt x="0" y="7077"/>
                  </a:lnTo>
                  <a:lnTo>
                    <a:pt x="4787" y="7077"/>
                  </a:lnTo>
                  <a:lnTo>
                    <a:pt x="4787" y="4842"/>
                  </a:lnTo>
                  <a:cubicBezTo>
                    <a:pt x="4787" y="1806"/>
                    <a:pt x="7489" y="0"/>
                    <a:pt x="15163" y="0"/>
                  </a:cubicBezTo>
                  <a:lnTo>
                    <a:pt x="21555" y="0"/>
                  </a:lnTo>
                  <a:lnTo>
                    <a:pt x="21555" y="3723"/>
                  </a:lnTo>
                  <a:lnTo>
                    <a:pt x="17562" y="3723"/>
                  </a:lnTo>
                  <a:cubicBezTo>
                    <a:pt x="14573" y="3723"/>
                    <a:pt x="14374" y="4243"/>
                    <a:pt x="14374" y="5214"/>
                  </a:cubicBezTo>
                  <a:lnTo>
                    <a:pt x="14362" y="7077"/>
                  </a:lnTo>
                  <a:lnTo>
                    <a:pt x="21600" y="7077"/>
                  </a:lnTo>
                  <a:lnTo>
                    <a:pt x="20753" y="10800"/>
                  </a:lnTo>
                  <a:lnTo>
                    <a:pt x="14362" y="10800"/>
                  </a:lnTo>
                  <a:cubicBezTo>
                    <a:pt x="14362" y="10800"/>
                    <a:pt x="14362" y="21600"/>
                    <a:pt x="14362" y="21600"/>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10141">
              <a:extLst>
                <a:ext uri="{FF2B5EF4-FFF2-40B4-BE49-F238E27FC236}">
                  <a16:creationId xmlns:a16="http://schemas.microsoft.com/office/drawing/2014/main" id="{5A900D36-BBBC-6B4B-B914-78556B39E3B1}"/>
                </a:ext>
              </a:extLst>
            </p:cNvPr>
            <p:cNvSpPr/>
            <p:nvPr/>
          </p:nvSpPr>
          <p:spPr>
            <a:xfrm>
              <a:off x="460460" y="0"/>
              <a:ext cx="361268" cy="466668"/>
            </a:xfrm>
            <a:custGeom>
              <a:avLst/>
              <a:gdLst/>
              <a:ahLst/>
              <a:cxnLst>
                <a:cxn ang="0">
                  <a:pos x="wd2" y="hd2"/>
                </a:cxn>
                <a:cxn ang="5400000">
                  <a:pos x="wd2" y="hd2"/>
                </a:cxn>
                <a:cxn ang="10800000">
                  <a:pos x="wd2" y="hd2"/>
                </a:cxn>
                <a:cxn ang="16200000">
                  <a:pos x="wd2" y="hd2"/>
                </a:cxn>
              </a:cxnLst>
              <a:rect l="0" t="0" r="r" b="b"/>
              <a:pathLst>
                <a:path w="21600" h="21554" extrusionOk="0">
                  <a:moveTo>
                    <a:pt x="11454" y="0"/>
                  </a:moveTo>
                  <a:cubicBezTo>
                    <a:pt x="3839" y="0"/>
                    <a:pt x="0" y="4217"/>
                    <a:pt x="0" y="7734"/>
                  </a:cubicBezTo>
                  <a:cubicBezTo>
                    <a:pt x="0" y="9864"/>
                    <a:pt x="1044" y="11758"/>
                    <a:pt x="3282" y="12464"/>
                  </a:cubicBezTo>
                  <a:cubicBezTo>
                    <a:pt x="3649" y="12580"/>
                    <a:pt x="3978" y="12468"/>
                    <a:pt x="4084" y="12154"/>
                  </a:cubicBezTo>
                  <a:cubicBezTo>
                    <a:pt x="4158" y="11937"/>
                    <a:pt x="4333" y="11389"/>
                    <a:pt x="4412" y="11160"/>
                  </a:cubicBezTo>
                  <a:cubicBezTo>
                    <a:pt x="4519" y="10850"/>
                    <a:pt x="4477" y="10741"/>
                    <a:pt x="4181" y="10470"/>
                  </a:cubicBezTo>
                  <a:cubicBezTo>
                    <a:pt x="3536" y="9882"/>
                    <a:pt x="3124" y="9121"/>
                    <a:pt x="3124" y="8043"/>
                  </a:cubicBezTo>
                  <a:cubicBezTo>
                    <a:pt x="3124" y="4914"/>
                    <a:pt x="6154" y="2113"/>
                    <a:pt x="11014" y="2113"/>
                  </a:cubicBezTo>
                  <a:cubicBezTo>
                    <a:pt x="15318" y="2113"/>
                    <a:pt x="17682" y="4144"/>
                    <a:pt x="17682" y="6857"/>
                  </a:cubicBezTo>
                  <a:cubicBezTo>
                    <a:pt x="17682" y="10427"/>
                    <a:pt x="15637" y="13440"/>
                    <a:pt x="12601" y="13440"/>
                  </a:cubicBezTo>
                  <a:cubicBezTo>
                    <a:pt x="10925" y="13440"/>
                    <a:pt x="9670" y="12369"/>
                    <a:pt x="10072" y="11055"/>
                  </a:cubicBezTo>
                  <a:cubicBezTo>
                    <a:pt x="10554" y="9487"/>
                    <a:pt x="11487" y="7794"/>
                    <a:pt x="11487" y="6662"/>
                  </a:cubicBezTo>
                  <a:cubicBezTo>
                    <a:pt x="11487" y="5649"/>
                    <a:pt x="10783" y="4803"/>
                    <a:pt x="9325" y="4803"/>
                  </a:cubicBezTo>
                  <a:cubicBezTo>
                    <a:pt x="7611" y="4803"/>
                    <a:pt x="6235" y="6173"/>
                    <a:pt x="6235" y="8008"/>
                  </a:cubicBezTo>
                  <a:cubicBezTo>
                    <a:pt x="6235" y="9177"/>
                    <a:pt x="6746" y="9967"/>
                    <a:pt x="6746" y="9967"/>
                  </a:cubicBezTo>
                  <a:cubicBezTo>
                    <a:pt x="6746" y="9967"/>
                    <a:pt x="4992" y="15708"/>
                    <a:pt x="4684" y="16713"/>
                  </a:cubicBezTo>
                  <a:cubicBezTo>
                    <a:pt x="4072" y="18716"/>
                    <a:pt x="4592" y="21170"/>
                    <a:pt x="4636" y="21418"/>
                  </a:cubicBezTo>
                  <a:cubicBezTo>
                    <a:pt x="4662" y="21565"/>
                    <a:pt x="4907" y="21600"/>
                    <a:pt x="5017" y="21489"/>
                  </a:cubicBezTo>
                  <a:cubicBezTo>
                    <a:pt x="5175" y="21330"/>
                    <a:pt x="7217" y="19383"/>
                    <a:pt x="7911" y="17438"/>
                  </a:cubicBezTo>
                  <a:cubicBezTo>
                    <a:pt x="8107" y="16887"/>
                    <a:pt x="9038" y="14034"/>
                    <a:pt x="9038" y="14034"/>
                  </a:cubicBezTo>
                  <a:cubicBezTo>
                    <a:pt x="9595" y="14855"/>
                    <a:pt x="11222" y="15578"/>
                    <a:pt x="12953" y="15578"/>
                  </a:cubicBezTo>
                  <a:cubicBezTo>
                    <a:pt x="18105" y="15578"/>
                    <a:pt x="21600" y="11950"/>
                    <a:pt x="21600" y="7093"/>
                  </a:cubicBezTo>
                  <a:cubicBezTo>
                    <a:pt x="21600" y="3420"/>
                    <a:pt x="17573" y="0"/>
                    <a:pt x="11454" y="0"/>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10142">
              <a:extLst>
                <a:ext uri="{FF2B5EF4-FFF2-40B4-BE49-F238E27FC236}">
                  <a16:creationId xmlns:a16="http://schemas.microsoft.com/office/drawing/2014/main" id="{A9CD4B1A-5B78-7E40-92A2-67EED822EA46}"/>
                </a:ext>
              </a:extLst>
            </p:cNvPr>
            <p:cNvSpPr/>
            <p:nvPr/>
          </p:nvSpPr>
          <p:spPr>
            <a:xfrm>
              <a:off x="1064757" y="1580266"/>
              <a:ext cx="622538" cy="438606"/>
            </a:xfrm>
            <a:custGeom>
              <a:avLst/>
              <a:gdLst/>
              <a:ahLst/>
              <a:cxnLst>
                <a:cxn ang="0">
                  <a:pos x="wd2" y="hd2"/>
                </a:cxn>
                <a:cxn ang="5400000">
                  <a:pos x="wd2" y="hd2"/>
                </a:cxn>
                <a:cxn ang="10800000">
                  <a:pos x="wd2" y="hd2"/>
                </a:cxn>
                <a:cxn ang="16200000">
                  <a:pos x="wd2" y="hd2"/>
                </a:cxn>
              </a:cxnLst>
              <a:rect l="0" t="0" r="r" b="b"/>
              <a:pathLst>
                <a:path w="21600" h="17853" extrusionOk="0">
                  <a:moveTo>
                    <a:pt x="21600" y="8235"/>
                  </a:moveTo>
                  <a:cubicBezTo>
                    <a:pt x="20840" y="8390"/>
                    <a:pt x="19738" y="8229"/>
                    <a:pt x="19153" y="7937"/>
                  </a:cubicBezTo>
                  <a:cubicBezTo>
                    <a:pt x="20367" y="7817"/>
                    <a:pt x="21189" y="7156"/>
                    <a:pt x="21506" y="6258"/>
                  </a:cubicBezTo>
                  <a:cubicBezTo>
                    <a:pt x="21068" y="6579"/>
                    <a:pt x="19709" y="6932"/>
                    <a:pt x="18960" y="6597"/>
                  </a:cubicBezTo>
                  <a:cubicBezTo>
                    <a:pt x="18922" y="6385"/>
                    <a:pt x="18881" y="6184"/>
                    <a:pt x="18841" y="6001"/>
                  </a:cubicBezTo>
                  <a:cubicBezTo>
                    <a:pt x="18271" y="3485"/>
                    <a:pt x="16312" y="1455"/>
                    <a:pt x="14263" y="1700"/>
                  </a:cubicBezTo>
                  <a:cubicBezTo>
                    <a:pt x="14427" y="1621"/>
                    <a:pt x="14596" y="1547"/>
                    <a:pt x="14764" y="1478"/>
                  </a:cubicBezTo>
                  <a:cubicBezTo>
                    <a:pt x="14989" y="1381"/>
                    <a:pt x="16314" y="1122"/>
                    <a:pt x="16105" y="561"/>
                  </a:cubicBezTo>
                  <a:cubicBezTo>
                    <a:pt x="15929" y="69"/>
                    <a:pt x="14311" y="934"/>
                    <a:pt x="14007" y="1048"/>
                  </a:cubicBezTo>
                  <a:cubicBezTo>
                    <a:pt x="14408" y="866"/>
                    <a:pt x="15074" y="556"/>
                    <a:pt x="15145" y="0"/>
                  </a:cubicBezTo>
                  <a:cubicBezTo>
                    <a:pt x="14529" y="101"/>
                    <a:pt x="13925" y="451"/>
                    <a:pt x="13457" y="959"/>
                  </a:cubicBezTo>
                  <a:cubicBezTo>
                    <a:pt x="13625" y="741"/>
                    <a:pt x="13753" y="476"/>
                    <a:pt x="13781" y="191"/>
                  </a:cubicBezTo>
                  <a:cubicBezTo>
                    <a:pt x="12137" y="1450"/>
                    <a:pt x="11177" y="3988"/>
                    <a:pt x="10400" y="6452"/>
                  </a:cubicBezTo>
                  <a:cubicBezTo>
                    <a:pt x="9790" y="5743"/>
                    <a:pt x="9248" y="5185"/>
                    <a:pt x="8764" y="4873"/>
                  </a:cubicBezTo>
                  <a:cubicBezTo>
                    <a:pt x="7403" y="4000"/>
                    <a:pt x="5776" y="3086"/>
                    <a:pt x="3222" y="1949"/>
                  </a:cubicBezTo>
                  <a:cubicBezTo>
                    <a:pt x="3144" y="2961"/>
                    <a:pt x="3640" y="4311"/>
                    <a:pt x="5068" y="5206"/>
                  </a:cubicBezTo>
                  <a:cubicBezTo>
                    <a:pt x="4760" y="5156"/>
                    <a:pt x="4193" y="5268"/>
                    <a:pt x="3740" y="5398"/>
                  </a:cubicBezTo>
                  <a:cubicBezTo>
                    <a:pt x="3925" y="6560"/>
                    <a:pt x="4527" y="7517"/>
                    <a:pt x="6159" y="7979"/>
                  </a:cubicBezTo>
                  <a:cubicBezTo>
                    <a:pt x="5414" y="8036"/>
                    <a:pt x="5028" y="8242"/>
                    <a:pt x="4680" y="8680"/>
                  </a:cubicBezTo>
                  <a:cubicBezTo>
                    <a:pt x="5018" y="9487"/>
                    <a:pt x="5849" y="10438"/>
                    <a:pt x="7337" y="10243"/>
                  </a:cubicBezTo>
                  <a:cubicBezTo>
                    <a:pt x="5680" y="11100"/>
                    <a:pt x="6662" y="12688"/>
                    <a:pt x="8011" y="12452"/>
                  </a:cubicBezTo>
                  <a:cubicBezTo>
                    <a:pt x="5711" y="15304"/>
                    <a:pt x="2083" y="15092"/>
                    <a:pt x="0" y="12708"/>
                  </a:cubicBezTo>
                  <a:cubicBezTo>
                    <a:pt x="5438" y="21600"/>
                    <a:pt x="17261" y="17966"/>
                    <a:pt x="19022" y="9401"/>
                  </a:cubicBezTo>
                  <a:cubicBezTo>
                    <a:pt x="20343" y="9414"/>
                    <a:pt x="21120" y="8854"/>
                    <a:pt x="21600" y="8235"/>
                  </a:cubicBezTo>
                  <a:close/>
                </a:path>
              </a:pathLst>
            </a:custGeom>
            <a:solidFill>
              <a:srgbClr val="FFFFFF"/>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21" name="TextBox 20">
            <a:extLst>
              <a:ext uri="{FF2B5EF4-FFF2-40B4-BE49-F238E27FC236}">
                <a16:creationId xmlns:a16="http://schemas.microsoft.com/office/drawing/2014/main" id="{DB869DB5-FF09-6749-8CBC-6D5F474A1DD0}"/>
              </a:ext>
            </a:extLst>
          </p:cNvPr>
          <p:cNvSpPr txBox="1"/>
          <p:nvPr/>
        </p:nvSpPr>
        <p:spPr>
          <a:xfrm>
            <a:off x="7299527" y="612372"/>
            <a:ext cx="977863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SOCIAL MEDIA PIE CHART</a:t>
            </a:r>
          </a:p>
        </p:txBody>
      </p:sp>
      <p:sp>
        <p:nvSpPr>
          <p:cNvPr id="22" name="TextBox 21">
            <a:extLst>
              <a:ext uri="{FF2B5EF4-FFF2-40B4-BE49-F238E27FC236}">
                <a16:creationId xmlns:a16="http://schemas.microsoft.com/office/drawing/2014/main" id="{AA3DD822-7D48-D14D-92E3-E7815118FEC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9" name="TextBox 18">
            <a:extLst>
              <a:ext uri="{FF2B5EF4-FFF2-40B4-BE49-F238E27FC236}">
                <a16:creationId xmlns:a16="http://schemas.microsoft.com/office/drawing/2014/main" id="{64E91095-D43C-4E4B-BA6E-30D0BD61D412}"/>
              </a:ext>
            </a:extLst>
          </p:cNvPr>
          <p:cNvSpPr txBox="1"/>
          <p:nvPr/>
        </p:nvSpPr>
        <p:spPr>
          <a:xfrm>
            <a:off x="11912943" y="10632020"/>
            <a:ext cx="216277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250K</a:t>
            </a:r>
          </a:p>
        </p:txBody>
      </p:sp>
      <p:sp>
        <p:nvSpPr>
          <p:cNvPr id="20" name="TextBox 19">
            <a:extLst>
              <a:ext uri="{FF2B5EF4-FFF2-40B4-BE49-F238E27FC236}">
                <a16:creationId xmlns:a16="http://schemas.microsoft.com/office/drawing/2014/main" id="{7BDBF85F-C05C-8340-82AB-F50CC1E5D763}"/>
              </a:ext>
            </a:extLst>
          </p:cNvPr>
          <p:cNvSpPr txBox="1"/>
          <p:nvPr/>
        </p:nvSpPr>
        <p:spPr>
          <a:xfrm>
            <a:off x="10726530" y="4306049"/>
            <a:ext cx="189667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1.5M</a:t>
            </a:r>
          </a:p>
        </p:txBody>
      </p:sp>
      <p:sp>
        <p:nvSpPr>
          <p:cNvPr id="18" name="TextBox 17">
            <a:extLst>
              <a:ext uri="{FF2B5EF4-FFF2-40B4-BE49-F238E27FC236}">
                <a16:creationId xmlns:a16="http://schemas.microsoft.com/office/drawing/2014/main" id="{211CC2EA-1283-434D-A285-96E8E50DD1BB}"/>
              </a:ext>
            </a:extLst>
          </p:cNvPr>
          <p:cNvSpPr txBox="1"/>
          <p:nvPr/>
        </p:nvSpPr>
        <p:spPr>
          <a:xfrm>
            <a:off x="4014451" y="4189306"/>
            <a:ext cx="160653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97K</a:t>
            </a:r>
          </a:p>
        </p:txBody>
      </p:sp>
      <p:sp>
        <p:nvSpPr>
          <p:cNvPr id="23" name="TextBox 22">
            <a:extLst>
              <a:ext uri="{FF2B5EF4-FFF2-40B4-BE49-F238E27FC236}">
                <a16:creationId xmlns:a16="http://schemas.microsoft.com/office/drawing/2014/main" id="{BC68C4C6-7C1C-5E44-8D70-C41471E725DA}"/>
              </a:ext>
            </a:extLst>
          </p:cNvPr>
          <p:cNvSpPr txBox="1"/>
          <p:nvPr/>
        </p:nvSpPr>
        <p:spPr>
          <a:xfrm>
            <a:off x="2303578" y="8913537"/>
            <a:ext cx="151035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15K</a:t>
            </a:r>
          </a:p>
        </p:txBody>
      </p:sp>
      <p:sp>
        <p:nvSpPr>
          <p:cNvPr id="26" name="TextBox 25">
            <a:extLst>
              <a:ext uri="{FF2B5EF4-FFF2-40B4-BE49-F238E27FC236}">
                <a16:creationId xmlns:a16="http://schemas.microsoft.com/office/drawing/2014/main" id="{B419E5DA-6E77-604A-8B18-D213A543BB67}"/>
              </a:ext>
            </a:extLst>
          </p:cNvPr>
          <p:cNvSpPr txBox="1"/>
          <p:nvPr/>
        </p:nvSpPr>
        <p:spPr>
          <a:xfrm>
            <a:off x="15273799" y="10714615"/>
            <a:ext cx="2074607"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SUCCESS</a:t>
            </a:r>
          </a:p>
        </p:txBody>
      </p:sp>
      <p:sp>
        <p:nvSpPr>
          <p:cNvPr id="27" name="Subtitle 2">
            <a:extLst>
              <a:ext uri="{FF2B5EF4-FFF2-40B4-BE49-F238E27FC236}">
                <a16:creationId xmlns:a16="http://schemas.microsoft.com/office/drawing/2014/main" id="{3F9C5640-C2B1-5D4F-A66C-F034A3975F8A}"/>
              </a:ext>
            </a:extLst>
          </p:cNvPr>
          <p:cNvSpPr txBox="1">
            <a:spLocks/>
          </p:cNvSpPr>
          <p:nvPr/>
        </p:nvSpPr>
        <p:spPr>
          <a:xfrm>
            <a:off x="15163253" y="11334801"/>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8" name="TextBox 27">
            <a:extLst>
              <a:ext uri="{FF2B5EF4-FFF2-40B4-BE49-F238E27FC236}">
                <a16:creationId xmlns:a16="http://schemas.microsoft.com/office/drawing/2014/main" id="{88CE62D5-2ADA-4146-B477-0DB8B1600105}"/>
              </a:ext>
            </a:extLst>
          </p:cNvPr>
          <p:cNvSpPr txBox="1"/>
          <p:nvPr/>
        </p:nvSpPr>
        <p:spPr>
          <a:xfrm>
            <a:off x="15273799" y="3036805"/>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29" name="Subtitle 2">
            <a:extLst>
              <a:ext uri="{FF2B5EF4-FFF2-40B4-BE49-F238E27FC236}">
                <a16:creationId xmlns:a16="http://schemas.microsoft.com/office/drawing/2014/main" id="{72F66A5F-7F82-E648-9804-3688BF8FE0A0}"/>
              </a:ext>
            </a:extLst>
          </p:cNvPr>
          <p:cNvSpPr txBox="1">
            <a:spLocks/>
          </p:cNvSpPr>
          <p:nvPr/>
        </p:nvSpPr>
        <p:spPr>
          <a:xfrm>
            <a:off x="15163253" y="3656991"/>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0" name="TextBox 29">
            <a:extLst>
              <a:ext uri="{FF2B5EF4-FFF2-40B4-BE49-F238E27FC236}">
                <a16:creationId xmlns:a16="http://schemas.microsoft.com/office/drawing/2014/main" id="{1BBFB833-F76E-E644-B092-8B79909AB230}"/>
              </a:ext>
            </a:extLst>
          </p:cNvPr>
          <p:cNvSpPr txBox="1"/>
          <p:nvPr/>
        </p:nvSpPr>
        <p:spPr>
          <a:xfrm>
            <a:off x="15273799" y="5596075"/>
            <a:ext cx="26196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STRATEGIES</a:t>
            </a:r>
          </a:p>
        </p:txBody>
      </p:sp>
      <p:sp>
        <p:nvSpPr>
          <p:cNvPr id="31" name="Subtitle 2">
            <a:extLst>
              <a:ext uri="{FF2B5EF4-FFF2-40B4-BE49-F238E27FC236}">
                <a16:creationId xmlns:a16="http://schemas.microsoft.com/office/drawing/2014/main" id="{4F9BB258-C84D-9047-B8E2-EDBDA6C81B80}"/>
              </a:ext>
            </a:extLst>
          </p:cNvPr>
          <p:cNvSpPr txBox="1">
            <a:spLocks/>
          </p:cNvSpPr>
          <p:nvPr/>
        </p:nvSpPr>
        <p:spPr>
          <a:xfrm>
            <a:off x="15163253" y="6216261"/>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2" name="TextBox 31">
            <a:extLst>
              <a:ext uri="{FF2B5EF4-FFF2-40B4-BE49-F238E27FC236}">
                <a16:creationId xmlns:a16="http://schemas.microsoft.com/office/drawing/2014/main" id="{A95E2312-105F-0F4B-ADED-78363130BA66}"/>
              </a:ext>
            </a:extLst>
          </p:cNvPr>
          <p:cNvSpPr txBox="1"/>
          <p:nvPr/>
        </p:nvSpPr>
        <p:spPr>
          <a:xfrm>
            <a:off x="15273799" y="8155345"/>
            <a:ext cx="24897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SOLUTIONS</a:t>
            </a:r>
          </a:p>
        </p:txBody>
      </p:sp>
      <p:sp>
        <p:nvSpPr>
          <p:cNvPr id="33" name="Subtitle 2">
            <a:extLst>
              <a:ext uri="{FF2B5EF4-FFF2-40B4-BE49-F238E27FC236}">
                <a16:creationId xmlns:a16="http://schemas.microsoft.com/office/drawing/2014/main" id="{EA2BF646-6133-5348-8A4A-D50F5EEF7449}"/>
              </a:ext>
            </a:extLst>
          </p:cNvPr>
          <p:cNvSpPr txBox="1">
            <a:spLocks/>
          </p:cNvSpPr>
          <p:nvPr/>
        </p:nvSpPr>
        <p:spPr>
          <a:xfrm>
            <a:off x="15163253" y="8775531"/>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334043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2243">
            <a:extLst>
              <a:ext uri="{FF2B5EF4-FFF2-40B4-BE49-F238E27FC236}">
                <a16:creationId xmlns:a16="http://schemas.microsoft.com/office/drawing/2014/main" id="{3E77335F-B33A-AE4A-BBEB-AE3875AC689B}"/>
              </a:ext>
            </a:extLst>
          </p:cNvPr>
          <p:cNvGraphicFramePr/>
          <p:nvPr>
            <p:extLst>
              <p:ext uri="{D42A27DB-BD31-4B8C-83A1-F6EECF244321}">
                <p14:modId xmlns:p14="http://schemas.microsoft.com/office/powerpoint/2010/main" val="1567039572"/>
              </p:ext>
            </p:extLst>
          </p:nvPr>
        </p:nvGraphicFramePr>
        <p:xfrm>
          <a:off x="7812942" y="3185502"/>
          <a:ext cx="8751766" cy="8751766"/>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 name="Shape 2244">
            <a:extLst>
              <a:ext uri="{FF2B5EF4-FFF2-40B4-BE49-F238E27FC236}">
                <a16:creationId xmlns:a16="http://schemas.microsoft.com/office/drawing/2014/main" id="{16E0205A-F4EC-8C44-961A-0BEEF0CB975F}"/>
              </a:ext>
            </a:extLst>
          </p:cNvPr>
          <p:cNvSpPr/>
          <p:nvPr/>
        </p:nvSpPr>
        <p:spPr>
          <a:xfrm>
            <a:off x="9952992" y="5325552"/>
            <a:ext cx="4471668" cy="4471668"/>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lnSpc>
                <a:spcPct val="90000"/>
              </a:lnSpc>
              <a:defRPr sz="4000"/>
            </a:lvl1pPr>
          </a:lstStyle>
          <a:p>
            <a:endParaRPr sz="5625" dirty="0">
              <a:latin typeface="Lato Light" panose="020F0502020204030203" pitchFamily="34" charset="0"/>
            </a:endParaRPr>
          </a:p>
        </p:txBody>
      </p:sp>
      <p:sp>
        <p:nvSpPr>
          <p:cNvPr id="9" name="TextBox 8">
            <a:extLst>
              <a:ext uri="{FF2B5EF4-FFF2-40B4-BE49-F238E27FC236}">
                <a16:creationId xmlns:a16="http://schemas.microsoft.com/office/drawing/2014/main" id="{82F70567-46B2-6646-9273-688489815A96}"/>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0" name="TextBox 9">
            <a:extLst>
              <a:ext uri="{FF2B5EF4-FFF2-40B4-BE49-F238E27FC236}">
                <a16:creationId xmlns:a16="http://schemas.microsoft.com/office/drawing/2014/main" id="{4190F9A7-BB77-E24C-9DDA-5A51EDE8E2A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2" name="Subtitle 2">
            <a:extLst>
              <a:ext uri="{FF2B5EF4-FFF2-40B4-BE49-F238E27FC236}">
                <a16:creationId xmlns:a16="http://schemas.microsoft.com/office/drawing/2014/main" id="{146CEFB9-F08C-AC4B-A4DE-7B09924F0F94}"/>
              </a:ext>
            </a:extLst>
          </p:cNvPr>
          <p:cNvSpPr txBox="1">
            <a:spLocks/>
          </p:cNvSpPr>
          <p:nvPr/>
        </p:nvSpPr>
        <p:spPr>
          <a:xfrm>
            <a:off x="17406527" y="3933376"/>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3" name="Subtitle 2">
            <a:extLst>
              <a:ext uri="{FF2B5EF4-FFF2-40B4-BE49-F238E27FC236}">
                <a16:creationId xmlns:a16="http://schemas.microsoft.com/office/drawing/2014/main" id="{71514898-3522-AD4D-99C8-BA02CAA4C83C}"/>
              </a:ext>
            </a:extLst>
          </p:cNvPr>
          <p:cNvSpPr txBox="1">
            <a:spLocks/>
          </p:cNvSpPr>
          <p:nvPr/>
        </p:nvSpPr>
        <p:spPr>
          <a:xfrm>
            <a:off x="17406527" y="9797220"/>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4" name="Subtitle 2">
            <a:extLst>
              <a:ext uri="{FF2B5EF4-FFF2-40B4-BE49-F238E27FC236}">
                <a16:creationId xmlns:a16="http://schemas.microsoft.com/office/drawing/2014/main" id="{8DA27A2D-D2FF-4046-A6B8-E010E9A68FAC}"/>
              </a:ext>
            </a:extLst>
          </p:cNvPr>
          <p:cNvSpPr txBox="1">
            <a:spLocks/>
          </p:cNvSpPr>
          <p:nvPr/>
        </p:nvSpPr>
        <p:spPr>
          <a:xfrm>
            <a:off x="1520825" y="3933376"/>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 name="Subtitle 2">
            <a:extLst>
              <a:ext uri="{FF2B5EF4-FFF2-40B4-BE49-F238E27FC236}">
                <a16:creationId xmlns:a16="http://schemas.microsoft.com/office/drawing/2014/main" id="{43A2B670-4761-EF4E-9DC4-8900E4956A70}"/>
              </a:ext>
            </a:extLst>
          </p:cNvPr>
          <p:cNvSpPr txBox="1">
            <a:spLocks/>
          </p:cNvSpPr>
          <p:nvPr/>
        </p:nvSpPr>
        <p:spPr>
          <a:xfrm>
            <a:off x="1520825" y="9797220"/>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6" name="TextBox 15">
            <a:extLst>
              <a:ext uri="{FF2B5EF4-FFF2-40B4-BE49-F238E27FC236}">
                <a16:creationId xmlns:a16="http://schemas.microsoft.com/office/drawing/2014/main" id="{B3DCE3EC-C65F-4D4F-878F-A2C379D58501}"/>
              </a:ext>
            </a:extLst>
          </p:cNvPr>
          <p:cNvSpPr txBox="1"/>
          <p:nvPr/>
        </p:nvSpPr>
        <p:spPr>
          <a:xfrm>
            <a:off x="10416757" y="6130224"/>
            <a:ext cx="3544172" cy="2862322"/>
          </a:xfrm>
          <a:prstGeom prst="rect">
            <a:avLst/>
          </a:prstGeom>
          <a:noFill/>
        </p:spPr>
        <p:txBody>
          <a:bodyPr wrap="square" rtlCol="0">
            <a:spAutoFit/>
          </a:bodyPr>
          <a:lstStyle/>
          <a:p>
            <a:pPr algn="ctr"/>
            <a:r>
              <a:rPr lang="en-US" sz="6000" b="1" dirty="0">
                <a:solidFill>
                  <a:schemeClr val="tx2"/>
                </a:solidFill>
                <a:latin typeface="Poppins" pitchFamily="2" charset="77"/>
                <a:cs typeface="Poppins" pitchFamily="2" charset="77"/>
              </a:rPr>
              <a:t>PIE CHART TITLE</a:t>
            </a:r>
          </a:p>
        </p:txBody>
      </p:sp>
      <p:sp>
        <p:nvSpPr>
          <p:cNvPr id="17" name="TextBox 16">
            <a:extLst>
              <a:ext uri="{FF2B5EF4-FFF2-40B4-BE49-F238E27FC236}">
                <a16:creationId xmlns:a16="http://schemas.microsoft.com/office/drawing/2014/main" id="{11F1B71B-FF18-A940-8D06-2884FE8962F4}"/>
              </a:ext>
            </a:extLst>
          </p:cNvPr>
          <p:cNvSpPr txBox="1"/>
          <p:nvPr/>
        </p:nvSpPr>
        <p:spPr>
          <a:xfrm rot="18900000">
            <a:off x="8728941" y="5033162"/>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19" name="TextBox 18">
            <a:extLst>
              <a:ext uri="{FF2B5EF4-FFF2-40B4-BE49-F238E27FC236}">
                <a16:creationId xmlns:a16="http://schemas.microsoft.com/office/drawing/2014/main" id="{F309DA87-CD80-004D-932F-E89A39570A4D}"/>
              </a:ext>
            </a:extLst>
          </p:cNvPr>
          <p:cNvSpPr txBox="1"/>
          <p:nvPr/>
        </p:nvSpPr>
        <p:spPr>
          <a:xfrm rot="2700000">
            <a:off x="13198345" y="5033162"/>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0" name="TextBox 19">
            <a:extLst>
              <a:ext uri="{FF2B5EF4-FFF2-40B4-BE49-F238E27FC236}">
                <a16:creationId xmlns:a16="http://schemas.microsoft.com/office/drawing/2014/main" id="{2B171FA9-2C0B-5540-9E45-5F010ED6615D}"/>
              </a:ext>
            </a:extLst>
          </p:cNvPr>
          <p:cNvSpPr txBox="1"/>
          <p:nvPr/>
        </p:nvSpPr>
        <p:spPr>
          <a:xfrm rot="2700000">
            <a:off x="8728942" y="950483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1" name="TextBox 20">
            <a:extLst>
              <a:ext uri="{FF2B5EF4-FFF2-40B4-BE49-F238E27FC236}">
                <a16:creationId xmlns:a16="http://schemas.microsoft.com/office/drawing/2014/main" id="{2764683C-16F7-E045-93A6-D442C63E651D}"/>
              </a:ext>
            </a:extLst>
          </p:cNvPr>
          <p:cNvSpPr txBox="1"/>
          <p:nvPr/>
        </p:nvSpPr>
        <p:spPr>
          <a:xfrm rot="18900000">
            <a:off x="13198344" y="9502571"/>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3781099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7073">
            <a:extLst>
              <a:ext uri="{FF2B5EF4-FFF2-40B4-BE49-F238E27FC236}">
                <a16:creationId xmlns:a16="http://schemas.microsoft.com/office/drawing/2014/main" id="{AB7B3FDF-A1DE-0847-81C5-1FAC943C24A2}"/>
              </a:ext>
            </a:extLst>
          </p:cNvPr>
          <p:cNvGraphicFramePr/>
          <p:nvPr>
            <p:extLst>
              <p:ext uri="{D42A27DB-BD31-4B8C-83A1-F6EECF244321}">
                <p14:modId xmlns:p14="http://schemas.microsoft.com/office/powerpoint/2010/main" val="428536973"/>
              </p:ext>
            </p:extLst>
          </p:nvPr>
        </p:nvGraphicFramePr>
        <p:xfrm>
          <a:off x="14374798" y="4648919"/>
          <a:ext cx="7080626" cy="7080626"/>
        </p:xfrm>
        <a:graphic>
          <a:graphicData uri="http://schemas.openxmlformats.org/drawingml/2006/chart">
            <c:chart xmlns:c="http://schemas.openxmlformats.org/drawingml/2006/chart" xmlns:r="http://schemas.openxmlformats.org/officeDocument/2006/relationships" r:id="rId2"/>
          </a:graphicData>
        </a:graphic>
      </p:graphicFrame>
      <p:sp>
        <p:nvSpPr>
          <p:cNvPr id="20" name="Shape 7074">
            <a:extLst>
              <a:ext uri="{FF2B5EF4-FFF2-40B4-BE49-F238E27FC236}">
                <a16:creationId xmlns:a16="http://schemas.microsoft.com/office/drawing/2014/main" id="{FA4776B6-BE59-B44F-BB0C-81325B1D77CD}"/>
              </a:ext>
            </a:extLst>
          </p:cNvPr>
          <p:cNvSpPr/>
          <p:nvPr/>
        </p:nvSpPr>
        <p:spPr>
          <a:xfrm>
            <a:off x="15305708" y="5579829"/>
            <a:ext cx="5218806" cy="5218806"/>
          </a:xfrm>
          <a:prstGeom prst="ellipse">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 name="Shape 7076">
            <a:extLst>
              <a:ext uri="{FF2B5EF4-FFF2-40B4-BE49-F238E27FC236}">
                <a16:creationId xmlns:a16="http://schemas.microsoft.com/office/drawing/2014/main" id="{E574519A-9A78-714B-9120-21D03054A31F}"/>
              </a:ext>
            </a:extLst>
          </p:cNvPr>
          <p:cNvSpPr/>
          <p:nvPr/>
        </p:nvSpPr>
        <p:spPr>
          <a:xfrm>
            <a:off x="6502101" y="3255969"/>
            <a:ext cx="11439058" cy="76662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0704"/>
                </a:lnTo>
              </a:path>
            </a:pathLst>
          </a:custGeom>
          <a:noFill/>
          <a:ln w="63500" cap="flat">
            <a:solidFill>
              <a:schemeClr val="bg1">
                <a:lumMod val="85000"/>
              </a:schemeClr>
            </a:solidFill>
            <a:prstDash val="solid"/>
            <a:miter lim="400000"/>
          </a:ln>
          <a:effectLst/>
        </p:spPr>
        <p:txBody>
          <a:bodyPr wrap="square" lIns="71438" tIns="71438" rIns="71438" bIns="71438" numCol="1" anchor="ctr">
            <a:noAutofit/>
          </a:bodyPr>
          <a:lstStyle/>
          <a:p>
            <a:pPr>
              <a:defRPr>
                <a:solidFill>
                  <a:srgbClr val="4C4C4C"/>
                </a:solidFill>
              </a:defRPr>
            </a:pPr>
            <a:endParaRPr sz="5063" dirty="0">
              <a:latin typeface="Lato Light" panose="020F0502020204030203" pitchFamily="34" charset="0"/>
            </a:endParaRPr>
          </a:p>
        </p:txBody>
      </p:sp>
      <p:sp>
        <p:nvSpPr>
          <p:cNvPr id="9" name="Shape 7079">
            <a:extLst>
              <a:ext uri="{FF2B5EF4-FFF2-40B4-BE49-F238E27FC236}">
                <a16:creationId xmlns:a16="http://schemas.microsoft.com/office/drawing/2014/main" id="{4A67018F-FCDD-444B-B45A-D66C92187B7F}"/>
              </a:ext>
            </a:extLst>
          </p:cNvPr>
          <p:cNvSpPr/>
          <p:nvPr/>
        </p:nvSpPr>
        <p:spPr>
          <a:xfrm>
            <a:off x="2638003"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 name="Shape 7080">
            <a:extLst>
              <a:ext uri="{FF2B5EF4-FFF2-40B4-BE49-F238E27FC236}">
                <a16:creationId xmlns:a16="http://schemas.microsoft.com/office/drawing/2014/main" id="{A1FE6F2F-2D5B-A247-A90F-0EFE3C036AC2}"/>
              </a:ext>
            </a:extLst>
          </p:cNvPr>
          <p:cNvSpPr/>
          <p:nvPr/>
        </p:nvSpPr>
        <p:spPr>
          <a:xfrm>
            <a:off x="3447187"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7081">
            <a:extLst>
              <a:ext uri="{FF2B5EF4-FFF2-40B4-BE49-F238E27FC236}">
                <a16:creationId xmlns:a16="http://schemas.microsoft.com/office/drawing/2014/main" id="{434BDC8A-886B-CB40-910E-84211C92EBCF}"/>
              </a:ext>
            </a:extLst>
          </p:cNvPr>
          <p:cNvSpPr/>
          <p:nvPr/>
        </p:nvSpPr>
        <p:spPr>
          <a:xfrm>
            <a:off x="4256370"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 name="Shape 7082">
            <a:extLst>
              <a:ext uri="{FF2B5EF4-FFF2-40B4-BE49-F238E27FC236}">
                <a16:creationId xmlns:a16="http://schemas.microsoft.com/office/drawing/2014/main" id="{75863C11-F4BD-624D-B1E7-611E54F1533D}"/>
              </a:ext>
            </a:extLst>
          </p:cNvPr>
          <p:cNvSpPr/>
          <p:nvPr/>
        </p:nvSpPr>
        <p:spPr>
          <a:xfrm>
            <a:off x="5065554"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7083">
            <a:extLst>
              <a:ext uri="{FF2B5EF4-FFF2-40B4-BE49-F238E27FC236}">
                <a16:creationId xmlns:a16="http://schemas.microsoft.com/office/drawing/2014/main" id="{E161484F-E77D-F446-AF76-A60997BA9BFB}"/>
              </a:ext>
            </a:extLst>
          </p:cNvPr>
          <p:cNvSpPr/>
          <p:nvPr/>
        </p:nvSpPr>
        <p:spPr>
          <a:xfrm>
            <a:off x="5874738"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7084">
            <a:extLst>
              <a:ext uri="{FF2B5EF4-FFF2-40B4-BE49-F238E27FC236}">
                <a16:creationId xmlns:a16="http://schemas.microsoft.com/office/drawing/2014/main" id="{6CABC1A7-E96C-0448-A23B-3424B065A67B}"/>
              </a:ext>
            </a:extLst>
          </p:cNvPr>
          <p:cNvSpPr/>
          <p:nvPr/>
        </p:nvSpPr>
        <p:spPr>
          <a:xfrm>
            <a:off x="6683922"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7085">
            <a:extLst>
              <a:ext uri="{FF2B5EF4-FFF2-40B4-BE49-F238E27FC236}">
                <a16:creationId xmlns:a16="http://schemas.microsoft.com/office/drawing/2014/main" id="{B35CFF1D-0CFA-9E41-873D-8339EB903E2C}"/>
              </a:ext>
            </a:extLst>
          </p:cNvPr>
          <p:cNvSpPr/>
          <p:nvPr/>
        </p:nvSpPr>
        <p:spPr>
          <a:xfrm>
            <a:off x="7493105"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7086">
            <a:extLst>
              <a:ext uri="{FF2B5EF4-FFF2-40B4-BE49-F238E27FC236}">
                <a16:creationId xmlns:a16="http://schemas.microsoft.com/office/drawing/2014/main" id="{7DA8BDB6-A688-9E4D-9B81-4895B268DA52}"/>
              </a:ext>
            </a:extLst>
          </p:cNvPr>
          <p:cNvSpPr/>
          <p:nvPr/>
        </p:nvSpPr>
        <p:spPr>
          <a:xfrm>
            <a:off x="8302289" y="9480222"/>
            <a:ext cx="558670"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lumMod val="40000"/>
              <a:lumOff val="6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7087">
            <a:extLst>
              <a:ext uri="{FF2B5EF4-FFF2-40B4-BE49-F238E27FC236}">
                <a16:creationId xmlns:a16="http://schemas.microsoft.com/office/drawing/2014/main" id="{DB7F5338-CF74-BF4A-8C52-683208A202B8}"/>
              </a:ext>
            </a:extLst>
          </p:cNvPr>
          <p:cNvSpPr/>
          <p:nvPr/>
        </p:nvSpPr>
        <p:spPr>
          <a:xfrm>
            <a:off x="9111473" y="9480222"/>
            <a:ext cx="558670"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lumMod val="40000"/>
              <a:lumOff val="6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7088">
            <a:extLst>
              <a:ext uri="{FF2B5EF4-FFF2-40B4-BE49-F238E27FC236}">
                <a16:creationId xmlns:a16="http://schemas.microsoft.com/office/drawing/2014/main" id="{7D6A02BF-A3AF-BC46-B4F0-A8FDEE11C494}"/>
              </a:ext>
            </a:extLst>
          </p:cNvPr>
          <p:cNvSpPr/>
          <p:nvPr/>
        </p:nvSpPr>
        <p:spPr>
          <a:xfrm>
            <a:off x="9920657" y="9480222"/>
            <a:ext cx="558668" cy="1428754"/>
          </a:xfrm>
          <a:custGeom>
            <a:avLst/>
            <a:gdLst/>
            <a:ahLst/>
            <a:cxnLst>
              <a:cxn ang="0">
                <a:pos x="wd2" y="hd2"/>
              </a:cxn>
              <a:cxn ang="5400000">
                <a:pos x="wd2" y="hd2"/>
              </a:cxn>
              <a:cxn ang="10800000">
                <a:pos x="wd2" y="hd2"/>
              </a:cxn>
              <a:cxn ang="16200000">
                <a:pos x="wd2" y="hd2"/>
              </a:cxn>
            </a:cxnLst>
            <a:rect l="0" t="0" r="r" b="b"/>
            <a:pathLst>
              <a:path w="21600" h="21600" extrusionOk="0">
                <a:moveTo>
                  <a:pt x="15929" y="3940"/>
                </a:moveTo>
                <a:lnTo>
                  <a:pt x="5550" y="3940"/>
                </a:lnTo>
                <a:cubicBezTo>
                  <a:pt x="2464" y="3940"/>
                  <a:pt x="0" y="4927"/>
                  <a:pt x="0" y="6134"/>
                </a:cubicBezTo>
                <a:lnTo>
                  <a:pt x="0" y="11865"/>
                </a:lnTo>
                <a:cubicBezTo>
                  <a:pt x="0" y="12304"/>
                  <a:pt x="911" y="12660"/>
                  <a:pt x="2034" y="12660"/>
                </a:cubicBezTo>
                <a:cubicBezTo>
                  <a:pt x="3157" y="12660"/>
                  <a:pt x="4068" y="12304"/>
                  <a:pt x="4068" y="11865"/>
                </a:cubicBezTo>
                <a:lnTo>
                  <a:pt x="4068" y="6737"/>
                </a:lnTo>
                <a:lnTo>
                  <a:pt x="4909" y="6737"/>
                </a:lnTo>
                <a:lnTo>
                  <a:pt x="4909" y="20558"/>
                </a:lnTo>
                <a:cubicBezTo>
                  <a:pt x="4909" y="21133"/>
                  <a:pt x="6102" y="21600"/>
                  <a:pt x="7574" y="21600"/>
                </a:cubicBezTo>
                <a:cubicBezTo>
                  <a:pt x="9046" y="21600"/>
                  <a:pt x="10239" y="21133"/>
                  <a:pt x="10239" y="20558"/>
                </a:cubicBezTo>
                <a:lnTo>
                  <a:pt x="10239" y="12606"/>
                </a:lnTo>
                <a:lnTo>
                  <a:pt x="11361" y="12606"/>
                </a:lnTo>
                <a:lnTo>
                  <a:pt x="11361" y="20558"/>
                </a:lnTo>
                <a:cubicBezTo>
                  <a:pt x="11361" y="21133"/>
                  <a:pt x="12554" y="21600"/>
                  <a:pt x="14026" y="21600"/>
                </a:cubicBezTo>
                <a:cubicBezTo>
                  <a:pt x="15498" y="21600"/>
                  <a:pt x="16691" y="21133"/>
                  <a:pt x="16691" y="20558"/>
                </a:cubicBezTo>
                <a:lnTo>
                  <a:pt x="16691" y="6737"/>
                </a:lnTo>
                <a:lnTo>
                  <a:pt x="17532" y="6737"/>
                </a:lnTo>
                <a:lnTo>
                  <a:pt x="17532" y="11865"/>
                </a:lnTo>
                <a:cubicBezTo>
                  <a:pt x="17532" y="12304"/>
                  <a:pt x="18443" y="12660"/>
                  <a:pt x="19566" y="12660"/>
                </a:cubicBezTo>
                <a:cubicBezTo>
                  <a:pt x="20689" y="12660"/>
                  <a:pt x="21600" y="12304"/>
                  <a:pt x="21600" y="11865"/>
                </a:cubicBezTo>
                <a:lnTo>
                  <a:pt x="21600" y="6134"/>
                </a:lnTo>
                <a:cubicBezTo>
                  <a:pt x="21600" y="4927"/>
                  <a:pt x="19015" y="3940"/>
                  <a:pt x="15929" y="3940"/>
                </a:cubicBezTo>
                <a:close/>
                <a:moveTo>
                  <a:pt x="6185" y="1781"/>
                </a:moveTo>
                <a:cubicBezTo>
                  <a:pt x="6185" y="797"/>
                  <a:pt x="8224" y="0"/>
                  <a:pt x="10739" y="0"/>
                </a:cubicBezTo>
                <a:cubicBezTo>
                  <a:pt x="13254" y="0"/>
                  <a:pt x="15293" y="797"/>
                  <a:pt x="15293" y="1781"/>
                </a:cubicBezTo>
                <a:cubicBezTo>
                  <a:pt x="15293" y="2764"/>
                  <a:pt x="13254" y="3561"/>
                  <a:pt x="10739" y="3561"/>
                </a:cubicBezTo>
                <a:cubicBezTo>
                  <a:pt x="8224" y="3561"/>
                  <a:pt x="6185" y="2764"/>
                  <a:pt x="6185" y="1781"/>
                </a:cubicBezTo>
                <a:close/>
              </a:path>
            </a:pathLst>
          </a:custGeom>
          <a:solidFill>
            <a:schemeClr val="accent1">
              <a:lumMod val="40000"/>
              <a:lumOff val="6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TextBox 22">
            <a:extLst>
              <a:ext uri="{FF2B5EF4-FFF2-40B4-BE49-F238E27FC236}">
                <a16:creationId xmlns:a16="http://schemas.microsoft.com/office/drawing/2014/main" id="{EFC8084A-B532-E748-879D-A0CBA1D42EAE}"/>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24" name="TextBox 23">
            <a:extLst>
              <a:ext uri="{FF2B5EF4-FFF2-40B4-BE49-F238E27FC236}">
                <a16:creationId xmlns:a16="http://schemas.microsoft.com/office/drawing/2014/main" id="{F35F536A-4948-614E-9AE8-B72DED73174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5" name="TextBox 24">
            <a:extLst>
              <a:ext uri="{FF2B5EF4-FFF2-40B4-BE49-F238E27FC236}">
                <a16:creationId xmlns:a16="http://schemas.microsoft.com/office/drawing/2014/main" id="{0EE28D9E-DBF5-B446-B872-624AFB4A1048}"/>
              </a:ext>
            </a:extLst>
          </p:cNvPr>
          <p:cNvSpPr txBox="1"/>
          <p:nvPr/>
        </p:nvSpPr>
        <p:spPr>
          <a:xfrm>
            <a:off x="2544872" y="4749804"/>
            <a:ext cx="4665060" cy="1015663"/>
          </a:xfrm>
          <a:prstGeom prst="rect">
            <a:avLst/>
          </a:prstGeom>
          <a:noFill/>
        </p:spPr>
        <p:txBody>
          <a:bodyPr wrap="none" rtlCol="0" anchor="ctr" anchorCtr="0">
            <a:spAutoFit/>
          </a:bodyPr>
          <a:lstStyle/>
          <a:p>
            <a:r>
              <a:rPr lang="en-US" sz="6000" b="1" dirty="0">
                <a:solidFill>
                  <a:schemeClr val="accent1"/>
                </a:solidFill>
                <a:latin typeface="Poppins" pitchFamily="2" charset="77"/>
                <a:ea typeface="League Spartan" charset="0"/>
                <a:cs typeface="Poppins" pitchFamily="2" charset="77"/>
              </a:rPr>
              <a:t>7/10 PEOPLE</a:t>
            </a:r>
          </a:p>
        </p:txBody>
      </p:sp>
      <p:sp>
        <p:nvSpPr>
          <p:cNvPr id="26" name="Subtitle 2">
            <a:extLst>
              <a:ext uri="{FF2B5EF4-FFF2-40B4-BE49-F238E27FC236}">
                <a16:creationId xmlns:a16="http://schemas.microsoft.com/office/drawing/2014/main" id="{02D28559-85C9-8F49-8CE4-887B57059E9F}"/>
              </a:ext>
            </a:extLst>
          </p:cNvPr>
          <p:cNvSpPr txBox="1">
            <a:spLocks/>
          </p:cNvSpPr>
          <p:nvPr/>
        </p:nvSpPr>
        <p:spPr>
          <a:xfrm>
            <a:off x="2551368" y="6702336"/>
            <a:ext cx="8078531"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7" name="Freeform 963">
            <a:extLst>
              <a:ext uri="{FF2B5EF4-FFF2-40B4-BE49-F238E27FC236}">
                <a16:creationId xmlns:a16="http://schemas.microsoft.com/office/drawing/2014/main" id="{709A9E66-A4B6-A949-8956-96FC0CC73BED}"/>
              </a:ext>
            </a:extLst>
          </p:cNvPr>
          <p:cNvSpPr>
            <a:spLocks noChangeArrowheads="1"/>
          </p:cNvSpPr>
          <p:nvPr/>
        </p:nvSpPr>
        <p:spPr bwMode="auto">
          <a:xfrm>
            <a:off x="16737967" y="7085800"/>
            <a:ext cx="2354288" cy="2354288"/>
          </a:xfrm>
          <a:custGeom>
            <a:avLst/>
            <a:gdLst>
              <a:gd name="T0" fmla="*/ 147099 w 296503"/>
              <a:gd name="T1" fmla="*/ 121384 h 296503"/>
              <a:gd name="T2" fmla="*/ 147099 w 296503"/>
              <a:gd name="T3" fmla="*/ 130599 h 296503"/>
              <a:gd name="T4" fmla="*/ 105413 w 296503"/>
              <a:gd name="T5" fmla="*/ 126176 h 296503"/>
              <a:gd name="T6" fmla="*/ 39445 w 296503"/>
              <a:gd name="T7" fmla="*/ 121384 h 296503"/>
              <a:gd name="T8" fmla="*/ 84292 w 296503"/>
              <a:gd name="T9" fmla="*/ 126176 h 296503"/>
              <a:gd name="T10" fmla="*/ 39445 w 296503"/>
              <a:gd name="T11" fmla="*/ 130599 h 296503"/>
              <a:gd name="T12" fmla="*/ 39445 w 296503"/>
              <a:gd name="T13" fmla="*/ 121384 h 296503"/>
              <a:gd name="T14" fmla="*/ 215666 w 296503"/>
              <a:gd name="T15" fmla="*/ 164921 h 296503"/>
              <a:gd name="T16" fmla="*/ 180144 w 296503"/>
              <a:gd name="T17" fmla="*/ 169633 h 296503"/>
              <a:gd name="T18" fmla="*/ 177970 w 296503"/>
              <a:gd name="T19" fmla="*/ 201167 h 296503"/>
              <a:gd name="T20" fmla="*/ 173258 w 296503"/>
              <a:gd name="T21" fmla="*/ 201167 h 296503"/>
              <a:gd name="T22" fmla="*/ 91340 w 296503"/>
              <a:gd name="T23" fmla="*/ 169633 h 296503"/>
              <a:gd name="T24" fmla="*/ 122513 w 296503"/>
              <a:gd name="T25" fmla="*/ 256987 h 296503"/>
              <a:gd name="T26" fmla="*/ 126862 w 296503"/>
              <a:gd name="T27" fmla="*/ 285984 h 296503"/>
              <a:gd name="T28" fmla="*/ 181233 w 296503"/>
              <a:gd name="T29" fmla="*/ 256987 h 296503"/>
              <a:gd name="T30" fmla="*/ 289245 w 296503"/>
              <a:gd name="T31" fmla="*/ 117438 h 296503"/>
              <a:gd name="T32" fmla="*/ 143626 w 296503"/>
              <a:gd name="T33" fmla="*/ 79858 h 296503"/>
              <a:gd name="T34" fmla="*/ 181717 w 296503"/>
              <a:gd name="T35" fmla="*/ 84649 h 296503"/>
              <a:gd name="T36" fmla="*/ 143626 w 296503"/>
              <a:gd name="T37" fmla="*/ 89073 h 296503"/>
              <a:gd name="T38" fmla="*/ 143626 w 296503"/>
              <a:gd name="T39" fmla="*/ 79858 h 296503"/>
              <a:gd name="T40" fmla="*/ 113516 w 296503"/>
              <a:gd name="T41" fmla="*/ 79858 h 296503"/>
              <a:gd name="T42" fmla="*/ 113516 w 296503"/>
              <a:gd name="T43" fmla="*/ 89073 h 296503"/>
              <a:gd name="T44" fmla="*/ 35138 w 296503"/>
              <a:gd name="T45" fmla="*/ 84649 h 296503"/>
              <a:gd name="T46" fmla="*/ 109732 w 296503"/>
              <a:gd name="T47" fmla="*/ 39928 h 296503"/>
              <a:gd name="T48" fmla="*/ 181716 w 296503"/>
              <a:gd name="T49" fmla="*/ 44530 h 296503"/>
              <a:gd name="T50" fmla="*/ 109732 w 296503"/>
              <a:gd name="T51" fmla="*/ 49129 h 296503"/>
              <a:gd name="T52" fmla="*/ 109732 w 296503"/>
              <a:gd name="T53" fmla="*/ 39928 h 296503"/>
              <a:gd name="T54" fmla="*/ 79627 w 296503"/>
              <a:gd name="T55" fmla="*/ 39928 h 296503"/>
              <a:gd name="T56" fmla="*/ 79627 w 296503"/>
              <a:gd name="T57" fmla="*/ 49129 h 296503"/>
              <a:gd name="T58" fmla="*/ 35138 w 296503"/>
              <a:gd name="T59" fmla="*/ 44530 h 296503"/>
              <a:gd name="T60" fmla="*/ 8700 w 296503"/>
              <a:gd name="T61" fmla="*/ 9062 h 296503"/>
              <a:gd name="T62" fmla="*/ 117076 w 296503"/>
              <a:gd name="T63" fmla="*/ 160209 h 296503"/>
              <a:gd name="T64" fmla="*/ 171082 w 296503"/>
              <a:gd name="T65" fmla="*/ 189569 h 296503"/>
              <a:gd name="T66" fmla="*/ 175432 w 296503"/>
              <a:gd name="T67" fmla="*/ 160209 h 296503"/>
              <a:gd name="T68" fmla="*/ 206605 w 296503"/>
              <a:gd name="T69" fmla="*/ 9062 h 296503"/>
              <a:gd name="T70" fmla="*/ 4348 w 296503"/>
              <a:gd name="T71" fmla="*/ 0 h 296503"/>
              <a:gd name="T72" fmla="*/ 215666 w 296503"/>
              <a:gd name="T73" fmla="*/ 4348 h 296503"/>
              <a:gd name="T74" fmla="*/ 293595 w 296503"/>
              <a:gd name="T75" fmla="*/ 108376 h 296503"/>
              <a:gd name="T76" fmla="*/ 298307 w 296503"/>
              <a:gd name="T77" fmla="*/ 261699 h 296503"/>
              <a:gd name="T78" fmla="*/ 182319 w 296503"/>
              <a:gd name="T79" fmla="*/ 266048 h 296503"/>
              <a:gd name="T80" fmla="*/ 122513 w 296503"/>
              <a:gd name="T81" fmla="*/ 298307 h 296503"/>
              <a:gd name="T82" fmla="*/ 118163 w 296503"/>
              <a:gd name="T83" fmla="*/ 293595 h 296503"/>
              <a:gd name="T84" fmla="*/ 86990 w 296503"/>
              <a:gd name="T85" fmla="*/ 266048 h 296503"/>
              <a:gd name="T86" fmla="*/ 82642 w 296503"/>
              <a:gd name="T87" fmla="*/ 169633 h 296503"/>
              <a:gd name="T88" fmla="*/ 0 w 296503"/>
              <a:gd name="T89" fmla="*/ 164921 h 296503"/>
              <a:gd name="T90" fmla="*/ 4348 w 296503"/>
              <a:gd name="T91" fmla="*/ 0 h 29650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6503" h="296503">
                <a:moveTo>
                  <a:pt x="109025" y="120650"/>
                </a:moveTo>
                <a:lnTo>
                  <a:pt x="146209" y="120650"/>
                </a:lnTo>
                <a:cubicBezTo>
                  <a:pt x="148334" y="120650"/>
                  <a:pt x="150459" y="122482"/>
                  <a:pt x="150459" y="125413"/>
                </a:cubicBezTo>
                <a:cubicBezTo>
                  <a:pt x="150459" y="127611"/>
                  <a:pt x="148334" y="129809"/>
                  <a:pt x="146209" y="129809"/>
                </a:cubicBezTo>
                <a:lnTo>
                  <a:pt x="109025" y="129809"/>
                </a:lnTo>
                <a:cubicBezTo>
                  <a:pt x="106546" y="129809"/>
                  <a:pt x="104775" y="127611"/>
                  <a:pt x="104775" y="125413"/>
                </a:cubicBezTo>
                <a:cubicBezTo>
                  <a:pt x="104775" y="122482"/>
                  <a:pt x="106546" y="120650"/>
                  <a:pt x="109025" y="120650"/>
                </a:cubicBezTo>
                <a:close/>
                <a:moveTo>
                  <a:pt x="39205" y="120650"/>
                </a:moveTo>
                <a:lnTo>
                  <a:pt x="79146" y="120650"/>
                </a:lnTo>
                <a:cubicBezTo>
                  <a:pt x="81642" y="120650"/>
                  <a:pt x="83782" y="122482"/>
                  <a:pt x="83782" y="125413"/>
                </a:cubicBezTo>
                <a:cubicBezTo>
                  <a:pt x="83782" y="127611"/>
                  <a:pt x="81642" y="129809"/>
                  <a:pt x="79146" y="129809"/>
                </a:cubicBezTo>
                <a:lnTo>
                  <a:pt x="39205" y="129809"/>
                </a:lnTo>
                <a:cubicBezTo>
                  <a:pt x="36708" y="129809"/>
                  <a:pt x="34925" y="127611"/>
                  <a:pt x="34925" y="125413"/>
                </a:cubicBezTo>
                <a:cubicBezTo>
                  <a:pt x="34925" y="122482"/>
                  <a:pt x="36708" y="120650"/>
                  <a:pt x="39205" y="120650"/>
                </a:cubicBezTo>
                <a:close/>
                <a:moveTo>
                  <a:pt x="214361" y="116728"/>
                </a:moveTo>
                <a:lnTo>
                  <a:pt x="214361" y="163923"/>
                </a:lnTo>
                <a:cubicBezTo>
                  <a:pt x="214361" y="166445"/>
                  <a:pt x="212200" y="168607"/>
                  <a:pt x="209678" y="168607"/>
                </a:cubicBezTo>
                <a:lnTo>
                  <a:pt x="179055" y="168607"/>
                </a:lnTo>
                <a:lnTo>
                  <a:pt x="179055" y="195987"/>
                </a:lnTo>
                <a:cubicBezTo>
                  <a:pt x="179055" y="197789"/>
                  <a:pt x="178334" y="199230"/>
                  <a:pt x="176893" y="199950"/>
                </a:cubicBezTo>
                <a:cubicBezTo>
                  <a:pt x="176173" y="200311"/>
                  <a:pt x="175452" y="200671"/>
                  <a:pt x="174371" y="200671"/>
                </a:cubicBezTo>
                <a:cubicBezTo>
                  <a:pt x="173651" y="200671"/>
                  <a:pt x="172930" y="200671"/>
                  <a:pt x="172210" y="199950"/>
                </a:cubicBezTo>
                <a:lnTo>
                  <a:pt x="114927" y="168607"/>
                </a:lnTo>
                <a:lnTo>
                  <a:pt x="90788" y="168607"/>
                </a:lnTo>
                <a:lnTo>
                  <a:pt x="90788" y="255432"/>
                </a:lnTo>
                <a:lnTo>
                  <a:pt x="121772" y="255432"/>
                </a:lnTo>
                <a:cubicBezTo>
                  <a:pt x="124294" y="255432"/>
                  <a:pt x="126095" y="257233"/>
                  <a:pt x="126095" y="260116"/>
                </a:cubicBezTo>
                <a:lnTo>
                  <a:pt x="126095" y="284254"/>
                </a:lnTo>
                <a:lnTo>
                  <a:pt x="177974" y="255792"/>
                </a:lnTo>
                <a:cubicBezTo>
                  <a:pt x="178694" y="255432"/>
                  <a:pt x="179415" y="255432"/>
                  <a:pt x="180136" y="255432"/>
                </a:cubicBezTo>
                <a:lnTo>
                  <a:pt x="287496" y="255432"/>
                </a:lnTo>
                <a:lnTo>
                  <a:pt x="287496" y="116728"/>
                </a:lnTo>
                <a:lnTo>
                  <a:pt x="214361" y="116728"/>
                </a:lnTo>
                <a:close/>
                <a:moveTo>
                  <a:pt x="142757" y="79375"/>
                </a:moveTo>
                <a:lnTo>
                  <a:pt x="175975" y="79375"/>
                </a:lnTo>
                <a:cubicBezTo>
                  <a:pt x="178832" y="79375"/>
                  <a:pt x="180618" y="81573"/>
                  <a:pt x="180618" y="84137"/>
                </a:cubicBezTo>
                <a:cubicBezTo>
                  <a:pt x="180618" y="86335"/>
                  <a:pt x="178832" y="88534"/>
                  <a:pt x="175975" y="88534"/>
                </a:cubicBezTo>
                <a:lnTo>
                  <a:pt x="142757" y="88534"/>
                </a:lnTo>
                <a:cubicBezTo>
                  <a:pt x="140256" y="88534"/>
                  <a:pt x="138113" y="86335"/>
                  <a:pt x="138113" y="84137"/>
                </a:cubicBezTo>
                <a:cubicBezTo>
                  <a:pt x="138113" y="81573"/>
                  <a:pt x="140256" y="79375"/>
                  <a:pt x="142757" y="79375"/>
                </a:cubicBezTo>
                <a:close/>
                <a:moveTo>
                  <a:pt x="39214" y="79375"/>
                </a:moveTo>
                <a:lnTo>
                  <a:pt x="112830" y="79375"/>
                </a:lnTo>
                <a:cubicBezTo>
                  <a:pt x="114974" y="79375"/>
                  <a:pt x="117118" y="81573"/>
                  <a:pt x="117118" y="84137"/>
                </a:cubicBezTo>
                <a:cubicBezTo>
                  <a:pt x="117118" y="86335"/>
                  <a:pt x="114974" y="88534"/>
                  <a:pt x="112830" y="88534"/>
                </a:cubicBezTo>
                <a:lnTo>
                  <a:pt x="39214" y="88534"/>
                </a:lnTo>
                <a:cubicBezTo>
                  <a:pt x="36712" y="88534"/>
                  <a:pt x="34925" y="86335"/>
                  <a:pt x="34925" y="84137"/>
                </a:cubicBezTo>
                <a:cubicBezTo>
                  <a:pt x="34925" y="81573"/>
                  <a:pt x="36712" y="79375"/>
                  <a:pt x="39214" y="79375"/>
                </a:cubicBezTo>
                <a:close/>
                <a:moveTo>
                  <a:pt x="109068" y="39688"/>
                </a:moveTo>
                <a:lnTo>
                  <a:pt x="175967" y="39688"/>
                </a:lnTo>
                <a:cubicBezTo>
                  <a:pt x="178829" y="39688"/>
                  <a:pt x="180617" y="41593"/>
                  <a:pt x="180617" y="44260"/>
                </a:cubicBezTo>
                <a:cubicBezTo>
                  <a:pt x="180617" y="46927"/>
                  <a:pt x="178829" y="48832"/>
                  <a:pt x="175967" y="48832"/>
                </a:cubicBezTo>
                <a:lnTo>
                  <a:pt x="109068" y="48832"/>
                </a:lnTo>
                <a:cubicBezTo>
                  <a:pt x="106564" y="48832"/>
                  <a:pt x="104775" y="46927"/>
                  <a:pt x="104775" y="44260"/>
                </a:cubicBezTo>
                <a:cubicBezTo>
                  <a:pt x="104775" y="41593"/>
                  <a:pt x="106564" y="39688"/>
                  <a:pt x="109068" y="39688"/>
                </a:cubicBezTo>
                <a:close/>
                <a:moveTo>
                  <a:pt x="39205" y="39688"/>
                </a:moveTo>
                <a:lnTo>
                  <a:pt x="79146" y="39688"/>
                </a:lnTo>
                <a:cubicBezTo>
                  <a:pt x="81642" y="39688"/>
                  <a:pt x="83782" y="41593"/>
                  <a:pt x="83782" y="44260"/>
                </a:cubicBezTo>
                <a:cubicBezTo>
                  <a:pt x="83782" y="46927"/>
                  <a:pt x="81642" y="48832"/>
                  <a:pt x="79146" y="48832"/>
                </a:cubicBezTo>
                <a:lnTo>
                  <a:pt x="39205" y="48832"/>
                </a:lnTo>
                <a:cubicBezTo>
                  <a:pt x="36708" y="48832"/>
                  <a:pt x="34925" y="46927"/>
                  <a:pt x="34925" y="44260"/>
                </a:cubicBezTo>
                <a:cubicBezTo>
                  <a:pt x="34925" y="41593"/>
                  <a:pt x="36708" y="39688"/>
                  <a:pt x="39205" y="39688"/>
                </a:cubicBezTo>
                <a:close/>
                <a:moveTo>
                  <a:pt x="8646" y="9007"/>
                </a:moveTo>
                <a:lnTo>
                  <a:pt x="8646" y="159240"/>
                </a:lnTo>
                <a:lnTo>
                  <a:pt x="116368" y="159240"/>
                </a:lnTo>
                <a:cubicBezTo>
                  <a:pt x="117088" y="159240"/>
                  <a:pt x="117809" y="159600"/>
                  <a:pt x="118529" y="159960"/>
                </a:cubicBezTo>
                <a:lnTo>
                  <a:pt x="170048" y="188422"/>
                </a:lnTo>
                <a:lnTo>
                  <a:pt x="170048" y="163923"/>
                </a:lnTo>
                <a:cubicBezTo>
                  <a:pt x="170048" y="161401"/>
                  <a:pt x="172210" y="159240"/>
                  <a:pt x="174371" y="159240"/>
                </a:cubicBezTo>
                <a:lnTo>
                  <a:pt x="205355" y="159240"/>
                </a:lnTo>
                <a:lnTo>
                  <a:pt x="205355" y="9007"/>
                </a:lnTo>
                <a:lnTo>
                  <a:pt x="8646" y="9007"/>
                </a:lnTo>
                <a:close/>
                <a:moveTo>
                  <a:pt x="4323" y="0"/>
                </a:moveTo>
                <a:lnTo>
                  <a:pt x="209678" y="0"/>
                </a:lnTo>
                <a:cubicBezTo>
                  <a:pt x="212200" y="0"/>
                  <a:pt x="214361" y="1801"/>
                  <a:pt x="214361" y="4323"/>
                </a:cubicBezTo>
                <a:lnTo>
                  <a:pt x="214361" y="107721"/>
                </a:lnTo>
                <a:lnTo>
                  <a:pt x="291819" y="107721"/>
                </a:lnTo>
                <a:cubicBezTo>
                  <a:pt x="294341" y="107721"/>
                  <a:pt x="296503" y="109882"/>
                  <a:pt x="296503" y="112044"/>
                </a:cubicBezTo>
                <a:lnTo>
                  <a:pt x="296503" y="260116"/>
                </a:lnTo>
                <a:cubicBezTo>
                  <a:pt x="296503" y="262277"/>
                  <a:pt x="294341" y="264439"/>
                  <a:pt x="291819" y="264439"/>
                </a:cubicBezTo>
                <a:lnTo>
                  <a:pt x="181216" y="264439"/>
                </a:lnTo>
                <a:lnTo>
                  <a:pt x="123933" y="295782"/>
                </a:lnTo>
                <a:cubicBezTo>
                  <a:pt x="123213" y="296143"/>
                  <a:pt x="122492" y="296503"/>
                  <a:pt x="121772" y="296503"/>
                </a:cubicBezTo>
                <a:cubicBezTo>
                  <a:pt x="121051" y="296503"/>
                  <a:pt x="119970" y="296143"/>
                  <a:pt x="119610" y="295782"/>
                </a:cubicBezTo>
                <a:cubicBezTo>
                  <a:pt x="118169" y="295062"/>
                  <a:pt x="117448" y="293621"/>
                  <a:pt x="117448" y="291819"/>
                </a:cubicBezTo>
                <a:lnTo>
                  <a:pt x="117448" y="264439"/>
                </a:lnTo>
                <a:lnTo>
                  <a:pt x="86465" y="264439"/>
                </a:lnTo>
                <a:cubicBezTo>
                  <a:pt x="83943" y="264439"/>
                  <a:pt x="82142" y="262277"/>
                  <a:pt x="82142" y="260116"/>
                </a:cubicBezTo>
                <a:lnTo>
                  <a:pt x="82142" y="168607"/>
                </a:lnTo>
                <a:lnTo>
                  <a:pt x="4323" y="168607"/>
                </a:lnTo>
                <a:cubicBezTo>
                  <a:pt x="2161" y="168607"/>
                  <a:pt x="0" y="166445"/>
                  <a:pt x="0" y="163923"/>
                </a:cubicBezTo>
                <a:lnTo>
                  <a:pt x="0" y="4323"/>
                </a:lnTo>
                <a:cubicBezTo>
                  <a:pt x="0" y="1801"/>
                  <a:pt x="2161" y="0"/>
                  <a:pt x="4323"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33293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929">
            <a:extLst>
              <a:ext uri="{FF2B5EF4-FFF2-40B4-BE49-F238E27FC236}">
                <a16:creationId xmlns:a16="http://schemas.microsoft.com/office/drawing/2014/main" id="{7A5A1492-6A71-324F-B830-69F7CC5D18EF}"/>
              </a:ext>
            </a:extLst>
          </p:cNvPr>
          <p:cNvGraphicFramePr/>
          <p:nvPr>
            <p:extLst>
              <p:ext uri="{D42A27DB-BD31-4B8C-83A1-F6EECF244321}">
                <p14:modId xmlns:p14="http://schemas.microsoft.com/office/powerpoint/2010/main" val="3562427578"/>
              </p:ext>
            </p:extLst>
          </p:nvPr>
        </p:nvGraphicFramePr>
        <p:xfrm>
          <a:off x="8299179" y="3827334"/>
          <a:ext cx="7779295" cy="7779295"/>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6" name="Shape 930">
            <a:extLst>
              <a:ext uri="{FF2B5EF4-FFF2-40B4-BE49-F238E27FC236}">
                <a16:creationId xmlns:a16="http://schemas.microsoft.com/office/drawing/2014/main" id="{8D2A17C8-032B-EA45-9F38-7BF852C0A4C5}"/>
              </a:ext>
            </a:extLst>
          </p:cNvPr>
          <p:cNvSpPr/>
          <p:nvPr/>
        </p:nvSpPr>
        <p:spPr>
          <a:xfrm>
            <a:off x="9939756" y="5467911"/>
            <a:ext cx="4498140" cy="4498140"/>
          </a:xfrm>
          <a:prstGeom prst="ellipse">
            <a:avLst/>
          </a:prstGeom>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p>
            <a:endParaRPr sz="5063" dirty="0">
              <a:latin typeface="Lato Light" panose="020F0502020204030203" pitchFamily="34" charset="0"/>
            </a:endParaRPr>
          </a:p>
        </p:txBody>
      </p:sp>
      <p:sp>
        <p:nvSpPr>
          <p:cNvPr id="17" name="TextBox 16">
            <a:extLst>
              <a:ext uri="{FF2B5EF4-FFF2-40B4-BE49-F238E27FC236}">
                <a16:creationId xmlns:a16="http://schemas.microsoft.com/office/drawing/2014/main" id="{FA7D83DF-20CD-9C44-89EF-E0C4DC2B7B6C}"/>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8" name="TextBox 17">
            <a:extLst>
              <a:ext uri="{FF2B5EF4-FFF2-40B4-BE49-F238E27FC236}">
                <a16:creationId xmlns:a16="http://schemas.microsoft.com/office/drawing/2014/main" id="{E96869E4-F413-6F46-BB3A-2980C78D4B0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9" name="Subtitle 2">
            <a:extLst>
              <a:ext uri="{FF2B5EF4-FFF2-40B4-BE49-F238E27FC236}">
                <a16:creationId xmlns:a16="http://schemas.microsoft.com/office/drawing/2014/main" id="{BABEFE8A-5626-CE4A-A566-39EC3ACFD1D9}"/>
              </a:ext>
            </a:extLst>
          </p:cNvPr>
          <p:cNvSpPr txBox="1">
            <a:spLocks/>
          </p:cNvSpPr>
          <p:nvPr/>
        </p:nvSpPr>
        <p:spPr>
          <a:xfrm>
            <a:off x="17406527" y="4238033"/>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20" name="Subtitle 2">
            <a:extLst>
              <a:ext uri="{FF2B5EF4-FFF2-40B4-BE49-F238E27FC236}">
                <a16:creationId xmlns:a16="http://schemas.microsoft.com/office/drawing/2014/main" id="{FDF1ED54-7FE0-3240-B07A-38C50445328A}"/>
              </a:ext>
            </a:extLst>
          </p:cNvPr>
          <p:cNvSpPr txBox="1">
            <a:spLocks/>
          </p:cNvSpPr>
          <p:nvPr/>
        </p:nvSpPr>
        <p:spPr>
          <a:xfrm>
            <a:off x="17406527" y="10936343"/>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21" name="Subtitle 2">
            <a:extLst>
              <a:ext uri="{FF2B5EF4-FFF2-40B4-BE49-F238E27FC236}">
                <a16:creationId xmlns:a16="http://schemas.microsoft.com/office/drawing/2014/main" id="{965FE7E9-66E0-8340-A884-B549E28D23C1}"/>
              </a:ext>
            </a:extLst>
          </p:cNvPr>
          <p:cNvSpPr txBox="1">
            <a:spLocks/>
          </p:cNvSpPr>
          <p:nvPr/>
        </p:nvSpPr>
        <p:spPr>
          <a:xfrm>
            <a:off x="17406527" y="7587188"/>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25" name="TextBox 24">
            <a:extLst>
              <a:ext uri="{FF2B5EF4-FFF2-40B4-BE49-F238E27FC236}">
                <a16:creationId xmlns:a16="http://schemas.microsoft.com/office/drawing/2014/main" id="{3010E8FE-BCAB-7F45-8E75-293FAA1E001B}"/>
              </a:ext>
            </a:extLst>
          </p:cNvPr>
          <p:cNvSpPr txBox="1"/>
          <p:nvPr/>
        </p:nvSpPr>
        <p:spPr>
          <a:xfrm>
            <a:off x="17406527" y="3530710"/>
            <a:ext cx="2448106"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26" name="TextBox 25">
            <a:extLst>
              <a:ext uri="{FF2B5EF4-FFF2-40B4-BE49-F238E27FC236}">
                <a16:creationId xmlns:a16="http://schemas.microsoft.com/office/drawing/2014/main" id="{261CA801-DF64-724A-8FEB-A74BBEEC8C2C}"/>
              </a:ext>
            </a:extLst>
          </p:cNvPr>
          <p:cNvSpPr txBox="1"/>
          <p:nvPr/>
        </p:nvSpPr>
        <p:spPr>
          <a:xfrm>
            <a:off x="17406527" y="6883509"/>
            <a:ext cx="2448106"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a:t>
            </a:r>
          </a:p>
        </p:txBody>
      </p:sp>
      <p:sp>
        <p:nvSpPr>
          <p:cNvPr id="27" name="TextBox 26">
            <a:extLst>
              <a:ext uri="{FF2B5EF4-FFF2-40B4-BE49-F238E27FC236}">
                <a16:creationId xmlns:a16="http://schemas.microsoft.com/office/drawing/2014/main" id="{10FDC2BA-2ACD-F042-97D5-EAACFFF8B71D}"/>
              </a:ext>
            </a:extLst>
          </p:cNvPr>
          <p:cNvSpPr txBox="1"/>
          <p:nvPr/>
        </p:nvSpPr>
        <p:spPr>
          <a:xfrm>
            <a:off x="17406527" y="10226065"/>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29" name="Subtitle 2">
            <a:extLst>
              <a:ext uri="{FF2B5EF4-FFF2-40B4-BE49-F238E27FC236}">
                <a16:creationId xmlns:a16="http://schemas.microsoft.com/office/drawing/2014/main" id="{1D7CDEDC-1E76-9547-B5A7-B2214C698085}"/>
              </a:ext>
            </a:extLst>
          </p:cNvPr>
          <p:cNvSpPr txBox="1">
            <a:spLocks/>
          </p:cNvSpPr>
          <p:nvPr/>
        </p:nvSpPr>
        <p:spPr>
          <a:xfrm>
            <a:off x="1520826" y="4238033"/>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30" name="Subtitle 2">
            <a:extLst>
              <a:ext uri="{FF2B5EF4-FFF2-40B4-BE49-F238E27FC236}">
                <a16:creationId xmlns:a16="http://schemas.microsoft.com/office/drawing/2014/main" id="{D088B5B3-2183-2143-A08F-66B1EC765485}"/>
              </a:ext>
            </a:extLst>
          </p:cNvPr>
          <p:cNvSpPr txBox="1">
            <a:spLocks/>
          </p:cNvSpPr>
          <p:nvPr/>
        </p:nvSpPr>
        <p:spPr>
          <a:xfrm>
            <a:off x="1520826" y="10936343"/>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31" name="Subtitle 2">
            <a:extLst>
              <a:ext uri="{FF2B5EF4-FFF2-40B4-BE49-F238E27FC236}">
                <a16:creationId xmlns:a16="http://schemas.microsoft.com/office/drawing/2014/main" id="{70E819A6-9D55-D947-A693-121DE3EE1D40}"/>
              </a:ext>
            </a:extLst>
          </p:cNvPr>
          <p:cNvSpPr txBox="1">
            <a:spLocks/>
          </p:cNvSpPr>
          <p:nvPr/>
        </p:nvSpPr>
        <p:spPr>
          <a:xfrm>
            <a:off x="1520826" y="7587188"/>
            <a:ext cx="545029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beyond.</a:t>
            </a:r>
          </a:p>
        </p:txBody>
      </p:sp>
      <p:sp>
        <p:nvSpPr>
          <p:cNvPr id="32" name="TextBox 31">
            <a:extLst>
              <a:ext uri="{FF2B5EF4-FFF2-40B4-BE49-F238E27FC236}">
                <a16:creationId xmlns:a16="http://schemas.microsoft.com/office/drawing/2014/main" id="{07DD255E-335C-254C-BE7E-096188E6F3FE}"/>
              </a:ext>
            </a:extLst>
          </p:cNvPr>
          <p:cNvSpPr txBox="1"/>
          <p:nvPr/>
        </p:nvSpPr>
        <p:spPr>
          <a:xfrm>
            <a:off x="4523017" y="3530710"/>
            <a:ext cx="2448106" cy="584775"/>
          </a:xfrm>
          <a:prstGeom prst="rect">
            <a:avLst/>
          </a:prstGeom>
          <a:noFill/>
        </p:spPr>
        <p:txBody>
          <a:bodyPr wrap="none" rtlCol="0" anchor="ctr" anchorCtr="0">
            <a:spAutoFit/>
          </a:bodyPr>
          <a:lstStyle/>
          <a:p>
            <a:pPr algn="r"/>
            <a:r>
              <a:rPr lang="en-US" sz="3200" b="1" dirty="0">
                <a:solidFill>
                  <a:schemeClr val="accent6"/>
                </a:solidFill>
                <a:latin typeface="Poppins" pitchFamily="2" charset="77"/>
                <a:ea typeface="League Spartan" charset="0"/>
                <a:cs typeface="Poppins" pitchFamily="2" charset="77"/>
              </a:rPr>
              <a:t>YOUR TITLE</a:t>
            </a:r>
          </a:p>
        </p:txBody>
      </p:sp>
      <p:sp>
        <p:nvSpPr>
          <p:cNvPr id="33" name="TextBox 32">
            <a:extLst>
              <a:ext uri="{FF2B5EF4-FFF2-40B4-BE49-F238E27FC236}">
                <a16:creationId xmlns:a16="http://schemas.microsoft.com/office/drawing/2014/main" id="{95F0C3F4-4C0B-094F-9792-4D156206CC1A}"/>
              </a:ext>
            </a:extLst>
          </p:cNvPr>
          <p:cNvSpPr txBox="1"/>
          <p:nvPr/>
        </p:nvSpPr>
        <p:spPr>
          <a:xfrm>
            <a:off x="4523017" y="6883509"/>
            <a:ext cx="2448106" cy="584775"/>
          </a:xfrm>
          <a:prstGeom prst="rect">
            <a:avLst/>
          </a:prstGeom>
          <a:noFill/>
        </p:spPr>
        <p:txBody>
          <a:bodyPr wrap="none" rtlCol="0" anchor="ctr" anchorCtr="0">
            <a:spAutoFit/>
          </a:bodyPr>
          <a:lstStyle/>
          <a:p>
            <a:pPr algn="r"/>
            <a:r>
              <a:rPr lang="en-US" sz="3200" b="1" dirty="0">
                <a:solidFill>
                  <a:schemeClr val="accent5"/>
                </a:solidFill>
                <a:latin typeface="Poppins" pitchFamily="2" charset="77"/>
                <a:ea typeface="League Spartan" charset="0"/>
                <a:cs typeface="Poppins" pitchFamily="2" charset="77"/>
              </a:rPr>
              <a:t>YOUR TITLE</a:t>
            </a:r>
          </a:p>
        </p:txBody>
      </p:sp>
      <p:sp>
        <p:nvSpPr>
          <p:cNvPr id="34" name="TextBox 33">
            <a:extLst>
              <a:ext uri="{FF2B5EF4-FFF2-40B4-BE49-F238E27FC236}">
                <a16:creationId xmlns:a16="http://schemas.microsoft.com/office/drawing/2014/main" id="{C785B3D9-EF0C-0C42-B868-9B26268E9CC6}"/>
              </a:ext>
            </a:extLst>
          </p:cNvPr>
          <p:cNvSpPr txBox="1"/>
          <p:nvPr/>
        </p:nvSpPr>
        <p:spPr>
          <a:xfrm>
            <a:off x="4523017" y="10226065"/>
            <a:ext cx="2448106" cy="584775"/>
          </a:xfrm>
          <a:prstGeom prst="rect">
            <a:avLst/>
          </a:prstGeom>
          <a:noFill/>
        </p:spPr>
        <p:txBody>
          <a:bodyPr wrap="none" rtlCol="0" anchor="ctr" anchorCtr="0">
            <a:spAutoFit/>
          </a:bodyPr>
          <a:lstStyle/>
          <a:p>
            <a:pPr algn="r"/>
            <a:r>
              <a:rPr lang="en-US" sz="3200" b="1" dirty="0">
                <a:solidFill>
                  <a:schemeClr val="accent4"/>
                </a:solidFill>
                <a:latin typeface="Poppins" pitchFamily="2" charset="77"/>
                <a:ea typeface="League Spartan" charset="0"/>
                <a:cs typeface="Poppins" pitchFamily="2" charset="77"/>
              </a:rPr>
              <a:t>YOUR TITLE</a:t>
            </a:r>
          </a:p>
        </p:txBody>
      </p:sp>
      <p:sp>
        <p:nvSpPr>
          <p:cNvPr id="35" name="TextBox 34">
            <a:extLst>
              <a:ext uri="{FF2B5EF4-FFF2-40B4-BE49-F238E27FC236}">
                <a16:creationId xmlns:a16="http://schemas.microsoft.com/office/drawing/2014/main" id="{412D7E5D-918A-9B4B-B408-65FC5CF86E47}"/>
              </a:ext>
            </a:extLst>
          </p:cNvPr>
          <p:cNvSpPr txBox="1"/>
          <p:nvPr/>
        </p:nvSpPr>
        <p:spPr>
          <a:xfrm>
            <a:off x="13494100" y="4601347"/>
            <a:ext cx="473206"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1</a:t>
            </a:r>
          </a:p>
        </p:txBody>
      </p:sp>
      <p:sp>
        <p:nvSpPr>
          <p:cNvPr id="36" name="TextBox 35">
            <a:extLst>
              <a:ext uri="{FF2B5EF4-FFF2-40B4-BE49-F238E27FC236}">
                <a16:creationId xmlns:a16="http://schemas.microsoft.com/office/drawing/2014/main" id="{B00951BB-7474-3342-95AF-56FEB45528EB}"/>
              </a:ext>
            </a:extLst>
          </p:cNvPr>
          <p:cNvSpPr txBox="1"/>
          <p:nvPr/>
        </p:nvSpPr>
        <p:spPr>
          <a:xfrm>
            <a:off x="13405935" y="9805938"/>
            <a:ext cx="649537"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3</a:t>
            </a:r>
          </a:p>
        </p:txBody>
      </p:sp>
      <p:sp>
        <p:nvSpPr>
          <p:cNvPr id="37" name="TextBox 36">
            <a:extLst>
              <a:ext uri="{FF2B5EF4-FFF2-40B4-BE49-F238E27FC236}">
                <a16:creationId xmlns:a16="http://schemas.microsoft.com/office/drawing/2014/main" id="{293B1255-F059-E448-BC8A-955E97F1AC46}"/>
              </a:ext>
            </a:extLst>
          </p:cNvPr>
          <p:cNvSpPr txBox="1"/>
          <p:nvPr/>
        </p:nvSpPr>
        <p:spPr>
          <a:xfrm>
            <a:off x="10297798" y="9770676"/>
            <a:ext cx="705642"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4</a:t>
            </a:r>
          </a:p>
        </p:txBody>
      </p:sp>
      <p:sp>
        <p:nvSpPr>
          <p:cNvPr id="40" name="TextBox 39">
            <a:extLst>
              <a:ext uri="{FF2B5EF4-FFF2-40B4-BE49-F238E27FC236}">
                <a16:creationId xmlns:a16="http://schemas.microsoft.com/office/drawing/2014/main" id="{5C1DC449-29DC-FD48-9153-AD56DC02BCDA}"/>
              </a:ext>
            </a:extLst>
          </p:cNvPr>
          <p:cNvSpPr txBox="1"/>
          <p:nvPr/>
        </p:nvSpPr>
        <p:spPr>
          <a:xfrm>
            <a:off x="10313027" y="4601346"/>
            <a:ext cx="675185"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6</a:t>
            </a:r>
          </a:p>
        </p:txBody>
      </p:sp>
      <p:sp>
        <p:nvSpPr>
          <p:cNvPr id="41" name="TextBox 40">
            <a:extLst>
              <a:ext uri="{FF2B5EF4-FFF2-40B4-BE49-F238E27FC236}">
                <a16:creationId xmlns:a16="http://schemas.microsoft.com/office/drawing/2014/main" id="{ED2857A1-294B-B443-8582-802B3971FE2F}"/>
              </a:ext>
            </a:extLst>
          </p:cNvPr>
          <p:cNvSpPr txBox="1"/>
          <p:nvPr/>
        </p:nvSpPr>
        <p:spPr>
          <a:xfrm>
            <a:off x="8825192" y="7209149"/>
            <a:ext cx="684803"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5</a:t>
            </a:r>
          </a:p>
        </p:txBody>
      </p:sp>
      <p:sp>
        <p:nvSpPr>
          <p:cNvPr id="42" name="TextBox 41">
            <a:extLst>
              <a:ext uri="{FF2B5EF4-FFF2-40B4-BE49-F238E27FC236}">
                <a16:creationId xmlns:a16="http://schemas.microsoft.com/office/drawing/2014/main" id="{5CF9A3DE-4869-C248-B0C1-7C0B63983D65}"/>
              </a:ext>
            </a:extLst>
          </p:cNvPr>
          <p:cNvSpPr txBox="1"/>
          <p:nvPr/>
        </p:nvSpPr>
        <p:spPr>
          <a:xfrm>
            <a:off x="14898114" y="7209149"/>
            <a:ext cx="623889" cy="1015663"/>
          </a:xfrm>
          <a:prstGeom prst="rect">
            <a:avLst/>
          </a:prstGeom>
          <a:noFill/>
        </p:spPr>
        <p:txBody>
          <a:bodyPr wrap="none" rtlCol="0" anchor="ctr" anchorCtr="0">
            <a:spAutoFit/>
          </a:bodyPr>
          <a:lstStyle/>
          <a:p>
            <a:pPr algn="ctr"/>
            <a:r>
              <a:rPr lang="en-US" sz="6000" b="1" dirty="0">
                <a:solidFill>
                  <a:schemeClr val="bg1"/>
                </a:solidFill>
                <a:latin typeface="Poppins" pitchFamily="2" charset="77"/>
                <a:ea typeface="League Spartan" charset="0"/>
                <a:cs typeface="Poppins" pitchFamily="2" charset="77"/>
              </a:rPr>
              <a:t>2</a:t>
            </a:r>
          </a:p>
        </p:txBody>
      </p:sp>
    </p:spTree>
    <p:extLst>
      <p:ext uri="{BB962C8B-B14F-4D97-AF65-F5344CB8AC3E}">
        <p14:creationId xmlns:p14="http://schemas.microsoft.com/office/powerpoint/2010/main" val="3557908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4545">
            <a:extLst>
              <a:ext uri="{FF2B5EF4-FFF2-40B4-BE49-F238E27FC236}">
                <a16:creationId xmlns:a16="http://schemas.microsoft.com/office/drawing/2014/main" id="{3D2269B1-B2AF-A246-9364-160B3D04841B}"/>
              </a:ext>
            </a:extLst>
          </p:cNvPr>
          <p:cNvGraphicFramePr/>
          <p:nvPr>
            <p:extLst>
              <p:ext uri="{D42A27DB-BD31-4B8C-83A1-F6EECF244321}">
                <p14:modId xmlns:p14="http://schemas.microsoft.com/office/powerpoint/2010/main" val="840504497"/>
              </p:ext>
            </p:extLst>
          </p:nvPr>
        </p:nvGraphicFramePr>
        <p:xfrm>
          <a:off x="2169458" y="3206521"/>
          <a:ext cx="8999286" cy="8999286"/>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4" name="Shape 4546">
            <a:extLst>
              <a:ext uri="{FF2B5EF4-FFF2-40B4-BE49-F238E27FC236}">
                <a16:creationId xmlns:a16="http://schemas.microsoft.com/office/drawing/2014/main" id="{286C2907-2C92-EA4F-A6A5-3C1528DF8468}"/>
              </a:ext>
            </a:extLst>
          </p:cNvPr>
          <p:cNvSpPr/>
          <p:nvPr/>
        </p:nvSpPr>
        <p:spPr>
          <a:xfrm>
            <a:off x="2802147" y="3839214"/>
            <a:ext cx="7733906" cy="7733903"/>
          </a:xfrm>
          <a:prstGeom prst="ellipse">
            <a:avLst/>
          </a:prstGeom>
          <a:ln w="12700" cap="flat">
            <a:noFill/>
            <a:miter lim="400000"/>
          </a:ln>
          <a:effectLst/>
        </p:spPr>
        <p:txBody>
          <a:bodyPr wrap="square" lIns="71438" tIns="71438" rIns="71438" bIns="71438" numCol="1" anchor="ctr">
            <a:noAutofit/>
          </a:bodyPr>
          <a:lstStyle/>
          <a:p>
            <a:pPr>
              <a:defRPr>
                <a:solidFill>
                  <a:srgbClr val="4C4C4C"/>
                </a:solidFill>
              </a:defRPr>
            </a:pPr>
            <a:endParaRPr sz="5063" dirty="0">
              <a:latin typeface="Lato Light" panose="020F0502020204030203" pitchFamily="34" charset="0"/>
            </a:endParaRPr>
          </a:p>
        </p:txBody>
      </p:sp>
      <p:graphicFrame>
        <p:nvGraphicFramePr>
          <p:cNvPr id="15" name="Chart 4547">
            <a:extLst>
              <a:ext uri="{FF2B5EF4-FFF2-40B4-BE49-F238E27FC236}">
                <a16:creationId xmlns:a16="http://schemas.microsoft.com/office/drawing/2014/main" id="{3814D579-F386-7245-BBB8-714DE0E8F191}"/>
              </a:ext>
            </a:extLst>
          </p:cNvPr>
          <p:cNvGraphicFramePr/>
          <p:nvPr>
            <p:extLst>
              <p:ext uri="{D42A27DB-BD31-4B8C-83A1-F6EECF244321}">
                <p14:modId xmlns:p14="http://schemas.microsoft.com/office/powerpoint/2010/main" val="1856085574"/>
              </p:ext>
            </p:extLst>
          </p:nvPr>
        </p:nvGraphicFramePr>
        <p:xfrm>
          <a:off x="3402072" y="4439136"/>
          <a:ext cx="6534058" cy="6534058"/>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16" name="Shape 4548">
            <a:extLst>
              <a:ext uri="{FF2B5EF4-FFF2-40B4-BE49-F238E27FC236}">
                <a16:creationId xmlns:a16="http://schemas.microsoft.com/office/drawing/2014/main" id="{BA48DF31-1E38-4D4A-B3A8-970FE788C440}"/>
              </a:ext>
            </a:extLst>
          </p:cNvPr>
          <p:cNvSpPr/>
          <p:nvPr/>
        </p:nvSpPr>
        <p:spPr>
          <a:xfrm>
            <a:off x="4012264" y="5049327"/>
            <a:ext cx="5313673" cy="5313673"/>
          </a:xfrm>
          <a:prstGeom prst="ellipse">
            <a:avLst/>
          </a:prstGeom>
          <a:ln w="12700" cap="flat">
            <a:noFill/>
            <a:miter lim="400000"/>
          </a:ln>
          <a:effectLst/>
        </p:spPr>
        <p:txBody>
          <a:bodyPr wrap="square" lIns="71438" tIns="71438" rIns="71438" bIns="71438" numCol="1" anchor="ctr">
            <a:noAutofit/>
          </a:bodyPr>
          <a:lstStyle/>
          <a:p>
            <a:pPr>
              <a:defRPr>
                <a:solidFill>
                  <a:srgbClr val="4C4C4C"/>
                </a:solidFill>
              </a:defRPr>
            </a:pPr>
            <a:endParaRPr sz="5063" dirty="0">
              <a:latin typeface="Lato Light" panose="020F0502020204030203" pitchFamily="34" charset="0"/>
            </a:endParaRPr>
          </a:p>
        </p:txBody>
      </p:sp>
      <p:graphicFrame>
        <p:nvGraphicFramePr>
          <p:cNvPr id="17" name="Chart 4549">
            <a:extLst>
              <a:ext uri="{FF2B5EF4-FFF2-40B4-BE49-F238E27FC236}">
                <a16:creationId xmlns:a16="http://schemas.microsoft.com/office/drawing/2014/main" id="{72A44DCA-3F78-F04B-A612-C1AF7B986F42}"/>
              </a:ext>
            </a:extLst>
          </p:cNvPr>
          <p:cNvGraphicFramePr/>
          <p:nvPr>
            <p:extLst>
              <p:ext uri="{D42A27DB-BD31-4B8C-83A1-F6EECF244321}">
                <p14:modId xmlns:p14="http://schemas.microsoft.com/office/powerpoint/2010/main" val="3822736727"/>
              </p:ext>
            </p:extLst>
          </p:nvPr>
        </p:nvGraphicFramePr>
        <p:xfrm>
          <a:off x="4623806" y="5660873"/>
          <a:ext cx="4092762" cy="409276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18" name="Shape 4550">
            <a:extLst>
              <a:ext uri="{FF2B5EF4-FFF2-40B4-BE49-F238E27FC236}">
                <a16:creationId xmlns:a16="http://schemas.microsoft.com/office/drawing/2014/main" id="{97C96FE7-76D3-8E49-8049-E17A53DD133E}"/>
              </a:ext>
            </a:extLst>
          </p:cNvPr>
          <p:cNvSpPr/>
          <p:nvPr/>
        </p:nvSpPr>
        <p:spPr>
          <a:xfrm>
            <a:off x="5314418" y="6351482"/>
            <a:ext cx="2709365" cy="2709362"/>
          </a:xfrm>
          <a:prstGeom prst="ellipse">
            <a:avLst/>
          </a:prstGeom>
          <a:ln w="12700" cap="flat">
            <a:noFill/>
            <a:miter lim="400000"/>
          </a:ln>
          <a:effectLst/>
        </p:spPr>
        <p:txBody>
          <a:bodyPr wrap="square" lIns="71438" tIns="71438" rIns="71438" bIns="71438" numCol="1" anchor="ctr">
            <a:noAutofit/>
          </a:bodyPr>
          <a:lstStyle/>
          <a:p>
            <a:pPr>
              <a:defRPr>
                <a:solidFill>
                  <a:srgbClr val="4C4C4C"/>
                </a:solidFill>
              </a:defRPr>
            </a:pPr>
            <a:endParaRPr sz="5063" dirty="0">
              <a:latin typeface="Lato Light" panose="020F0502020204030203" pitchFamily="34" charset="0"/>
            </a:endParaRPr>
          </a:p>
        </p:txBody>
      </p:sp>
      <p:sp>
        <p:nvSpPr>
          <p:cNvPr id="21" name="TextBox 20">
            <a:extLst>
              <a:ext uri="{FF2B5EF4-FFF2-40B4-BE49-F238E27FC236}">
                <a16:creationId xmlns:a16="http://schemas.microsoft.com/office/drawing/2014/main" id="{8AF4AB31-C33B-A640-A386-9E4A78F603E5}"/>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22" name="TextBox 21">
            <a:extLst>
              <a:ext uri="{FF2B5EF4-FFF2-40B4-BE49-F238E27FC236}">
                <a16:creationId xmlns:a16="http://schemas.microsoft.com/office/drawing/2014/main" id="{94D0A081-34C3-C44B-916C-F9D1956C7D5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3" name="TextBox 22">
            <a:extLst>
              <a:ext uri="{FF2B5EF4-FFF2-40B4-BE49-F238E27FC236}">
                <a16:creationId xmlns:a16="http://schemas.microsoft.com/office/drawing/2014/main" id="{00568317-7D52-4146-AAC2-6D432F6490B8}"/>
              </a:ext>
            </a:extLst>
          </p:cNvPr>
          <p:cNvSpPr txBox="1"/>
          <p:nvPr/>
        </p:nvSpPr>
        <p:spPr>
          <a:xfrm>
            <a:off x="15248329" y="10188756"/>
            <a:ext cx="24897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5DBC8DAB-A9FF-194A-99BB-D3C88AA33FB4}"/>
              </a:ext>
            </a:extLst>
          </p:cNvPr>
          <p:cNvSpPr txBox="1">
            <a:spLocks/>
          </p:cNvSpPr>
          <p:nvPr/>
        </p:nvSpPr>
        <p:spPr>
          <a:xfrm>
            <a:off x="15137783" y="10808942"/>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5" name="TextBox 24">
            <a:extLst>
              <a:ext uri="{FF2B5EF4-FFF2-40B4-BE49-F238E27FC236}">
                <a16:creationId xmlns:a16="http://schemas.microsoft.com/office/drawing/2014/main" id="{5F118B0E-FC72-6748-86F8-49AD73A5C958}"/>
              </a:ext>
            </a:extLst>
          </p:cNvPr>
          <p:cNvSpPr txBox="1"/>
          <p:nvPr/>
        </p:nvSpPr>
        <p:spPr>
          <a:xfrm>
            <a:off x="15248329" y="366943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0F7DAF1F-4ED6-E64E-B4C7-1CDC9A1E30E0}"/>
              </a:ext>
            </a:extLst>
          </p:cNvPr>
          <p:cNvSpPr txBox="1">
            <a:spLocks/>
          </p:cNvSpPr>
          <p:nvPr/>
        </p:nvSpPr>
        <p:spPr>
          <a:xfrm>
            <a:off x="15137783" y="4289619"/>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7" name="TextBox 26">
            <a:extLst>
              <a:ext uri="{FF2B5EF4-FFF2-40B4-BE49-F238E27FC236}">
                <a16:creationId xmlns:a16="http://schemas.microsoft.com/office/drawing/2014/main" id="{C9E56074-FFDD-B14A-A50D-59919B8D8855}"/>
              </a:ext>
            </a:extLst>
          </p:cNvPr>
          <p:cNvSpPr txBox="1"/>
          <p:nvPr/>
        </p:nvSpPr>
        <p:spPr>
          <a:xfrm>
            <a:off x="15248329" y="69002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8" name="Subtitle 2">
            <a:extLst>
              <a:ext uri="{FF2B5EF4-FFF2-40B4-BE49-F238E27FC236}">
                <a16:creationId xmlns:a16="http://schemas.microsoft.com/office/drawing/2014/main" id="{C1C00FCB-B8FD-5446-8F5E-41CEE6F06AEB}"/>
              </a:ext>
            </a:extLst>
          </p:cNvPr>
          <p:cNvSpPr txBox="1">
            <a:spLocks/>
          </p:cNvSpPr>
          <p:nvPr/>
        </p:nvSpPr>
        <p:spPr>
          <a:xfrm>
            <a:off x="15137783" y="7520386"/>
            <a:ext cx="7719042" cy="107061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2" name="TextBox 31">
            <a:extLst>
              <a:ext uri="{FF2B5EF4-FFF2-40B4-BE49-F238E27FC236}">
                <a16:creationId xmlns:a16="http://schemas.microsoft.com/office/drawing/2014/main" id="{AC9D7FDC-0D32-104E-809C-93C75920580B}"/>
              </a:ext>
            </a:extLst>
          </p:cNvPr>
          <p:cNvSpPr txBox="1"/>
          <p:nvPr/>
        </p:nvSpPr>
        <p:spPr>
          <a:xfrm>
            <a:off x="12964734" y="3911954"/>
            <a:ext cx="1829348" cy="1015663"/>
          </a:xfrm>
          <a:prstGeom prst="rect">
            <a:avLst/>
          </a:prstGeom>
          <a:noFill/>
        </p:spPr>
        <p:txBody>
          <a:bodyPr wrap="none" rtlCol="0" anchor="ctr" anchorCtr="0">
            <a:spAutoFit/>
          </a:bodyPr>
          <a:lstStyle/>
          <a:p>
            <a:pPr algn="r"/>
            <a:r>
              <a:rPr lang="en-US" sz="6000" b="1" dirty="0">
                <a:solidFill>
                  <a:schemeClr val="accent1"/>
                </a:solidFill>
                <a:latin typeface="Poppins" pitchFamily="2" charset="77"/>
                <a:ea typeface="League Spartan" charset="0"/>
                <a:cs typeface="Poppins" pitchFamily="2" charset="77"/>
              </a:rPr>
              <a:t>90%</a:t>
            </a:r>
          </a:p>
        </p:txBody>
      </p:sp>
      <p:sp>
        <p:nvSpPr>
          <p:cNvPr id="33" name="TextBox 32">
            <a:extLst>
              <a:ext uri="{FF2B5EF4-FFF2-40B4-BE49-F238E27FC236}">
                <a16:creationId xmlns:a16="http://schemas.microsoft.com/office/drawing/2014/main" id="{F540B651-55A8-314B-B7DC-5A401823D14B}"/>
              </a:ext>
            </a:extLst>
          </p:cNvPr>
          <p:cNvSpPr txBox="1"/>
          <p:nvPr/>
        </p:nvSpPr>
        <p:spPr>
          <a:xfrm>
            <a:off x="12939086" y="7166767"/>
            <a:ext cx="1854996" cy="1015663"/>
          </a:xfrm>
          <a:prstGeom prst="rect">
            <a:avLst/>
          </a:prstGeom>
          <a:noFill/>
        </p:spPr>
        <p:txBody>
          <a:bodyPr wrap="none" rtlCol="0" anchor="ctr" anchorCtr="0">
            <a:spAutoFit/>
          </a:bodyPr>
          <a:lstStyle/>
          <a:p>
            <a:pPr algn="r"/>
            <a:r>
              <a:rPr lang="en-US" sz="6000" b="1" dirty="0">
                <a:solidFill>
                  <a:schemeClr val="accent2"/>
                </a:solidFill>
                <a:latin typeface="Poppins" pitchFamily="2" charset="77"/>
                <a:ea typeface="League Spartan" charset="0"/>
                <a:cs typeface="Poppins" pitchFamily="2" charset="77"/>
              </a:rPr>
              <a:t>80%</a:t>
            </a:r>
          </a:p>
        </p:txBody>
      </p:sp>
      <p:sp>
        <p:nvSpPr>
          <p:cNvPr id="34" name="TextBox 33">
            <a:extLst>
              <a:ext uri="{FF2B5EF4-FFF2-40B4-BE49-F238E27FC236}">
                <a16:creationId xmlns:a16="http://schemas.microsoft.com/office/drawing/2014/main" id="{8D748E48-EFFA-644B-B1E4-4C666FCE1C68}"/>
              </a:ext>
            </a:extLst>
          </p:cNvPr>
          <p:cNvSpPr txBox="1"/>
          <p:nvPr/>
        </p:nvSpPr>
        <p:spPr>
          <a:xfrm>
            <a:off x="12948705" y="10423381"/>
            <a:ext cx="1845377" cy="1015663"/>
          </a:xfrm>
          <a:prstGeom prst="rect">
            <a:avLst/>
          </a:prstGeom>
          <a:noFill/>
        </p:spPr>
        <p:txBody>
          <a:bodyPr wrap="none" rtlCol="0" anchor="ctr" anchorCtr="0">
            <a:spAutoFit/>
          </a:bodyPr>
          <a:lstStyle/>
          <a:p>
            <a:pPr algn="r"/>
            <a:r>
              <a:rPr lang="en-US" sz="6000" b="1" dirty="0">
                <a:solidFill>
                  <a:schemeClr val="accent3"/>
                </a:solidFill>
                <a:latin typeface="Poppins" pitchFamily="2" charset="77"/>
                <a:ea typeface="League Spartan" charset="0"/>
                <a:cs typeface="Poppins" pitchFamily="2" charset="77"/>
              </a:rPr>
              <a:t>65%</a:t>
            </a:r>
          </a:p>
        </p:txBody>
      </p:sp>
    </p:spTree>
    <p:extLst>
      <p:ext uri="{BB962C8B-B14F-4D97-AF65-F5344CB8AC3E}">
        <p14:creationId xmlns:p14="http://schemas.microsoft.com/office/powerpoint/2010/main" val="333852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hart 1467">
            <a:extLst>
              <a:ext uri="{FF2B5EF4-FFF2-40B4-BE49-F238E27FC236}">
                <a16:creationId xmlns:a16="http://schemas.microsoft.com/office/drawing/2014/main" id="{6A611BAA-F228-1041-AA0B-25CFBD24B342}"/>
              </a:ext>
            </a:extLst>
          </p:cNvPr>
          <p:cNvGraphicFramePr/>
          <p:nvPr>
            <p:extLst>
              <p:ext uri="{D42A27DB-BD31-4B8C-83A1-F6EECF244321}">
                <p14:modId xmlns:p14="http://schemas.microsoft.com/office/powerpoint/2010/main" val="2114311250"/>
              </p:ext>
            </p:extLst>
          </p:nvPr>
        </p:nvGraphicFramePr>
        <p:xfrm>
          <a:off x="9066912" y="4822938"/>
          <a:ext cx="6243831" cy="6243831"/>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17" name="Shape 1468">
            <a:extLst>
              <a:ext uri="{FF2B5EF4-FFF2-40B4-BE49-F238E27FC236}">
                <a16:creationId xmlns:a16="http://schemas.microsoft.com/office/drawing/2014/main" id="{1E722205-0ABC-944C-B410-71DAB688979C}"/>
              </a:ext>
            </a:extLst>
          </p:cNvPr>
          <p:cNvSpPr/>
          <p:nvPr/>
        </p:nvSpPr>
        <p:spPr>
          <a:xfrm>
            <a:off x="10066109" y="5822138"/>
            <a:ext cx="4245436" cy="4245436"/>
          </a:xfrm>
          <a:prstGeom prst="ellipse">
            <a:avLst/>
          </a:prstGeom>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1471">
            <a:extLst>
              <a:ext uri="{FF2B5EF4-FFF2-40B4-BE49-F238E27FC236}">
                <a16:creationId xmlns:a16="http://schemas.microsoft.com/office/drawing/2014/main" id="{D391ECAD-58AD-E346-80DA-782A2EDBCF54}"/>
              </a:ext>
            </a:extLst>
          </p:cNvPr>
          <p:cNvSpPr/>
          <p:nvPr/>
        </p:nvSpPr>
        <p:spPr>
          <a:xfrm>
            <a:off x="3651686" y="5292444"/>
            <a:ext cx="4416021" cy="892971"/>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1472">
            <a:extLst>
              <a:ext uri="{FF2B5EF4-FFF2-40B4-BE49-F238E27FC236}">
                <a16:creationId xmlns:a16="http://schemas.microsoft.com/office/drawing/2014/main" id="{B57366EA-8498-474A-AADA-563AE2571547}"/>
              </a:ext>
            </a:extLst>
          </p:cNvPr>
          <p:cNvSpPr/>
          <p:nvPr/>
        </p:nvSpPr>
        <p:spPr>
          <a:xfrm>
            <a:off x="3651688" y="3520471"/>
            <a:ext cx="4416023" cy="17719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2" name="Shape 1474">
            <a:extLst>
              <a:ext uri="{FF2B5EF4-FFF2-40B4-BE49-F238E27FC236}">
                <a16:creationId xmlns:a16="http://schemas.microsoft.com/office/drawing/2014/main" id="{B123D8DD-AA18-4243-B547-0BEAB2335D7B}"/>
              </a:ext>
            </a:extLst>
          </p:cNvPr>
          <p:cNvSpPr/>
          <p:nvPr/>
        </p:nvSpPr>
        <p:spPr>
          <a:xfrm>
            <a:off x="3651686" y="11440546"/>
            <a:ext cx="4416021" cy="892971"/>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1475">
            <a:extLst>
              <a:ext uri="{FF2B5EF4-FFF2-40B4-BE49-F238E27FC236}">
                <a16:creationId xmlns:a16="http://schemas.microsoft.com/office/drawing/2014/main" id="{96BA5ED1-142B-C941-B201-715100F670D6}"/>
              </a:ext>
            </a:extLst>
          </p:cNvPr>
          <p:cNvSpPr/>
          <p:nvPr/>
        </p:nvSpPr>
        <p:spPr>
          <a:xfrm>
            <a:off x="3651688" y="9668573"/>
            <a:ext cx="4416023" cy="17719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0" name="Shape 1477">
            <a:extLst>
              <a:ext uri="{FF2B5EF4-FFF2-40B4-BE49-F238E27FC236}">
                <a16:creationId xmlns:a16="http://schemas.microsoft.com/office/drawing/2014/main" id="{6A668970-91AD-9144-849A-7DCA72C70219}"/>
              </a:ext>
            </a:extLst>
          </p:cNvPr>
          <p:cNvSpPr/>
          <p:nvPr/>
        </p:nvSpPr>
        <p:spPr>
          <a:xfrm>
            <a:off x="16309940" y="11440545"/>
            <a:ext cx="4416021" cy="892971"/>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1478">
            <a:extLst>
              <a:ext uri="{FF2B5EF4-FFF2-40B4-BE49-F238E27FC236}">
                <a16:creationId xmlns:a16="http://schemas.microsoft.com/office/drawing/2014/main" id="{7EF40467-3A93-984B-9F97-C2D48AE5865A}"/>
              </a:ext>
            </a:extLst>
          </p:cNvPr>
          <p:cNvSpPr/>
          <p:nvPr/>
        </p:nvSpPr>
        <p:spPr>
          <a:xfrm>
            <a:off x="16309941" y="9668573"/>
            <a:ext cx="4416021" cy="17719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8" name="Shape 1480">
            <a:extLst>
              <a:ext uri="{FF2B5EF4-FFF2-40B4-BE49-F238E27FC236}">
                <a16:creationId xmlns:a16="http://schemas.microsoft.com/office/drawing/2014/main" id="{9635E5C0-BFC0-5E46-B2D7-B48F17FE5DD6}"/>
              </a:ext>
            </a:extLst>
          </p:cNvPr>
          <p:cNvSpPr/>
          <p:nvPr/>
        </p:nvSpPr>
        <p:spPr>
          <a:xfrm>
            <a:off x="16309940" y="5292444"/>
            <a:ext cx="4416021" cy="892971"/>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1481">
            <a:extLst>
              <a:ext uri="{FF2B5EF4-FFF2-40B4-BE49-F238E27FC236}">
                <a16:creationId xmlns:a16="http://schemas.microsoft.com/office/drawing/2014/main" id="{D3081770-FA2E-9A4C-BBE3-6148A42703C4}"/>
              </a:ext>
            </a:extLst>
          </p:cNvPr>
          <p:cNvSpPr/>
          <p:nvPr/>
        </p:nvSpPr>
        <p:spPr>
          <a:xfrm>
            <a:off x="16309941" y="3520471"/>
            <a:ext cx="4416021" cy="177197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bg1">
              <a:lumMod val="95000"/>
            </a:schemeClr>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9" name="Freeform 1">
            <a:extLst>
              <a:ext uri="{FF2B5EF4-FFF2-40B4-BE49-F238E27FC236}">
                <a16:creationId xmlns:a16="http://schemas.microsoft.com/office/drawing/2014/main" id="{D2A71819-6CB9-0F42-967B-FFA8A305E788}"/>
              </a:ext>
            </a:extLst>
          </p:cNvPr>
          <p:cNvSpPr>
            <a:spLocks noChangeArrowheads="1"/>
          </p:cNvSpPr>
          <p:nvPr/>
        </p:nvSpPr>
        <p:spPr bwMode="auto">
          <a:xfrm>
            <a:off x="10857593" y="6713867"/>
            <a:ext cx="2662464" cy="2662464"/>
          </a:xfrm>
          <a:custGeom>
            <a:avLst/>
            <a:gdLst>
              <a:gd name="T0" fmla="*/ 10361 w 11237"/>
              <a:gd name="T1" fmla="*/ 10305 h 11238"/>
              <a:gd name="T2" fmla="*/ 10361 w 11237"/>
              <a:gd name="T3" fmla="*/ 10305 h 11238"/>
              <a:gd name="T4" fmla="*/ 9157 w 11237"/>
              <a:gd name="T5" fmla="*/ 5911 h 11238"/>
              <a:gd name="T6" fmla="*/ 9157 w 11237"/>
              <a:gd name="T7" fmla="*/ 5911 h 11238"/>
              <a:gd name="T8" fmla="*/ 10142 w 11237"/>
              <a:gd name="T9" fmla="*/ 4929 h 11238"/>
              <a:gd name="T10" fmla="*/ 10142 w 11237"/>
              <a:gd name="T11" fmla="*/ 4929 h 11238"/>
              <a:gd name="T12" fmla="*/ 9527 w 11237"/>
              <a:gd name="T13" fmla="*/ 4314 h 11238"/>
              <a:gd name="T14" fmla="*/ 9527 w 11237"/>
              <a:gd name="T15" fmla="*/ 4314 h 11238"/>
              <a:gd name="T16" fmla="*/ 8887 w 11237"/>
              <a:gd name="T17" fmla="*/ 4938 h 11238"/>
              <a:gd name="T18" fmla="*/ 8887 w 11237"/>
              <a:gd name="T19" fmla="*/ 4938 h 11238"/>
              <a:gd name="T20" fmla="*/ 8640 w 11237"/>
              <a:gd name="T21" fmla="*/ 3492 h 11238"/>
              <a:gd name="T22" fmla="*/ 8640 w 11237"/>
              <a:gd name="T23" fmla="*/ 3492 h 11238"/>
              <a:gd name="T24" fmla="*/ 10535 w 11237"/>
              <a:gd name="T25" fmla="*/ 1675 h 11238"/>
              <a:gd name="T26" fmla="*/ 10535 w 11237"/>
              <a:gd name="T27" fmla="*/ 1675 h 11238"/>
              <a:gd name="T28" fmla="*/ 11157 w 11237"/>
              <a:gd name="T29" fmla="*/ 80 h 11238"/>
              <a:gd name="T30" fmla="*/ 11157 w 11237"/>
              <a:gd name="T31" fmla="*/ 80 h 11238"/>
              <a:gd name="T32" fmla="*/ 9561 w 11237"/>
              <a:gd name="T33" fmla="*/ 702 h 11238"/>
              <a:gd name="T34" fmla="*/ 9561 w 11237"/>
              <a:gd name="T35" fmla="*/ 702 h 11238"/>
              <a:gd name="T36" fmla="*/ 7745 w 11237"/>
              <a:gd name="T37" fmla="*/ 2597 h 11238"/>
              <a:gd name="T38" fmla="*/ 7745 w 11237"/>
              <a:gd name="T39" fmla="*/ 2597 h 11238"/>
              <a:gd name="T40" fmla="*/ 6299 w 11237"/>
              <a:gd name="T41" fmla="*/ 2351 h 11238"/>
              <a:gd name="T42" fmla="*/ 6299 w 11237"/>
              <a:gd name="T43" fmla="*/ 2351 h 11238"/>
              <a:gd name="T44" fmla="*/ 6923 w 11237"/>
              <a:gd name="T45" fmla="*/ 1709 h 11238"/>
              <a:gd name="T46" fmla="*/ 6923 w 11237"/>
              <a:gd name="T47" fmla="*/ 1709 h 11238"/>
              <a:gd name="T48" fmla="*/ 6307 w 11237"/>
              <a:gd name="T49" fmla="*/ 1095 h 11238"/>
              <a:gd name="T50" fmla="*/ 6307 w 11237"/>
              <a:gd name="T51" fmla="*/ 1095 h 11238"/>
              <a:gd name="T52" fmla="*/ 5326 w 11237"/>
              <a:gd name="T53" fmla="*/ 2079 h 11238"/>
              <a:gd name="T54" fmla="*/ 5326 w 11237"/>
              <a:gd name="T55" fmla="*/ 2079 h 11238"/>
              <a:gd name="T56" fmla="*/ 932 w 11237"/>
              <a:gd name="T57" fmla="*/ 875 h 11238"/>
              <a:gd name="T58" fmla="*/ 932 w 11237"/>
              <a:gd name="T59" fmla="*/ 875 h 11238"/>
              <a:gd name="T60" fmla="*/ 260 w 11237"/>
              <a:gd name="T61" fmla="*/ 1362 h 11238"/>
              <a:gd name="T62" fmla="*/ 260 w 11237"/>
              <a:gd name="T63" fmla="*/ 1362 h 11238"/>
              <a:gd name="T64" fmla="*/ 3924 w 11237"/>
              <a:gd name="T65" fmla="*/ 3157 h 11238"/>
              <a:gd name="T66" fmla="*/ 3924 w 11237"/>
              <a:gd name="T67" fmla="*/ 3157 h 11238"/>
              <a:gd name="T68" fmla="*/ 5465 w 11237"/>
              <a:gd name="T69" fmla="*/ 4583 h 11238"/>
              <a:gd name="T70" fmla="*/ 5465 w 11237"/>
              <a:gd name="T71" fmla="*/ 4583 h 11238"/>
              <a:gd name="T72" fmla="*/ 2590 w 11237"/>
              <a:gd name="T73" fmla="*/ 7878 h 11238"/>
              <a:gd name="T74" fmla="*/ 2590 w 11237"/>
              <a:gd name="T75" fmla="*/ 7878 h 11238"/>
              <a:gd name="T76" fmla="*/ 807 w 11237"/>
              <a:gd name="T77" fmla="*/ 7502 h 11238"/>
              <a:gd name="T78" fmla="*/ 807 w 11237"/>
              <a:gd name="T79" fmla="*/ 7502 h 11238"/>
              <a:gd name="T80" fmla="*/ 29 w 11237"/>
              <a:gd name="T81" fmla="*/ 8006 h 11238"/>
              <a:gd name="T82" fmla="*/ 29 w 11237"/>
              <a:gd name="T83" fmla="*/ 8006 h 11238"/>
              <a:gd name="T84" fmla="*/ 1728 w 11237"/>
              <a:gd name="T85" fmla="*/ 9048 h 11238"/>
              <a:gd name="T86" fmla="*/ 1728 w 11237"/>
              <a:gd name="T87" fmla="*/ 9048 h 11238"/>
              <a:gd name="T88" fmla="*/ 1223 w 11237"/>
              <a:gd name="T89" fmla="*/ 10015 h 11238"/>
              <a:gd name="T90" fmla="*/ 1223 w 11237"/>
              <a:gd name="T91" fmla="*/ 10015 h 11238"/>
              <a:gd name="T92" fmla="*/ 2189 w 11237"/>
              <a:gd name="T93" fmla="*/ 9509 h 11238"/>
              <a:gd name="T94" fmla="*/ 2189 w 11237"/>
              <a:gd name="T95" fmla="*/ 9509 h 11238"/>
              <a:gd name="T96" fmla="*/ 3231 w 11237"/>
              <a:gd name="T97" fmla="*/ 11209 h 11238"/>
              <a:gd name="T98" fmla="*/ 3231 w 11237"/>
              <a:gd name="T99" fmla="*/ 11209 h 11238"/>
              <a:gd name="T100" fmla="*/ 3735 w 11237"/>
              <a:gd name="T101" fmla="*/ 10430 h 11238"/>
              <a:gd name="T102" fmla="*/ 3735 w 11237"/>
              <a:gd name="T103" fmla="*/ 10430 h 11238"/>
              <a:gd name="T104" fmla="*/ 3359 w 11237"/>
              <a:gd name="T105" fmla="*/ 8647 h 11238"/>
              <a:gd name="T106" fmla="*/ 3359 w 11237"/>
              <a:gd name="T107" fmla="*/ 8647 h 11238"/>
              <a:gd name="T108" fmla="*/ 6653 w 11237"/>
              <a:gd name="T109" fmla="*/ 5772 h 11238"/>
              <a:gd name="T110" fmla="*/ 6653 w 11237"/>
              <a:gd name="T111" fmla="*/ 5772 h 11238"/>
              <a:gd name="T112" fmla="*/ 8079 w 11237"/>
              <a:gd name="T113" fmla="*/ 7314 h 11238"/>
              <a:gd name="T114" fmla="*/ 8079 w 11237"/>
              <a:gd name="T115" fmla="*/ 7314 h 11238"/>
              <a:gd name="T116" fmla="*/ 9875 w 11237"/>
              <a:gd name="T117" fmla="*/ 10977 h 11238"/>
              <a:gd name="T118" fmla="*/ 9875 w 11237"/>
              <a:gd name="T119" fmla="*/ 10977 h 11238"/>
              <a:gd name="T120" fmla="*/ 10361 w 11237"/>
              <a:gd name="T121" fmla="*/ 10305 h 11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1237" h="11238">
                <a:moveTo>
                  <a:pt x="10361" y="10305"/>
                </a:moveTo>
                <a:lnTo>
                  <a:pt x="10361" y="10305"/>
                </a:lnTo>
                <a:cubicBezTo>
                  <a:pt x="10435" y="9956"/>
                  <a:pt x="9129" y="6017"/>
                  <a:pt x="9157" y="5911"/>
                </a:cubicBezTo>
                <a:lnTo>
                  <a:pt x="9157" y="5911"/>
                </a:lnTo>
                <a:cubicBezTo>
                  <a:pt x="9345" y="5777"/>
                  <a:pt x="10142" y="5042"/>
                  <a:pt x="10142" y="4929"/>
                </a:cubicBezTo>
                <a:lnTo>
                  <a:pt x="10142" y="4929"/>
                </a:lnTo>
                <a:cubicBezTo>
                  <a:pt x="10142" y="4817"/>
                  <a:pt x="9620" y="4300"/>
                  <a:pt x="9527" y="4314"/>
                </a:cubicBezTo>
                <a:lnTo>
                  <a:pt x="9527" y="4314"/>
                </a:lnTo>
                <a:cubicBezTo>
                  <a:pt x="9435" y="4328"/>
                  <a:pt x="8995" y="4796"/>
                  <a:pt x="8887" y="4938"/>
                </a:cubicBezTo>
                <a:lnTo>
                  <a:pt x="8887" y="4938"/>
                </a:lnTo>
                <a:cubicBezTo>
                  <a:pt x="8789" y="4940"/>
                  <a:pt x="8539" y="3593"/>
                  <a:pt x="8640" y="3492"/>
                </a:cubicBezTo>
                <a:lnTo>
                  <a:pt x="8640" y="3492"/>
                </a:lnTo>
                <a:cubicBezTo>
                  <a:pt x="8741" y="3391"/>
                  <a:pt x="9846" y="2378"/>
                  <a:pt x="10535" y="1675"/>
                </a:cubicBezTo>
                <a:lnTo>
                  <a:pt x="10535" y="1675"/>
                </a:lnTo>
                <a:cubicBezTo>
                  <a:pt x="11112" y="1087"/>
                  <a:pt x="11236" y="159"/>
                  <a:pt x="11157" y="80"/>
                </a:cubicBezTo>
                <a:lnTo>
                  <a:pt x="11157" y="80"/>
                </a:lnTo>
                <a:cubicBezTo>
                  <a:pt x="11078" y="0"/>
                  <a:pt x="10151" y="125"/>
                  <a:pt x="9561" y="702"/>
                </a:cubicBezTo>
                <a:lnTo>
                  <a:pt x="9561" y="702"/>
                </a:lnTo>
                <a:cubicBezTo>
                  <a:pt x="8859" y="1390"/>
                  <a:pt x="7846" y="2496"/>
                  <a:pt x="7745" y="2597"/>
                </a:cubicBezTo>
                <a:lnTo>
                  <a:pt x="7745" y="2597"/>
                </a:lnTo>
                <a:cubicBezTo>
                  <a:pt x="7644" y="2698"/>
                  <a:pt x="6297" y="2448"/>
                  <a:pt x="6299" y="2351"/>
                </a:cubicBezTo>
                <a:lnTo>
                  <a:pt x="6299" y="2351"/>
                </a:lnTo>
                <a:cubicBezTo>
                  <a:pt x="6440" y="2242"/>
                  <a:pt x="6909" y="1802"/>
                  <a:pt x="6923" y="1709"/>
                </a:cubicBezTo>
                <a:lnTo>
                  <a:pt x="6923" y="1709"/>
                </a:lnTo>
                <a:cubicBezTo>
                  <a:pt x="6937" y="1617"/>
                  <a:pt x="6419" y="1095"/>
                  <a:pt x="6307" y="1095"/>
                </a:cubicBezTo>
                <a:lnTo>
                  <a:pt x="6307" y="1095"/>
                </a:lnTo>
                <a:cubicBezTo>
                  <a:pt x="6195" y="1095"/>
                  <a:pt x="5459" y="1892"/>
                  <a:pt x="5326" y="2079"/>
                </a:cubicBezTo>
                <a:lnTo>
                  <a:pt x="5326" y="2079"/>
                </a:lnTo>
                <a:cubicBezTo>
                  <a:pt x="5220" y="2108"/>
                  <a:pt x="1281" y="802"/>
                  <a:pt x="932" y="875"/>
                </a:cubicBezTo>
                <a:lnTo>
                  <a:pt x="932" y="875"/>
                </a:lnTo>
                <a:cubicBezTo>
                  <a:pt x="583" y="949"/>
                  <a:pt x="166" y="1267"/>
                  <a:pt x="260" y="1362"/>
                </a:cubicBezTo>
                <a:lnTo>
                  <a:pt x="260" y="1362"/>
                </a:lnTo>
                <a:cubicBezTo>
                  <a:pt x="354" y="1456"/>
                  <a:pt x="3395" y="2824"/>
                  <a:pt x="3924" y="3157"/>
                </a:cubicBezTo>
                <a:lnTo>
                  <a:pt x="3924" y="3157"/>
                </a:lnTo>
                <a:cubicBezTo>
                  <a:pt x="4452" y="3491"/>
                  <a:pt x="5465" y="4464"/>
                  <a:pt x="5465" y="4583"/>
                </a:cubicBezTo>
                <a:lnTo>
                  <a:pt x="5465" y="4583"/>
                </a:lnTo>
                <a:cubicBezTo>
                  <a:pt x="5465" y="4701"/>
                  <a:pt x="2748" y="7749"/>
                  <a:pt x="2590" y="7878"/>
                </a:cubicBezTo>
                <a:lnTo>
                  <a:pt x="2590" y="7878"/>
                </a:lnTo>
                <a:cubicBezTo>
                  <a:pt x="2432" y="8006"/>
                  <a:pt x="1261" y="7439"/>
                  <a:pt x="807" y="7502"/>
                </a:cubicBezTo>
                <a:lnTo>
                  <a:pt x="807" y="7502"/>
                </a:lnTo>
                <a:cubicBezTo>
                  <a:pt x="352" y="7565"/>
                  <a:pt x="0" y="7901"/>
                  <a:pt x="29" y="8006"/>
                </a:cubicBezTo>
                <a:lnTo>
                  <a:pt x="29" y="8006"/>
                </a:lnTo>
                <a:cubicBezTo>
                  <a:pt x="57" y="8112"/>
                  <a:pt x="1816" y="8896"/>
                  <a:pt x="1728" y="9048"/>
                </a:cubicBezTo>
                <a:lnTo>
                  <a:pt x="1728" y="9048"/>
                </a:lnTo>
                <a:cubicBezTo>
                  <a:pt x="1661" y="9165"/>
                  <a:pt x="1166" y="9958"/>
                  <a:pt x="1223" y="10015"/>
                </a:cubicBezTo>
                <a:lnTo>
                  <a:pt x="1223" y="10015"/>
                </a:lnTo>
                <a:cubicBezTo>
                  <a:pt x="1279" y="10071"/>
                  <a:pt x="2072" y="9576"/>
                  <a:pt x="2189" y="9509"/>
                </a:cubicBezTo>
                <a:lnTo>
                  <a:pt x="2189" y="9509"/>
                </a:lnTo>
                <a:cubicBezTo>
                  <a:pt x="2341" y="9421"/>
                  <a:pt x="3126" y="11180"/>
                  <a:pt x="3231" y="11209"/>
                </a:cubicBezTo>
                <a:lnTo>
                  <a:pt x="3231" y="11209"/>
                </a:lnTo>
                <a:cubicBezTo>
                  <a:pt x="3336" y="11237"/>
                  <a:pt x="3672" y="10886"/>
                  <a:pt x="3735" y="10430"/>
                </a:cubicBezTo>
                <a:lnTo>
                  <a:pt x="3735" y="10430"/>
                </a:lnTo>
                <a:cubicBezTo>
                  <a:pt x="3798" y="9975"/>
                  <a:pt x="3231" y="8805"/>
                  <a:pt x="3359" y="8647"/>
                </a:cubicBezTo>
                <a:lnTo>
                  <a:pt x="3359" y="8647"/>
                </a:lnTo>
                <a:cubicBezTo>
                  <a:pt x="3488" y="8489"/>
                  <a:pt x="6534" y="5772"/>
                  <a:pt x="6653" y="5772"/>
                </a:cubicBezTo>
                <a:lnTo>
                  <a:pt x="6653" y="5772"/>
                </a:lnTo>
                <a:cubicBezTo>
                  <a:pt x="6772" y="5772"/>
                  <a:pt x="7745" y="6785"/>
                  <a:pt x="8079" y="7314"/>
                </a:cubicBezTo>
                <a:lnTo>
                  <a:pt x="8079" y="7314"/>
                </a:lnTo>
                <a:cubicBezTo>
                  <a:pt x="8414" y="7841"/>
                  <a:pt x="9780" y="10882"/>
                  <a:pt x="9875" y="10977"/>
                </a:cubicBezTo>
                <a:lnTo>
                  <a:pt x="9875" y="10977"/>
                </a:lnTo>
                <a:cubicBezTo>
                  <a:pt x="9970" y="11072"/>
                  <a:pt x="10288" y="10654"/>
                  <a:pt x="10361" y="10305"/>
                </a:cubicBezTo>
              </a:path>
            </a:pathLst>
          </a:custGeom>
          <a:solidFill>
            <a:schemeClr val="accent5"/>
          </a:solidFill>
          <a:ln>
            <a:noFill/>
          </a:ln>
          <a:effectLst/>
        </p:spPr>
        <p:txBody>
          <a:bodyPr wrap="none" anchor="ctr"/>
          <a:lstStyle/>
          <a:p>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2E675C4B-AC9E-9E44-AFA5-A390D759C9CB}"/>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21" name="TextBox 20">
            <a:extLst>
              <a:ext uri="{FF2B5EF4-FFF2-40B4-BE49-F238E27FC236}">
                <a16:creationId xmlns:a16="http://schemas.microsoft.com/office/drawing/2014/main" id="{D7A5C24C-5F80-EA4A-AD38-446061BEF7E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Subtitle 2">
            <a:extLst>
              <a:ext uri="{FF2B5EF4-FFF2-40B4-BE49-F238E27FC236}">
                <a16:creationId xmlns:a16="http://schemas.microsoft.com/office/drawing/2014/main" id="{0BE29708-70C9-A04A-8325-B9E4299892C0}"/>
              </a:ext>
            </a:extLst>
          </p:cNvPr>
          <p:cNvSpPr txBox="1">
            <a:spLocks/>
          </p:cNvSpPr>
          <p:nvPr/>
        </p:nvSpPr>
        <p:spPr>
          <a:xfrm>
            <a:off x="16523080" y="3710370"/>
            <a:ext cx="3989740"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23" name="TextBox 22">
            <a:extLst>
              <a:ext uri="{FF2B5EF4-FFF2-40B4-BE49-F238E27FC236}">
                <a16:creationId xmlns:a16="http://schemas.microsoft.com/office/drawing/2014/main" id="{C582AE9A-9B1F-1B42-8C7B-D43FA1714BC6}"/>
              </a:ext>
            </a:extLst>
          </p:cNvPr>
          <p:cNvSpPr txBox="1"/>
          <p:nvPr/>
        </p:nvSpPr>
        <p:spPr>
          <a:xfrm>
            <a:off x="16523080" y="5446541"/>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B9A6C793-9F3B-8E4A-96D6-F5D2C443F74A}"/>
              </a:ext>
            </a:extLst>
          </p:cNvPr>
          <p:cNvSpPr txBox="1">
            <a:spLocks/>
          </p:cNvSpPr>
          <p:nvPr/>
        </p:nvSpPr>
        <p:spPr>
          <a:xfrm>
            <a:off x="16523080" y="9870393"/>
            <a:ext cx="3989740"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25" name="TextBox 24">
            <a:extLst>
              <a:ext uri="{FF2B5EF4-FFF2-40B4-BE49-F238E27FC236}">
                <a16:creationId xmlns:a16="http://schemas.microsoft.com/office/drawing/2014/main" id="{E384251F-2E78-5241-9E52-066C172C069B}"/>
              </a:ext>
            </a:extLst>
          </p:cNvPr>
          <p:cNvSpPr txBox="1"/>
          <p:nvPr/>
        </p:nvSpPr>
        <p:spPr>
          <a:xfrm>
            <a:off x="16523080" y="11606564"/>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CF2469DC-F86C-C843-9B0D-C0357374BD29}"/>
              </a:ext>
            </a:extLst>
          </p:cNvPr>
          <p:cNvSpPr txBox="1">
            <a:spLocks/>
          </p:cNvSpPr>
          <p:nvPr/>
        </p:nvSpPr>
        <p:spPr>
          <a:xfrm>
            <a:off x="3864830" y="3710370"/>
            <a:ext cx="3989740"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27" name="TextBox 26">
            <a:extLst>
              <a:ext uri="{FF2B5EF4-FFF2-40B4-BE49-F238E27FC236}">
                <a16:creationId xmlns:a16="http://schemas.microsoft.com/office/drawing/2014/main" id="{1F7CC584-F6AB-E24D-A0CA-428EA3366E45}"/>
              </a:ext>
            </a:extLst>
          </p:cNvPr>
          <p:cNvSpPr txBox="1"/>
          <p:nvPr/>
        </p:nvSpPr>
        <p:spPr>
          <a:xfrm>
            <a:off x="5406464" y="5446541"/>
            <a:ext cx="244810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28" name="Subtitle 2">
            <a:extLst>
              <a:ext uri="{FF2B5EF4-FFF2-40B4-BE49-F238E27FC236}">
                <a16:creationId xmlns:a16="http://schemas.microsoft.com/office/drawing/2014/main" id="{9DC46803-CB6F-E444-8292-12545FC18AB0}"/>
              </a:ext>
            </a:extLst>
          </p:cNvPr>
          <p:cNvSpPr txBox="1">
            <a:spLocks/>
          </p:cNvSpPr>
          <p:nvPr/>
        </p:nvSpPr>
        <p:spPr>
          <a:xfrm>
            <a:off x="3864830" y="9866669"/>
            <a:ext cx="3989740" cy="1392176"/>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a:t>
            </a:r>
          </a:p>
        </p:txBody>
      </p:sp>
      <p:sp>
        <p:nvSpPr>
          <p:cNvPr id="29" name="TextBox 28">
            <a:extLst>
              <a:ext uri="{FF2B5EF4-FFF2-40B4-BE49-F238E27FC236}">
                <a16:creationId xmlns:a16="http://schemas.microsoft.com/office/drawing/2014/main" id="{3D6B8A7E-6C84-D049-AD0B-8D4D9963AE8F}"/>
              </a:ext>
            </a:extLst>
          </p:cNvPr>
          <p:cNvSpPr txBox="1"/>
          <p:nvPr/>
        </p:nvSpPr>
        <p:spPr>
          <a:xfrm>
            <a:off x="5406464" y="11602840"/>
            <a:ext cx="244810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30" name="Bent Arrow 29">
            <a:extLst>
              <a:ext uri="{FF2B5EF4-FFF2-40B4-BE49-F238E27FC236}">
                <a16:creationId xmlns:a16="http://schemas.microsoft.com/office/drawing/2014/main" id="{4355E564-850D-7E47-B461-0B09EDFBFB60}"/>
              </a:ext>
            </a:extLst>
          </p:cNvPr>
          <p:cNvSpPr/>
          <p:nvPr/>
        </p:nvSpPr>
        <p:spPr>
          <a:xfrm>
            <a:off x="13566737" y="4526280"/>
            <a:ext cx="2743200" cy="914400"/>
          </a:xfrm>
          <a:prstGeom prst="bentArrow">
            <a:avLst>
              <a:gd name="adj1" fmla="val 25000"/>
              <a:gd name="adj2" fmla="val 25000"/>
              <a:gd name="adj3" fmla="val 25000"/>
              <a:gd name="adj4" fmla="val 4126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2" name="Bent Arrow 31">
            <a:extLst>
              <a:ext uri="{FF2B5EF4-FFF2-40B4-BE49-F238E27FC236}">
                <a16:creationId xmlns:a16="http://schemas.microsoft.com/office/drawing/2014/main" id="{270DBFCB-C576-D549-9B01-3B8B53332439}"/>
              </a:ext>
            </a:extLst>
          </p:cNvPr>
          <p:cNvSpPr/>
          <p:nvPr/>
        </p:nvSpPr>
        <p:spPr>
          <a:xfrm flipH="1">
            <a:off x="8067707" y="4526280"/>
            <a:ext cx="2743199" cy="914400"/>
          </a:xfrm>
          <a:prstGeom prst="bentArrow">
            <a:avLst>
              <a:gd name="adj1" fmla="val 25000"/>
              <a:gd name="adj2" fmla="val 25000"/>
              <a:gd name="adj3" fmla="val 25000"/>
              <a:gd name="adj4" fmla="val 4126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3" name="Bent Arrow 32">
            <a:extLst>
              <a:ext uri="{FF2B5EF4-FFF2-40B4-BE49-F238E27FC236}">
                <a16:creationId xmlns:a16="http://schemas.microsoft.com/office/drawing/2014/main" id="{6060AA31-49B6-D642-BA39-01201420006A}"/>
              </a:ext>
            </a:extLst>
          </p:cNvPr>
          <p:cNvSpPr/>
          <p:nvPr/>
        </p:nvSpPr>
        <p:spPr>
          <a:xfrm flipV="1">
            <a:off x="13566737" y="10564262"/>
            <a:ext cx="2743200" cy="913611"/>
          </a:xfrm>
          <a:prstGeom prst="bentArrow">
            <a:avLst>
              <a:gd name="adj1" fmla="val 25000"/>
              <a:gd name="adj2" fmla="val 25000"/>
              <a:gd name="adj3" fmla="val 25000"/>
              <a:gd name="adj4" fmla="val 412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34" name="Bent Arrow 33">
            <a:extLst>
              <a:ext uri="{FF2B5EF4-FFF2-40B4-BE49-F238E27FC236}">
                <a16:creationId xmlns:a16="http://schemas.microsoft.com/office/drawing/2014/main" id="{4DAB0E17-CD90-C945-9DA8-25224B0841B0}"/>
              </a:ext>
            </a:extLst>
          </p:cNvPr>
          <p:cNvSpPr/>
          <p:nvPr/>
        </p:nvSpPr>
        <p:spPr>
          <a:xfrm flipH="1" flipV="1">
            <a:off x="8067706" y="10564262"/>
            <a:ext cx="2743199" cy="913611"/>
          </a:xfrm>
          <a:prstGeom prst="bentArrow">
            <a:avLst>
              <a:gd name="adj1" fmla="val 25000"/>
              <a:gd name="adj2" fmla="val 25000"/>
              <a:gd name="adj3" fmla="val 25000"/>
              <a:gd name="adj4" fmla="val 4126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Tree>
    <p:extLst>
      <p:ext uri="{BB962C8B-B14F-4D97-AF65-F5344CB8AC3E}">
        <p14:creationId xmlns:p14="http://schemas.microsoft.com/office/powerpoint/2010/main" val="180256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347">
            <a:extLst>
              <a:ext uri="{FF2B5EF4-FFF2-40B4-BE49-F238E27FC236}">
                <a16:creationId xmlns:a16="http://schemas.microsoft.com/office/drawing/2014/main" id="{CF1DA234-7871-4144-8C7A-6DF183194E18}"/>
              </a:ext>
            </a:extLst>
          </p:cNvPr>
          <p:cNvSpPr>
            <a:spLocks noChangeAspect="1"/>
          </p:cNvSpPr>
          <p:nvPr/>
        </p:nvSpPr>
        <p:spPr>
          <a:xfrm>
            <a:off x="8192447" y="4224148"/>
            <a:ext cx="8138160" cy="8135386"/>
          </a:xfrm>
          <a:prstGeom prst="wedgeEllipseCallout">
            <a:avLst>
              <a:gd name="adj1" fmla="val 58677"/>
              <a:gd name="adj2" fmla="val 769"/>
            </a:avLst>
          </a:pr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 name="Shape 2348">
            <a:extLst>
              <a:ext uri="{FF2B5EF4-FFF2-40B4-BE49-F238E27FC236}">
                <a16:creationId xmlns:a16="http://schemas.microsoft.com/office/drawing/2014/main" id="{2B5C849B-5645-304A-84EA-D9FBEDDFFAD2}"/>
              </a:ext>
            </a:extLst>
          </p:cNvPr>
          <p:cNvSpPr>
            <a:spLocks noChangeAspect="1"/>
          </p:cNvSpPr>
          <p:nvPr/>
        </p:nvSpPr>
        <p:spPr>
          <a:xfrm rot="10800000">
            <a:off x="8175727" y="4224147"/>
            <a:ext cx="8138160" cy="8135387"/>
          </a:xfrm>
          <a:prstGeom prst="wedgeEllipseCallout">
            <a:avLst>
              <a:gd name="adj1" fmla="val 58677"/>
              <a:gd name="adj2" fmla="val 769"/>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aphicFrame>
        <p:nvGraphicFramePr>
          <p:cNvPr id="8" name="Chart 2349">
            <a:extLst>
              <a:ext uri="{FF2B5EF4-FFF2-40B4-BE49-F238E27FC236}">
                <a16:creationId xmlns:a16="http://schemas.microsoft.com/office/drawing/2014/main" id="{BD2B5D46-D301-8242-83B3-D5D2DFA883E3}"/>
              </a:ext>
            </a:extLst>
          </p:cNvPr>
          <p:cNvGraphicFramePr/>
          <p:nvPr>
            <p:extLst>
              <p:ext uri="{D42A27DB-BD31-4B8C-83A1-F6EECF244321}">
                <p14:modId xmlns:p14="http://schemas.microsoft.com/office/powerpoint/2010/main" val="2567563403"/>
              </p:ext>
            </p:extLst>
          </p:nvPr>
        </p:nvGraphicFramePr>
        <p:xfrm>
          <a:off x="5545137" y="3314091"/>
          <a:ext cx="13287380" cy="9123251"/>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9" name="Shape 2350">
            <a:extLst>
              <a:ext uri="{FF2B5EF4-FFF2-40B4-BE49-F238E27FC236}">
                <a16:creationId xmlns:a16="http://schemas.microsoft.com/office/drawing/2014/main" id="{C244FE7E-2D7D-F445-AA04-750C8631063C}"/>
              </a:ext>
            </a:extLst>
          </p:cNvPr>
          <p:cNvSpPr>
            <a:spLocks noChangeAspect="1"/>
          </p:cNvSpPr>
          <p:nvPr/>
        </p:nvSpPr>
        <p:spPr>
          <a:xfrm rot="10800000">
            <a:off x="9330853" y="5356049"/>
            <a:ext cx="5871584" cy="5871584"/>
          </a:xfrm>
          <a:prstGeom prst="ellipse">
            <a:avLst/>
          </a:prstGeom>
          <a:ln w="12700" cap="flat">
            <a:noFill/>
            <a:miter lim="400000"/>
          </a:ln>
          <a:effectLst/>
        </p:spPr>
        <p:txBody>
          <a:bodyPr wrap="square" lIns="0" tIns="0" rIns="0" bIns="0" numCol="1" anchor="ctr">
            <a:noAutofit/>
          </a:bodyPr>
          <a:lstStyle/>
          <a:p>
            <a:pPr defTabSz="821560">
              <a:defRPr sz="2800" spc="-28">
                <a:solidFill>
                  <a:srgbClr val="3F5663"/>
                </a:solidFill>
                <a:latin typeface="Gill Sans Light"/>
                <a:ea typeface="Gill Sans Light"/>
                <a:cs typeface="Gill Sans Light"/>
                <a:sym typeface="Gill Sans Light"/>
              </a:defRPr>
            </a:pPr>
            <a:endParaRPr sz="3938"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4" name="Chart 2352">
            <a:extLst>
              <a:ext uri="{FF2B5EF4-FFF2-40B4-BE49-F238E27FC236}">
                <a16:creationId xmlns:a16="http://schemas.microsoft.com/office/drawing/2014/main" id="{E43A6397-B07A-EB42-9FE2-0D0152933211}"/>
              </a:ext>
            </a:extLst>
          </p:cNvPr>
          <p:cNvGraphicFramePr/>
          <p:nvPr>
            <p:extLst>
              <p:ext uri="{D42A27DB-BD31-4B8C-83A1-F6EECF244321}">
                <p14:modId xmlns:p14="http://schemas.microsoft.com/office/powerpoint/2010/main" val="2710731304"/>
              </p:ext>
            </p:extLst>
          </p:nvPr>
        </p:nvGraphicFramePr>
        <p:xfrm>
          <a:off x="1783927" y="4923256"/>
          <a:ext cx="4964570" cy="51692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2353">
            <a:extLst>
              <a:ext uri="{FF2B5EF4-FFF2-40B4-BE49-F238E27FC236}">
                <a16:creationId xmlns:a16="http://schemas.microsoft.com/office/drawing/2014/main" id="{BE7C5C6F-744D-E246-AC24-42D5B290BCA2}"/>
              </a:ext>
            </a:extLst>
          </p:cNvPr>
          <p:cNvGraphicFramePr/>
          <p:nvPr>
            <p:extLst>
              <p:ext uri="{D42A27DB-BD31-4B8C-83A1-F6EECF244321}">
                <p14:modId xmlns:p14="http://schemas.microsoft.com/office/powerpoint/2010/main" val="254180319"/>
              </p:ext>
            </p:extLst>
          </p:nvPr>
        </p:nvGraphicFramePr>
        <p:xfrm>
          <a:off x="17647681" y="4923256"/>
          <a:ext cx="4927514" cy="5223418"/>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0D661ECA-659E-7A45-917B-A6846E5EC2C5}"/>
              </a:ext>
            </a:extLst>
          </p:cNvPr>
          <p:cNvSpPr txBox="1"/>
          <p:nvPr/>
        </p:nvSpPr>
        <p:spPr>
          <a:xfrm>
            <a:off x="9011530" y="612372"/>
            <a:ext cx="635462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PIE CHART SLIDE</a:t>
            </a:r>
          </a:p>
        </p:txBody>
      </p:sp>
      <p:sp>
        <p:nvSpPr>
          <p:cNvPr id="11" name="TextBox 10">
            <a:extLst>
              <a:ext uri="{FF2B5EF4-FFF2-40B4-BE49-F238E27FC236}">
                <a16:creationId xmlns:a16="http://schemas.microsoft.com/office/drawing/2014/main" id="{0F953864-1147-FD44-956B-AFAF99B56ED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4" name="Subtitle 2">
            <a:extLst>
              <a:ext uri="{FF2B5EF4-FFF2-40B4-BE49-F238E27FC236}">
                <a16:creationId xmlns:a16="http://schemas.microsoft.com/office/drawing/2014/main" id="{39A10BF8-FA39-554F-9D71-6D965558195E}"/>
              </a:ext>
            </a:extLst>
          </p:cNvPr>
          <p:cNvSpPr txBox="1">
            <a:spLocks/>
          </p:cNvSpPr>
          <p:nvPr/>
        </p:nvSpPr>
        <p:spPr>
          <a:xfrm>
            <a:off x="17386289" y="10203786"/>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15" name="Subtitle 2">
            <a:extLst>
              <a:ext uri="{FF2B5EF4-FFF2-40B4-BE49-F238E27FC236}">
                <a16:creationId xmlns:a16="http://schemas.microsoft.com/office/drawing/2014/main" id="{8493E6FC-DE65-D744-936A-71E784B45DB3}"/>
              </a:ext>
            </a:extLst>
          </p:cNvPr>
          <p:cNvSpPr txBox="1">
            <a:spLocks/>
          </p:cNvSpPr>
          <p:nvPr/>
        </p:nvSpPr>
        <p:spPr>
          <a:xfrm>
            <a:off x="1541063" y="10203786"/>
            <a:ext cx="545029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3089332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Chart 1101">
            <a:extLst>
              <a:ext uri="{FF2B5EF4-FFF2-40B4-BE49-F238E27FC236}">
                <a16:creationId xmlns:a16="http://schemas.microsoft.com/office/drawing/2014/main" id="{4461F781-99A5-B64D-BFA6-1E0027DEBA61}"/>
              </a:ext>
            </a:extLst>
          </p:cNvPr>
          <p:cNvGraphicFramePr/>
          <p:nvPr>
            <p:extLst>
              <p:ext uri="{D42A27DB-BD31-4B8C-83A1-F6EECF244321}">
                <p14:modId xmlns:p14="http://schemas.microsoft.com/office/powerpoint/2010/main" val="3052139964"/>
              </p:ext>
            </p:extLst>
          </p:nvPr>
        </p:nvGraphicFramePr>
        <p:xfrm>
          <a:off x="10015596" y="3605351"/>
          <a:ext cx="4346460" cy="4346458"/>
        </p:xfrm>
        <a:graphic>
          <a:graphicData uri="http://schemas.openxmlformats.org/drawingml/2006/chart">
            <c:chart xmlns:c="http://schemas.openxmlformats.org/drawingml/2006/chart" xmlns:r="http://schemas.openxmlformats.org/officeDocument/2006/relationships" r:id="rId2"/>
          </a:graphicData>
        </a:graphic>
      </p:graphicFrame>
      <p:grpSp>
        <p:nvGrpSpPr>
          <p:cNvPr id="21" name="Group 1105">
            <a:extLst>
              <a:ext uri="{FF2B5EF4-FFF2-40B4-BE49-F238E27FC236}">
                <a16:creationId xmlns:a16="http://schemas.microsoft.com/office/drawing/2014/main" id="{7BB7558C-D836-394D-9F8B-2243E0C8D40D}"/>
              </a:ext>
            </a:extLst>
          </p:cNvPr>
          <p:cNvGrpSpPr/>
          <p:nvPr/>
        </p:nvGrpSpPr>
        <p:grpSpPr>
          <a:xfrm>
            <a:off x="10608992" y="4198746"/>
            <a:ext cx="3159668" cy="3159668"/>
            <a:chOff x="0" y="0"/>
            <a:chExt cx="1846457" cy="1846457"/>
          </a:xfrm>
        </p:grpSpPr>
        <p:sp useBgFill="1">
          <p:nvSpPr>
            <p:cNvPr id="22" name="Shape 1103">
              <a:extLst>
                <a:ext uri="{FF2B5EF4-FFF2-40B4-BE49-F238E27FC236}">
                  <a16:creationId xmlns:a16="http://schemas.microsoft.com/office/drawing/2014/main" id="{EBC68F32-E719-7441-A762-FDE4F7E33B79}"/>
                </a:ext>
              </a:extLst>
            </p:cNvPr>
            <p:cNvSpPr/>
            <p:nvPr/>
          </p:nvSpPr>
          <p:spPr>
            <a:xfrm>
              <a:off x="0" y="0"/>
              <a:ext cx="1846458" cy="1846458"/>
            </a:xfrm>
            <a:prstGeom prst="ellipse">
              <a:avLst/>
            </a:prstGeom>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1104">
              <a:extLst>
                <a:ext uri="{FF2B5EF4-FFF2-40B4-BE49-F238E27FC236}">
                  <a16:creationId xmlns:a16="http://schemas.microsoft.com/office/drawing/2014/main" id="{2ED130D7-C5F6-D24F-B287-800E3DE1EA2B}"/>
                </a:ext>
              </a:extLst>
            </p:cNvPr>
            <p:cNvSpPr/>
            <p:nvPr/>
          </p:nvSpPr>
          <p:spPr>
            <a:xfrm>
              <a:off x="769412" y="593561"/>
              <a:ext cx="307634" cy="659336"/>
            </a:xfrm>
            <a:custGeom>
              <a:avLst/>
              <a:gdLst/>
              <a:ahLst/>
              <a:cxnLst>
                <a:cxn ang="0">
                  <a:pos x="wd2" y="hd2"/>
                </a:cxn>
                <a:cxn ang="5400000">
                  <a:pos x="wd2" y="hd2"/>
                </a:cxn>
                <a:cxn ang="10800000">
                  <a:pos x="wd2" y="hd2"/>
                </a:cxn>
                <a:cxn ang="16200000">
                  <a:pos x="wd2" y="hd2"/>
                </a:cxn>
              </a:cxnLst>
              <a:rect l="0" t="0" r="r" b="b"/>
              <a:pathLst>
                <a:path w="21600" h="21600" extrusionOk="0">
                  <a:moveTo>
                    <a:pt x="14362" y="21600"/>
                  </a:moveTo>
                  <a:lnTo>
                    <a:pt x="4786" y="21600"/>
                  </a:lnTo>
                  <a:lnTo>
                    <a:pt x="4786" y="10800"/>
                  </a:lnTo>
                  <a:lnTo>
                    <a:pt x="0" y="10800"/>
                  </a:lnTo>
                  <a:lnTo>
                    <a:pt x="0" y="7077"/>
                  </a:lnTo>
                  <a:lnTo>
                    <a:pt x="4786" y="7077"/>
                  </a:lnTo>
                  <a:lnTo>
                    <a:pt x="4786" y="4842"/>
                  </a:lnTo>
                  <a:cubicBezTo>
                    <a:pt x="4786" y="1806"/>
                    <a:pt x="7489" y="0"/>
                    <a:pt x="15162" y="0"/>
                  </a:cubicBezTo>
                  <a:lnTo>
                    <a:pt x="21552" y="0"/>
                  </a:lnTo>
                  <a:lnTo>
                    <a:pt x="21552" y="3723"/>
                  </a:lnTo>
                  <a:lnTo>
                    <a:pt x="17560" y="3723"/>
                  </a:lnTo>
                  <a:cubicBezTo>
                    <a:pt x="14572" y="3723"/>
                    <a:pt x="14372" y="4243"/>
                    <a:pt x="14372" y="5214"/>
                  </a:cubicBezTo>
                  <a:lnTo>
                    <a:pt x="14362" y="7077"/>
                  </a:lnTo>
                  <a:lnTo>
                    <a:pt x="21600" y="7077"/>
                  </a:lnTo>
                  <a:lnTo>
                    <a:pt x="20752" y="10800"/>
                  </a:lnTo>
                  <a:lnTo>
                    <a:pt x="14362" y="10800"/>
                  </a:lnTo>
                  <a:cubicBezTo>
                    <a:pt x="14362" y="10800"/>
                    <a:pt x="14362" y="21600"/>
                    <a:pt x="14362" y="21600"/>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aphicFrame>
        <p:nvGraphicFramePr>
          <p:cNvPr id="14" name="Chart 1107">
            <a:extLst>
              <a:ext uri="{FF2B5EF4-FFF2-40B4-BE49-F238E27FC236}">
                <a16:creationId xmlns:a16="http://schemas.microsoft.com/office/drawing/2014/main" id="{AC889E7E-1579-6940-988F-04528DCEAFC7}"/>
              </a:ext>
            </a:extLst>
          </p:cNvPr>
          <p:cNvGraphicFramePr/>
          <p:nvPr>
            <p:extLst>
              <p:ext uri="{D42A27DB-BD31-4B8C-83A1-F6EECF244321}">
                <p14:modId xmlns:p14="http://schemas.microsoft.com/office/powerpoint/2010/main" val="3758598193"/>
              </p:ext>
            </p:extLst>
          </p:nvPr>
        </p:nvGraphicFramePr>
        <p:xfrm>
          <a:off x="16462073" y="3605350"/>
          <a:ext cx="4346462" cy="4346460"/>
        </p:xfrm>
        <a:graphic>
          <a:graphicData uri="http://schemas.openxmlformats.org/drawingml/2006/chart">
            <c:chart xmlns:c="http://schemas.openxmlformats.org/drawingml/2006/chart" xmlns:r="http://schemas.openxmlformats.org/officeDocument/2006/relationships" r:id="rId3"/>
          </a:graphicData>
        </a:graphic>
      </p:graphicFrame>
      <p:grpSp>
        <p:nvGrpSpPr>
          <p:cNvPr id="16" name="Group 1111">
            <a:extLst>
              <a:ext uri="{FF2B5EF4-FFF2-40B4-BE49-F238E27FC236}">
                <a16:creationId xmlns:a16="http://schemas.microsoft.com/office/drawing/2014/main" id="{DCFFECCC-D2B5-5944-A561-941995549F78}"/>
              </a:ext>
            </a:extLst>
          </p:cNvPr>
          <p:cNvGrpSpPr/>
          <p:nvPr/>
        </p:nvGrpSpPr>
        <p:grpSpPr>
          <a:xfrm>
            <a:off x="17055470" y="4198746"/>
            <a:ext cx="3159668" cy="3159668"/>
            <a:chOff x="0" y="0"/>
            <a:chExt cx="1846457" cy="1846457"/>
          </a:xfrm>
        </p:grpSpPr>
        <p:sp useBgFill="1">
          <p:nvSpPr>
            <p:cNvPr id="17" name="Shape 1109">
              <a:extLst>
                <a:ext uri="{FF2B5EF4-FFF2-40B4-BE49-F238E27FC236}">
                  <a16:creationId xmlns:a16="http://schemas.microsoft.com/office/drawing/2014/main" id="{B7F2EAC3-48CC-E349-AB3D-73C2EB803799}"/>
                </a:ext>
              </a:extLst>
            </p:cNvPr>
            <p:cNvSpPr/>
            <p:nvPr/>
          </p:nvSpPr>
          <p:spPr>
            <a:xfrm>
              <a:off x="0" y="0"/>
              <a:ext cx="1846458" cy="1846458"/>
            </a:xfrm>
            <a:prstGeom prst="ellipse">
              <a:avLst/>
            </a:prstGeom>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1110">
              <a:extLst>
                <a:ext uri="{FF2B5EF4-FFF2-40B4-BE49-F238E27FC236}">
                  <a16:creationId xmlns:a16="http://schemas.microsoft.com/office/drawing/2014/main" id="{27993B5F-292D-DB43-AD71-71F1BD1CF3F6}"/>
                </a:ext>
              </a:extLst>
            </p:cNvPr>
            <p:cNvSpPr/>
            <p:nvPr/>
          </p:nvSpPr>
          <p:spPr>
            <a:xfrm>
              <a:off x="667363" y="593070"/>
              <a:ext cx="511732" cy="660318"/>
            </a:xfrm>
            <a:custGeom>
              <a:avLst/>
              <a:gdLst/>
              <a:ahLst/>
              <a:cxnLst>
                <a:cxn ang="0">
                  <a:pos x="wd2" y="hd2"/>
                </a:cxn>
                <a:cxn ang="5400000">
                  <a:pos x="wd2" y="hd2"/>
                </a:cxn>
                <a:cxn ang="10800000">
                  <a:pos x="wd2" y="hd2"/>
                </a:cxn>
                <a:cxn ang="16200000">
                  <a:pos x="wd2" y="hd2"/>
                </a:cxn>
              </a:cxnLst>
              <a:rect l="0" t="0" r="r" b="b"/>
              <a:pathLst>
                <a:path w="20935" h="21287" extrusionOk="0">
                  <a:moveTo>
                    <a:pt x="8719" y="13902"/>
                  </a:moveTo>
                  <a:cubicBezTo>
                    <a:pt x="8086" y="16090"/>
                    <a:pt x="7465" y="18199"/>
                    <a:pt x="6111" y="19862"/>
                  </a:cubicBezTo>
                  <a:cubicBezTo>
                    <a:pt x="5699" y="20370"/>
                    <a:pt x="5281" y="21012"/>
                    <a:pt x="4573" y="21287"/>
                  </a:cubicBezTo>
                  <a:cubicBezTo>
                    <a:pt x="3525" y="17039"/>
                    <a:pt x="5712" y="13464"/>
                    <a:pt x="6579" y="9893"/>
                  </a:cubicBezTo>
                  <a:cubicBezTo>
                    <a:pt x="5475" y="8121"/>
                    <a:pt x="6162" y="5116"/>
                    <a:pt x="8519" y="4777"/>
                  </a:cubicBezTo>
                  <a:cubicBezTo>
                    <a:pt x="11938" y="4282"/>
                    <a:pt x="11037" y="7536"/>
                    <a:pt x="10457" y="9049"/>
                  </a:cubicBezTo>
                  <a:cubicBezTo>
                    <a:pt x="10139" y="9877"/>
                    <a:pt x="9566" y="10671"/>
                    <a:pt x="9654" y="11581"/>
                  </a:cubicBezTo>
                  <a:cubicBezTo>
                    <a:pt x="9843" y="13499"/>
                    <a:pt x="12902" y="13622"/>
                    <a:pt x="14467" y="12636"/>
                  </a:cubicBezTo>
                  <a:cubicBezTo>
                    <a:pt x="16713" y="11223"/>
                    <a:pt x="17361" y="8494"/>
                    <a:pt x="17144" y="6253"/>
                  </a:cubicBezTo>
                  <a:cubicBezTo>
                    <a:pt x="16810" y="2840"/>
                    <a:pt x="11909" y="1143"/>
                    <a:pt x="7583" y="2508"/>
                  </a:cubicBezTo>
                  <a:cubicBezTo>
                    <a:pt x="5355" y="3211"/>
                    <a:pt x="3329" y="4827"/>
                    <a:pt x="3035" y="7202"/>
                  </a:cubicBezTo>
                  <a:cubicBezTo>
                    <a:pt x="2881" y="8453"/>
                    <a:pt x="3214" y="9451"/>
                    <a:pt x="3838" y="10156"/>
                  </a:cubicBezTo>
                  <a:cubicBezTo>
                    <a:pt x="3933" y="10263"/>
                    <a:pt x="4258" y="10453"/>
                    <a:pt x="4305" y="10738"/>
                  </a:cubicBezTo>
                  <a:cubicBezTo>
                    <a:pt x="4403" y="11316"/>
                    <a:pt x="3968" y="11940"/>
                    <a:pt x="3570" y="12371"/>
                  </a:cubicBezTo>
                  <a:cubicBezTo>
                    <a:pt x="1354" y="11867"/>
                    <a:pt x="210" y="10298"/>
                    <a:pt x="26" y="8311"/>
                  </a:cubicBezTo>
                  <a:cubicBezTo>
                    <a:pt x="-390" y="3790"/>
                    <a:pt x="4313" y="350"/>
                    <a:pt x="9854" y="29"/>
                  </a:cubicBezTo>
                  <a:cubicBezTo>
                    <a:pt x="15764" y="-313"/>
                    <a:pt x="20453" y="2380"/>
                    <a:pt x="20886" y="6306"/>
                  </a:cubicBezTo>
                  <a:cubicBezTo>
                    <a:pt x="21210" y="9225"/>
                    <a:pt x="19897" y="12163"/>
                    <a:pt x="17812" y="13743"/>
                  </a:cubicBezTo>
                  <a:cubicBezTo>
                    <a:pt x="16244" y="14931"/>
                    <a:pt x="12913" y="16092"/>
                    <a:pt x="10190" y="14957"/>
                  </a:cubicBezTo>
                  <a:cubicBezTo>
                    <a:pt x="9585" y="14704"/>
                    <a:pt x="9318" y="14397"/>
                    <a:pt x="8719" y="13902"/>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2" name="Shape 1113">
            <a:extLst>
              <a:ext uri="{FF2B5EF4-FFF2-40B4-BE49-F238E27FC236}">
                <a16:creationId xmlns:a16="http://schemas.microsoft.com/office/drawing/2014/main" id="{6023393F-1FD8-174F-AF73-EE3E0FFDFB50}"/>
              </a:ext>
            </a:extLst>
          </p:cNvPr>
          <p:cNvSpPr/>
          <p:nvPr/>
        </p:nvSpPr>
        <p:spPr>
          <a:xfrm>
            <a:off x="8822712" y="5564267"/>
            <a:ext cx="285750" cy="428625"/>
          </a:xfrm>
          <a:prstGeom prst="rightArrow">
            <a:avLst>
              <a:gd name="adj1" fmla="val 32000"/>
              <a:gd name="adj2" fmla="val 275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1114">
            <a:extLst>
              <a:ext uri="{FF2B5EF4-FFF2-40B4-BE49-F238E27FC236}">
                <a16:creationId xmlns:a16="http://schemas.microsoft.com/office/drawing/2014/main" id="{B493F42F-64F8-9646-BF16-5E0B877015FB}"/>
              </a:ext>
            </a:extLst>
          </p:cNvPr>
          <p:cNvSpPr/>
          <p:nvPr/>
        </p:nvSpPr>
        <p:spPr>
          <a:xfrm>
            <a:off x="15269190" y="5564267"/>
            <a:ext cx="285750" cy="428625"/>
          </a:xfrm>
          <a:prstGeom prst="rightArrow">
            <a:avLst>
              <a:gd name="adj1" fmla="val 32000"/>
              <a:gd name="adj2" fmla="val 275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graphicFrame>
        <p:nvGraphicFramePr>
          <p:cNvPr id="7" name="Chart 1116">
            <a:extLst>
              <a:ext uri="{FF2B5EF4-FFF2-40B4-BE49-F238E27FC236}">
                <a16:creationId xmlns:a16="http://schemas.microsoft.com/office/drawing/2014/main" id="{31C07DE6-37AF-A742-B98D-8D5A6B834FA0}"/>
              </a:ext>
            </a:extLst>
          </p:cNvPr>
          <p:cNvGraphicFramePr/>
          <p:nvPr>
            <p:extLst>
              <p:ext uri="{D42A27DB-BD31-4B8C-83A1-F6EECF244321}">
                <p14:modId xmlns:p14="http://schemas.microsoft.com/office/powerpoint/2010/main" val="706828624"/>
              </p:ext>
            </p:extLst>
          </p:nvPr>
        </p:nvGraphicFramePr>
        <p:xfrm>
          <a:off x="3569115" y="3605350"/>
          <a:ext cx="4346464" cy="4346460"/>
        </p:xfrm>
        <a:graphic>
          <a:graphicData uri="http://schemas.openxmlformats.org/drawingml/2006/chart">
            <c:chart xmlns:c="http://schemas.openxmlformats.org/drawingml/2006/chart" xmlns:r="http://schemas.openxmlformats.org/officeDocument/2006/relationships" r:id="rId4"/>
          </a:graphicData>
        </a:graphic>
      </p:graphicFrame>
      <p:grpSp>
        <p:nvGrpSpPr>
          <p:cNvPr id="9" name="Group 1120">
            <a:extLst>
              <a:ext uri="{FF2B5EF4-FFF2-40B4-BE49-F238E27FC236}">
                <a16:creationId xmlns:a16="http://schemas.microsoft.com/office/drawing/2014/main" id="{D914DD35-075A-724B-BCA6-249A84FBFEA7}"/>
              </a:ext>
            </a:extLst>
          </p:cNvPr>
          <p:cNvGrpSpPr/>
          <p:nvPr/>
        </p:nvGrpSpPr>
        <p:grpSpPr>
          <a:xfrm>
            <a:off x="4162512" y="4198746"/>
            <a:ext cx="3159670" cy="3159668"/>
            <a:chOff x="0" y="0"/>
            <a:chExt cx="1846457" cy="1846457"/>
          </a:xfrm>
        </p:grpSpPr>
        <p:sp useBgFill="1">
          <p:nvSpPr>
            <p:cNvPr id="10" name="Shape 1118">
              <a:extLst>
                <a:ext uri="{FF2B5EF4-FFF2-40B4-BE49-F238E27FC236}">
                  <a16:creationId xmlns:a16="http://schemas.microsoft.com/office/drawing/2014/main" id="{27EC43D6-7191-8946-BCC4-A0C8B25A6B79}"/>
                </a:ext>
              </a:extLst>
            </p:cNvPr>
            <p:cNvSpPr/>
            <p:nvPr/>
          </p:nvSpPr>
          <p:spPr>
            <a:xfrm>
              <a:off x="0" y="0"/>
              <a:ext cx="1846458" cy="1846458"/>
            </a:xfrm>
            <a:prstGeom prst="ellipse">
              <a:avLst/>
            </a:prstGeom>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1119">
              <a:extLst>
                <a:ext uri="{FF2B5EF4-FFF2-40B4-BE49-F238E27FC236}">
                  <a16:creationId xmlns:a16="http://schemas.microsoft.com/office/drawing/2014/main" id="{D0BC4991-B82A-324A-A72E-1DD871F33F32}"/>
                </a:ext>
              </a:extLst>
            </p:cNvPr>
            <p:cNvSpPr/>
            <p:nvPr/>
          </p:nvSpPr>
          <p:spPr>
            <a:xfrm>
              <a:off x="596493" y="657730"/>
              <a:ext cx="653472" cy="530998"/>
            </a:xfrm>
            <a:custGeom>
              <a:avLst/>
              <a:gdLst/>
              <a:ahLst/>
              <a:cxnLst>
                <a:cxn ang="0">
                  <a:pos x="wd2" y="hd2"/>
                </a:cxn>
                <a:cxn ang="5400000">
                  <a:pos x="wd2" y="hd2"/>
                </a:cxn>
                <a:cxn ang="10800000">
                  <a:pos x="wd2" y="hd2"/>
                </a:cxn>
                <a:cxn ang="16200000">
                  <a:pos x="wd2" y="hd2"/>
                </a:cxn>
              </a:cxnLst>
              <a:rect l="0" t="0" r="r" b="b"/>
              <a:pathLst>
                <a:path w="21600" h="21600" extrusionOk="0">
                  <a:moveTo>
                    <a:pt x="21600" y="2559"/>
                  </a:moveTo>
                  <a:cubicBezTo>
                    <a:pt x="20805" y="2994"/>
                    <a:pt x="19949" y="3285"/>
                    <a:pt x="19055" y="3417"/>
                  </a:cubicBezTo>
                  <a:cubicBezTo>
                    <a:pt x="19968" y="2742"/>
                    <a:pt x="20672" y="1676"/>
                    <a:pt x="21003" y="401"/>
                  </a:cubicBezTo>
                  <a:cubicBezTo>
                    <a:pt x="20147" y="1026"/>
                    <a:pt x="19198" y="1478"/>
                    <a:pt x="18187" y="1722"/>
                  </a:cubicBezTo>
                  <a:cubicBezTo>
                    <a:pt x="17379" y="665"/>
                    <a:pt x="16228" y="0"/>
                    <a:pt x="14953" y="0"/>
                  </a:cubicBezTo>
                  <a:cubicBezTo>
                    <a:pt x="12506" y="0"/>
                    <a:pt x="10524" y="2441"/>
                    <a:pt x="10524" y="5454"/>
                  </a:cubicBezTo>
                  <a:cubicBezTo>
                    <a:pt x="10524" y="5881"/>
                    <a:pt x="10561" y="6298"/>
                    <a:pt x="10637" y="6694"/>
                  </a:cubicBezTo>
                  <a:cubicBezTo>
                    <a:pt x="6954" y="6468"/>
                    <a:pt x="3689" y="4296"/>
                    <a:pt x="1504" y="998"/>
                  </a:cubicBezTo>
                  <a:cubicBezTo>
                    <a:pt x="1122" y="1806"/>
                    <a:pt x="903" y="2742"/>
                    <a:pt x="903" y="3739"/>
                  </a:cubicBezTo>
                  <a:cubicBezTo>
                    <a:pt x="903" y="5631"/>
                    <a:pt x="1686" y="7302"/>
                    <a:pt x="2875" y="8279"/>
                  </a:cubicBezTo>
                  <a:cubicBezTo>
                    <a:pt x="2149" y="8248"/>
                    <a:pt x="1466" y="8005"/>
                    <a:pt x="868" y="7599"/>
                  </a:cubicBezTo>
                  <a:cubicBezTo>
                    <a:pt x="868" y="7618"/>
                    <a:pt x="868" y="7641"/>
                    <a:pt x="868" y="7666"/>
                  </a:cubicBezTo>
                  <a:cubicBezTo>
                    <a:pt x="868" y="10307"/>
                    <a:pt x="2395" y="12512"/>
                    <a:pt x="4423" y="13011"/>
                  </a:cubicBezTo>
                  <a:cubicBezTo>
                    <a:pt x="4051" y="13134"/>
                    <a:pt x="3658" y="13201"/>
                    <a:pt x="3255" y="13201"/>
                  </a:cubicBezTo>
                  <a:cubicBezTo>
                    <a:pt x="2970" y="13201"/>
                    <a:pt x="2691" y="13168"/>
                    <a:pt x="2420" y="13106"/>
                  </a:cubicBezTo>
                  <a:cubicBezTo>
                    <a:pt x="2983" y="15270"/>
                    <a:pt x="4621" y="16846"/>
                    <a:pt x="6561" y="16890"/>
                  </a:cubicBezTo>
                  <a:cubicBezTo>
                    <a:pt x="5042" y="18353"/>
                    <a:pt x="3134" y="19225"/>
                    <a:pt x="1056" y="19225"/>
                  </a:cubicBezTo>
                  <a:cubicBezTo>
                    <a:pt x="700" y="19225"/>
                    <a:pt x="347" y="19197"/>
                    <a:pt x="0" y="19149"/>
                  </a:cubicBezTo>
                  <a:cubicBezTo>
                    <a:pt x="1963" y="20695"/>
                    <a:pt x="4290" y="21600"/>
                    <a:pt x="6791" y="21600"/>
                  </a:cubicBezTo>
                  <a:cubicBezTo>
                    <a:pt x="14943" y="21600"/>
                    <a:pt x="19401" y="13291"/>
                    <a:pt x="19401" y="6084"/>
                  </a:cubicBezTo>
                  <a:cubicBezTo>
                    <a:pt x="19401" y="5851"/>
                    <a:pt x="19396" y="5613"/>
                    <a:pt x="19388" y="5380"/>
                  </a:cubicBezTo>
                  <a:cubicBezTo>
                    <a:pt x="20253" y="4614"/>
                    <a:pt x="21005" y="3652"/>
                    <a:pt x="21600" y="2559"/>
                  </a:cubicBezTo>
                  <a:cubicBezTo>
                    <a:pt x="21600" y="2559"/>
                    <a:pt x="21600" y="2559"/>
                    <a:pt x="21600" y="2559"/>
                  </a:cubicBezTo>
                  <a:close/>
                </a:path>
              </a:pathLst>
            </a:custGeom>
            <a:solidFill>
              <a:schemeClr val="accent1"/>
            </a:solidFill>
            <a:ln w="12700" cap="flat">
              <a:noFill/>
              <a:miter lim="400000"/>
            </a:ln>
            <a:effectLst/>
          </p:spPr>
          <p:txBody>
            <a:bodyPr wrap="square" lIns="0" tIns="0" rIns="0" bIns="0"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24" name="TextBox 23">
            <a:extLst>
              <a:ext uri="{FF2B5EF4-FFF2-40B4-BE49-F238E27FC236}">
                <a16:creationId xmlns:a16="http://schemas.microsoft.com/office/drawing/2014/main" id="{ED83BDD1-0C52-494E-9FCA-5707CAC15226}"/>
              </a:ext>
            </a:extLst>
          </p:cNvPr>
          <p:cNvSpPr txBox="1"/>
          <p:nvPr/>
        </p:nvSpPr>
        <p:spPr>
          <a:xfrm>
            <a:off x="7299527" y="612372"/>
            <a:ext cx="977863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SOCIAL MEDIA PIE CHART</a:t>
            </a:r>
          </a:p>
        </p:txBody>
      </p:sp>
      <p:sp>
        <p:nvSpPr>
          <p:cNvPr id="25" name="TextBox 24">
            <a:extLst>
              <a:ext uri="{FF2B5EF4-FFF2-40B4-BE49-F238E27FC236}">
                <a16:creationId xmlns:a16="http://schemas.microsoft.com/office/drawing/2014/main" id="{4C9A0371-8504-F648-A1E1-24E1AB722C2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6" name="Subtitle 2">
            <a:extLst>
              <a:ext uri="{FF2B5EF4-FFF2-40B4-BE49-F238E27FC236}">
                <a16:creationId xmlns:a16="http://schemas.microsoft.com/office/drawing/2014/main" id="{0B94E778-7EE7-7A47-8E90-84B8128B7E69}"/>
              </a:ext>
            </a:extLst>
          </p:cNvPr>
          <p:cNvSpPr txBox="1">
            <a:spLocks/>
          </p:cNvSpPr>
          <p:nvPr/>
        </p:nvSpPr>
        <p:spPr>
          <a:xfrm>
            <a:off x="3041650" y="9784413"/>
            <a:ext cx="54013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9" name="TextBox 28">
            <a:extLst>
              <a:ext uri="{FF2B5EF4-FFF2-40B4-BE49-F238E27FC236}">
                <a16:creationId xmlns:a16="http://schemas.microsoft.com/office/drawing/2014/main" id="{1EBBA3C1-398E-AC46-AC6C-ABACEFE9F867}"/>
              </a:ext>
            </a:extLst>
          </p:cNvPr>
          <p:cNvSpPr txBox="1"/>
          <p:nvPr/>
        </p:nvSpPr>
        <p:spPr>
          <a:xfrm>
            <a:off x="4518293" y="907002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30" name="Subtitle 2">
            <a:extLst>
              <a:ext uri="{FF2B5EF4-FFF2-40B4-BE49-F238E27FC236}">
                <a16:creationId xmlns:a16="http://schemas.microsoft.com/office/drawing/2014/main" id="{28CBBAAA-7CF3-ED43-812E-BB7A66352DB8}"/>
              </a:ext>
            </a:extLst>
          </p:cNvPr>
          <p:cNvSpPr txBox="1">
            <a:spLocks/>
          </p:cNvSpPr>
          <p:nvPr/>
        </p:nvSpPr>
        <p:spPr>
          <a:xfrm>
            <a:off x="9488129" y="9784413"/>
            <a:ext cx="54013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31" name="TextBox 30">
            <a:extLst>
              <a:ext uri="{FF2B5EF4-FFF2-40B4-BE49-F238E27FC236}">
                <a16:creationId xmlns:a16="http://schemas.microsoft.com/office/drawing/2014/main" id="{B9D65286-895E-A545-939B-DA03581F6286}"/>
              </a:ext>
            </a:extLst>
          </p:cNvPr>
          <p:cNvSpPr txBox="1"/>
          <p:nvPr/>
        </p:nvSpPr>
        <p:spPr>
          <a:xfrm>
            <a:off x="10964772" y="907002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32" name="Subtitle 2">
            <a:extLst>
              <a:ext uri="{FF2B5EF4-FFF2-40B4-BE49-F238E27FC236}">
                <a16:creationId xmlns:a16="http://schemas.microsoft.com/office/drawing/2014/main" id="{F8FA355D-2BF3-6D42-A4FB-B55D202C606E}"/>
              </a:ext>
            </a:extLst>
          </p:cNvPr>
          <p:cNvSpPr txBox="1">
            <a:spLocks/>
          </p:cNvSpPr>
          <p:nvPr/>
        </p:nvSpPr>
        <p:spPr>
          <a:xfrm>
            <a:off x="15934607" y="9784413"/>
            <a:ext cx="540139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33" name="TextBox 32">
            <a:extLst>
              <a:ext uri="{FF2B5EF4-FFF2-40B4-BE49-F238E27FC236}">
                <a16:creationId xmlns:a16="http://schemas.microsoft.com/office/drawing/2014/main" id="{3CD221F3-D26D-E94D-A4B0-17106706B10E}"/>
              </a:ext>
            </a:extLst>
          </p:cNvPr>
          <p:cNvSpPr txBox="1"/>
          <p:nvPr/>
        </p:nvSpPr>
        <p:spPr>
          <a:xfrm>
            <a:off x="17411250" y="907002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848148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78E862-6151-ED4F-96F1-D54F7099F4B3}"/>
              </a:ext>
            </a:extLst>
          </p:cNvPr>
          <p:cNvSpPr txBox="1"/>
          <p:nvPr/>
        </p:nvSpPr>
        <p:spPr>
          <a:xfrm>
            <a:off x="6109297" y="612372"/>
            <a:ext cx="1215909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THREE PIE CHART COMPARISON</a:t>
            </a:r>
          </a:p>
        </p:txBody>
      </p:sp>
      <p:sp>
        <p:nvSpPr>
          <p:cNvPr id="3" name="TextBox 2">
            <a:extLst>
              <a:ext uri="{FF2B5EF4-FFF2-40B4-BE49-F238E27FC236}">
                <a16:creationId xmlns:a16="http://schemas.microsoft.com/office/drawing/2014/main" id="{26114E3A-6388-F849-A529-5D56274ADF1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13" name="Chart 1200">
            <a:extLst>
              <a:ext uri="{FF2B5EF4-FFF2-40B4-BE49-F238E27FC236}">
                <a16:creationId xmlns:a16="http://schemas.microsoft.com/office/drawing/2014/main" id="{2FF853BB-72E6-2E49-BFCB-85CEB6EB60D4}"/>
              </a:ext>
            </a:extLst>
          </p:cNvPr>
          <p:cNvGraphicFramePr/>
          <p:nvPr>
            <p:extLst>
              <p:ext uri="{D42A27DB-BD31-4B8C-83A1-F6EECF244321}">
                <p14:modId xmlns:p14="http://schemas.microsoft.com/office/powerpoint/2010/main" val="2923524201"/>
              </p:ext>
            </p:extLst>
          </p:nvPr>
        </p:nvGraphicFramePr>
        <p:xfrm>
          <a:off x="9959695" y="3845607"/>
          <a:ext cx="4463804" cy="4463801"/>
        </p:xfrm>
        <a:graphic>
          <a:graphicData uri="http://schemas.openxmlformats.org/drawingml/2006/chart">
            <c:chart xmlns:c="http://schemas.openxmlformats.org/drawingml/2006/chart" xmlns:r="http://schemas.openxmlformats.org/officeDocument/2006/relationships" r:id="rId2"/>
          </a:graphicData>
        </a:graphic>
      </p:graphicFrame>
      <p:sp>
        <p:nvSpPr>
          <p:cNvPr id="14" name="Shape 1201">
            <a:extLst>
              <a:ext uri="{FF2B5EF4-FFF2-40B4-BE49-F238E27FC236}">
                <a16:creationId xmlns:a16="http://schemas.microsoft.com/office/drawing/2014/main" id="{789AD3A1-57CC-E444-8E48-B4780E32E70D}"/>
              </a:ext>
            </a:extLst>
          </p:cNvPr>
          <p:cNvSpPr/>
          <p:nvPr/>
        </p:nvSpPr>
        <p:spPr>
          <a:xfrm>
            <a:off x="10527510" y="4413421"/>
            <a:ext cx="3328176" cy="3328173"/>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8000">
                <a:latin typeface="+mj-lt"/>
                <a:ea typeface="+mj-ea"/>
                <a:cs typeface="+mj-cs"/>
                <a:sym typeface="Helvetica Neue UltraLight"/>
              </a:defRPr>
            </a:lvl1pPr>
          </a:lstStyle>
          <a:p>
            <a:endParaRPr sz="11250" dirty="0">
              <a:latin typeface="Lato Light" panose="020F0502020204030203" pitchFamily="34" charset="0"/>
            </a:endParaRPr>
          </a:p>
        </p:txBody>
      </p:sp>
      <p:graphicFrame>
        <p:nvGraphicFramePr>
          <p:cNvPr id="11" name="Chart 1203">
            <a:extLst>
              <a:ext uri="{FF2B5EF4-FFF2-40B4-BE49-F238E27FC236}">
                <a16:creationId xmlns:a16="http://schemas.microsoft.com/office/drawing/2014/main" id="{0C457E03-87BD-DE48-8EAE-E0620577702B}"/>
              </a:ext>
            </a:extLst>
          </p:cNvPr>
          <p:cNvGraphicFramePr/>
          <p:nvPr>
            <p:extLst>
              <p:ext uri="{D42A27DB-BD31-4B8C-83A1-F6EECF244321}">
                <p14:modId xmlns:p14="http://schemas.microsoft.com/office/powerpoint/2010/main" val="4848592"/>
              </p:ext>
            </p:extLst>
          </p:nvPr>
        </p:nvGraphicFramePr>
        <p:xfrm>
          <a:off x="3294994" y="3842656"/>
          <a:ext cx="4469707" cy="4469703"/>
        </p:xfrm>
        <a:graphic>
          <a:graphicData uri="http://schemas.openxmlformats.org/drawingml/2006/chart">
            <c:chart xmlns:c="http://schemas.openxmlformats.org/drawingml/2006/chart" xmlns:r="http://schemas.openxmlformats.org/officeDocument/2006/relationships" r:id="rId3"/>
          </a:graphicData>
        </a:graphic>
      </p:graphicFrame>
      <p:sp>
        <p:nvSpPr>
          <p:cNvPr id="12" name="Shape 1204">
            <a:extLst>
              <a:ext uri="{FF2B5EF4-FFF2-40B4-BE49-F238E27FC236}">
                <a16:creationId xmlns:a16="http://schemas.microsoft.com/office/drawing/2014/main" id="{34C613C4-B1C3-9D47-86B5-47B9614C694D}"/>
              </a:ext>
            </a:extLst>
          </p:cNvPr>
          <p:cNvSpPr/>
          <p:nvPr/>
        </p:nvSpPr>
        <p:spPr>
          <a:xfrm>
            <a:off x="3865759" y="4413421"/>
            <a:ext cx="3328177" cy="3328174"/>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8000">
                <a:latin typeface="+mj-lt"/>
                <a:ea typeface="+mj-ea"/>
                <a:cs typeface="+mj-cs"/>
                <a:sym typeface="Helvetica Neue UltraLight"/>
              </a:defRPr>
            </a:lvl1pPr>
          </a:lstStyle>
          <a:p>
            <a:endParaRPr sz="11250" dirty="0">
              <a:latin typeface="Lato Light" panose="020F0502020204030203" pitchFamily="34" charset="0"/>
            </a:endParaRPr>
          </a:p>
        </p:txBody>
      </p:sp>
      <p:graphicFrame>
        <p:nvGraphicFramePr>
          <p:cNvPr id="9" name="Chart 1206">
            <a:extLst>
              <a:ext uri="{FF2B5EF4-FFF2-40B4-BE49-F238E27FC236}">
                <a16:creationId xmlns:a16="http://schemas.microsoft.com/office/drawing/2014/main" id="{77A681DF-DD0F-2E4E-B0B5-5F8FFE765DC2}"/>
              </a:ext>
            </a:extLst>
          </p:cNvPr>
          <p:cNvGraphicFramePr/>
          <p:nvPr>
            <p:extLst>
              <p:ext uri="{D42A27DB-BD31-4B8C-83A1-F6EECF244321}">
                <p14:modId xmlns:p14="http://schemas.microsoft.com/office/powerpoint/2010/main" val="2198736624"/>
              </p:ext>
            </p:extLst>
          </p:nvPr>
        </p:nvGraphicFramePr>
        <p:xfrm>
          <a:off x="16612950" y="3848198"/>
          <a:ext cx="4458618" cy="4458617"/>
        </p:xfrm>
        <a:graphic>
          <a:graphicData uri="http://schemas.openxmlformats.org/drawingml/2006/chart">
            <c:chart xmlns:c="http://schemas.openxmlformats.org/drawingml/2006/chart" xmlns:r="http://schemas.openxmlformats.org/officeDocument/2006/relationships" r:id="rId4"/>
          </a:graphicData>
        </a:graphic>
      </p:graphicFrame>
      <p:sp>
        <p:nvSpPr>
          <p:cNvPr id="10" name="Shape 1207">
            <a:extLst>
              <a:ext uri="{FF2B5EF4-FFF2-40B4-BE49-F238E27FC236}">
                <a16:creationId xmlns:a16="http://schemas.microsoft.com/office/drawing/2014/main" id="{88B59A1E-7AF8-8242-A59A-066D909F2D8A}"/>
              </a:ext>
            </a:extLst>
          </p:cNvPr>
          <p:cNvSpPr/>
          <p:nvPr/>
        </p:nvSpPr>
        <p:spPr>
          <a:xfrm>
            <a:off x="17178170" y="4413418"/>
            <a:ext cx="3328178" cy="3328177"/>
          </a:xfrm>
          <a:prstGeom prst="ellipse">
            <a:avLst/>
          </a:prstGeom>
          <a:solidFill>
            <a:srgbClr val="FFFFFF"/>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a:defRPr sz="8000">
                <a:latin typeface="+mj-lt"/>
                <a:ea typeface="+mj-ea"/>
                <a:cs typeface="+mj-cs"/>
                <a:sym typeface="Helvetica Neue UltraLight"/>
              </a:defRPr>
            </a:lvl1pPr>
          </a:lstStyle>
          <a:p>
            <a:endParaRPr sz="11250" dirty="0">
              <a:latin typeface="Lato Light" panose="020F0502020204030203" pitchFamily="34" charset="0"/>
            </a:endParaRPr>
          </a:p>
        </p:txBody>
      </p:sp>
      <p:sp>
        <p:nvSpPr>
          <p:cNvPr id="16" name="TextBox 15">
            <a:extLst>
              <a:ext uri="{FF2B5EF4-FFF2-40B4-BE49-F238E27FC236}">
                <a16:creationId xmlns:a16="http://schemas.microsoft.com/office/drawing/2014/main" id="{91D7E0AF-5311-FB4F-A17E-D5C033C7CAD1}"/>
              </a:ext>
            </a:extLst>
          </p:cNvPr>
          <p:cNvSpPr txBox="1"/>
          <p:nvPr/>
        </p:nvSpPr>
        <p:spPr>
          <a:xfrm>
            <a:off x="4804327" y="5292677"/>
            <a:ext cx="1451039" cy="1569660"/>
          </a:xfrm>
          <a:prstGeom prst="rect">
            <a:avLst/>
          </a:prstGeom>
          <a:noFill/>
        </p:spPr>
        <p:txBody>
          <a:bodyPr wrap="none"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01</a:t>
            </a:r>
          </a:p>
        </p:txBody>
      </p:sp>
      <p:sp>
        <p:nvSpPr>
          <p:cNvPr id="17" name="TextBox 16">
            <a:extLst>
              <a:ext uri="{FF2B5EF4-FFF2-40B4-BE49-F238E27FC236}">
                <a16:creationId xmlns:a16="http://schemas.microsoft.com/office/drawing/2014/main" id="{5321D5E6-A145-9247-889E-A447A36EE420}"/>
              </a:ext>
            </a:extLst>
          </p:cNvPr>
          <p:cNvSpPr txBox="1"/>
          <p:nvPr/>
        </p:nvSpPr>
        <p:spPr>
          <a:xfrm>
            <a:off x="11343079" y="5292677"/>
            <a:ext cx="1691489" cy="1569660"/>
          </a:xfrm>
          <a:prstGeom prst="rect">
            <a:avLst/>
          </a:prstGeom>
          <a:noFill/>
        </p:spPr>
        <p:txBody>
          <a:bodyPr wrap="none"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02</a:t>
            </a:r>
          </a:p>
        </p:txBody>
      </p:sp>
      <p:sp>
        <p:nvSpPr>
          <p:cNvPr id="18" name="TextBox 17">
            <a:extLst>
              <a:ext uri="{FF2B5EF4-FFF2-40B4-BE49-F238E27FC236}">
                <a16:creationId xmlns:a16="http://schemas.microsoft.com/office/drawing/2014/main" id="{86F5CC81-364B-A546-8911-A3E8824262C3}"/>
              </a:ext>
            </a:extLst>
          </p:cNvPr>
          <p:cNvSpPr txBox="1"/>
          <p:nvPr/>
        </p:nvSpPr>
        <p:spPr>
          <a:xfrm>
            <a:off x="17981220" y="5292677"/>
            <a:ext cx="1733168" cy="1569660"/>
          </a:xfrm>
          <a:prstGeom prst="rect">
            <a:avLst/>
          </a:prstGeom>
          <a:noFill/>
        </p:spPr>
        <p:txBody>
          <a:bodyPr wrap="none"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03</a:t>
            </a:r>
          </a:p>
        </p:txBody>
      </p:sp>
      <p:sp>
        <p:nvSpPr>
          <p:cNvPr id="19" name="Subtitle 2">
            <a:extLst>
              <a:ext uri="{FF2B5EF4-FFF2-40B4-BE49-F238E27FC236}">
                <a16:creationId xmlns:a16="http://schemas.microsoft.com/office/drawing/2014/main" id="{7A8F09CC-9108-DA43-BA34-4076A9AE3E1C}"/>
              </a:ext>
            </a:extLst>
          </p:cNvPr>
          <p:cNvSpPr txBox="1">
            <a:spLocks/>
          </p:cNvSpPr>
          <p:nvPr/>
        </p:nvSpPr>
        <p:spPr>
          <a:xfrm>
            <a:off x="2858771" y="9662493"/>
            <a:ext cx="53470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0" name="TextBox 19">
            <a:extLst>
              <a:ext uri="{FF2B5EF4-FFF2-40B4-BE49-F238E27FC236}">
                <a16:creationId xmlns:a16="http://schemas.microsoft.com/office/drawing/2014/main" id="{822D3D93-CE20-D840-BE74-230E3DB50B90}"/>
              </a:ext>
            </a:extLst>
          </p:cNvPr>
          <p:cNvSpPr txBox="1"/>
          <p:nvPr/>
        </p:nvSpPr>
        <p:spPr>
          <a:xfrm>
            <a:off x="4308227" y="894810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1" name="Subtitle 2">
            <a:extLst>
              <a:ext uri="{FF2B5EF4-FFF2-40B4-BE49-F238E27FC236}">
                <a16:creationId xmlns:a16="http://schemas.microsoft.com/office/drawing/2014/main" id="{965F1B71-940A-8549-ACD2-96FAF835A338}"/>
              </a:ext>
            </a:extLst>
          </p:cNvPr>
          <p:cNvSpPr txBox="1">
            <a:spLocks/>
          </p:cNvSpPr>
          <p:nvPr/>
        </p:nvSpPr>
        <p:spPr>
          <a:xfrm>
            <a:off x="9515316" y="9662493"/>
            <a:ext cx="53470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2" name="TextBox 21">
            <a:extLst>
              <a:ext uri="{FF2B5EF4-FFF2-40B4-BE49-F238E27FC236}">
                <a16:creationId xmlns:a16="http://schemas.microsoft.com/office/drawing/2014/main" id="{9071F4D1-D874-074F-B261-D1A8E3EE9F1E}"/>
              </a:ext>
            </a:extLst>
          </p:cNvPr>
          <p:cNvSpPr txBox="1"/>
          <p:nvPr/>
        </p:nvSpPr>
        <p:spPr>
          <a:xfrm>
            <a:off x="10964772" y="894810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13CE7D0A-94DD-4A4A-A2F3-D4A292E2A90D}"/>
              </a:ext>
            </a:extLst>
          </p:cNvPr>
          <p:cNvSpPr txBox="1">
            <a:spLocks/>
          </p:cNvSpPr>
          <p:nvPr/>
        </p:nvSpPr>
        <p:spPr>
          <a:xfrm>
            <a:off x="16171861" y="9662493"/>
            <a:ext cx="53470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a:t>
            </a:r>
          </a:p>
        </p:txBody>
      </p:sp>
      <p:sp>
        <p:nvSpPr>
          <p:cNvPr id="24" name="TextBox 23">
            <a:extLst>
              <a:ext uri="{FF2B5EF4-FFF2-40B4-BE49-F238E27FC236}">
                <a16:creationId xmlns:a16="http://schemas.microsoft.com/office/drawing/2014/main" id="{5CDBEEE1-9B94-6643-A3F8-E1DAFC012E3F}"/>
              </a:ext>
            </a:extLst>
          </p:cNvPr>
          <p:cNvSpPr txBox="1"/>
          <p:nvPr/>
        </p:nvSpPr>
        <p:spPr>
          <a:xfrm>
            <a:off x="17621317" y="8948109"/>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260414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4134">
            <a:extLst>
              <a:ext uri="{FF2B5EF4-FFF2-40B4-BE49-F238E27FC236}">
                <a16:creationId xmlns:a16="http://schemas.microsoft.com/office/drawing/2014/main" id="{C2FDBB99-F065-5C40-8DA9-D0DF9289E1CE}"/>
              </a:ext>
            </a:extLst>
          </p:cNvPr>
          <p:cNvGraphicFramePr/>
          <p:nvPr>
            <p:extLst>
              <p:ext uri="{D42A27DB-BD31-4B8C-83A1-F6EECF244321}">
                <p14:modId xmlns:p14="http://schemas.microsoft.com/office/powerpoint/2010/main" val="1702483218"/>
              </p:ext>
            </p:extLst>
          </p:nvPr>
        </p:nvGraphicFramePr>
        <p:xfrm>
          <a:off x="9706416" y="3615289"/>
          <a:ext cx="4964820" cy="4964818"/>
        </p:xfrm>
        <a:graphic>
          <a:graphicData uri="http://schemas.openxmlformats.org/drawingml/2006/chart">
            <c:chart xmlns:c="http://schemas.openxmlformats.org/drawingml/2006/chart" xmlns:r="http://schemas.openxmlformats.org/officeDocument/2006/relationships" r:id="rId2"/>
          </a:graphicData>
        </a:graphic>
      </p:graphicFrame>
      <p:sp>
        <p:nvSpPr>
          <p:cNvPr id="4" name="Shape 4135">
            <a:extLst>
              <a:ext uri="{FF2B5EF4-FFF2-40B4-BE49-F238E27FC236}">
                <a16:creationId xmlns:a16="http://schemas.microsoft.com/office/drawing/2014/main" id="{E06A6000-E106-A548-A954-80063F04C17E}"/>
              </a:ext>
            </a:extLst>
          </p:cNvPr>
          <p:cNvSpPr/>
          <p:nvPr/>
        </p:nvSpPr>
        <p:spPr>
          <a:xfrm>
            <a:off x="11038169" y="4947042"/>
            <a:ext cx="2301314" cy="2301312"/>
          </a:xfrm>
          <a:prstGeom prst="ellipse">
            <a:avLst/>
          </a:prstGeom>
          <a:solidFill>
            <a:srgbClr val="FFFFFF"/>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nvGrpSpPr>
          <p:cNvPr id="24" name="Group 23">
            <a:extLst>
              <a:ext uri="{FF2B5EF4-FFF2-40B4-BE49-F238E27FC236}">
                <a16:creationId xmlns:a16="http://schemas.microsoft.com/office/drawing/2014/main" id="{910A10E4-1D61-C741-9FD3-778C410B1B9B}"/>
              </a:ext>
            </a:extLst>
          </p:cNvPr>
          <p:cNvGrpSpPr/>
          <p:nvPr/>
        </p:nvGrpSpPr>
        <p:grpSpPr>
          <a:xfrm>
            <a:off x="3114362" y="4968722"/>
            <a:ext cx="5115238" cy="2182124"/>
            <a:chOff x="6025985" y="4799756"/>
            <a:chExt cx="3610824" cy="1540352"/>
          </a:xfrm>
        </p:grpSpPr>
        <p:sp>
          <p:nvSpPr>
            <p:cNvPr id="17" name="Shape 4136">
              <a:extLst>
                <a:ext uri="{FF2B5EF4-FFF2-40B4-BE49-F238E27FC236}">
                  <a16:creationId xmlns:a16="http://schemas.microsoft.com/office/drawing/2014/main" id="{678299B3-F23E-484F-B18B-7AA57FEBDFDD}"/>
                </a:ext>
              </a:extLst>
            </p:cNvPr>
            <p:cNvSpPr/>
            <p:nvPr/>
          </p:nvSpPr>
          <p:spPr>
            <a:xfrm>
              <a:off x="6025985"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4137">
              <a:extLst>
                <a:ext uri="{FF2B5EF4-FFF2-40B4-BE49-F238E27FC236}">
                  <a16:creationId xmlns:a16="http://schemas.microsoft.com/office/drawing/2014/main" id="{94772712-E848-9047-BF2F-6DC3E79123B9}"/>
                </a:ext>
              </a:extLst>
            </p:cNvPr>
            <p:cNvSpPr/>
            <p:nvPr/>
          </p:nvSpPr>
          <p:spPr>
            <a:xfrm>
              <a:off x="6775891"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4138">
              <a:extLst>
                <a:ext uri="{FF2B5EF4-FFF2-40B4-BE49-F238E27FC236}">
                  <a16:creationId xmlns:a16="http://schemas.microsoft.com/office/drawing/2014/main" id="{600B0C63-4B02-5547-991F-837CCDF05D22}"/>
                </a:ext>
              </a:extLst>
            </p:cNvPr>
            <p:cNvSpPr/>
            <p:nvPr/>
          </p:nvSpPr>
          <p:spPr>
            <a:xfrm>
              <a:off x="7525799"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4139">
              <a:extLst>
                <a:ext uri="{FF2B5EF4-FFF2-40B4-BE49-F238E27FC236}">
                  <a16:creationId xmlns:a16="http://schemas.microsoft.com/office/drawing/2014/main" id="{90855935-0C65-3D43-9901-1084B8ACEC68}"/>
                </a:ext>
              </a:extLst>
            </p:cNvPr>
            <p:cNvSpPr/>
            <p:nvPr/>
          </p:nvSpPr>
          <p:spPr>
            <a:xfrm>
              <a:off x="8275707"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4140">
              <a:extLst>
                <a:ext uri="{FF2B5EF4-FFF2-40B4-BE49-F238E27FC236}">
                  <a16:creationId xmlns:a16="http://schemas.microsoft.com/office/drawing/2014/main" id="{DE90F526-35DA-C143-8009-09A32B5FFF37}"/>
                </a:ext>
              </a:extLst>
            </p:cNvPr>
            <p:cNvSpPr/>
            <p:nvPr/>
          </p:nvSpPr>
          <p:spPr>
            <a:xfrm>
              <a:off x="9025614" y="4799756"/>
              <a:ext cx="611195" cy="1540352"/>
            </a:xfrm>
            <a:custGeom>
              <a:avLst/>
              <a:gdLst/>
              <a:ahLst/>
              <a:cxnLst>
                <a:cxn ang="0">
                  <a:pos x="wd2" y="hd2"/>
                </a:cxn>
                <a:cxn ang="5400000">
                  <a:pos x="wd2" y="hd2"/>
                </a:cxn>
                <a:cxn ang="10800000">
                  <a:pos x="wd2" y="hd2"/>
                </a:cxn>
                <a:cxn ang="16200000">
                  <a:pos x="wd2" y="hd2"/>
                </a:cxn>
              </a:cxnLst>
              <a:rect l="0" t="0" r="r" b="b"/>
              <a:pathLst>
                <a:path w="21600" h="21600" extrusionOk="0">
                  <a:moveTo>
                    <a:pt x="6017" y="3847"/>
                  </a:moveTo>
                  <a:lnTo>
                    <a:pt x="15583" y="3847"/>
                  </a:lnTo>
                  <a:cubicBezTo>
                    <a:pt x="18906" y="3847"/>
                    <a:pt x="21600" y="4905"/>
                    <a:pt x="21600" y="6209"/>
                  </a:cubicBezTo>
                  <a:lnTo>
                    <a:pt x="21600" y="11671"/>
                  </a:lnTo>
                  <a:cubicBezTo>
                    <a:pt x="21600" y="11672"/>
                    <a:pt x="21600" y="11672"/>
                    <a:pt x="21600" y="11672"/>
                  </a:cubicBezTo>
                  <a:cubicBezTo>
                    <a:pt x="21600" y="12119"/>
                    <a:pt x="20678" y="12480"/>
                    <a:pt x="19541" y="12480"/>
                  </a:cubicBezTo>
                  <a:cubicBezTo>
                    <a:pt x="18403" y="12480"/>
                    <a:pt x="17482" y="12119"/>
                    <a:pt x="17482" y="11672"/>
                  </a:cubicBezTo>
                  <a:lnTo>
                    <a:pt x="17481" y="11672"/>
                  </a:lnTo>
                  <a:lnTo>
                    <a:pt x="17481" y="6209"/>
                  </a:lnTo>
                  <a:lnTo>
                    <a:pt x="16526" y="6209"/>
                  </a:lnTo>
                  <a:lnTo>
                    <a:pt x="16526" y="20570"/>
                  </a:lnTo>
                  <a:lnTo>
                    <a:pt x="16526" y="20570"/>
                  </a:lnTo>
                  <a:cubicBezTo>
                    <a:pt x="16526" y="21139"/>
                    <a:pt x="15351" y="21600"/>
                    <a:pt x="13902" y="21600"/>
                  </a:cubicBezTo>
                  <a:cubicBezTo>
                    <a:pt x="12452" y="21600"/>
                    <a:pt x="11277" y="21139"/>
                    <a:pt x="11277" y="20570"/>
                  </a:cubicBezTo>
                  <a:lnTo>
                    <a:pt x="11277" y="13297"/>
                  </a:lnTo>
                  <a:lnTo>
                    <a:pt x="10323" y="13297"/>
                  </a:lnTo>
                  <a:lnTo>
                    <a:pt x="10323" y="20570"/>
                  </a:lnTo>
                  <a:cubicBezTo>
                    <a:pt x="10323" y="21139"/>
                    <a:pt x="9148" y="21600"/>
                    <a:pt x="7698" y="21600"/>
                  </a:cubicBezTo>
                  <a:cubicBezTo>
                    <a:pt x="6249" y="21600"/>
                    <a:pt x="5074" y="21139"/>
                    <a:pt x="5074" y="20570"/>
                  </a:cubicBezTo>
                  <a:lnTo>
                    <a:pt x="5073" y="20570"/>
                  </a:lnTo>
                  <a:lnTo>
                    <a:pt x="5073" y="6209"/>
                  </a:lnTo>
                  <a:lnTo>
                    <a:pt x="4118" y="6209"/>
                  </a:lnTo>
                  <a:lnTo>
                    <a:pt x="4118" y="11672"/>
                  </a:lnTo>
                  <a:cubicBezTo>
                    <a:pt x="4118" y="12119"/>
                    <a:pt x="3197" y="12480"/>
                    <a:pt x="2059" y="12480"/>
                  </a:cubicBezTo>
                  <a:cubicBezTo>
                    <a:pt x="922" y="12480"/>
                    <a:pt x="0" y="12119"/>
                    <a:pt x="0" y="11672"/>
                  </a:cubicBezTo>
                  <a:lnTo>
                    <a:pt x="0" y="6209"/>
                  </a:lnTo>
                  <a:cubicBezTo>
                    <a:pt x="0" y="4905"/>
                    <a:pt x="2694" y="3847"/>
                    <a:pt x="6017" y="3847"/>
                  </a:cubicBezTo>
                  <a:close/>
                  <a:moveTo>
                    <a:pt x="6374" y="1746"/>
                  </a:moveTo>
                  <a:cubicBezTo>
                    <a:pt x="6374" y="2711"/>
                    <a:pt x="8365" y="3493"/>
                    <a:pt x="10823" y="3493"/>
                  </a:cubicBezTo>
                  <a:cubicBezTo>
                    <a:pt x="13280" y="3493"/>
                    <a:pt x="15272" y="2711"/>
                    <a:pt x="15272" y="1746"/>
                  </a:cubicBezTo>
                  <a:cubicBezTo>
                    <a:pt x="15272" y="782"/>
                    <a:pt x="13280" y="0"/>
                    <a:pt x="10823" y="0"/>
                  </a:cubicBezTo>
                  <a:cubicBezTo>
                    <a:pt x="8365" y="0"/>
                    <a:pt x="6374" y="782"/>
                    <a:pt x="6374" y="1746"/>
                  </a:cubicBez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5" name="Group 24">
            <a:extLst>
              <a:ext uri="{FF2B5EF4-FFF2-40B4-BE49-F238E27FC236}">
                <a16:creationId xmlns:a16="http://schemas.microsoft.com/office/drawing/2014/main" id="{4BF85918-104F-D845-98CB-99293B88FCD0}"/>
              </a:ext>
            </a:extLst>
          </p:cNvPr>
          <p:cNvGrpSpPr/>
          <p:nvPr/>
        </p:nvGrpSpPr>
        <p:grpSpPr>
          <a:xfrm>
            <a:off x="16017350" y="4968722"/>
            <a:ext cx="5268472" cy="2182124"/>
            <a:chOff x="14650536" y="4799753"/>
            <a:chExt cx="3718991" cy="1540352"/>
          </a:xfrm>
        </p:grpSpPr>
        <p:sp>
          <p:nvSpPr>
            <p:cNvPr id="10" name="Shape 4144">
              <a:extLst>
                <a:ext uri="{FF2B5EF4-FFF2-40B4-BE49-F238E27FC236}">
                  <a16:creationId xmlns:a16="http://schemas.microsoft.com/office/drawing/2014/main" id="{31E99FCA-6061-3F44-BCDA-2FE0D561D8DF}"/>
                </a:ext>
              </a:extLst>
            </p:cNvPr>
            <p:cNvSpPr/>
            <p:nvPr/>
          </p:nvSpPr>
          <p:spPr>
            <a:xfrm>
              <a:off x="14650536" y="4799753"/>
              <a:ext cx="719360"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4145">
              <a:extLst>
                <a:ext uri="{FF2B5EF4-FFF2-40B4-BE49-F238E27FC236}">
                  <a16:creationId xmlns:a16="http://schemas.microsoft.com/office/drawing/2014/main" id="{577FC7B6-AADB-7349-B4BC-34020C968D33}"/>
                </a:ext>
              </a:extLst>
            </p:cNvPr>
            <p:cNvSpPr/>
            <p:nvPr/>
          </p:nvSpPr>
          <p:spPr>
            <a:xfrm>
              <a:off x="15400442" y="4799753"/>
              <a:ext cx="719361"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 name="Shape 4146">
              <a:extLst>
                <a:ext uri="{FF2B5EF4-FFF2-40B4-BE49-F238E27FC236}">
                  <a16:creationId xmlns:a16="http://schemas.microsoft.com/office/drawing/2014/main" id="{2E1FA9FC-B4A4-C54C-A535-3F1EE2596CDA}"/>
                </a:ext>
              </a:extLst>
            </p:cNvPr>
            <p:cNvSpPr/>
            <p:nvPr/>
          </p:nvSpPr>
          <p:spPr>
            <a:xfrm>
              <a:off x="16150352" y="4799753"/>
              <a:ext cx="719360"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3" name="Shape 4147">
              <a:extLst>
                <a:ext uri="{FF2B5EF4-FFF2-40B4-BE49-F238E27FC236}">
                  <a16:creationId xmlns:a16="http://schemas.microsoft.com/office/drawing/2014/main" id="{27429210-FC75-4546-90CD-0F0DD2AD5291}"/>
                </a:ext>
              </a:extLst>
            </p:cNvPr>
            <p:cNvSpPr/>
            <p:nvPr/>
          </p:nvSpPr>
          <p:spPr>
            <a:xfrm>
              <a:off x="16900258" y="4799753"/>
              <a:ext cx="719361"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4148">
              <a:extLst>
                <a:ext uri="{FF2B5EF4-FFF2-40B4-BE49-F238E27FC236}">
                  <a16:creationId xmlns:a16="http://schemas.microsoft.com/office/drawing/2014/main" id="{F6F2E498-7889-2147-ADAC-08DE47DE58A4}"/>
                </a:ext>
              </a:extLst>
            </p:cNvPr>
            <p:cNvSpPr/>
            <p:nvPr/>
          </p:nvSpPr>
          <p:spPr>
            <a:xfrm>
              <a:off x="17650166" y="4799753"/>
              <a:ext cx="719361" cy="1540352"/>
            </a:xfrm>
            <a:custGeom>
              <a:avLst/>
              <a:gdLst/>
              <a:ahLst/>
              <a:cxnLst>
                <a:cxn ang="0">
                  <a:pos x="wd2" y="hd2"/>
                </a:cxn>
                <a:cxn ang="5400000">
                  <a:pos x="wd2" y="hd2"/>
                </a:cxn>
                <a:cxn ang="10800000">
                  <a:pos x="wd2" y="hd2"/>
                </a:cxn>
                <a:cxn ang="16200000">
                  <a:pos x="wd2" y="hd2"/>
                </a:cxn>
              </a:cxnLst>
              <a:rect l="0" t="0" r="r" b="b"/>
              <a:pathLst>
                <a:path w="21310" h="21600" extrusionOk="0">
                  <a:moveTo>
                    <a:pt x="21247" y="10573"/>
                  </a:moveTo>
                  <a:lnTo>
                    <a:pt x="17364" y="5258"/>
                  </a:lnTo>
                  <a:cubicBezTo>
                    <a:pt x="16728" y="4388"/>
                    <a:pt x="14991" y="3847"/>
                    <a:pt x="13131" y="3847"/>
                  </a:cubicBezTo>
                  <a:cubicBezTo>
                    <a:pt x="13119" y="3847"/>
                    <a:pt x="13108" y="3847"/>
                    <a:pt x="13097" y="3847"/>
                  </a:cubicBezTo>
                  <a:lnTo>
                    <a:pt x="13097" y="3847"/>
                  </a:lnTo>
                  <a:lnTo>
                    <a:pt x="12219" y="3847"/>
                  </a:lnTo>
                  <a:lnTo>
                    <a:pt x="9090" y="3847"/>
                  </a:lnTo>
                  <a:lnTo>
                    <a:pt x="8213" y="3847"/>
                  </a:lnTo>
                  <a:lnTo>
                    <a:pt x="8213" y="3847"/>
                  </a:lnTo>
                  <a:cubicBezTo>
                    <a:pt x="8202" y="3847"/>
                    <a:pt x="8191" y="3847"/>
                    <a:pt x="8179" y="3847"/>
                  </a:cubicBezTo>
                  <a:cubicBezTo>
                    <a:pt x="6319" y="3847"/>
                    <a:pt x="4582" y="4388"/>
                    <a:pt x="3946" y="5258"/>
                  </a:cubicBezTo>
                  <a:lnTo>
                    <a:pt x="63" y="10573"/>
                  </a:lnTo>
                  <a:cubicBezTo>
                    <a:pt x="-145" y="10858"/>
                    <a:pt x="179" y="11168"/>
                    <a:pt x="787" y="11265"/>
                  </a:cubicBezTo>
                  <a:lnTo>
                    <a:pt x="1484" y="11377"/>
                  </a:lnTo>
                  <a:cubicBezTo>
                    <a:pt x="1609" y="11397"/>
                    <a:pt x="1736" y="11407"/>
                    <a:pt x="1861" y="11407"/>
                  </a:cubicBezTo>
                  <a:cubicBezTo>
                    <a:pt x="2345" y="11407"/>
                    <a:pt x="2796" y="11264"/>
                    <a:pt x="2962" y="11038"/>
                  </a:cubicBezTo>
                  <a:lnTo>
                    <a:pt x="6435" y="6288"/>
                  </a:lnTo>
                  <a:lnTo>
                    <a:pt x="6493" y="6209"/>
                  </a:lnTo>
                  <a:lnTo>
                    <a:pt x="7331" y="6209"/>
                  </a:lnTo>
                  <a:lnTo>
                    <a:pt x="1162" y="14494"/>
                  </a:lnTo>
                  <a:lnTo>
                    <a:pt x="6965" y="14494"/>
                  </a:lnTo>
                  <a:lnTo>
                    <a:pt x="6965" y="20831"/>
                  </a:lnTo>
                  <a:cubicBezTo>
                    <a:pt x="6965" y="21256"/>
                    <a:pt x="7700" y="21600"/>
                    <a:pt x="8607" y="21600"/>
                  </a:cubicBezTo>
                  <a:cubicBezTo>
                    <a:pt x="9514" y="21600"/>
                    <a:pt x="10250" y="21256"/>
                    <a:pt x="10250" y="20831"/>
                  </a:cubicBezTo>
                  <a:lnTo>
                    <a:pt x="10255" y="20831"/>
                  </a:lnTo>
                  <a:lnTo>
                    <a:pt x="10255" y="14494"/>
                  </a:lnTo>
                  <a:lnTo>
                    <a:pt x="11055" y="14494"/>
                  </a:lnTo>
                  <a:lnTo>
                    <a:pt x="11055" y="20831"/>
                  </a:lnTo>
                  <a:cubicBezTo>
                    <a:pt x="11055" y="21256"/>
                    <a:pt x="11790" y="21600"/>
                    <a:pt x="12698" y="21600"/>
                  </a:cubicBezTo>
                  <a:cubicBezTo>
                    <a:pt x="13605" y="21600"/>
                    <a:pt x="14340" y="21256"/>
                    <a:pt x="14340" y="20831"/>
                  </a:cubicBezTo>
                  <a:lnTo>
                    <a:pt x="14345" y="20831"/>
                  </a:lnTo>
                  <a:lnTo>
                    <a:pt x="14345" y="14494"/>
                  </a:lnTo>
                  <a:lnTo>
                    <a:pt x="20148" y="14494"/>
                  </a:lnTo>
                  <a:lnTo>
                    <a:pt x="13978" y="6209"/>
                  </a:lnTo>
                  <a:lnTo>
                    <a:pt x="14817" y="6209"/>
                  </a:lnTo>
                  <a:lnTo>
                    <a:pt x="14875" y="6288"/>
                  </a:lnTo>
                  <a:lnTo>
                    <a:pt x="18348" y="11038"/>
                  </a:lnTo>
                  <a:cubicBezTo>
                    <a:pt x="18514" y="11264"/>
                    <a:pt x="18965" y="11407"/>
                    <a:pt x="19449" y="11407"/>
                  </a:cubicBezTo>
                  <a:cubicBezTo>
                    <a:pt x="19574" y="11407"/>
                    <a:pt x="19701" y="11397"/>
                    <a:pt x="19826" y="11377"/>
                  </a:cubicBezTo>
                  <a:lnTo>
                    <a:pt x="20523" y="11265"/>
                  </a:lnTo>
                  <a:cubicBezTo>
                    <a:pt x="21131" y="11168"/>
                    <a:pt x="21455" y="10858"/>
                    <a:pt x="21247" y="10573"/>
                  </a:cubicBezTo>
                  <a:close/>
                  <a:moveTo>
                    <a:pt x="6926" y="1746"/>
                  </a:moveTo>
                  <a:cubicBezTo>
                    <a:pt x="6926" y="782"/>
                    <a:pt x="8595" y="0"/>
                    <a:pt x="10655" y="0"/>
                  </a:cubicBezTo>
                  <a:cubicBezTo>
                    <a:pt x="12715" y="0"/>
                    <a:pt x="14384" y="782"/>
                    <a:pt x="14384" y="1746"/>
                  </a:cubicBezTo>
                  <a:cubicBezTo>
                    <a:pt x="14384" y="2711"/>
                    <a:pt x="12715" y="3493"/>
                    <a:pt x="10655" y="3493"/>
                  </a:cubicBezTo>
                  <a:cubicBezTo>
                    <a:pt x="8595" y="3493"/>
                    <a:pt x="6926" y="2711"/>
                    <a:pt x="6926" y="1746"/>
                  </a:cubicBez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22" name="TextBox 21">
            <a:extLst>
              <a:ext uri="{FF2B5EF4-FFF2-40B4-BE49-F238E27FC236}">
                <a16:creationId xmlns:a16="http://schemas.microsoft.com/office/drawing/2014/main" id="{4A3CC49E-14E9-604F-881E-744D06C2F1AB}"/>
              </a:ext>
            </a:extLst>
          </p:cNvPr>
          <p:cNvSpPr txBox="1"/>
          <p:nvPr/>
        </p:nvSpPr>
        <p:spPr>
          <a:xfrm>
            <a:off x="7132813" y="612372"/>
            <a:ext cx="101120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DEMOGRAPHIC PIE CHART</a:t>
            </a:r>
          </a:p>
        </p:txBody>
      </p:sp>
      <p:sp>
        <p:nvSpPr>
          <p:cNvPr id="23" name="TextBox 22">
            <a:extLst>
              <a:ext uri="{FF2B5EF4-FFF2-40B4-BE49-F238E27FC236}">
                <a16:creationId xmlns:a16="http://schemas.microsoft.com/office/drawing/2014/main" id="{02E37C78-8884-6543-9512-5176F166301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6" name="Subtitle 2">
            <a:extLst>
              <a:ext uri="{FF2B5EF4-FFF2-40B4-BE49-F238E27FC236}">
                <a16:creationId xmlns:a16="http://schemas.microsoft.com/office/drawing/2014/main" id="{006E896B-2147-6A42-9075-96C91BCBAF06}"/>
              </a:ext>
            </a:extLst>
          </p:cNvPr>
          <p:cNvSpPr txBox="1">
            <a:spLocks/>
          </p:cNvSpPr>
          <p:nvPr/>
        </p:nvSpPr>
        <p:spPr>
          <a:xfrm>
            <a:off x="1904125" y="9562388"/>
            <a:ext cx="753571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7" name="Subtitle 2">
            <a:extLst>
              <a:ext uri="{FF2B5EF4-FFF2-40B4-BE49-F238E27FC236}">
                <a16:creationId xmlns:a16="http://schemas.microsoft.com/office/drawing/2014/main" id="{65EAAA78-3880-D34E-92CA-646D29546780}"/>
              </a:ext>
            </a:extLst>
          </p:cNvPr>
          <p:cNvSpPr txBox="1">
            <a:spLocks/>
          </p:cNvSpPr>
          <p:nvPr/>
        </p:nvSpPr>
        <p:spPr>
          <a:xfrm>
            <a:off x="14883732" y="9562388"/>
            <a:ext cx="753571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a:t>
            </a:r>
          </a:p>
        </p:txBody>
      </p:sp>
      <p:sp>
        <p:nvSpPr>
          <p:cNvPr id="28" name="TextBox 27">
            <a:extLst>
              <a:ext uri="{FF2B5EF4-FFF2-40B4-BE49-F238E27FC236}">
                <a16:creationId xmlns:a16="http://schemas.microsoft.com/office/drawing/2014/main" id="{2AC7B23F-6FA7-D647-932A-54D530B0B33D}"/>
              </a:ext>
            </a:extLst>
          </p:cNvPr>
          <p:cNvSpPr txBox="1"/>
          <p:nvPr/>
        </p:nvSpPr>
        <p:spPr>
          <a:xfrm>
            <a:off x="4447927" y="8809146"/>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9" name="TextBox 28">
            <a:extLst>
              <a:ext uri="{FF2B5EF4-FFF2-40B4-BE49-F238E27FC236}">
                <a16:creationId xmlns:a16="http://schemas.microsoft.com/office/drawing/2014/main" id="{0D4F8DF8-9648-DA41-AE55-F6002817D1AD}"/>
              </a:ext>
            </a:extLst>
          </p:cNvPr>
          <p:cNvSpPr txBox="1"/>
          <p:nvPr/>
        </p:nvSpPr>
        <p:spPr>
          <a:xfrm>
            <a:off x="17427534" y="8809146"/>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749889737"/>
      </p:ext>
    </p:extLst>
  </p:cSld>
  <p:clrMapOvr>
    <a:masterClrMapping/>
  </p:clrMapOvr>
</p:sld>
</file>

<file path=ppt/theme/theme1.xml><?xml version="1.0" encoding="utf-8"?>
<a:theme xmlns:a="http://schemas.openxmlformats.org/drawingml/2006/main" name="Office Theme">
  <a:themeElements>
    <a:clrScheme name="IGPIA - Theme 03 - Light">
      <a:dk1>
        <a:srgbClr val="7F7F7F"/>
      </a:dk1>
      <a:lt1>
        <a:srgbClr val="FFFFFF"/>
      </a:lt1>
      <a:dk2>
        <a:srgbClr val="000000"/>
      </a:dk2>
      <a:lt2>
        <a:srgbClr val="FFFFFF"/>
      </a:lt2>
      <a:accent1>
        <a:srgbClr val="1DE7D8"/>
      </a:accent1>
      <a:accent2>
        <a:srgbClr val="29CEDC"/>
      </a:accent2>
      <a:accent3>
        <a:srgbClr val="34B9DF"/>
      </a:accent3>
      <a:accent4>
        <a:srgbClr val="42A6E3"/>
      </a:accent4>
      <a:accent5>
        <a:srgbClr val="5091E7"/>
      </a:accent5>
      <a:accent6>
        <a:srgbClr val="5D76EA"/>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86491</TotalTime>
  <Words>1505</Words>
  <Application>Microsoft Macintosh PowerPoint</Application>
  <PresentationFormat>Custom</PresentationFormat>
  <Paragraphs>213</Paragraphs>
  <Slides>20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20</vt:i4>
      </vt:variant>
    </vt:vector>
  </HeadingPairs>
  <TitlesOfParts>
    <vt:vector size="35" baseType="lpstr">
      <vt:lpstr>Arial</vt:lpstr>
      <vt:lpstr>Calibri</vt:lpstr>
      <vt:lpstr>Gill Sans</vt:lpstr>
      <vt:lpstr>Gill Sans Light</vt:lpstr>
      <vt:lpstr>Helvetica Neue</vt:lpstr>
      <vt:lpstr>Helvetica Neue Light</vt:lpstr>
      <vt:lpstr>Helvetica Neue UltraLight</vt:lpstr>
      <vt:lpstr>Lato Light</vt:lpstr>
      <vt:lpstr>League Spartan</vt:lpstr>
      <vt:lpstr>Mukta ExtraLight</vt:lpstr>
      <vt:lpstr>Open Sans Light</vt:lpstr>
      <vt:lpstr>Poppins</vt:lpstr>
      <vt:lpstr>Poppins Light</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15263</cp:revision>
  <dcterms:created xsi:type="dcterms:W3CDTF">2014-11-12T21:47:38Z</dcterms:created>
  <dcterms:modified xsi:type="dcterms:W3CDTF">2019-04-25T17:51:48Z</dcterms:modified>
  <cp:category/>
</cp:coreProperties>
</file>