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8" r:id="rId3"/>
    <p:sldId id="3309" r:id="rId4"/>
    <p:sldId id="3310" r:id="rId5"/>
    <p:sldId id="3311" r:id="rId6"/>
    <p:sldId id="3312" r:id="rId7"/>
    <p:sldId id="3313" r:id="rId8"/>
    <p:sldId id="3314" r:id="rId9"/>
    <p:sldId id="3315" r:id="rId10"/>
    <p:sldId id="3316" r:id="rId11"/>
    <p:sldId id="3317" r:id="rId12"/>
    <p:sldId id="3318" r:id="rId13"/>
    <p:sldId id="3319" r:id="rId14"/>
    <p:sldId id="3320" r:id="rId15"/>
    <p:sldId id="3321" r:id="rId16"/>
    <p:sldId id="3322" r:id="rId17"/>
    <p:sldId id="3323" r:id="rId18"/>
    <p:sldId id="3324" r:id="rId19"/>
    <p:sldId id="3325" r:id="rId20"/>
    <p:sldId id="3326"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14398" userDrawn="1">
          <p15:clr>
            <a:srgbClr val="A4A3A4"/>
          </p15:clr>
        </p15:guide>
        <p15:guide id="53" orient="horz" pos="480" userDrawn="1">
          <p15:clr>
            <a:srgbClr val="A4A3A4"/>
          </p15:clr>
        </p15:guide>
        <p15:guide id="54" pos="958" userDrawn="1">
          <p15:clr>
            <a:srgbClr val="A4A3A4"/>
          </p15:clr>
        </p15:guide>
        <p15:guide id="55" orient="horz" pos="8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87" autoAdjust="0"/>
    <p:restoredTop sz="95439" autoAdjust="0"/>
  </p:normalViewPr>
  <p:slideViewPr>
    <p:cSldViewPr snapToGrid="0" snapToObjects="1">
      <p:cViewPr varScale="1">
        <p:scale>
          <a:sx n="61" d="100"/>
          <a:sy n="61" d="100"/>
        </p:scale>
        <p:origin x="320" y="224"/>
      </p:cViewPr>
      <p:guideLst>
        <p:guide pos="14398"/>
        <p:guide orient="horz" pos="480"/>
        <p:guide pos="958"/>
        <p:guide orient="horz" pos="816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LOSS DAYS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2"/>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Q1 2018</c:v>
                </c:pt>
                <c:pt idx="1">
                  <c:v>Q2 2018</c:v>
                </c:pt>
                <c:pt idx="2">
                  <c:v>Q3 2018</c:v>
                </c:pt>
                <c:pt idx="3">
                  <c:v>Q4 2018</c:v>
                </c:pt>
                <c:pt idx="4">
                  <c:v>Q1 2019</c:v>
                </c:pt>
                <c:pt idx="5">
                  <c:v>Q2 2019</c:v>
                </c:pt>
                <c:pt idx="6">
                  <c:v>Q3 2019</c:v>
                </c:pt>
                <c:pt idx="7">
                  <c:v>Q4 2019</c:v>
                </c:pt>
                <c:pt idx="8">
                  <c:v>Q1 2020</c:v>
                </c:pt>
              </c:strCache>
            </c:strRef>
          </c:cat>
          <c:val>
            <c:numRef>
              <c:f>Sheet1!$B$2:$B$10</c:f>
              <c:numCache>
                <c:formatCode>General</c:formatCode>
                <c:ptCount val="9"/>
                <c:pt idx="0">
                  <c:v>-3</c:v>
                </c:pt>
                <c:pt idx="1">
                  <c:v>-35</c:v>
                </c:pt>
                <c:pt idx="2">
                  <c:v>-45</c:v>
                </c:pt>
                <c:pt idx="3">
                  <c:v>-5</c:v>
                </c:pt>
                <c:pt idx="4">
                  <c:v>0</c:v>
                </c:pt>
                <c:pt idx="5">
                  <c:v>-10</c:v>
                </c:pt>
                <c:pt idx="6">
                  <c:v>0</c:v>
                </c:pt>
                <c:pt idx="7">
                  <c:v>-30</c:v>
                </c:pt>
                <c:pt idx="8">
                  <c:v>0</c:v>
                </c:pt>
              </c:numCache>
            </c:numRef>
          </c:val>
          <c:extLst>
            <c:ext xmlns:c16="http://schemas.microsoft.com/office/drawing/2014/chart" uri="{C3380CC4-5D6E-409C-BE32-E72D297353CC}">
              <c16:uniqueId val="{00000000-F9EE-5943-9AF8-173BEFA433F3}"/>
            </c:ext>
          </c:extLst>
        </c:ser>
        <c:ser>
          <c:idx val="1"/>
          <c:order val="1"/>
          <c:tx>
            <c:strRef>
              <c:f>Sheet1!$C$1</c:f>
              <c:strCache>
                <c:ptCount val="1"/>
                <c:pt idx="0">
                  <c:v>PROFIT DAYS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2"/>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Q1 2018</c:v>
                </c:pt>
                <c:pt idx="1">
                  <c:v>Q2 2018</c:v>
                </c:pt>
                <c:pt idx="2">
                  <c:v>Q3 2018</c:v>
                </c:pt>
                <c:pt idx="3">
                  <c:v>Q4 2018</c:v>
                </c:pt>
                <c:pt idx="4">
                  <c:v>Q1 2019</c:v>
                </c:pt>
                <c:pt idx="5">
                  <c:v>Q2 2019</c:v>
                </c:pt>
                <c:pt idx="6">
                  <c:v>Q3 2019</c:v>
                </c:pt>
                <c:pt idx="7">
                  <c:v>Q4 2019</c:v>
                </c:pt>
                <c:pt idx="8">
                  <c:v>Q1 2020</c:v>
                </c:pt>
              </c:strCache>
            </c:strRef>
          </c:cat>
          <c:val>
            <c:numRef>
              <c:f>Sheet1!$C$2:$C$10</c:f>
              <c:numCache>
                <c:formatCode>General</c:formatCode>
                <c:ptCount val="9"/>
                <c:pt idx="0">
                  <c:v>68</c:v>
                </c:pt>
                <c:pt idx="1">
                  <c:v>64</c:v>
                </c:pt>
                <c:pt idx="2">
                  <c:v>60</c:v>
                </c:pt>
                <c:pt idx="3">
                  <c:v>69</c:v>
                </c:pt>
                <c:pt idx="4">
                  <c:v>70</c:v>
                </c:pt>
                <c:pt idx="5">
                  <c:v>68</c:v>
                </c:pt>
                <c:pt idx="6">
                  <c:v>72</c:v>
                </c:pt>
                <c:pt idx="7">
                  <c:v>60</c:v>
                </c:pt>
                <c:pt idx="8">
                  <c:v>70</c:v>
                </c:pt>
              </c:numCache>
            </c:numRef>
          </c:val>
          <c:extLst>
            <c:ext xmlns:c16="http://schemas.microsoft.com/office/drawing/2014/chart" uri="{C3380CC4-5D6E-409C-BE32-E72D297353CC}">
              <c16:uniqueId val="{00000001-F9EE-5943-9AF8-173BEFA433F3}"/>
            </c:ext>
          </c:extLst>
        </c:ser>
        <c:dLbls>
          <c:showLegendKey val="0"/>
          <c:showVal val="0"/>
          <c:showCatName val="0"/>
          <c:showSerName val="0"/>
          <c:showPercent val="0"/>
          <c:showBubbleSize val="0"/>
        </c:dLbls>
        <c:gapWidth val="70"/>
        <c:overlap val="100"/>
        <c:axId val="1801477184"/>
        <c:axId val="1801478816"/>
      </c:barChart>
      <c:catAx>
        <c:axId val="1801477184"/>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2400" b="1" i="0" u="none" strike="noStrike" kern="1200" baseline="0">
                <a:solidFill>
                  <a:schemeClr val="tx2"/>
                </a:solidFill>
                <a:latin typeface="Poppins" pitchFamily="2" charset="77"/>
                <a:ea typeface="+mn-ea"/>
                <a:cs typeface="Poppins" pitchFamily="2" charset="77"/>
              </a:defRPr>
            </a:pPr>
            <a:endParaRPr lang="en-US"/>
          </a:p>
        </c:txPr>
        <c:crossAx val="1801478816"/>
        <c:crosses val="autoZero"/>
        <c:auto val="1"/>
        <c:lblAlgn val="ctr"/>
        <c:lblOffset val="100"/>
        <c:noMultiLvlLbl val="0"/>
      </c:catAx>
      <c:valAx>
        <c:axId val="1801478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2"/>
                </a:solidFill>
                <a:latin typeface="Poppins" pitchFamily="2" charset="77"/>
                <a:ea typeface="+mn-ea"/>
                <a:cs typeface="Poppins" pitchFamily="2" charset="77"/>
              </a:defRPr>
            </a:pPr>
            <a:endParaRPr lang="en-US"/>
          </a:p>
        </c:txPr>
        <c:crossAx val="1801477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Poppins" pitchFamily="2" charset="77"/>
              <a:ea typeface="+mn-ea"/>
              <a:cs typeface="Poppins" pitchFamily="2" charset="77"/>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1" i="0">
          <a:solidFill>
            <a:schemeClr val="tx2"/>
          </a:solidFill>
          <a:latin typeface="Poppins" pitchFamily="2" charset="77"/>
          <a:cs typeface="Poppins"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PROFIT</c:v>
                </c:pt>
              </c:strCache>
            </c:strRef>
          </c:tx>
          <c:spPr>
            <a:solidFill>
              <a:schemeClr val="accent1"/>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4.3</c:v>
                </c:pt>
                <c:pt idx="1">
                  <c:v>2.5</c:v>
                </c:pt>
                <c:pt idx="2">
                  <c:v>3.5</c:v>
                </c:pt>
                <c:pt idx="3">
                  <c:v>4.5</c:v>
                </c:pt>
                <c:pt idx="4">
                  <c:v>4.3</c:v>
                </c:pt>
                <c:pt idx="5">
                  <c:v>2.5</c:v>
                </c:pt>
                <c:pt idx="6">
                  <c:v>3.5</c:v>
                </c:pt>
                <c:pt idx="7">
                  <c:v>4.5</c:v>
                </c:pt>
                <c:pt idx="8">
                  <c:v>4.3</c:v>
                </c:pt>
                <c:pt idx="9">
                  <c:v>2.5</c:v>
                </c:pt>
                <c:pt idx="10">
                  <c:v>3.5</c:v>
                </c:pt>
                <c:pt idx="11">
                  <c:v>4.5</c:v>
                </c:pt>
              </c:numCache>
            </c:numRef>
          </c:val>
          <c:extLst>
            <c:ext xmlns:c16="http://schemas.microsoft.com/office/drawing/2014/chart" uri="{C3380CC4-5D6E-409C-BE32-E72D297353CC}">
              <c16:uniqueId val="{00000000-70A8-604D-B61F-565F53EA8BA3}"/>
            </c:ext>
          </c:extLst>
        </c:ser>
        <c:ser>
          <c:idx val="1"/>
          <c:order val="1"/>
          <c:tx>
            <c:strRef>
              <c:f>Sheet1!$C$1</c:f>
              <c:strCache>
                <c:ptCount val="1"/>
                <c:pt idx="0">
                  <c:v>LOSS</c:v>
                </c:pt>
              </c:strCache>
            </c:strRef>
          </c:tx>
          <c:spPr>
            <a:solidFill>
              <a:schemeClr val="accent4"/>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2.4</c:v>
                </c:pt>
                <c:pt idx="1">
                  <c:v>4.4000000000000004</c:v>
                </c:pt>
                <c:pt idx="2">
                  <c:v>1.8</c:v>
                </c:pt>
                <c:pt idx="3">
                  <c:v>2.8</c:v>
                </c:pt>
                <c:pt idx="4">
                  <c:v>2.4</c:v>
                </c:pt>
                <c:pt idx="5">
                  <c:v>4.4000000000000004</c:v>
                </c:pt>
                <c:pt idx="6">
                  <c:v>1.8</c:v>
                </c:pt>
                <c:pt idx="7">
                  <c:v>2.8</c:v>
                </c:pt>
                <c:pt idx="8">
                  <c:v>2.4</c:v>
                </c:pt>
                <c:pt idx="9">
                  <c:v>4.4000000000000004</c:v>
                </c:pt>
                <c:pt idx="10">
                  <c:v>1.8</c:v>
                </c:pt>
                <c:pt idx="11">
                  <c:v>2.8</c:v>
                </c:pt>
              </c:numCache>
            </c:numRef>
          </c:val>
          <c:extLst>
            <c:ext xmlns:c16="http://schemas.microsoft.com/office/drawing/2014/chart" uri="{C3380CC4-5D6E-409C-BE32-E72D297353CC}">
              <c16:uniqueId val="{00000001-70A8-604D-B61F-565F53EA8BA3}"/>
            </c:ext>
          </c:extLst>
        </c:ser>
        <c:dLbls>
          <c:showLegendKey val="0"/>
          <c:showVal val="0"/>
          <c:showCatName val="0"/>
          <c:showSerName val="0"/>
          <c:showPercent val="0"/>
          <c:showBubbleSize val="0"/>
        </c:dLbls>
        <c:gapWidth val="150"/>
        <c:axId val="1799608672"/>
        <c:axId val="1799627344"/>
      </c:barChart>
      <c:catAx>
        <c:axId val="179960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2"/>
                </a:solidFill>
                <a:latin typeface="Poppins" pitchFamily="2" charset="77"/>
                <a:ea typeface="+mn-ea"/>
                <a:cs typeface="Poppins" pitchFamily="2" charset="77"/>
              </a:defRPr>
            </a:pPr>
            <a:endParaRPr lang="en-US"/>
          </a:p>
        </c:txPr>
        <c:crossAx val="1799627344"/>
        <c:crosses val="autoZero"/>
        <c:auto val="1"/>
        <c:lblAlgn val="ctr"/>
        <c:lblOffset val="100"/>
        <c:noMultiLvlLbl val="0"/>
      </c:catAx>
      <c:valAx>
        <c:axId val="1799627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2"/>
                </a:solidFill>
                <a:latin typeface="Poppins" pitchFamily="2" charset="77"/>
                <a:ea typeface="+mn-ea"/>
                <a:cs typeface="Poppins" pitchFamily="2" charset="77"/>
              </a:defRPr>
            </a:pPr>
            <a:endParaRPr lang="en-US"/>
          </a:p>
        </c:txPr>
        <c:crossAx val="1799608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Poppins" pitchFamily="2" charset="77"/>
              <a:ea typeface="+mn-ea"/>
              <a:cs typeface="Poppins" pitchFamily="2" charset="77"/>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1" i="0">
          <a:solidFill>
            <a:schemeClr val="tx2"/>
          </a:solidFill>
          <a:latin typeface="Poppins" pitchFamily="2" charset="77"/>
          <a:cs typeface="Poppins"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8/26/19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BBCCF403-77F5-E64B-B3A1-43CAED52C50B}"/>
              </a:ext>
            </a:extLst>
          </p:cNvPr>
          <p:cNvSpPr/>
          <p:nvPr userDrawn="1"/>
        </p:nvSpPr>
        <p:spPr>
          <a:xfrm>
            <a:off x="22302691" y="762000"/>
            <a:ext cx="554134" cy="5541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Lato Light" panose="020F0502020204030203" pitchFamily="34" charset="0"/>
            </a:endParaRPr>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390604" y="885179"/>
            <a:ext cx="378309" cy="307777"/>
          </a:xfrm>
          <a:prstGeom prst="rect">
            <a:avLst/>
          </a:prstGeom>
          <a:noFill/>
        </p:spPr>
        <p:txBody>
          <a:bodyPr wrap="none" lIns="0" tIns="0" rIns="0" bIns="0" rtlCol="0" anchor="ctr">
            <a:spAutoFit/>
          </a:bodyPr>
          <a:lstStyle/>
          <a:p>
            <a:pPr algn="ctr"/>
            <a:fld id="{C2130A1F-96FE-9345-9E91-FD9BE4197128}" type="slidenum">
              <a:rPr lang="en-US" sz="2000" b="0" i="0" spc="0" smtClean="0">
                <a:solidFill>
                  <a:schemeClr val="bg1"/>
                </a:solidFill>
                <a:latin typeface="Poppins Medium" pitchFamily="2" charset="77"/>
                <a:cs typeface="Poppins Medium" pitchFamily="2" charset="77"/>
              </a:rPr>
              <a:pPr algn="ctr"/>
              <a:t>‹#›</a:t>
            </a:fld>
            <a:endParaRPr lang="en-US" sz="28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Lst>
  <p:hf hdr="0" ftr="0" dt="0"/>
  <p:txStyles>
    <p:titleStyle>
      <a:lvl1pPr algn="l" defTabSz="1828343" rtl="0" eaLnBrk="1" latinLnBrk="0" hangingPunct="1">
        <a:lnSpc>
          <a:spcPct val="90000"/>
        </a:lnSpc>
        <a:spcBef>
          <a:spcPct val="0"/>
        </a:spcBef>
        <a:buNone/>
        <a:defRPr sz="6600"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6021131" y="612372"/>
            <a:ext cx="1233542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INFOGRAPHIC</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 name="Bent Arrow 1">
            <a:extLst>
              <a:ext uri="{FF2B5EF4-FFF2-40B4-BE49-F238E27FC236}">
                <a16:creationId xmlns:a16="http://schemas.microsoft.com/office/drawing/2014/main" id="{C44A8A22-75F5-684A-96C7-77F0271352AD}"/>
              </a:ext>
            </a:extLst>
          </p:cNvPr>
          <p:cNvSpPr/>
          <p:nvPr/>
        </p:nvSpPr>
        <p:spPr>
          <a:xfrm rot="5400000" flipV="1">
            <a:off x="12660003" y="419991"/>
            <a:ext cx="3454400" cy="19987245"/>
          </a:xfrm>
          <a:prstGeom prst="ben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7" name="Bent Arrow 6">
            <a:extLst>
              <a:ext uri="{FF2B5EF4-FFF2-40B4-BE49-F238E27FC236}">
                <a16:creationId xmlns:a16="http://schemas.microsoft.com/office/drawing/2014/main" id="{7B0A54C1-93B2-5B41-A554-18CF2198740E}"/>
              </a:ext>
            </a:extLst>
          </p:cNvPr>
          <p:cNvSpPr/>
          <p:nvPr/>
        </p:nvSpPr>
        <p:spPr>
          <a:xfrm rot="16200000" flipV="1">
            <a:off x="8266422" y="-4129706"/>
            <a:ext cx="3454400" cy="1998724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8" name="TextBox 7">
            <a:extLst>
              <a:ext uri="{FF2B5EF4-FFF2-40B4-BE49-F238E27FC236}">
                <a16:creationId xmlns:a16="http://schemas.microsoft.com/office/drawing/2014/main" id="{D2C729AB-A0AB-BA47-9AE5-05F57AD18EF2}"/>
              </a:ext>
            </a:extLst>
          </p:cNvPr>
          <p:cNvSpPr txBox="1"/>
          <p:nvPr/>
        </p:nvSpPr>
        <p:spPr>
          <a:xfrm>
            <a:off x="15158915" y="7378362"/>
            <a:ext cx="2876108" cy="1015663"/>
          </a:xfrm>
          <a:prstGeom prst="rect">
            <a:avLst/>
          </a:prstGeom>
          <a:noFill/>
        </p:spPr>
        <p:txBody>
          <a:bodyPr wrap="none" rtlCol="0" anchor="b">
            <a:spAutoFit/>
          </a:bodyPr>
          <a:lstStyle/>
          <a:p>
            <a:pPr algn="ctr"/>
            <a:r>
              <a:rPr lang="en-US" sz="6000" b="1" dirty="0">
                <a:solidFill>
                  <a:schemeClr val="accent1"/>
                </a:solidFill>
                <a:latin typeface="Poppins" pitchFamily="2" charset="77"/>
                <a:cs typeface="Poppins" pitchFamily="2" charset="77"/>
              </a:rPr>
              <a:t>PROFIT</a:t>
            </a:r>
          </a:p>
        </p:txBody>
      </p:sp>
      <p:sp>
        <p:nvSpPr>
          <p:cNvPr id="9" name="TextBox 8">
            <a:extLst>
              <a:ext uri="{FF2B5EF4-FFF2-40B4-BE49-F238E27FC236}">
                <a16:creationId xmlns:a16="http://schemas.microsoft.com/office/drawing/2014/main" id="{EE4AE1F8-36F7-3242-88E8-FC61978B93DC}"/>
              </a:ext>
            </a:extLst>
          </p:cNvPr>
          <p:cNvSpPr txBox="1"/>
          <p:nvPr/>
        </p:nvSpPr>
        <p:spPr>
          <a:xfrm>
            <a:off x="7011491" y="7940919"/>
            <a:ext cx="2101858" cy="1015663"/>
          </a:xfrm>
          <a:prstGeom prst="rect">
            <a:avLst/>
          </a:prstGeom>
          <a:noFill/>
        </p:spPr>
        <p:txBody>
          <a:bodyPr wrap="none" rtlCol="0" anchor="b">
            <a:spAutoFit/>
          </a:bodyPr>
          <a:lstStyle/>
          <a:p>
            <a:pPr algn="ctr"/>
            <a:r>
              <a:rPr lang="en-US" sz="6000" b="1" dirty="0">
                <a:solidFill>
                  <a:schemeClr val="accent4"/>
                </a:solidFill>
                <a:latin typeface="Poppins" pitchFamily="2" charset="77"/>
                <a:cs typeface="Poppins" pitchFamily="2" charset="77"/>
              </a:rPr>
              <a:t>LOSS</a:t>
            </a:r>
          </a:p>
        </p:txBody>
      </p:sp>
      <p:grpSp>
        <p:nvGrpSpPr>
          <p:cNvPr id="12" name="Group 11">
            <a:extLst>
              <a:ext uri="{FF2B5EF4-FFF2-40B4-BE49-F238E27FC236}">
                <a16:creationId xmlns:a16="http://schemas.microsoft.com/office/drawing/2014/main" id="{21DD9EC9-FA32-2B42-8245-130D9BC77370}"/>
              </a:ext>
            </a:extLst>
          </p:cNvPr>
          <p:cNvGrpSpPr/>
          <p:nvPr/>
        </p:nvGrpSpPr>
        <p:grpSpPr>
          <a:xfrm>
            <a:off x="9550597" y="8867345"/>
            <a:ext cx="377687" cy="1232453"/>
            <a:chOff x="10177670" y="8867345"/>
            <a:chExt cx="377687" cy="1232453"/>
          </a:xfrm>
        </p:grpSpPr>
        <p:sp>
          <p:nvSpPr>
            <p:cNvPr id="10" name="Rounded Rectangle 9">
              <a:extLst>
                <a:ext uri="{FF2B5EF4-FFF2-40B4-BE49-F238E27FC236}">
                  <a16:creationId xmlns:a16="http://schemas.microsoft.com/office/drawing/2014/main" id="{9FCF0404-7E6B-8C4B-8AA0-2A9E39B6756B}"/>
                </a:ext>
              </a:extLst>
            </p:cNvPr>
            <p:cNvSpPr/>
            <p:nvPr/>
          </p:nvSpPr>
          <p:spPr>
            <a:xfrm>
              <a:off x="10177670" y="8867345"/>
              <a:ext cx="377687" cy="123245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ounded Rectangle 10">
              <a:extLst>
                <a:ext uri="{FF2B5EF4-FFF2-40B4-BE49-F238E27FC236}">
                  <a16:creationId xmlns:a16="http://schemas.microsoft.com/office/drawing/2014/main" id="{B03A9869-995C-744C-AE4A-BD435EF10C03}"/>
                </a:ext>
              </a:extLst>
            </p:cNvPr>
            <p:cNvSpPr/>
            <p:nvPr/>
          </p:nvSpPr>
          <p:spPr>
            <a:xfrm>
              <a:off x="10225383" y="8913506"/>
              <a:ext cx="282260" cy="114013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16" name="TextBox 15">
            <a:extLst>
              <a:ext uri="{FF2B5EF4-FFF2-40B4-BE49-F238E27FC236}">
                <a16:creationId xmlns:a16="http://schemas.microsoft.com/office/drawing/2014/main" id="{0B3E97E0-4E22-F848-8B8B-243B0D6ACC27}"/>
              </a:ext>
            </a:extLst>
          </p:cNvPr>
          <p:cNvSpPr txBox="1"/>
          <p:nvPr/>
        </p:nvSpPr>
        <p:spPr>
          <a:xfrm>
            <a:off x="8261314" y="10344795"/>
            <a:ext cx="2956259"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17" name="Subtitle 2">
            <a:extLst>
              <a:ext uri="{FF2B5EF4-FFF2-40B4-BE49-F238E27FC236}">
                <a16:creationId xmlns:a16="http://schemas.microsoft.com/office/drawing/2014/main" id="{6746E213-9121-7342-A4F5-CCEFD03C71E1}"/>
              </a:ext>
            </a:extLst>
          </p:cNvPr>
          <p:cNvSpPr txBox="1">
            <a:spLocks/>
          </p:cNvSpPr>
          <p:nvPr/>
        </p:nvSpPr>
        <p:spPr>
          <a:xfrm>
            <a:off x="7511043" y="10929570"/>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nvGrpSpPr>
          <p:cNvPr id="20" name="Group 19">
            <a:extLst>
              <a:ext uri="{FF2B5EF4-FFF2-40B4-BE49-F238E27FC236}">
                <a16:creationId xmlns:a16="http://schemas.microsoft.com/office/drawing/2014/main" id="{FD00E0C5-70D5-7F45-9835-242ECC127DCF}"/>
              </a:ext>
            </a:extLst>
          </p:cNvPr>
          <p:cNvGrpSpPr/>
          <p:nvPr/>
        </p:nvGrpSpPr>
        <p:grpSpPr>
          <a:xfrm>
            <a:off x="20439585" y="8867345"/>
            <a:ext cx="377687" cy="1232453"/>
            <a:chOff x="10177670" y="8867345"/>
            <a:chExt cx="377687" cy="1232453"/>
          </a:xfrm>
        </p:grpSpPr>
        <p:sp>
          <p:nvSpPr>
            <p:cNvPr id="23" name="Rounded Rectangle 22">
              <a:extLst>
                <a:ext uri="{FF2B5EF4-FFF2-40B4-BE49-F238E27FC236}">
                  <a16:creationId xmlns:a16="http://schemas.microsoft.com/office/drawing/2014/main" id="{B3FCDB17-D73F-6248-B82E-775580841B72}"/>
                </a:ext>
              </a:extLst>
            </p:cNvPr>
            <p:cNvSpPr/>
            <p:nvPr/>
          </p:nvSpPr>
          <p:spPr>
            <a:xfrm>
              <a:off x="10177670" y="8867345"/>
              <a:ext cx="377687" cy="123245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ounded Rectangle 23">
              <a:extLst>
                <a:ext uri="{FF2B5EF4-FFF2-40B4-BE49-F238E27FC236}">
                  <a16:creationId xmlns:a16="http://schemas.microsoft.com/office/drawing/2014/main" id="{2BA242A4-2FAA-9A4E-B8DD-E1528436C9B6}"/>
                </a:ext>
              </a:extLst>
            </p:cNvPr>
            <p:cNvSpPr/>
            <p:nvPr/>
          </p:nvSpPr>
          <p:spPr>
            <a:xfrm>
              <a:off x="10225383" y="8913506"/>
              <a:ext cx="282260" cy="114013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21" name="TextBox 20">
            <a:extLst>
              <a:ext uri="{FF2B5EF4-FFF2-40B4-BE49-F238E27FC236}">
                <a16:creationId xmlns:a16="http://schemas.microsoft.com/office/drawing/2014/main" id="{9F05592E-9D84-6745-BFF1-7935EAB4FEF7}"/>
              </a:ext>
            </a:extLst>
          </p:cNvPr>
          <p:cNvSpPr txBox="1"/>
          <p:nvPr/>
        </p:nvSpPr>
        <p:spPr>
          <a:xfrm>
            <a:off x="19103011" y="10344795"/>
            <a:ext cx="3050836"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22" name="Subtitle 2">
            <a:extLst>
              <a:ext uri="{FF2B5EF4-FFF2-40B4-BE49-F238E27FC236}">
                <a16:creationId xmlns:a16="http://schemas.microsoft.com/office/drawing/2014/main" id="{D3A26E05-088F-A949-9AEB-EECFC6BA0254}"/>
              </a:ext>
            </a:extLst>
          </p:cNvPr>
          <p:cNvSpPr txBox="1">
            <a:spLocks/>
          </p:cNvSpPr>
          <p:nvPr/>
        </p:nvSpPr>
        <p:spPr>
          <a:xfrm>
            <a:off x="18400031" y="10929570"/>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nvGrpSpPr>
          <p:cNvPr id="26" name="Group 25">
            <a:extLst>
              <a:ext uri="{FF2B5EF4-FFF2-40B4-BE49-F238E27FC236}">
                <a16:creationId xmlns:a16="http://schemas.microsoft.com/office/drawing/2014/main" id="{12C6B80B-2C2B-024A-8621-F8B0342E8EFF}"/>
              </a:ext>
            </a:extLst>
          </p:cNvPr>
          <p:cNvGrpSpPr/>
          <p:nvPr/>
        </p:nvGrpSpPr>
        <p:grpSpPr>
          <a:xfrm>
            <a:off x="14994539" y="8867345"/>
            <a:ext cx="377687" cy="1232453"/>
            <a:chOff x="10177670" y="8867345"/>
            <a:chExt cx="377687" cy="1232453"/>
          </a:xfrm>
        </p:grpSpPr>
        <p:sp>
          <p:nvSpPr>
            <p:cNvPr id="29" name="Rounded Rectangle 28">
              <a:extLst>
                <a:ext uri="{FF2B5EF4-FFF2-40B4-BE49-F238E27FC236}">
                  <a16:creationId xmlns:a16="http://schemas.microsoft.com/office/drawing/2014/main" id="{6DB4890D-54FC-7D48-83BB-2992B56ADAED}"/>
                </a:ext>
              </a:extLst>
            </p:cNvPr>
            <p:cNvSpPr/>
            <p:nvPr/>
          </p:nvSpPr>
          <p:spPr>
            <a:xfrm>
              <a:off x="10177670" y="8867345"/>
              <a:ext cx="377687" cy="123245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Rounded Rectangle 29">
              <a:extLst>
                <a:ext uri="{FF2B5EF4-FFF2-40B4-BE49-F238E27FC236}">
                  <a16:creationId xmlns:a16="http://schemas.microsoft.com/office/drawing/2014/main" id="{3B2BE28C-F054-C24E-AD4D-0A490763C602}"/>
                </a:ext>
              </a:extLst>
            </p:cNvPr>
            <p:cNvSpPr/>
            <p:nvPr/>
          </p:nvSpPr>
          <p:spPr>
            <a:xfrm>
              <a:off x="10225383" y="8913506"/>
              <a:ext cx="282260" cy="114013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27" name="TextBox 26">
            <a:extLst>
              <a:ext uri="{FF2B5EF4-FFF2-40B4-BE49-F238E27FC236}">
                <a16:creationId xmlns:a16="http://schemas.microsoft.com/office/drawing/2014/main" id="{30EEBBC3-2085-A140-968A-F89C6E7CDE2C}"/>
              </a:ext>
            </a:extLst>
          </p:cNvPr>
          <p:cNvSpPr txBox="1"/>
          <p:nvPr/>
        </p:nvSpPr>
        <p:spPr>
          <a:xfrm>
            <a:off x="13665178" y="10344795"/>
            <a:ext cx="3036409"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28" name="Subtitle 2">
            <a:extLst>
              <a:ext uri="{FF2B5EF4-FFF2-40B4-BE49-F238E27FC236}">
                <a16:creationId xmlns:a16="http://schemas.microsoft.com/office/drawing/2014/main" id="{77EEF9A2-2DE5-0B40-ADD5-4B67557981D5}"/>
              </a:ext>
            </a:extLst>
          </p:cNvPr>
          <p:cNvSpPr txBox="1">
            <a:spLocks/>
          </p:cNvSpPr>
          <p:nvPr/>
        </p:nvSpPr>
        <p:spPr>
          <a:xfrm>
            <a:off x="12954985" y="10929570"/>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nvGrpSpPr>
          <p:cNvPr id="57" name="Group 56">
            <a:extLst>
              <a:ext uri="{FF2B5EF4-FFF2-40B4-BE49-F238E27FC236}">
                <a16:creationId xmlns:a16="http://schemas.microsoft.com/office/drawing/2014/main" id="{33F1EDA6-57B8-2F44-8EA3-511948F10FF7}"/>
              </a:ext>
            </a:extLst>
          </p:cNvPr>
          <p:cNvGrpSpPr/>
          <p:nvPr/>
        </p:nvGrpSpPr>
        <p:grpSpPr>
          <a:xfrm>
            <a:off x="3560379" y="6210036"/>
            <a:ext cx="377687" cy="1232453"/>
            <a:chOff x="10177670" y="8867345"/>
            <a:chExt cx="377687" cy="1232453"/>
          </a:xfrm>
        </p:grpSpPr>
        <p:sp>
          <p:nvSpPr>
            <p:cNvPr id="60" name="Rounded Rectangle 59">
              <a:extLst>
                <a:ext uri="{FF2B5EF4-FFF2-40B4-BE49-F238E27FC236}">
                  <a16:creationId xmlns:a16="http://schemas.microsoft.com/office/drawing/2014/main" id="{28C2EB7D-8293-C240-A481-032B87A25D75}"/>
                </a:ext>
              </a:extLst>
            </p:cNvPr>
            <p:cNvSpPr/>
            <p:nvPr/>
          </p:nvSpPr>
          <p:spPr>
            <a:xfrm>
              <a:off x="10177670" y="8867345"/>
              <a:ext cx="377687" cy="123245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1" name="Rounded Rectangle 60">
              <a:extLst>
                <a:ext uri="{FF2B5EF4-FFF2-40B4-BE49-F238E27FC236}">
                  <a16:creationId xmlns:a16="http://schemas.microsoft.com/office/drawing/2014/main" id="{05661271-CEA5-E346-B04A-F94AD7C66C81}"/>
                </a:ext>
              </a:extLst>
            </p:cNvPr>
            <p:cNvSpPr/>
            <p:nvPr/>
          </p:nvSpPr>
          <p:spPr>
            <a:xfrm>
              <a:off x="10225383" y="8913506"/>
              <a:ext cx="282260" cy="114013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58" name="TextBox 57">
            <a:extLst>
              <a:ext uri="{FF2B5EF4-FFF2-40B4-BE49-F238E27FC236}">
                <a16:creationId xmlns:a16="http://schemas.microsoft.com/office/drawing/2014/main" id="{8C039E8F-D2CF-B846-9251-94E08D90CFD5}"/>
              </a:ext>
            </a:extLst>
          </p:cNvPr>
          <p:cNvSpPr txBox="1"/>
          <p:nvPr/>
        </p:nvSpPr>
        <p:spPr>
          <a:xfrm>
            <a:off x="2271096" y="3950369"/>
            <a:ext cx="2956259"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59" name="Subtitle 2">
            <a:extLst>
              <a:ext uri="{FF2B5EF4-FFF2-40B4-BE49-F238E27FC236}">
                <a16:creationId xmlns:a16="http://schemas.microsoft.com/office/drawing/2014/main" id="{448384E5-907E-B445-A7C2-59317B930AA5}"/>
              </a:ext>
            </a:extLst>
          </p:cNvPr>
          <p:cNvSpPr txBox="1">
            <a:spLocks/>
          </p:cNvSpPr>
          <p:nvPr/>
        </p:nvSpPr>
        <p:spPr>
          <a:xfrm>
            <a:off x="1520825" y="4535144"/>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nvGrpSpPr>
          <p:cNvPr id="63" name="Group 62">
            <a:extLst>
              <a:ext uri="{FF2B5EF4-FFF2-40B4-BE49-F238E27FC236}">
                <a16:creationId xmlns:a16="http://schemas.microsoft.com/office/drawing/2014/main" id="{F831A22F-EB8B-214D-B470-43E8A06F8811}"/>
              </a:ext>
            </a:extLst>
          </p:cNvPr>
          <p:cNvGrpSpPr/>
          <p:nvPr/>
        </p:nvGrpSpPr>
        <p:grpSpPr>
          <a:xfrm>
            <a:off x="14449367" y="6210036"/>
            <a:ext cx="377687" cy="1232453"/>
            <a:chOff x="10177670" y="8867345"/>
            <a:chExt cx="377687" cy="1232453"/>
          </a:xfrm>
        </p:grpSpPr>
        <p:sp>
          <p:nvSpPr>
            <p:cNvPr id="66" name="Rounded Rectangle 65">
              <a:extLst>
                <a:ext uri="{FF2B5EF4-FFF2-40B4-BE49-F238E27FC236}">
                  <a16:creationId xmlns:a16="http://schemas.microsoft.com/office/drawing/2014/main" id="{ED328FDC-697F-D142-9E65-824E9DE3996A}"/>
                </a:ext>
              </a:extLst>
            </p:cNvPr>
            <p:cNvSpPr/>
            <p:nvPr/>
          </p:nvSpPr>
          <p:spPr>
            <a:xfrm>
              <a:off x="10177670" y="8867345"/>
              <a:ext cx="377687" cy="123245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7" name="Rounded Rectangle 66">
              <a:extLst>
                <a:ext uri="{FF2B5EF4-FFF2-40B4-BE49-F238E27FC236}">
                  <a16:creationId xmlns:a16="http://schemas.microsoft.com/office/drawing/2014/main" id="{AB6612EF-8A72-0449-92C9-33619E110D0C}"/>
                </a:ext>
              </a:extLst>
            </p:cNvPr>
            <p:cNvSpPr/>
            <p:nvPr/>
          </p:nvSpPr>
          <p:spPr>
            <a:xfrm>
              <a:off x="10225383" y="8913506"/>
              <a:ext cx="282260" cy="114013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64" name="TextBox 63">
            <a:extLst>
              <a:ext uri="{FF2B5EF4-FFF2-40B4-BE49-F238E27FC236}">
                <a16:creationId xmlns:a16="http://schemas.microsoft.com/office/drawing/2014/main" id="{53282302-60E5-AB42-9CFE-CA7B28525E61}"/>
              </a:ext>
            </a:extLst>
          </p:cNvPr>
          <p:cNvSpPr txBox="1"/>
          <p:nvPr/>
        </p:nvSpPr>
        <p:spPr>
          <a:xfrm>
            <a:off x="13112793" y="3950369"/>
            <a:ext cx="3050836"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65" name="Subtitle 2">
            <a:extLst>
              <a:ext uri="{FF2B5EF4-FFF2-40B4-BE49-F238E27FC236}">
                <a16:creationId xmlns:a16="http://schemas.microsoft.com/office/drawing/2014/main" id="{B6AA7207-BBDD-A347-A097-DC5D778EFDF1}"/>
              </a:ext>
            </a:extLst>
          </p:cNvPr>
          <p:cNvSpPr txBox="1">
            <a:spLocks/>
          </p:cNvSpPr>
          <p:nvPr/>
        </p:nvSpPr>
        <p:spPr>
          <a:xfrm>
            <a:off x="12409813" y="4535144"/>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nvGrpSpPr>
          <p:cNvPr id="69" name="Group 68">
            <a:extLst>
              <a:ext uri="{FF2B5EF4-FFF2-40B4-BE49-F238E27FC236}">
                <a16:creationId xmlns:a16="http://schemas.microsoft.com/office/drawing/2014/main" id="{3413ED77-33F1-3B40-BC63-BC3676098D31}"/>
              </a:ext>
            </a:extLst>
          </p:cNvPr>
          <p:cNvGrpSpPr/>
          <p:nvPr/>
        </p:nvGrpSpPr>
        <p:grpSpPr>
          <a:xfrm>
            <a:off x="9004321" y="6210036"/>
            <a:ext cx="377687" cy="1232453"/>
            <a:chOff x="10177670" y="8867345"/>
            <a:chExt cx="377687" cy="1232453"/>
          </a:xfrm>
        </p:grpSpPr>
        <p:sp>
          <p:nvSpPr>
            <p:cNvPr id="72" name="Rounded Rectangle 71">
              <a:extLst>
                <a:ext uri="{FF2B5EF4-FFF2-40B4-BE49-F238E27FC236}">
                  <a16:creationId xmlns:a16="http://schemas.microsoft.com/office/drawing/2014/main" id="{B94588B0-5EFB-8748-BAE6-DE5771A843CF}"/>
                </a:ext>
              </a:extLst>
            </p:cNvPr>
            <p:cNvSpPr/>
            <p:nvPr/>
          </p:nvSpPr>
          <p:spPr>
            <a:xfrm>
              <a:off x="10177670" y="8867345"/>
              <a:ext cx="377687" cy="123245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3" name="Rounded Rectangle 72">
              <a:extLst>
                <a:ext uri="{FF2B5EF4-FFF2-40B4-BE49-F238E27FC236}">
                  <a16:creationId xmlns:a16="http://schemas.microsoft.com/office/drawing/2014/main" id="{49BF5A1E-CC29-9842-B301-0211A6A564BB}"/>
                </a:ext>
              </a:extLst>
            </p:cNvPr>
            <p:cNvSpPr/>
            <p:nvPr/>
          </p:nvSpPr>
          <p:spPr>
            <a:xfrm>
              <a:off x="10225383" y="8913506"/>
              <a:ext cx="282260" cy="114013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70" name="TextBox 69">
            <a:extLst>
              <a:ext uri="{FF2B5EF4-FFF2-40B4-BE49-F238E27FC236}">
                <a16:creationId xmlns:a16="http://schemas.microsoft.com/office/drawing/2014/main" id="{3DFD5180-B0FA-274F-A445-CAAB572C634E}"/>
              </a:ext>
            </a:extLst>
          </p:cNvPr>
          <p:cNvSpPr txBox="1"/>
          <p:nvPr/>
        </p:nvSpPr>
        <p:spPr>
          <a:xfrm>
            <a:off x="7674960" y="3950369"/>
            <a:ext cx="3036409"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71" name="Subtitle 2">
            <a:extLst>
              <a:ext uri="{FF2B5EF4-FFF2-40B4-BE49-F238E27FC236}">
                <a16:creationId xmlns:a16="http://schemas.microsoft.com/office/drawing/2014/main" id="{E878E498-BCEA-FD46-B686-F2BD043C6D1E}"/>
              </a:ext>
            </a:extLst>
          </p:cNvPr>
          <p:cNvSpPr txBox="1">
            <a:spLocks/>
          </p:cNvSpPr>
          <p:nvPr/>
        </p:nvSpPr>
        <p:spPr>
          <a:xfrm>
            <a:off x="6964767" y="4535144"/>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4E4563-F0B1-6D49-AB2C-4CC771EB69F7}"/>
              </a:ext>
            </a:extLst>
          </p:cNvPr>
          <p:cNvSpPr txBox="1"/>
          <p:nvPr/>
        </p:nvSpPr>
        <p:spPr>
          <a:xfrm>
            <a:off x="6311287" y="612372"/>
            <a:ext cx="1175514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INTEGRATED PROFIT AND LOSS</a:t>
            </a:r>
          </a:p>
        </p:txBody>
      </p:sp>
      <p:sp>
        <p:nvSpPr>
          <p:cNvPr id="3" name="TextBox 2">
            <a:extLst>
              <a:ext uri="{FF2B5EF4-FFF2-40B4-BE49-F238E27FC236}">
                <a16:creationId xmlns:a16="http://schemas.microsoft.com/office/drawing/2014/main" id="{6123C8FD-1E8E-A64E-A57A-6D4FD6C6C88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TextBox 3">
            <a:extLst>
              <a:ext uri="{FF2B5EF4-FFF2-40B4-BE49-F238E27FC236}">
                <a16:creationId xmlns:a16="http://schemas.microsoft.com/office/drawing/2014/main" id="{A71B9585-ECC2-1048-A3F8-B7F3D993DCE0}"/>
              </a:ext>
            </a:extLst>
          </p:cNvPr>
          <p:cNvSpPr txBox="1"/>
          <p:nvPr/>
        </p:nvSpPr>
        <p:spPr>
          <a:xfrm>
            <a:off x="2079090" y="11422692"/>
            <a:ext cx="2385588" cy="1337546"/>
          </a:xfrm>
          <a:prstGeom prst="rect">
            <a:avLst/>
          </a:prstGeom>
          <a:noFill/>
        </p:spPr>
        <p:txBody>
          <a:bodyPr wrap="none" rtlCol="0" anchor="t"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FINANCIAL</a:t>
            </a:r>
          </a:p>
          <a:p>
            <a:pPr algn="ctr">
              <a:lnSpc>
                <a:spcPts val="5000"/>
              </a:lnSpc>
            </a:pPr>
            <a:r>
              <a:rPr lang="en-US" sz="3200" b="1" dirty="0">
                <a:solidFill>
                  <a:schemeClr val="tx2"/>
                </a:solidFill>
                <a:latin typeface="Poppins" pitchFamily="2" charset="77"/>
                <a:ea typeface="League Spartan" charset="0"/>
                <a:cs typeface="Poppins" pitchFamily="2" charset="77"/>
              </a:rPr>
              <a:t>CAPITAL</a:t>
            </a:r>
          </a:p>
        </p:txBody>
      </p:sp>
      <p:sp>
        <p:nvSpPr>
          <p:cNvPr id="5" name="TextBox 4">
            <a:extLst>
              <a:ext uri="{FF2B5EF4-FFF2-40B4-BE49-F238E27FC236}">
                <a16:creationId xmlns:a16="http://schemas.microsoft.com/office/drawing/2014/main" id="{C537ADDD-8194-7F4C-BC17-105AE769A7C7}"/>
              </a:ext>
            </a:extLst>
          </p:cNvPr>
          <p:cNvSpPr txBox="1"/>
          <p:nvPr/>
        </p:nvSpPr>
        <p:spPr>
          <a:xfrm>
            <a:off x="20146208" y="11422692"/>
            <a:ext cx="1919115" cy="1337546"/>
          </a:xfrm>
          <a:prstGeom prst="rect">
            <a:avLst/>
          </a:prstGeom>
          <a:noFill/>
        </p:spPr>
        <p:txBody>
          <a:bodyPr wrap="none" rtlCol="0" anchor="t"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HUMAN</a:t>
            </a:r>
          </a:p>
          <a:p>
            <a:pPr algn="ctr">
              <a:lnSpc>
                <a:spcPts val="5000"/>
              </a:lnSpc>
            </a:pPr>
            <a:r>
              <a:rPr lang="en-US" sz="3200" b="1" dirty="0">
                <a:solidFill>
                  <a:schemeClr val="tx2"/>
                </a:solidFill>
                <a:latin typeface="Poppins" pitchFamily="2" charset="77"/>
                <a:ea typeface="League Spartan" charset="0"/>
                <a:cs typeface="Poppins" pitchFamily="2" charset="77"/>
              </a:rPr>
              <a:t>CAPITAL</a:t>
            </a:r>
          </a:p>
        </p:txBody>
      </p:sp>
      <p:sp>
        <p:nvSpPr>
          <p:cNvPr id="6" name="TextBox 5">
            <a:extLst>
              <a:ext uri="{FF2B5EF4-FFF2-40B4-BE49-F238E27FC236}">
                <a16:creationId xmlns:a16="http://schemas.microsoft.com/office/drawing/2014/main" id="{F33D9F4E-5AB0-2142-9886-A80DC3DE551D}"/>
              </a:ext>
            </a:extLst>
          </p:cNvPr>
          <p:cNvSpPr txBox="1"/>
          <p:nvPr/>
        </p:nvSpPr>
        <p:spPr>
          <a:xfrm>
            <a:off x="5028711" y="11422692"/>
            <a:ext cx="3619901" cy="1337546"/>
          </a:xfrm>
          <a:prstGeom prst="rect">
            <a:avLst/>
          </a:prstGeom>
          <a:noFill/>
        </p:spPr>
        <p:txBody>
          <a:bodyPr wrap="none" rtlCol="0" anchor="t"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MANUFACTURED</a:t>
            </a:r>
          </a:p>
          <a:p>
            <a:pPr algn="ctr">
              <a:lnSpc>
                <a:spcPts val="5000"/>
              </a:lnSpc>
            </a:pPr>
            <a:r>
              <a:rPr lang="en-US" sz="3200" b="1" dirty="0">
                <a:solidFill>
                  <a:schemeClr val="tx2"/>
                </a:solidFill>
                <a:latin typeface="Poppins" pitchFamily="2" charset="77"/>
                <a:ea typeface="League Spartan" charset="0"/>
                <a:cs typeface="Poppins" pitchFamily="2" charset="77"/>
              </a:rPr>
              <a:t>CAPITAL</a:t>
            </a:r>
          </a:p>
        </p:txBody>
      </p:sp>
      <p:sp>
        <p:nvSpPr>
          <p:cNvPr id="7" name="TextBox 6">
            <a:extLst>
              <a:ext uri="{FF2B5EF4-FFF2-40B4-BE49-F238E27FC236}">
                <a16:creationId xmlns:a16="http://schemas.microsoft.com/office/drawing/2014/main" id="{4336D7AC-E62F-9847-A49F-12455BEE178A}"/>
              </a:ext>
            </a:extLst>
          </p:cNvPr>
          <p:cNvSpPr txBox="1"/>
          <p:nvPr/>
        </p:nvSpPr>
        <p:spPr>
          <a:xfrm>
            <a:off x="8888836" y="11422692"/>
            <a:ext cx="3033202" cy="1337546"/>
          </a:xfrm>
          <a:prstGeom prst="rect">
            <a:avLst/>
          </a:prstGeom>
          <a:noFill/>
        </p:spPr>
        <p:txBody>
          <a:bodyPr wrap="none" rtlCol="0" anchor="t"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INTELLECTUAL</a:t>
            </a:r>
          </a:p>
          <a:p>
            <a:pPr algn="ctr">
              <a:lnSpc>
                <a:spcPts val="5000"/>
              </a:lnSpc>
            </a:pPr>
            <a:r>
              <a:rPr lang="en-US" sz="3200" b="1" dirty="0">
                <a:solidFill>
                  <a:schemeClr val="tx2"/>
                </a:solidFill>
                <a:latin typeface="Poppins" pitchFamily="2" charset="77"/>
                <a:ea typeface="League Spartan" charset="0"/>
                <a:cs typeface="Poppins" pitchFamily="2" charset="77"/>
              </a:rPr>
              <a:t>CAPITAL</a:t>
            </a:r>
          </a:p>
        </p:txBody>
      </p:sp>
      <p:sp>
        <p:nvSpPr>
          <p:cNvPr id="8" name="TextBox 7">
            <a:extLst>
              <a:ext uri="{FF2B5EF4-FFF2-40B4-BE49-F238E27FC236}">
                <a16:creationId xmlns:a16="http://schemas.microsoft.com/office/drawing/2014/main" id="{4589E6B9-9D24-314E-B75D-B340242B94F6}"/>
              </a:ext>
            </a:extLst>
          </p:cNvPr>
          <p:cNvSpPr txBox="1"/>
          <p:nvPr/>
        </p:nvSpPr>
        <p:spPr>
          <a:xfrm>
            <a:off x="12130202" y="11422692"/>
            <a:ext cx="3684021" cy="1337546"/>
          </a:xfrm>
          <a:prstGeom prst="rect">
            <a:avLst/>
          </a:prstGeom>
          <a:noFill/>
        </p:spPr>
        <p:txBody>
          <a:bodyPr wrap="none" rtlCol="0" anchor="t"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ENVIRONMENTAL</a:t>
            </a:r>
          </a:p>
          <a:p>
            <a:pPr algn="ctr">
              <a:lnSpc>
                <a:spcPts val="5000"/>
              </a:lnSpc>
            </a:pPr>
            <a:r>
              <a:rPr lang="en-US" sz="3200" b="1" dirty="0">
                <a:solidFill>
                  <a:schemeClr val="tx2"/>
                </a:solidFill>
                <a:latin typeface="Poppins" pitchFamily="2" charset="77"/>
                <a:ea typeface="League Spartan" charset="0"/>
                <a:cs typeface="Poppins" pitchFamily="2" charset="77"/>
              </a:rPr>
              <a:t>CAPITAL</a:t>
            </a:r>
          </a:p>
        </p:txBody>
      </p:sp>
      <p:sp>
        <p:nvSpPr>
          <p:cNvPr id="9" name="TextBox 8">
            <a:extLst>
              <a:ext uri="{FF2B5EF4-FFF2-40B4-BE49-F238E27FC236}">
                <a16:creationId xmlns:a16="http://schemas.microsoft.com/office/drawing/2014/main" id="{D049B2CD-5860-A348-9A4F-C43D573EC016}"/>
              </a:ext>
            </a:extLst>
          </p:cNvPr>
          <p:cNvSpPr txBox="1"/>
          <p:nvPr/>
        </p:nvSpPr>
        <p:spPr>
          <a:xfrm>
            <a:off x="16579431" y="11422692"/>
            <a:ext cx="1919115" cy="1337546"/>
          </a:xfrm>
          <a:prstGeom prst="rect">
            <a:avLst/>
          </a:prstGeom>
          <a:noFill/>
        </p:spPr>
        <p:txBody>
          <a:bodyPr wrap="none" rtlCol="0" anchor="t"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SOCIAL</a:t>
            </a:r>
          </a:p>
          <a:p>
            <a:pPr algn="ctr">
              <a:lnSpc>
                <a:spcPts val="5000"/>
              </a:lnSpc>
            </a:pPr>
            <a:r>
              <a:rPr lang="en-US" sz="3200" b="1" dirty="0">
                <a:solidFill>
                  <a:schemeClr val="tx2"/>
                </a:solidFill>
                <a:latin typeface="Poppins" pitchFamily="2" charset="77"/>
                <a:ea typeface="League Spartan" charset="0"/>
                <a:cs typeface="Poppins" pitchFamily="2" charset="77"/>
              </a:rPr>
              <a:t>CAPITAL</a:t>
            </a:r>
          </a:p>
        </p:txBody>
      </p:sp>
      <p:sp>
        <p:nvSpPr>
          <p:cNvPr id="10" name="Freeform 719">
            <a:extLst>
              <a:ext uri="{FF2B5EF4-FFF2-40B4-BE49-F238E27FC236}">
                <a16:creationId xmlns:a16="http://schemas.microsoft.com/office/drawing/2014/main" id="{E14B2B88-E120-A44A-8C36-E4245097D5BD}"/>
              </a:ext>
            </a:extLst>
          </p:cNvPr>
          <p:cNvSpPr>
            <a:spLocks noChangeAspect="1"/>
          </p:cNvSpPr>
          <p:nvPr/>
        </p:nvSpPr>
        <p:spPr bwMode="auto">
          <a:xfrm>
            <a:off x="20357987" y="9519467"/>
            <a:ext cx="1495556" cy="1529259"/>
          </a:xfrm>
          <a:custGeom>
            <a:avLst/>
            <a:gdLst>
              <a:gd name="T0" fmla="*/ 1178522 w 166329"/>
              <a:gd name="T1" fmla="*/ 2131328 h 169503"/>
              <a:gd name="T2" fmla="*/ 377385 w 166329"/>
              <a:gd name="T3" fmla="*/ 2772220 h 169503"/>
              <a:gd name="T4" fmla="*/ 2694723 w 166329"/>
              <a:gd name="T5" fmla="*/ 2772220 h 169503"/>
              <a:gd name="T6" fmla="*/ 1893599 w 166329"/>
              <a:gd name="T7" fmla="*/ 2131328 h 169503"/>
              <a:gd name="T8" fmla="*/ 1178522 w 166329"/>
              <a:gd name="T9" fmla="*/ 1764148 h 169503"/>
              <a:gd name="T10" fmla="*/ 1893599 w 166329"/>
              <a:gd name="T11" fmla="*/ 1764148 h 169503"/>
              <a:gd name="T12" fmla="*/ 3072121 w 166329"/>
              <a:gd name="T13" fmla="*/ 2959150 h 169503"/>
              <a:gd name="T14" fmla="*/ 2893350 w 166329"/>
              <a:gd name="T15" fmla="*/ 3139399 h 169503"/>
              <a:gd name="T16" fmla="*/ 178758 w 166329"/>
              <a:gd name="T17" fmla="*/ 3139399 h 169503"/>
              <a:gd name="T18" fmla="*/ 0 w 166329"/>
              <a:gd name="T19" fmla="*/ 2959150 h 169503"/>
              <a:gd name="T20" fmla="*/ 1178522 w 166329"/>
              <a:gd name="T21" fmla="*/ 1764148 h 169503"/>
              <a:gd name="T22" fmla="*/ 1550714 w 166329"/>
              <a:gd name="T23" fmla="*/ 358741 h 169503"/>
              <a:gd name="T24" fmla="*/ 1120105 w 166329"/>
              <a:gd name="T25" fmla="*/ 790539 h 169503"/>
              <a:gd name="T26" fmla="*/ 1550714 w 166329"/>
              <a:gd name="T27" fmla="*/ 1222361 h 169503"/>
              <a:gd name="T28" fmla="*/ 1981347 w 166329"/>
              <a:gd name="T29" fmla="*/ 790539 h 169503"/>
              <a:gd name="T30" fmla="*/ 1550714 w 166329"/>
              <a:gd name="T31" fmla="*/ 358741 h 169503"/>
              <a:gd name="T32" fmla="*/ 1550714 w 166329"/>
              <a:gd name="T33" fmla="*/ 0 h 169503"/>
              <a:gd name="T34" fmla="*/ 2339080 w 166329"/>
              <a:gd name="T35" fmla="*/ 790539 h 169503"/>
              <a:gd name="T36" fmla="*/ 1550714 w 166329"/>
              <a:gd name="T37" fmla="*/ 1581102 h 169503"/>
              <a:gd name="T38" fmla="*/ 762355 w 166329"/>
              <a:gd name="T39" fmla="*/ 790539 h 169503"/>
              <a:gd name="T40" fmla="*/ 1550714 w 166329"/>
              <a:gd name="T41" fmla="*/ 0 h 1695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6329" h="169503">
                <a:moveTo>
                  <a:pt x="63807" y="115075"/>
                </a:moveTo>
                <a:cubicBezTo>
                  <a:pt x="42658" y="115075"/>
                  <a:pt x="24734" y="129853"/>
                  <a:pt x="20432" y="149678"/>
                </a:cubicBezTo>
                <a:lnTo>
                  <a:pt x="145896" y="149678"/>
                </a:lnTo>
                <a:cubicBezTo>
                  <a:pt x="141594" y="129853"/>
                  <a:pt x="123671" y="115075"/>
                  <a:pt x="102522" y="115075"/>
                </a:cubicBezTo>
                <a:lnTo>
                  <a:pt x="63807" y="115075"/>
                </a:lnTo>
                <a:close/>
                <a:moveTo>
                  <a:pt x="63807" y="95250"/>
                </a:moveTo>
                <a:lnTo>
                  <a:pt x="102522" y="95250"/>
                </a:lnTo>
                <a:cubicBezTo>
                  <a:pt x="137651" y="95250"/>
                  <a:pt x="166329" y="124086"/>
                  <a:pt x="166329" y="159771"/>
                </a:cubicBezTo>
                <a:cubicBezTo>
                  <a:pt x="166329" y="165177"/>
                  <a:pt x="162027" y="169503"/>
                  <a:pt x="156650" y="169503"/>
                </a:cubicBezTo>
                <a:lnTo>
                  <a:pt x="9678" y="169503"/>
                </a:lnTo>
                <a:cubicBezTo>
                  <a:pt x="4301" y="169503"/>
                  <a:pt x="0" y="165177"/>
                  <a:pt x="0" y="159771"/>
                </a:cubicBezTo>
                <a:cubicBezTo>
                  <a:pt x="0" y="124086"/>
                  <a:pt x="28677" y="95250"/>
                  <a:pt x="63807" y="95250"/>
                </a:cubicBezTo>
                <a:close/>
                <a:moveTo>
                  <a:pt x="83958" y="19369"/>
                </a:moveTo>
                <a:cubicBezTo>
                  <a:pt x="71046" y="19369"/>
                  <a:pt x="60644" y="29771"/>
                  <a:pt x="60644" y="42683"/>
                </a:cubicBezTo>
                <a:cubicBezTo>
                  <a:pt x="60644" y="55596"/>
                  <a:pt x="71046" y="65998"/>
                  <a:pt x="83958" y="65998"/>
                </a:cubicBezTo>
                <a:cubicBezTo>
                  <a:pt x="96871" y="65998"/>
                  <a:pt x="107273" y="55596"/>
                  <a:pt x="107273" y="42683"/>
                </a:cubicBezTo>
                <a:cubicBezTo>
                  <a:pt x="107273" y="29771"/>
                  <a:pt x="96871" y="19369"/>
                  <a:pt x="83958" y="19369"/>
                </a:cubicBezTo>
                <a:close/>
                <a:moveTo>
                  <a:pt x="83958" y="0"/>
                </a:moveTo>
                <a:cubicBezTo>
                  <a:pt x="107631" y="0"/>
                  <a:pt x="126641" y="19010"/>
                  <a:pt x="126641" y="42683"/>
                </a:cubicBezTo>
                <a:cubicBezTo>
                  <a:pt x="126641" y="65998"/>
                  <a:pt x="107631" y="85367"/>
                  <a:pt x="83958" y="85367"/>
                </a:cubicBezTo>
                <a:cubicBezTo>
                  <a:pt x="60644" y="85367"/>
                  <a:pt x="41275" y="65998"/>
                  <a:pt x="41275" y="42683"/>
                </a:cubicBezTo>
                <a:cubicBezTo>
                  <a:pt x="41275" y="19010"/>
                  <a:pt x="60644" y="0"/>
                  <a:pt x="83958" y="0"/>
                </a:cubicBezTo>
                <a:close/>
              </a:path>
            </a:pathLst>
          </a:custGeom>
          <a:solidFill>
            <a:schemeClr val="accent6"/>
          </a:solidFill>
          <a:ln>
            <a:noFill/>
          </a:ln>
        </p:spPr>
        <p:txBody>
          <a:bodyPr anchor="ctr"/>
          <a:lstStyle/>
          <a:p>
            <a:endParaRPr lang="en-US" dirty="0">
              <a:latin typeface="Lato Light" panose="020F0502020204030203" pitchFamily="34" charset="0"/>
            </a:endParaRPr>
          </a:p>
        </p:txBody>
      </p:sp>
      <p:sp>
        <p:nvSpPr>
          <p:cNvPr id="11" name="Freeform 704">
            <a:extLst>
              <a:ext uri="{FF2B5EF4-FFF2-40B4-BE49-F238E27FC236}">
                <a16:creationId xmlns:a16="http://schemas.microsoft.com/office/drawing/2014/main" id="{34E643ED-D15B-2144-8AF9-20478779FFDD}"/>
              </a:ext>
            </a:extLst>
          </p:cNvPr>
          <p:cNvSpPr>
            <a:spLocks noChangeAspect="1"/>
          </p:cNvSpPr>
          <p:nvPr/>
        </p:nvSpPr>
        <p:spPr bwMode="auto">
          <a:xfrm>
            <a:off x="13093838" y="9304614"/>
            <a:ext cx="1756749" cy="1744112"/>
          </a:xfrm>
          <a:custGeom>
            <a:avLst/>
            <a:gdLst>
              <a:gd name="T0" fmla="*/ 365238 w 194903"/>
              <a:gd name="T1" fmla="*/ 545373 h 193318"/>
              <a:gd name="T2" fmla="*/ 331458 w 194903"/>
              <a:gd name="T3" fmla="*/ 657063 h 193318"/>
              <a:gd name="T4" fmla="*/ 296425 w 194903"/>
              <a:gd name="T5" fmla="*/ 545373 h 193318"/>
              <a:gd name="T6" fmla="*/ 460630 w 194903"/>
              <a:gd name="T7" fmla="*/ 461101 h 193318"/>
              <a:gd name="T8" fmla="*/ 562173 w 194903"/>
              <a:gd name="T9" fmla="*/ 516523 h 193318"/>
              <a:gd name="T10" fmla="*/ 539206 w 194903"/>
              <a:gd name="T11" fmla="*/ 570742 h 193318"/>
              <a:gd name="T12" fmla="*/ 460630 w 194903"/>
              <a:gd name="T13" fmla="*/ 506884 h 193318"/>
              <a:gd name="T14" fmla="*/ 154566 w 194903"/>
              <a:gd name="T15" fmla="*/ 461101 h 193318"/>
              <a:gd name="T16" fmla="*/ 200938 w 194903"/>
              <a:gd name="T17" fmla="*/ 506884 h 193318"/>
              <a:gd name="T18" fmla="*/ 122840 w 194903"/>
              <a:gd name="T19" fmla="*/ 570742 h 193318"/>
              <a:gd name="T20" fmla="*/ 98434 w 194903"/>
              <a:gd name="T21" fmla="*/ 516523 h 193318"/>
              <a:gd name="T22" fmla="*/ 550410 w 194903"/>
              <a:gd name="T23" fmla="*/ 296766 h 193318"/>
              <a:gd name="T24" fmla="*/ 661690 w 194903"/>
              <a:gd name="T25" fmla="*/ 328552 h 193318"/>
              <a:gd name="T26" fmla="*/ 550410 w 194903"/>
              <a:gd name="T27" fmla="*/ 360338 h 193318"/>
              <a:gd name="T28" fmla="*/ 550410 w 194903"/>
              <a:gd name="T29" fmla="*/ 296766 h 193318"/>
              <a:gd name="T30" fmla="*/ 111562 w 194903"/>
              <a:gd name="T31" fmla="*/ 296766 h 193318"/>
              <a:gd name="T32" fmla="*/ 111562 w 194903"/>
              <a:gd name="T33" fmla="*/ 360338 h 193318"/>
              <a:gd name="T34" fmla="*/ 0 w 194903"/>
              <a:gd name="T35" fmla="*/ 328552 h 193318"/>
              <a:gd name="T36" fmla="*/ 330850 w 194903"/>
              <a:gd name="T37" fmla="*/ 243706 h 193318"/>
              <a:gd name="T38" fmla="*/ 330850 w 194903"/>
              <a:gd name="T39" fmla="*/ 418755 h 193318"/>
              <a:gd name="T40" fmla="*/ 330850 w 194903"/>
              <a:gd name="T41" fmla="*/ 243706 h 193318"/>
              <a:gd name="T42" fmla="*/ 483844 w 194903"/>
              <a:gd name="T43" fmla="*/ 331230 h 193318"/>
              <a:gd name="T44" fmla="*/ 177856 w 194903"/>
              <a:gd name="T45" fmla="*/ 331230 h 193318"/>
              <a:gd name="T46" fmla="*/ 516239 w 194903"/>
              <a:gd name="T47" fmla="*/ 98380 h 193318"/>
              <a:gd name="T48" fmla="*/ 562173 w 194903"/>
              <a:gd name="T49" fmla="*/ 144167 h 193318"/>
              <a:gd name="T50" fmla="*/ 483597 w 194903"/>
              <a:gd name="T51" fmla="*/ 209231 h 193318"/>
              <a:gd name="T52" fmla="*/ 460630 w 194903"/>
              <a:gd name="T53" fmla="*/ 153802 h 193318"/>
              <a:gd name="T54" fmla="*/ 98434 w 194903"/>
              <a:gd name="T55" fmla="*/ 98380 h 193318"/>
              <a:gd name="T56" fmla="*/ 200938 w 194903"/>
              <a:gd name="T57" fmla="*/ 153802 h 193318"/>
              <a:gd name="T58" fmla="*/ 177750 w 194903"/>
              <a:gd name="T59" fmla="*/ 209231 h 193318"/>
              <a:gd name="T60" fmla="*/ 98434 w 194903"/>
              <a:gd name="T61" fmla="*/ 144167 h 193318"/>
              <a:gd name="T62" fmla="*/ 331458 w 194903"/>
              <a:gd name="T63" fmla="*/ 0 h 193318"/>
              <a:gd name="T64" fmla="*/ 365238 w 194903"/>
              <a:gd name="T65" fmla="*/ 111405 h 193318"/>
              <a:gd name="T66" fmla="*/ 296425 w 194903"/>
              <a:gd name="T67" fmla="*/ 111405 h 193318"/>
              <a:gd name="T68" fmla="*/ 331458 w 194903"/>
              <a:gd name="T69" fmla="*/ 0 h 1933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4903" h="193318">
                <a:moveTo>
                  <a:pt x="97632" y="150813"/>
                </a:moveTo>
                <a:cubicBezTo>
                  <a:pt x="102791" y="150813"/>
                  <a:pt x="107582" y="155099"/>
                  <a:pt x="107582" y="160457"/>
                </a:cubicBezTo>
                <a:lnTo>
                  <a:pt x="107582" y="183674"/>
                </a:lnTo>
                <a:cubicBezTo>
                  <a:pt x="107582" y="189032"/>
                  <a:pt x="102791" y="193318"/>
                  <a:pt x="97632" y="193318"/>
                </a:cubicBezTo>
                <a:cubicBezTo>
                  <a:pt x="92104" y="193318"/>
                  <a:pt x="87313" y="189032"/>
                  <a:pt x="87313" y="183674"/>
                </a:cubicBezTo>
                <a:lnTo>
                  <a:pt x="87313" y="160457"/>
                </a:lnTo>
                <a:cubicBezTo>
                  <a:pt x="87313" y="155099"/>
                  <a:pt x="92104" y="150813"/>
                  <a:pt x="97632" y="150813"/>
                </a:cubicBezTo>
                <a:close/>
                <a:moveTo>
                  <a:pt x="135680" y="135663"/>
                </a:moveTo>
                <a:cubicBezTo>
                  <a:pt x="139597" y="131763"/>
                  <a:pt x="145294" y="131763"/>
                  <a:pt x="149211" y="135663"/>
                </a:cubicBezTo>
                <a:lnTo>
                  <a:pt x="165590" y="151969"/>
                </a:lnTo>
                <a:cubicBezTo>
                  <a:pt x="169507" y="155514"/>
                  <a:pt x="169507" y="161540"/>
                  <a:pt x="165590" y="165439"/>
                </a:cubicBezTo>
                <a:cubicBezTo>
                  <a:pt x="163810" y="167212"/>
                  <a:pt x="161317" y="167921"/>
                  <a:pt x="158825" y="167921"/>
                </a:cubicBezTo>
                <a:cubicBezTo>
                  <a:pt x="156332" y="167921"/>
                  <a:pt x="153840" y="167212"/>
                  <a:pt x="152060" y="165439"/>
                </a:cubicBezTo>
                <a:lnTo>
                  <a:pt x="135680" y="149133"/>
                </a:lnTo>
                <a:cubicBezTo>
                  <a:pt x="131763" y="145588"/>
                  <a:pt x="131763" y="139207"/>
                  <a:pt x="135680" y="135663"/>
                </a:cubicBezTo>
                <a:close/>
                <a:moveTo>
                  <a:pt x="45528" y="135663"/>
                </a:moveTo>
                <a:cubicBezTo>
                  <a:pt x="49482" y="131763"/>
                  <a:pt x="55593" y="131763"/>
                  <a:pt x="59187" y="135663"/>
                </a:cubicBezTo>
                <a:cubicBezTo>
                  <a:pt x="63141" y="139207"/>
                  <a:pt x="63141" y="145588"/>
                  <a:pt x="59187" y="149133"/>
                </a:cubicBezTo>
                <a:lnTo>
                  <a:pt x="42653" y="165439"/>
                </a:lnTo>
                <a:cubicBezTo>
                  <a:pt x="40855" y="167212"/>
                  <a:pt x="38699" y="167921"/>
                  <a:pt x="36183" y="167921"/>
                </a:cubicBezTo>
                <a:cubicBezTo>
                  <a:pt x="33307" y="167921"/>
                  <a:pt x="31151" y="167212"/>
                  <a:pt x="28994" y="165439"/>
                </a:cubicBezTo>
                <a:cubicBezTo>
                  <a:pt x="25400" y="161540"/>
                  <a:pt x="25400" y="155514"/>
                  <a:pt x="28994" y="151969"/>
                </a:cubicBezTo>
                <a:lnTo>
                  <a:pt x="45528" y="135663"/>
                </a:lnTo>
                <a:close/>
                <a:moveTo>
                  <a:pt x="162125" y="87313"/>
                </a:moveTo>
                <a:lnTo>
                  <a:pt x="185178" y="87313"/>
                </a:lnTo>
                <a:cubicBezTo>
                  <a:pt x="190941" y="87313"/>
                  <a:pt x="194903" y="91470"/>
                  <a:pt x="194903" y="96665"/>
                </a:cubicBezTo>
                <a:cubicBezTo>
                  <a:pt x="194903" y="101861"/>
                  <a:pt x="190941" y="106017"/>
                  <a:pt x="185178" y="106017"/>
                </a:cubicBezTo>
                <a:lnTo>
                  <a:pt x="162125" y="106017"/>
                </a:lnTo>
                <a:cubicBezTo>
                  <a:pt x="156362" y="106017"/>
                  <a:pt x="152400" y="101861"/>
                  <a:pt x="152400" y="96665"/>
                </a:cubicBezTo>
                <a:cubicBezTo>
                  <a:pt x="152400" y="91470"/>
                  <a:pt x="156362" y="87313"/>
                  <a:pt x="162125" y="87313"/>
                </a:cubicBezTo>
                <a:close/>
                <a:moveTo>
                  <a:pt x="10001" y="87313"/>
                </a:moveTo>
                <a:lnTo>
                  <a:pt x="32861" y="87313"/>
                </a:lnTo>
                <a:cubicBezTo>
                  <a:pt x="38219" y="87313"/>
                  <a:pt x="42506" y="91470"/>
                  <a:pt x="42506" y="96665"/>
                </a:cubicBezTo>
                <a:cubicBezTo>
                  <a:pt x="42506" y="101861"/>
                  <a:pt x="38219" y="106017"/>
                  <a:pt x="32861" y="106017"/>
                </a:cubicBezTo>
                <a:lnTo>
                  <a:pt x="10001" y="106017"/>
                </a:lnTo>
                <a:cubicBezTo>
                  <a:pt x="4286" y="106017"/>
                  <a:pt x="0" y="101861"/>
                  <a:pt x="0" y="96665"/>
                </a:cubicBezTo>
                <a:cubicBezTo>
                  <a:pt x="0" y="91470"/>
                  <a:pt x="4286" y="87313"/>
                  <a:pt x="10001" y="87313"/>
                </a:cubicBezTo>
                <a:close/>
                <a:moveTo>
                  <a:pt x="97453" y="71702"/>
                </a:moveTo>
                <a:cubicBezTo>
                  <a:pt x="83504" y="71702"/>
                  <a:pt x="72059" y="83147"/>
                  <a:pt x="72059" y="97453"/>
                </a:cubicBezTo>
                <a:cubicBezTo>
                  <a:pt x="72059" y="111402"/>
                  <a:pt x="83504" y="123204"/>
                  <a:pt x="97453" y="123204"/>
                </a:cubicBezTo>
                <a:cubicBezTo>
                  <a:pt x="111759" y="123204"/>
                  <a:pt x="123204" y="111402"/>
                  <a:pt x="123204" y="97453"/>
                </a:cubicBezTo>
                <a:cubicBezTo>
                  <a:pt x="123204" y="83147"/>
                  <a:pt x="111759" y="71702"/>
                  <a:pt x="97453" y="71702"/>
                </a:cubicBezTo>
                <a:close/>
                <a:moveTo>
                  <a:pt x="97453" y="52388"/>
                </a:moveTo>
                <a:cubicBezTo>
                  <a:pt x="122489" y="52388"/>
                  <a:pt x="142518" y="72775"/>
                  <a:pt x="142518" y="97453"/>
                </a:cubicBezTo>
                <a:cubicBezTo>
                  <a:pt x="142518" y="122131"/>
                  <a:pt x="122489" y="142518"/>
                  <a:pt x="97453" y="142518"/>
                </a:cubicBezTo>
                <a:cubicBezTo>
                  <a:pt x="72775" y="142518"/>
                  <a:pt x="52388" y="122131"/>
                  <a:pt x="52388" y="97453"/>
                </a:cubicBezTo>
                <a:cubicBezTo>
                  <a:pt x="52388" y="72775"/>
                  <a:pt x="72775" y="52388"/>
                  <a:pt x="97453" y="52388"/>
                </a:cubicBezTo>
                <a:close/>
                <a:moveTo>
                  <a:pt x="152060" y="28945"/>
                </a:moveTo>
                <a:cubicBezTo>
                  <a:pt x="155620" y="25400"/>
                  <a:pt x="162030" y="25400"/>
                  <a:pt x="165590" y="28945"/>
                </a:cubicBezTo>
                <a:cubicBezTo>
                  <a:pt x="169507" y="32844"/>
                  <a:pt x="169507" y="38871"/>
                  <a:pt x="165590" y="42416"/>
                </a:cubicBezTo>
                <a:lnTo>
                  <a:pt x="149211" y="58723"/>
                </a:lnTo>
                <a:cubicBezTo>
                  <a:pt x="147431" y="60495"/>
                  <a:pt x="144938" y="61559"/>
                  <a:pt x="142445" y="61559"/>
                </a:cubicBezTo>
                <a:cubicBezTo>
                  <a:pt x="139953" y="61559"/>
                  <a:pt x="137460" y="60495"/>
                  <a:pt x="135680" y="58723"/>
                </a:cubicBezTo>
                <a:cubicBezTo>
                  <a:pt x="131763" y="55178"/>
                  <a:pt x="131763" y="48796"/>
                  <a:pt x="135680" y="45251"/>
                </a:cubicBezTo>
                <a:lnTo>
                  <a:pt x="152060" y="28945"/>
                </a:lnTo>
                <a:close/>
                <a:moveTo>
                  <a:pt x="28994" y="28945"/>
                </a:moveTo>
                <a:cubicBezTo>
                  <a:pt x="32948" y="25400"/>
                  <a:pt x="39058" y="25400"/>
                  <a:pt x="42653" y="28945"/>
                </a:cubicBezTo>
                <a:lnTo>
                  <a:pt x="59187" y="45251"/>
                </a:lnTo>
                <a:cubicBezTo>
                  <a:pt x="63141" y="48796"/>
                  <a:pt x="63141" y="55178"/>
                  <a:pt x="59187" y="58723"/>
                </a:cubicBezTo>
                <a:cubicBezTo>
                  <a:pt x="57390" y="60495"/>
                  <a:pt x="54874" y="61559"/>
                  <a:pt x="52357" y="61559"/>
                </a:cubicBezTo>
                <a:cubicBezTo>
                  <a:pt x="49841" y="61559"/>
                  <a:pt x="47325" y="60495"/>
                  <a:pt x="45528" y="58723"/>
                </a:cubicBezTo>
                <a:lnTo>
                  <a:pt x="28994" y="42416"/>
                </a:lnTo>
                <a:cubicBezTo>
                  <a:pt x="25400" y="38871"/>
                  <a:pt x="25400" y="32844"/>
                  <a:pt x="28994" y="28945"/>
                </a:cubicBezTo>
                <a:close/>
                <a:moveTo>
                  <a:pt x="97632" y="0"/>
                </a:moveTo>
                <a:cubicBezTo>
                  <a:pt x="102791" y="0"/>
                  <a:pt x="107582" y="4322"/>
                  <a:pt x="107582" y="9725"/>
                </a:cubicBezTo>
                <a:lnTo>
                  <a:pt x="107582" y="32777"/>
                </a:lnTo>
                <a:cubicBezTo>
                  <a:pt x="107582" y="38540"/>
                  <a:pt x="102791" y="42503"/>
                  <a:pt x="97632" y="42503"/>
                </a:cubicBezTo>
                <a:cubicBezTo>
                  <a:pt x="92104" y="42503"/>
                  <a:pt x="87313" y="38540"/>
                  <a:pt x="87313" y="32777"/>
                </a:cubicBezTo>
                <a:lnTo>
                  <a:pt x="87313" y="9725"/>
                </a:lnTo>
                <a:cubicBezTo>
                  <a:pt x="87313" y="4322"/>
                  <a:pt x="92104" y="0"/>
                  <a:pt x="97632" y="0"/>
                </a:cubicBezTo>
                <a:close/>
              </a:path>
            </a:pathLst>
          </a:custGeom>
          <a:solidFill>
            <a:schemeClr val="accent4"/>
          </a:solidFill>
          <a:ln>
            <a:noFill/>
          </a:ln>
        </p:spPr>
        <p:txBody>
          <a:bodyPr anchor="ctr"/>
          <a:lstStyle/>
          <a:p>
            <a:endParaRPr lang="en-US" dirty="0">
              <a:latin typeface="Lato Light" panose="020F0502020204030203" pitchFamily="34" charset="0"/>
            </a:endParaRPr>
          </a:p>
        </p:txBody>
      </p:sp>
      <p:sp>
        <p:nvSpPr>
          <p:cNvPr id="12" name="Freeform 518">
            <a:extLst>
              <a:ext uri="{FF2B5EF4-FFF2-40B4-BE49-F238E27FC236}">
                <a16:creationId xmlns:a16="http://schemas.microsoft.com/office/drawing/2014/main" id="{CA7FEB63-72BF-D944-A98C-012F28A5DACD}"/>
              </a:ext>
            </a:extLst>
          </p:cNvPr>
          <p:cNvSpPr>
            <a:spLocks noChangeAspect="1"/>
          </p:cNvSpPr>
          <p:nvPr/>
        </p:nvSpPr>
        <p:spPr bwMode="auto">
          <a:xfrm>
            <a:off x="9680831" y="9308826"/>
            <a:ext cx="1449213" cy="1739900"/>
          </a:xfrm>
          <a:custGeom>
            <a:avLst/>
            <a:gdLst>
              <a:gd name="T0" fmla="*/ 2147483646 w 447"/>
              <a:gd name="T1" fmla="*/ 2147483646 h 534"/>
              <a:gd name="T2" fmla="*/ 2147483646 w 447"/>
              <a:gd name="T3" fmla="*/ 2147483646 h 534"/>
              <a:gd name="T4" fmla="*/ 2147483646 w 447"/>
              <a:gd name="T5" fmla="*/ 2147483646 h 534"/>
              <a:gd name="T6" fmla="*/ 2147483646 w 447"/>
              <a:gd name="T7" fmla="*/ 2147483646 h 534"/>
              <a:gd name="T8" fmla="*/ 2147483646 w 447"/>
              <a:gd name="T9" fmla="*/ 2147483646 h 534"/>
              <a:gd name="T10" fmla="*/ 2147483646 w 447"/>
              <a:gd name="T11" fmla="*/ 2147483646 h 534"/>
              <a:gd name="T12" fmla="*/ 2147483646 w 447"/>
              <a:gd name="T13" fmla="*/ 2147483646 h 534"/>
              <a:gd name="T14" fmla="*/ 2147483646 w 447"/>
              <a:gd name="T15" fmla="*/ 2147483646 h 534"/>
              <a:gd name="T16" fmla="*/ 2147483646 w 447"/>
              <a:gd name="T17" fmla="*/ 2147483646 h 534"/>
              <a:gd name="T18" fmla="*/ 2147483646 w 447"/>
              <a:gd name="T19" fmla="*/ 2147483646 h 534"/>
              <a:gd name="T20" fmla="*/ 2147483646 w 447"/>
              <a:gd name="T21" fmla="*/ 2147483646 h 534"/>
              <a:gd name="T22" fmla="*/ 2147483646 w 447"/>
              <a:gd name="T23" fmla="*/ 2147483646 h 534"/>
              <a:gd name="T24" fmla="*/ 2147483646 w 447"/>
              <a:gd name="T25" fmla="*/ 2147483646 h 534"/>
              <a:gd name="T26" fmla="*/ 2147483646 w 447"/>
              <a:gd name="T27" fmla="*/ 2147483646 h 534"/>
              <a:gd name="T28" fmla="*/ 2147483646 w 447"/>
              <a:gd name="T29" fmla="*/ 2147483646 h 534"/>
              <a:gd name="T30" fmla="*/ 2147483646 w 447"/>
              <a:gd name="T31" fmla="*/ 2147483646 h 534"/>
              <a:gd name="T32" fmla="*/ 2147483646 w 447"/>
              <a:gd name="T33" fmla="*/ 2147483646 h 534"/>
              <a:gd name="T34" fmla="*/ 2147483646 w 447"/>
              <a:gd name="T35" fmla="*/ 2147483646 h 534"/>
              <a:gd name="T36" fmla="*/ 2147483646 w 447"/>
              <a:gd name="T37" fmla="*/ 2147483646 h 534"/>
              <a:gd name="T38" fmla="*/ 2147483646 w 447"/>
              <a:gd name="T39" fmla="*/ 2147483646 h 534"/>
              <a:gd name="T40" fmla="*/ 2147483646 w 447"/>
              <a:gd name="T41" fmla="*/ 2147483646 h 534"/>
              <a:gd name="T42" fmla="*/ 2147483646 w 447"/>
              <a:gd name="T43" fmla="*/ 2147483646 h 534"/>
              <a:gd name="T44" fmla="*/ 2147483646 w 447"/>
              <a:gd name="T45" fmla="*/ 2147483646 h 534"/>
              <a:gd name="T46" fmla="*/ 2147483646 w 447"/>
              <a:gd name="T47" fmla="*/ 2147483646 h 534"/>
              <a:gd name="T48" fmla="*/ 2147483646 w 447"/>
              <a:gd name="T49" fmla="*/ 2147483646 h 534"/>
              <a:gd name="T50" fmla="*/ 2147483646 w 447"/>
              <a:gd name="T51" fmla="*/ 2147483646 h 534"/>
              <a:gd name="T52" fmla="*/ 2147483646 w 447"/>
              <a:gd name="T53" fmla="*/ 2147483646 h 534"/>
              <a:gd name="T54" fmla="*/ 2147483646 w 447"/>
              <a:gd name="T55" fmla="*/ 2147483646 h 534"/>
              <a:gd name="T56" fmla="*/ 2147483646 w 447"/>
              <a:gd name="T57" fmla="*/ 2147483646 h 534"/>
              <a:gd name="T58" fmla="*/ 2147483646 w 447"/>
              <a:gd name="T59" fmla="*/ 2147483646 h 534"/>
              <a:gd name="T60" fmla="*/ 2147483646 w 447"/>
              <a:gd name="T61" fmla="*/ 2147483646 h 534"/>
              <a:gd name="T62" fmla="*/ 2147483646 w 447"/>
              <a:gd name="T63" fmla="*/ 2147483646 h 534"/>
              <a:gd name="T64" fmla="*/ 2147483646 w 447"/>
              <a:gd name="T65" fmla="*/ 2147483646 h 534"/>
              <a:gd name="T66" fmla="*/ 2147483646 w 447"/>
              <a:gd name="T67" fmla="*/ 2147483646 h 534"/>
              <a:gd name="T68" fmla="*/ 2147483646 w 447"/>
              <a:gd name="T69" fmla="*/ 2147483646 h 534"/>
              <a:gd name="T70" fmla="*/ 2147483646 w 447"/>
              <a:gd name="T71" fmla="*/ 2147483646 h 534"/>
              <a:gd name="T72" fmla="*/ 2147483646 w 447"/>
              <a:gd name="T73" fmla="*/ 2147483646 h 534"/>
              <a:gd name="T74" fmla="*/ 2147483646 w 447"/>
              <a:gd name="T75" fmla="*/ 2147483646 h 534"/>
              <a:gd name="T76" fmla="*/ 2147483646 w 447"/>
              <a:gd name="T77" fmla="*/ 0 h 534"/>
              <a:gd name="T78" fmla="*/ 2147483646 w 447"/>
              <a:gd name="T79" fmla="*/ 0 h 534"/>
              <a:gd name="T80" fmla="*/ 2147483646 w 447"/>
              <a:gd name="T81" fmla="*/ 0 h 534"/>
              <a:gd name="T82" fmla="*/ 2147483646 w 447"/>
              <a:gd name="T83" fmla="*/ 0 h 534"/>
              <a:gd name="T84" fmla="*/ 2147483646 w 447"/>
              <a:gd name="T85" fmla="*/ 0 h 534"/>
              <a:gd name="T86" fmla="*/ 2147483646 w 447"/>
              <a:gd name="T87" fmla="*/ 0 h 534"/>
              <a:gd name="T88" fmla="*/ 2147483646 w 447"/>
              <a:gd name="T89" fmla="*/ 2147483646 h 534"/>
              <a:gd name="T90" fmla="*/ 2147483646 w 447"/>
              <a:gd name="T91" fmla="*/ 2147483646 h 534"/>
              <a:gd name="T92" fmla="*/ 2147483646 w 447"/>
              <a:gd name="T93" fmla="*/ 2147483646 h 534"/>
              <a:gd name="T94" fmla="*/ 2147483646 w 447"/>
              <a:gd name="T95" fmla="*/ 2147483646 h 534"/>
              <a:gd name="T96" fmla="*/ 2147483646 w 447"/>
              <a:gd name="T97" fmla="*/ 2147483646 h 534"/>
              <a:gd name="T98" fmla="*/ 2147483646 w 447"/>
              <a:gd name="T99" fmla="*/ 2147483646 h 534"/>
              <a:gd name="T100" fmla="*/ 2147483646 w 447"/>
              <a:gd name="T101" fmla="*/ 2147483646 h 534"/>
              <a:gd name="T102" fmla="*/ 2147483646 w 447"/>
              <a:gd name="T103" fmla="*/ 2147483646 h 534"/>
              <a:gd name="T104" fmla="*/ 2147483646 w 447"/>
              <a:gd name="T105" fmla="*/ 2147483646 h 534"/>
              <a:gd name="T106" fmla="*/ 2147483646 w 447"/>
              <a:gd name="T107" fmla="*/ 2147483646 h 534"/>
              <a:gd name="T108" fmla="*/ 2147483646 w 447"/>
              <a:gd name="T109" fmla="*/ 2147483646 h 534"/>
              <a:gd name="T110" fmla="*/ 2147483646 w 447"/>
              <a:gd name="T111" fmla="*/ 2147483646 h 534"/>
              <a:gd name="T112" fmla="*/ 2147483646 w 447"/>
              <a:gd name="T113" fmla="*/ 2147483646 h 534"/>
              <a:gd name="T114" fmla="*/ 2147483646 w 447"/>
              <a:gd name="T115" fmla="*/ 2147483646 h 534"/>
              <a:gd name="T116" fmla="*/ 2147483646 w 447"/>
              <a:gd name="T117" fmla="*/ 2147483646 h 534"/>
              <a:gd name="T118" fmla="*/ 2147483646 w 447"/>
              <a:gd name="T119" fmla="*/ 2147483646 h 534"/>
              <a:gd name="T120" fmla="*/ 2147483646 w 447"/>
              <a:gd name="T121" fmla="*/ 2147483646 h 534"/>
              <a:gd name="T122" fmla="*/ 2147483646 w 447"/>
              <a:gd name="T123" fmla="*/ 2147483646 h 534"/>
              <a:gd name="T124" fmla="*/ 2147483646 w 447"/>
              <a:gd name="T125" fmla="*/ 2147483646 h 5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7" h="534">
                <a:moveTo>
                  <a:pt x="226" y="405"/>
                </a:moveTo>
                <a:lnTo>
                  <a:pt x="226" y="405"/>
                </a:lnTo>
                <a:cubicBezTo>
                  <a:pt x="224" y="405"/>
                  <a:pt x="224" y="405"/>
                  <a:pt x="223" y="405"/>
                </a:cubicBezTo>
                <a:cubicBezTo>
                  <a:pt x="222" y="405"/>
                  <a:pt x="221" y="405"/>
                  <a:pt x="220" y="405"/>
                </a:cubicBezTo>
                <a:lnTo>
                  <a:pt x="66" y="405"/>
                </a:lnTo>
                <a:cubicBezTo>
                  <a:pt x="80" y="364"/>
                  <a:pt x="95" y="323"/>
                  <a:pt x="95" y="279"/>
                </a:cubicBezTo>
                <a:lnTo>
                  <a:pt x="95" y="208"/>
                </a:lnTo>
                <a:cubicBezTo>
                  <a:pt x="95" y="123"/>
                  <a:pt x="151" y="54"/>
                  <a:pt x="221" y="54"/>
                </a:cubicBezTo>
                <a:cubicBezTo>
                  <a:pt x="222" y="54"/>
                  <a:pt x="222" y="54"/>
                  <a:pt x="223" y="54"/>
                </a:cubicBezTo>
                <a:cubicBezTo>
                  <a:pt x="224" y="54"/>
                  <a:pt x="225" y="54"/>
                  <a:pt x="226" y="54"/>
                </a:cubicBezTo>
                <a:cubicBezTo>
                  <a:pt x="296" y="54"/>
                  <a:pt x="353" y="123"/>
                  <a:pt x="353" y="208"/>
                </a:cubicBezTo>
                <a:lnTo>
                  <a:pt x="353" y="279"/>
                </a:lnTo>
                <a:cubicBezTo>
                  <a:pt x="353" y="323"/>
                  <a:pt x="365" y="364"/>
                  <a:pt x="379" y="405"/>
                </a:cubicBezTo>
                <a:lnTo>
                  <a:pt x="226" y="405"/>
                </a:lnTo>
                <a:close/>
                <a:moveTo>
                  <a:pt x="223" y="479"/>
                </a:moveTo>
                <a:lnTo>
                  <a:pt x="223" y="479"/>
                </a:lnTo>
                <a:cubicBezTo>
                  <a:pt x="208" y="479"/>
                  <a:pt x="195" y="473"/>
                  <a:pt x="188" y="459"/>
                </a:cubicBezTo>
                <a:lnTo>
                  <a:pt x="220" y="459"/>
                </a:lnTo>
                <a:cubicBezTo>
                  <a:pt x="221" y="459"/>
                  <a:pt x="222" y="459"/>
                  <a:pt x="223" y="459"/>
                </a:cubicBezTo>
                <a:cubicBezTo>
                  <a:pt x="224" y="459"/>
                  <a:pt x="224" y="459"/>
                  <a:pt x="226" y="459"/>
                </a:cubicBezTo>
                <a:lnTo>
                  <a:pt x="258" y="459"/>
                </a:lnTo>
                <a:cubicBezTo>
                  <a:pt x="251" y="473"/>
                  <a:pt x="238" y="479"/>
                  <a:pt x="223" y="479"/>
                </a:cubicBezTo>
                <a:close/>
                <a:moveTo>
                  <a:pt x="443" y="423"/>
                </a:moveTo>
                <a:lnTo>
                  <a:pt x="439" y="410"/>
                </a:lnTo>
                <a:cubicBezTo>
                  <a:pt x="423" y="367"/>
                  <a:pt x="407" y="322"/>
                  <a:pt x="407" y="279"/>
                </a:cubicBezTo>
                <a:lnTo>
                  <a:pt x="407" y="208"/>
                </a:lnTo>
                <a:cubicBezTo>
                  <a:pt x="407" y="93"/>
                  <a:pt x="325" y="0"/>
                  <a:pt x="226" y="0"/>
                </a:cubicBezTo>
                <a:cubicBezTo>
                  <a:pt x="225" y="0"/>
                  <a:pt x="224" y="0"/>
                  <a:pt x="223" y="0"/>
                </a:cubicBezTo>
                <a:cubicBezTo>
                  <a:pt x="222" y="0"/>
                  <a:pt x="222" y="0"/>
                  <a:pt x="221" y="0"/>
                </a:cubicBezTo>
                <a:cubicBezTo>
                  <a:pt x="121" y="0"/>
                  <a:pt x="40" y="93"/>
                  <a:pt x="40" y="208"/>
                </a:cubicBezTo>
                <a:lnTo>
                  <a:pt x="40" y="279"/>
                </a:lnTo>
                <a:cubicBezTo>
                  <a:pt x="40" y="322"/>
                  <a:pt x="24" y="367"/>
                  <a:pt x="7" y="410"/>
                </a:cubicBezTo>
                <a:lnTo>
                  <a:pt x="3" y="423"/>
                </a:lnTo>
                <a:cubicBezTo>
                  <a:pt x="0" y="431"/>
                  <a:pt x="0" y="440"/>
                  <a:pt x="6" y="448"/>
                </a:cubicBezTo>
                <a:cubicBezTo>
                  <a:pt x="11" y="455"/>
                  <a:pt x="19" y="459"/>
                  <a:pt x="27" y="459"/>
                </a:cubicBezTo>
                <a:lnTo>
                  <a:pt x="131" y="459"/>
                </a:lnTo>
                <a:cubicBezTo>
                  <a:pt x="140" y="500"/>
                  <a:pt x="178" y="533"/>
                  <a:pt x="223" y="533"/>
                </a:cubicBezTo>
                <a:cubicBezTo>
                  <a:pt x="268" y="533"/>
                  <a:pt x="305" y="500"/>
                  <a:pt x="315" y="459"/>
                </a:cubicBezTo>
                <a:lnTo>
                  <a:pt x="418" y="459"/>
                </a:lnTo>
                <a:cubicBezTo>
                  <a:pt x="427" y="459"/>
                  <a:pt x="435" y="455"/>
                  <a:pt x="440" y="448"/>
                </a:cubicBezTo>
                <a:cubicBezTo>
                  <a:pt x="445" y="440"/>
                  <a:pt x="446" y="431"/>
                  <a:pt x="443" y="423"/>
                </a:cubicBezTo>
                <a:close/>
              </a:path>
            </a:pathLst>
          </a:custGeom>
          <a:solidFill>
            <a:schemeClr val="accent3"/>
          </a:solidFill>
          <a:ln>
            <a:noFill/>
          </a:ln>
        </p:spPr>
        <p:txBody>
          <a:bodyPr wrap="none" anchor="ctr"/>
          <a:lstStyle/>
          <a:p>
            <a:endParaRPr lang="en-US" dirty="0">
              <a:latin typeface="Lato Light" panose="020F0502020204030203" pitchFamily="34" charset="0"/>
            </a:endParaRPr>
          </a:p>
        </p:txBody>
      </p:sp>
      <p:sp>
        <p:nvSpPr>
          <p:cNvPr id="14" name="Freeform 728">
            <a:extLst>
              <a:ext uri="{FF2B5EF4-FFF2-40B4-BE49-F238E27FC236}">
                <a16:creationId xmlns:a16="http://schemas.microsoft.com/office/drawing/2014/main" id="{30BC1A6F-C636-2247-9995-16F9FE001A7D}"/>
              </a:ext>
            </a:extLst>
          </p:cNvPr>
          <p:cNvSpPr>
            <a:spLocks noChangeAspect="1"/>
          </p:cNvSpPr>
          <p:nvPr/>
        </p:nvSpPr>
        <p:spPr bwMode="auto">
          <a:xfrm>
            <a:off x="2393510" y="9864920"/>
            <a:ext cx="1756748" cy="1183806"/>
          </a:xfrm>
          <a:custGeom>
            <a:avLst/>
            <a:gdLst>
              <a:gd name="T0" fmla="*/ 3241789 w 194902"/>
              <a:gd name="T1" fmla="*/ 1898276 h 131404"/>
              <a:gd name="T2" fmla="*/ 3057890 w 194902"/>
              <a:gd name="T3" fmla="*/ 1975987 h 131404"/>
              <a:gd name="T4" fmla="*/ 3016213 w 194902"/>
              <a:gd name="T5" fmla="*/ 2074988 h 131404"/>
              <a:gd name="T6" fmla="*/ 3241789 w 194902"/>
              <a:gd name="T7" fmla="*/ 2074988 h 131404"/>
              <a:gd name="T8" fmla="*/ 360198 w 194902"/>
              <a:gd name="T9" fmla="*/ 1897926 h 131404"/>
              <a:gd name="T10" fmla="*/ 360198 w 194902"/>
              <a:gd name="T11" fmla="*/ 2074988 h 131404"/>
              <a:gd name="T12" fmla="*/ 587397 w 194902"/>
              <a:gd name="T13" fmla="*/ 2074988 h 131404"/>
              <a:gd name="T14" fmla="*/ 546630 w 194902"/>
              <a:gd name="T15" fmla="*/ 1975987 h 131404"/>
              <a:gd name="T16" fmla="*/ 1812398 w 194902"/>
              <a:gd name="T17" fmla="*/ 1062543 h 131404"/>
              <a:gd name="T18" fmla="*/ 1647360 w 194902"/>
              <a:gd name="T19" fmla="*/ 1234491 h 131404"/>
              <a:gd name="T20" fmla="*/ 1812398 w 194902"/>
              <a:gd name="T21" fmla="*/ 1399833 h 131404"/>
              <a:gd name="T22" fmla="*/ 1984031 w 194902"/>
              <a:gd name="T23" fmla="*/ 1234491 h 131404"/>
              <a:gd name="T24" fmla="*/ 1812398 w 194902"/>
              <a:gd name="T25" fmla="*/ 1062543 h 131404"/>
              <a:gd name="T26" fmla="*/ 1812398 w 194902"/>
              <a:gd name="T27" fmla="*/ 705428 h 131404"/>
              <a:gd name="T28" fmla="*/ 2340491 w 194902"/>
              <a:gd name="T29" fmla="*/ 1234491 h 131404"/>
              <a:gd name="T30" fmla="*/ 1812398 w 194902"/>
              <a:gd name="T31" fmla="*/ 1756955 h 131404"/>
              <a:gd name="T32" fmla="*/ 1290904 w 194902"/>
              <a:gd name="T33" fmla="*/ 1234491 h 131404"/>
              <a:gd name="T34" fmla="*/ 1812398 w 194902"/>
              <a:gd name="T35" fmla="*/ 705428 h 131404"/>
              <a:gd name="T36" fmla="*/ 3003869 w 194902"/>
              <a:gd name="T37" fmla="*/ 357988 h 131404"/>
              <a:gd name="T38" fmla="*/ 3057890 w 194902"/>
              <a:gd name="T39" fmla="*/ 486335 h 131404"/>
              <a:gd name="T40" fmla="*/ 3241789 w 194902"/>
              <a:gd name="T41" fmla="*/ 564023 h 131404"/>
              <a:gd name="T42" fmla="*/ 3241789 w 194902"/>
              <a:gd name="T43" fmla="*/ 357988 h 131404"/>
              <a:gd name="T44" fmla="*/ 959111 w 194902"/>
              <a:gd name="T45" fmla="*/ 357988 h 131404"/>
              <a:gd name="T46" fmla="*/ 801319 w 194902"/>
              <a:gd name="T47" fmla="*/ 741469 h 131404"/>
              <a:gd name="T48" fmla="*/ 360198 w 194902"/>
              <a:gd name="T49" fmla="*/ 924869 h 131404"/>
              <a:gd name="T50" fmla="*/ 360198 w 194902"/>
              <a:gd name="T51" fmla="*/ 1537437 h 131404"/>
              <a:gd name="T52" fmla="*/ 801319 w 194902"/>
              <a:gd name="T53" fmla="*/ 1720826 h 131404"/>
              <a:gd name="T54" fmla="*/ 947042 w 194902"/>
              <a:gd name="T55" fmla="*/ 2074988 h 131404"/>
              <a:gd name="T56" fmla="*/ 2655814 w 194902"/>
              <a:gd name="T57" fmla="*/ 2074988 h 131404"/>
              <a:gd name="T58" fmla="*/ 2803201 w 194902"/>
              <a:gd name="T59" fmla="*/ 1720826 h 131404"/>
              <a:gd name="T60" fmla="*/ 3241789 w 194902"/>
              <a:gd name="T61" fmla="*/ 1537627 h 131404"/>
              <a:gd name="T62" fmla="*/ 3241789 w 194902"/>
              <a:gd name="T63" fmla="*/ 924678 h 131404"/>
              <a:gd name="T64" fmla="*/ 2803201 w 194902"/>
              <a:gd name="T65" fmla="*/ 741469 h 131404"/>
              <a:gd name="T66" fmla="*/ 2643596 w 194902"/>
              <a:gd name="T67" fmla="*/ 357988 h 131404"/>
              <a:gd name="T68" fmla="*/ 360198 w 194902"/>
              <a:gd name="T69" fmla="*/ 357988 h 131404"/>
              <a:gd name="T70" fmla="*/ 360198 w 194902"/>
              <a:gd name="T71" fmla="*/ 564379 h 131404"/>
              <a:gd name="T72" fmla="*/ 546630 w 194902"/>
              <a:gd name="T73" fmla="*/ 486335 h 131404"/>
              <a:gd name="T74" fmla="*/ 599490 w 194902"/>
              <a:gd name="T75" fmla="*/ 357988 h 131404"/>
              <a:gd name="T76" fmla="*/ 180094 w 194902"/>
              <a:gd name="T77" fmla="*/ 0 h 131404"/>
              <a:gd name="T78" fmla="*/ 3421894 w 194902"/>
              <a:gd name="T79" fmla="*/ 0 h 131404"/>
              <a:gd name="T80" fmla="*/ 3601991 w 194902"/>
              <a:gd name="T81" fmla="*/ 178986 h 131404"/>
              <a:gd name="T82" fmla="*/ 3601991 w 194902"/>
              <a:gd name="T83" fmla="*/ 2253974 h 131404"/>
              <a:gd name="T84" fmla="*/ 3421894 w 194902"/>
              <a:gd name="T85" fmla="*/ 2432956 h 131404"/>
              <a:gd name="T86" fmla="*/ 180094 w 194902"/>
              <a:gd name="T87" fmla="*/ 2432956 h 131404"/>
              <a:gd name="T88" fmla="*/ 0 w 194902"/>
              <a:gd name="T89" fmla="*/ 2253974 h 131404"/>
              <a:gd name="T90" fmla="*/ 0 w 194902"/>
              <a:gd name="T91" fmla="*/ 178986 h 131404"/>
              <a:gd name="T92" fmla="*/ 180094 w 194902"/>
              <a:gd name="T93" fmla="*/ 0 h 1314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902" h="131404">
                <a:moveTo>
                  <a:pt x="175412" y="102526"/>
                </a:moveTo>
                <a:lnTo>
                  <a:pt x="165461" y="106723"/>
                </a:lnTo>
                <a:lnTo>
                  <a:pt x="163206" y="112070"/>
                </a:lnTo>
                <a:lnTo>
                  <a:pt x="175412" y="112070"/>
                </a:lnTo>
                <a:lnTo>
                  <a:pt x="175412" y="102526"/>
                </a:lnTo>
                <a:close/>
                <a:moveTo>
                  <a:pt x="19490" y="102507"/>
                </a:moveTo>
                <a:lnTo>
                  <a:pt x="19490" y="112070"/>
                </a:lnTo>
                <a:lnTo>
                  <a:pt x="31784" y="112070"/>
                </a:lnTo>
                <a:lnTo>
                  <a:pt x="29578" y="106723"/>
                </a:lnTo>
                <a:lnTo>
                  <a:pt x="19490" y="102507"/>
                </a:lnTo>
                <a:close/>
                <a:moveTo>
                  <a:pt x="98068" y="57388"/>
                </a:moveTo>
                <a:cubicBezTo>
                  <a:pt x="93067" y="57388"/>
                  <a:pt x="89138" y="61317"/>
                  <a:pt x="89138" y="66675"/>
                </a:cubicBezTo>
                <a:cubicBezTo>
                  <a:pt x="89138" y="71676"/>
                  <a:pt x="93067" y="75605"/>
                  <a:pt x="98068" y="75605"/>
                </a:cubicBezTo>
                <a:cubicBezTo>
                  <a:pt x="103069" y="75605"/>
                  <a:pt x="107355" y="71676"/>
                  <a:pt x="107355" y="66675"/>
                </a:cubicBezTo>
                <a:cubicBezTo>
                  <a:pt x="107355" y="61317"/>
                  <a:pt x="103069" y="57388"/>
                  <a:pt x="98068" y="57388"/>
                </a:cubicBezTo>
                <a:close/>
                <a:moveTo>
                  <a:pt x="98068" y="38100"/>
                </a:moveTo>
                <a:cubicBezTo>
                  <a:pt x="113784" y="38100"/>
                  <a:pt x="126643" y="50602"/>
                  <a:pt x="126643" y="66675"/>
                </a:cubicBezTo>
                <a:cubicBezTo>
                  <a:pt x="126643" y="82391"/>
                  <a:pt x="113784" y="94893"/>
                  <a:pt x="98068" y="94893"/>
                </a:cubicBezTo>
                <a:cubicBezTo>
                  <a:pt x="82352" y="94893"/>
                  <a:pt x="69850" y="82391"/>
                  <a:pt x="69850" y="66675"/>
                </a:cubicBezTo>
                <a:cubicBezTo>
                  <a:pt x="69850" y="50602"/>
                  <a:pt x="82352" y="38100"/>
                  <a:pt x="98068" y="38100"/>
                </a:cubicBezTo>
                <a:close/>
                <a:moveTo>
                  <a:pt x="162538" y="19335"/>
                </a:moveTo>
                <a:lnTo>
                  <a:pt x="165461" y="26267"/>
                </a:lnTo>
                <a:lnTo>
                  <a:pt x="175412" y="30463"/>
                </a:lnTo>
                <a:lnTo>
                  <a:pt x="175412" y="19335"/>
                </a:lnTo>
                <a:lnTo>
                  <a:pt x="162538" y="19335"/>
                </a:lnTo>
                <a:close/>
                <a:moveTo>
                  <a:pt x="51897" y="19335"/>
                </a:moveTo>
                <a:lnTo>
                  <a:pt x="43359" y="40047"/>
                </a:lnTo>
                <a:lnTo>
                  <a:pt x="19490" y="49952"/>
                </a:lnTo>
                <a:lnTo>
                  <a:pt x="19490" y="83037"/>
                </a:lnTo>
                <a:lnTo>
                  <a:pt x="43359" y="92942"/>
                </a:lnTo>
                <a:lnTo>
                  <a:pt x="51244" y="112070"/>
                </a:lnTo>
                <a:lnTo>
                  <a:pt x="143705" y="112070"/>
                </a:lnTo>
                <a:lnTo>
                  <a:pt x="151680" y="92942"/>
                </a:lnTo>
                <a:lnTo>
                  <a:pt x="175412" y="83047"/>
                </a:lnTo>
                <a:lnTo>
                  <a:pt x="175412" y="49942"/>
                </a:lnTo>
                <a:lnTo>
                  <a:pt x="151680" y="40047"/>
                </a:lnTo>
                <a:lnTo>
                  <a:pt x="143044" y="19335"/>
                </a:lnTo>
                <a:lnTo>
                  <a:pt x="51897" y="19335"/>
                </a:lnTo>
                <a:close/>
                <a:moveTo>
                  <a:pt x="19490" y="19335"/>
                </a:moveTo>
                <a:lnTo>
                  <a:pt x="19490" y="30482"/>
                </a:lnTo>
                <a:lnTo>
                  <a:pt x="29578" y="26267"/>
                </a:lnTo>
                <a:lnTo>
                  <a:pt x="32438" y="19335"/>
                </a:lnTo>
                <a:lnTo>
                  <a:pt x="19490" y="19335"/>
                </a:lnTo>
                <a:close/>
                <a:moveTo>
                  <a:pt x="9745" y="0"/>
                </a:moveTo>
                <a:lnTo>
                  <a:pt x="185157" y="0"/>
                </a:lnTo>
                <a:cubicBezTo>
                  <a:pt x="190571" y="0"/>
                  <a:pt x="194902" y="4297"/>
                  <a:pt x="194902" y="9667"/>
                </a:cubicBezTo>
                <a:lnTo>
                  <a:pt x="194902" y="121737"/>
                </a:lnTo>
                <a:cubicBezTo>
                  <a:pt x="194902" y="127108"/>
                  <a:pt x="190571" y="131404"/>
                  <a:pt x="185157" y="131404"/>
                </a:cubicBezTo>
                <a:lnTo>
                  <a:pt x="9745" y="131404"/>
                </a:lnTo>
                <a:cubicBezTo>
                  <a:pt x="4331" y="131404"/>
                  <a:pt x="0" y="127108"/>
                  <a:pt x="0" y="121737"/>
                </a:cubicBezTo>
                <a:lnTo>
                  <a:pt x="0" y="9667"/>
                </a:lnTo>
                <a:cubicBezTo>
                  <a:pt x="0" y="4297"/>
                  <a:pt x="4331" y="0"/>
                  <a:pt x="9745" y="0"/>
                </a:cubicBezTo>
                <a:close/>
              </a:path>
            </a:pathLst>
          </a:custGeom>
          <a:solidFill>
            <a:schemeClr val="accent1"/>
          </a:solidFill>
          <a:ln>
            <a:noFill/>
          </a:ln>
        </p:spPr>
        <p:txBody>
          <a:bodyPr anchor="ctr"/>
          <a:lstStyle/>
          <a:p>
            <a:endParaRPr lang="en-US" dirty="0">
              <a:latin typeface="Lato Light" panose="020F0502020204030203" pitchFamily="34" charset="0"/>
            </a:endParaRPr>
          </a:p>
        </p:txBody>
      </p:sp>
      <p:sp>
        <p:nvSpPr>
          <p:cNvPr id="15" name="Freeform 396">
            <a:extLst>
              <a:ext uri="{FF2B5EF4-FFF2-40B4-BE49-F238E27FC236}">
                <a16:creationId xmlns:a16="http://schemas.microsoft.com/office/drawing/2014/main" id="{400A7DB8-BF88-994F-BE10-00FB6686AD43}"/>
              </a:ext>
            </a:extLst>
          </p:cNvPr>
          <p:cNvSpPr>
            <a:spLocks noChangeAspect="1"/>
          </p:cNvSpPr>
          <p:nvPr/>
        </p:nvSpPr>
        <p:spPr bwMode="auto">
          <a:xfrm>
            <a:off x="16810657" y="9308827"/>
            <a:ext cx="1456661" cy="1739899"/>
          </a:xfrm>
          <a:custGeom>
            <a:avLst/>
            <a:gdLst>
              <a:gd name="T0" fmla="*/ 2147483646 w 418"/>
              <a:gd name="T1" fmla="*/ 2147483646 h 502"/>
              <a:gd name="T2" fmla="*/ 2147483646 w 418"/>
              <a:gd name="T3" fmla="*/ 2147483646 h 502"/>
              <a:gd name="T4" fmla="*/ 2147483646 w 418"/>
              <a:gd name="T5" fmla="*/ 2147483646 h 502"/>
              <a:gd name="T6" fmla="*/ 2147483646 w 418"/>
              <a:gd name="T7" fmla="*/ 2147483646 h 502"/>
              <a:gd name="T8" fmla="*/ 2147483646 w 418"/>
              <a:gd name="T9" fmla="*/ 2147483646 h 502"/>
              <a:gd name="T10" fmla="*/ 2147483646 w 418"/>
              <a:gd name="T11" fmla="*/ 2147483646 h 502"/>
              <a:gd name="T12" fmla="*/ 2147483646 w 418"/>
              <a:gd name="T13" fmla="*/ 2147483646 h 502"/>
              <a:gd name="T14" fmla="*/ 2147483646 w 418"/>
              <a:gd name="T15" fmla="*/ 2147483646 h 502"/>
              <a:gd name="T16" fmla="*/ 2147483646 w 418"/>
              <a:gd name="T17" fmla="*/ 2147483646 h 502"/>
              <a:gd name="T18" fmla="*/ 2147483646 w 418"/>
              <a:gd name="T19" fmla="*/ 2147483646 h 502"/>
              <a:gd name="T20" fmla="*/ 2147483646 w 418"/>
              <a:gd name="T21" fmla="*/ 2147483646 h 502"/>
              <a:gd name="T22" fmla="*/ 2147483646 w 418"/>
              <a:gd name="T23" fmla="*/ 2147483646 h 502"/>
              <a:gd name="T24" fmla="*/ 2147483646 w 418"/>
              <a:gd name="T25" fmla="*/ 2147483646 h 502"/>
              <a:gd name="T26" fmla="*/ 2147483646 w 418"/>
              <a:gd name="T27" fmla="*/ 2147483646 h 502"/>
              <a:gd name="T28" fmla="*/ 2147483646 w 418"/>
              <a:gd name="T29" fmla="*/ 2147483646 h 502"/>
              <a:gd name="T30" fmla="*/ 2147483646 w 418"/>
              <a:gd name="T31" fmla="*/ 2147483646 h 502"/>
              <a:gd name="T32" fmla="*/ 2147483646 w 418"/>
              <a:gd name="T33" fmla="*/ 2147483646 h 502"/>
              <a:gd name="T34" fmla="*/ 2147483646 w 418"/>
              <a:gd name="T35" fmla="*/ 2147483646 h 502"/>
              <a:gd name="T36" fmla="*/ 2147483646 w 418"/>
              <a:gd name="T37" fmla="*/ 2147483646 h 502"/>
              <a:gd name="T38" fmla="*/ 2147483646 w 418"/>
              <a:gd name="T39" fmla="*/ 2147483646 h 502"/>
              <a:gd name="T40" fmla="*/ 2147483646 w 418"/>
              <a:gd name="T41" fmla="*/ 2147483646 h 502"/>
              <a:gd name="T42" fmla="*/ 2147483646 w 418"/>
              <a:gd name="T43" fmla="*/ 2147483646 h 502"/>
              <a:gd name="T44" fmla="*/ 2147483646 w 418"/>
              <a:gd name="T45" fmla="*/ 2147483646 h 502"/>
              <a:gd name="T46" fmla="*/ 2147483646 w 418"/>
              <a:gd name="T47" fmla="*/ 2147483646 h 502"/>
              <a:gd name="T48" fmla="*/ 2147483646 w 418"/>
              <a:gd name="T49" fmla="*/ 2147483646 h 502"/>
              <a:gd name="T50" fmla="*/ 2147483646 w 418"/>
              <a:gd name="T51" fmla="*/ 0 h 502"/>
              <a:gd name="T52" fmla="*/ 2147483646 w 418"/>
              <a:gd name="T53" fmla="*/ 2147483646 h 502"/>
              <a:gd name="T54" fmla="*/ 2147483646 w 418"/>
              <a:gd name="T55" fmla="*/ 2147483646 h 502"/>
              <a:gd name="T56" fmla="*/ 2147483646 w 418"/>
              <a:gd name="T57" fmla="*/ 2147483646 h 502"/>
              <a:gd name="T58" fmla="*/ 2147483646 w 418"/>
              <a:gd name="T59" fmla="*/ 2147483646 h 502"/>
              <a:gd name="T60" fmla="*/ 0 w 418"/>
              <a:gd name="T61" fmla="*/ 2147483646 h 502"/>
              <a:gd name="T62" fmla="*/ 2147483646 w 418"/>
              <a:gd name="T63" fmla="*/ 2147483646 h 502"/>
              <a:gd name="T64" fmla="*/ 2147483646 w 418"/>
              <a:gd name="T65" fmla="*/ 2147483646 h 502"/>
              <a:gd name="T66" fmla="*/ 2147483646 w 418"/>
              <a:gd name="T67" fmla="*/ 2147483646 h 502"/>
              <a:gd name="T68" fmla="*/ 2147483646 w 418"/>
              <a:gd name="T69" fmla="*/ 2147483646 h 502"/>
              <a:gd name="T70" fmla="*/ 2147483646 w 418"/>
              <a:gd name="T71" fmla="*/ 2147483646 h 502"/>
              <a:gd name="T72" fmla="*/ 2147483646 w 418"/>
              <a:gd name="T73" fmla="*/ 2147483646 h 5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8" h="502">
                <a:moveTo>
                  <a:pt x="325" y="447"/>
                </a:moveTo>
                <a:lnTo>
                  <a:pt x="325" y="447"/>
                </a:lnTo>
                <a:cubicBezTo>
                  <a:pt x="304" y="447"/>
                  <a:pt x="287" y="430"/>
                  <a:pt x="287" y="409"/>
                </a:cubicBezTo>
                <a:cubicBezTo>
                  <a:pt x="287" y="388"/>
                  <a:pt x="304" y="372"/>
                  <a:pt x="325" y="372"/>
                </a:cubicBezTo>
                <a:cubicBezTo>
                  <a:pt x="346" y="372"/>
                  <a:pt x="363" y="388"/>
                  <a:pt x="363" y="409"/>
                </a:cubicBezTo>
                <a:cubicBezTo>
                  <a:pt x="363" y="430"/>
                  <a:pt x="346" y="447"/>
                  <a:pt x="325" y="447"/>
                </a:cubicBezTo>
                <a:close/>
                <a:moveTo>
                  <a:pt x="54" y="251"/>
                </a:moveTo>
                <a:lnTo>
                  <a:pt x="54" y="251"/>
                </a:lnTo>
                <a:cubicBezTo>
                  <a:pt x="54" y="230"/>
                  <a:pt x="71" y="213"/>
                  <a:pt x="92" y="213"/>
                </a:cubicBezTo>
                <a:cubicBezTo>
                  <a:pt x="104" y="213"/>
                  <a:pt x="115" y="219"/>
                  <a:pt x="122" y="228"/>
                </a:cubicBezTo>
                <a:cubicBezTo>
                  <a:pt x="126" y="235"/>
                  <a:pt x="130" y="242"/>
                  <a:pt x="130" y="251"/>
                </a:cubicBezTo>
                <a:cubicBezTo>
                  <a:pt x="130" y="260"/>
                  <a:pt x="126" y="268"/>
                  <a:pt x="122" y="275"/>
                </a:cubicBezTo>
                <a:cubicBezTo>
                  <a:pt x="115" y="283"/>
                  <a:pt x="104" y="289"/>
                  <a:pt x="92" y="289"/>
                </a:cubicBezTo>
                <a:cubicBezTo>
                  <a:pt x="71" y="289"/>
                  <a:pt x="54" y="272"/>
                  <a:pt x="54" y="251"/>
                </a:cubicBezTo>
                <a:close/>
                <a:moveTo>
                  <a:pt x="325" y="54"/>
                </a:moveTo>
                <a:lnTo>
                  <a:pt x="325" y="54"/>
                </a:lnTo>
                <a:cubicBezTo>
                  <a:pt x="346" y="54"/>
                  <a:pt x="363" y="71"/>
                  <a:pt x="363" y="92"/>
                </a:cubicBezTo>
                <a:cubicBezTo>
                  <a:pt x="363" y="113"/>
                  <a:pt x="346" y="130"/>
                  <a:pt x="325" y="130"/>
                </a:cubicBezTo>
                <a:cubicBezTo>
                  <a:pt x="304" y="130"/>
                  <a:pt x="287" y="113"/>
                  <a:pt x="287" y="92"/>
                </a:cubicBezTo>
                <a:cubicBezTo>
                  <a:pt x="287" y="71"/>
                  <a:pt x="304" y="54"/>
                  <a:pt x="325" y="54"/>
                </a:cubicBezTo>
                <a:close/>
                <a:moveTo>
                  <a:pt x="325" y="318"/>
                </a:moveTo>
                <a:lnTo>
                  <a:pt x="325" y="318"/>
                </a:lnTo>
                <a:cubicBezTo>
                  <a:pt x="301" y="318"/>
                  <a:pt x="279" y="327"/>
                  <a:pt x="263" y="343"/>
                </a:cubicBezTo>
                <a:lnTo>
                  <a:pt x="178" y="282"/>
                </a:lnTo>
                <a:cubicBezTo>
                  <a:pt x="182" y="272"/>
                  <a:pt x="184" y="262"/>
                  <a:pt x="184" y="251"/>
                </a:cubicBezTo>
                <a:cubicBezTo>
                  <a:pt x="184" y="240"/>
                  <a:pt x="182" y="230"/>
                  <a:pt x="178" y="220"/>
                </a:cubicBezTo>
                <a:lnTo>
                  <a:pt x="263" y="159"/>
                </a:lnTo>
                <a:cubicBezTo>
                  <a:pt x="279" y="175"/>
                  <a:pt x="301" y="184"/>
                  <a:pt x="325" y="184"/>
                </a:cubicBezTo>
                <a:cubicBezTo>
                  <a:pt x="376" y="184"/>
                  <a:pt x="417" y="143"/>
                  <a:pt x="417" y="92"/>
                </a:cubicBezTo>
                <a:cubicBezTo>
                  <a:pt x="417" y="42"/>
                  <a:pt x="376" y="0"/>
                  <a:pt x="325" y="0"/>
                </a:cubicBezTo>
                <a:cubicBezTo>
                  <a:pt x="275" y="0"/>
                  <a:pt x="233" y="42"/>
                  <a:pt x="233" y="92"/>
                </a:cubicBezTo>
                <a:cubicBezTo>
                  <a:pt x="233" y="99"/>
                  <a:pt x="234" y="105"/>
                  <a:pt x="236" y="112"/>
                </a:cubicBezTo>
                <a:lnTo>
                  <a:pt x="146" y="177"/>
                </a:lnTo>
                <a:cubicBezTo>
                  <a:pt x="131" y="166"/>
                  <a:pt x="112" y="159"/>
                  <a:pt x="92" y="159"/>
                </a:cubicBezTo>
                <a:cubicBezTo>
                  <a:pt x="41" y="159"/>
                  <a:pt x="0" y="200"/>
                  <a:pt x="0" y="251"/>
                </a:cubicBezTo>
                <a:cubicBezTo>
                  <a:pt x="0" y="301"/>
                  <a:pt x="41" y="343"/>
                  <a:pt x="92" y="343"/>
                </a:cubicBezTo>
                <a:cubicBezTo>
                  <a:pt x="112" y="343"/>
                  <a:pt x="131" y="336"/>
                  <a:pt x="146" y="325"/>
                </a:cubicBezTo>
                <a:lnTo>
                  <a:pt x="236" y="390"/>
                </a:lnTo>
                <a:cubicBezTo>
                  <a:pt x="234" y="397"/>
                  <a:pt x="233" y="403"/>
                  <a:pt x="233" y="409"/>
                </a:cubicBezTo>
                <a:cubicBezTo>
                  <a:pt x="233" y="460"/>
                  <a:pt x="275" y="501"/>
                  <a:pt x="325" y="501"/>
                </a:cubicBezTo>
                <a:cubicBezTo>
                  <a:pt x="376" y="501"/>
                  <a:pt x="417" y="460"/>
                  <a:pt x="417" y="409"/>
                </a:cubicBezTo>
                <a:cubicBezTo>
                  <a:pt x="417" y="359"/>
                  <a:pt x="376" y="318"/>
                  <a:pt x="325" y="318"/>
                </a:cubicBezTo>
                <a:close/>
              </a:path>
            </a:pathLst>
          </a:custGeom>
          <a:solidFill>
            <a:schemeClr val="accent5"/>
          </a:solidFill>
          <a:ln>
            <a:noFill/>
          </a:ln>
        </p:spPr>
        <p:txBody>
          <a:bodyPr wrap="none" anchor="ctr"/>
          <a:lstStyle/>
          <a:p>
            <a:endParaRPr lang="en-US" dirty="0">
              <a:latin typeface="Lato Light" panose="020F0502020204030203" pitchFamily="34" charset="0"/>
            </a:endParaRPr>
          </a:p>
        </p:txBody>
      </p:sp>
      <p:sp>
        <p:nvSpPr>
          <p:cNvPr id="16" name="Freeform 867">
            <a:extLst>
              <a:ext uri="{FF2B5EF4-FFF2-40B4-BE49-F238E27FC236}">
                <a16:creationId xmlns:a16="http://schemas.microsoft.com/office/drawing/2014/main" id="{C558625B-200B-D74F-90E1-6630ABDC1F60}"/>
              </a:ext>
            </a:extLst>
          </p:cNvPr>
          <p:cNvSpPr>
            <a:spLocks noChangeAspect="1"/>
          </p:cNvSpPr>
          <p:nvPr/>
        </p:nvSpPr>
        <p:spPr bwMode="auto">
          <a:xfrm>
            <a:off x="5982503" y="9304614"/>
            <a:ext cx="1712317" cy="1744112"/>
          </a:xfrm>
          <a:custGeom>
            <a:avLst/>
            <a:gdLst>
              <a:gd name="T0" fmla="*/ 249917 w 318949"/>
              <a:gd name="T1" fmla="*/ 297647 h 324820"/>
              <a:gd name="T2" fmla="*/ 350342 w 318949"/>
              <a:gd name="T3" fmla="*/ 297647 h 324820"/>
              <a:gd name="T4" fmla="*/ 301354 w 318949"/>
              <a:gd name="T5" fmla="*/ 183463 h 324820"/>
              <a:gd name="T6" fmla="*/ 301354 w 318949"/>
              <a:gd name="T7" fmla="*/ 414262 h 324820"/>
              <a:gd name="T8" fmla="*/ 301354 w 318949"/>
              <a:gd name="T9" fmla="*/ 183463 h 324820"/>
              <a:gd name="T10" fmla="*/ 256395 w 318949"/>
              <a:gd name="T11" fmla="*/ 95689 h 324820"/>
              <a:gd name="T12" fmla="*/ 174362 w 318949"/>
              <a:gd name="T13" fmla="*/ 163161 h 324820"/>
              <a:gd name="T14" fmla="*/ 108245 w 318949"/>
              <a:gd name="T15" fmla="*/ 150893 h 324820"/>
              <a:gd name="T16" fmla="*/ 103348 w 318949"/>
              <a:gd name="T17" fmla="*/ 222045 h 324820"/>
              <a:gd name="T18" fmla="*/ 113143 w 318949"/>
              <a:gd name="T19" fmla="*/ 301785 h 324820"/>
              <a:gd name="T20" fmla="*/ 100900 w 318949"/>
              <a:gd name="T21" fmla="*/ 372938 h 324820"/>
              <a:gd name="T22" fmla="*/ 109470 w 318949"/>
              <a:gd name="T23" fmla="*/ 442863 h 324820"/>
              <a:gd name="T24" fmla="*/ 170689 w 318949"/>
              <a:gd name="T25" fmla="*/ 435503 h 324820"/>
              <a:gd name="T26" fmla="*/ 256395 w 318949"/>
              <a:gd name="T27" fmla="*/ 507883 h 324820"/>
              <a:gd name="T28" fmla="*/ 322512 w 318949"/>
              <a:gd name="T29" fmla="*/ 541006 h 324820"/>
              <a:gd name="T30" fmla="*/ 348224 w 318949"/>
              <a:gd name="T31" fmla="*/ 480895 h 324820"/>
              <a:gd name="T32" fmla="*/ 464541 w 318949"/>
              <a:gd name="T33" fmla="*/ 433049 h 324820"/>
              <a:gd name="T34" fmla="*/ 518414 w 318949"/>
              <a:gd name="T35" fmla="*/ 386433 h 324820"/>
              <a:gd name="T36" fmla="*/ 481682 w 318949"/>
              <a:gd name="T37" fmla="*/ 338589 h 324820"/>
              <a:gd name="T38" fmla="*/ 479233 w 318949"/>
              <a:gd name="T39" fmla="*/ 257622 h 324820"/>
              <a:gd name="T40" fmla="*/ 520862 w 318949"/>
              <a:gd name="T41" fmla="*/ 207325 h 324820"/>
              <a:gd name="T42" fmla="*/ 458420 w 318949"/>
              <a:gd name="T43" fmla="*/ 164388 h 324820"/>
              <a:gd name="T44" fmla="*/ 348224 w 318949"/>
              <a:gd name="T45" fmla="*/ 122677 h 324820"/>
              <a:gd name="T46" fmla="*/ 322512 w 318949"/>
              <a:gd name="T47" fmla="*/ 66245 h 324820"/>
              <a:gd name="T48" fmla="*/ 227010 w 318949"/>
              <a:gd name="T49" fmla="*/ 0 h 324820"/>
              <a:gd name="T50" fmla="*/ 388628 w 318949"/>
              <a:gd name="T51" fmla="*/ 29442 h 324820"/>
              <a:gd name="T52" fmla="*/ 443726 w 318949"/>
              <a:gd name="T53" fmla="*/ 95689 h 324820"/>
              <a:gd name="T54" fmla="*/ 524536 w 318949"/>
              <a:gd name="T55" fmla="*/ 87100 h 324820"/>
              <a:gd name="T56" fmla="*/ 597999 w 318949"/>
              <a:gd name="T57" fmla="*/ 228180 h 324820"/>
              <a:gd name="T58" fmla="*/ 549024 w 318949"/>
              <a:gd name="T59" fmla="*/ 267437 h 324820"/>
              <a:gd name="T60" fmla="*/ 550247 w 318949"/>
              <a:gd name="T61" fmla="*/ 327548 h 324820"/>
              <a:gd name="T62" fmla="*/ 596774 w 318949"/>
              <a:gd name="T63" fmla="*/ 366805 h 324820"/>
              <a:gd name="T64" fmla="*/ 524536 w 318949"/>
              <a:gd name="T65" fmla="*/ 505429 h 324820"/>
              <a:gd name="T66" fmla="*/ 451072 w 318949"/>
              <a:gd name="T67" fmla="*/ 502975 h 324820"/>
              <a:gd name="T68" fmla="*/ 388628 w 318949"/>
              <a:gd name="T69" fmla="*/ 572903 h 324820"/>
              <a:gd name="T70" fmla="*/ 227010 w 318949"/>
              <a:gd name="T71" fmla="*/ 608478 h 324820"/>
              <a:gd name="T72" fmla="*/ 189054 w 318949"/>
              <a:gd name="T73" fmla="*/ 529965 h 324820"/>
              <a:gd name="T74" fmla="*/ 111918 w 318949"/>
              <a:gd name="T75" fmla="*/ 517697 h 324820"/>
              <a:gd name="T76" fmla="*/ 66616 w 318949"/>
              <a:gd name="T77" fmla="*/ 504202 h 324820"/>
              <a:gd name="T78" fmla="*/ 17641 w 318949"/>
              <a:gd name="T79" fmla="*/ 344722 h 324820"/>
              <a:gd name="T80" fmla="*/ 48250 w 318949"/>
              <a:gd name="T81" fmla="*/ 301785 h 324820"/>
              <a:gd name="T82" fmla="*/ 16416 w 318949"/>
              <a:gd name="T83" fmla="*/ 247808 h 324820"/>
              <a:gd name="T84" fmla="*/ 67841 w 318949"/>
              <a:gd name="T85" fmla="*/ 88327 h 324820"/>
              <a:gd name="T86" fmla="*/ 113143 w 318949"/>
              <a:gd name="T87" fmla="*/ 76061 h 324820"/>
              <a:gd name="T88" fmla="*/ 189054 w 318949"/>
              <a:gd name="T89" fmla="*/ 73607 h 324820"/>
              <a:gd name="T90" fmla="*/ 227010 w 318949"/>
              <a:gd name="T91" fmla="*/ 0 h 32482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18949" h="324820">
                <a:moveTo>
                  <a:pt x="160402" y="132953"/>
                </a:moveTo>
                <a:cubicBezTo>
                  <a:pt x="145409" y="132953"/>
                  <a:pt x="133024" y="144625"/>
                  <a:pt x="133024" y="158891"/>
                </a:cubicBezTo>
                <a:cubicBezTo>
                  <a:pt x="133024" y="173806"/>
                  <a:pt x="145409" y="185478"/>
                  <a:pt x="160402" y="185478"/>
                </a:cubicBezTo>
                <a:cubicBezTo>
                  <a:pt x="174743" y="185478"/>
                  <a:pt x="186477" y="173806"/>
                  <a:pt x="186477" y="158891"/>
                </a:cubicBezTo>
                <a:cubicBezTo>
                  <a:pt x="186477" y="144625"/>
                  <a:pt x="174743" y="132953"/>
                  <a:pt x="160402" y="132953"/>
                </a:cubicBezTo>
                <a:close/>
                <a:moveTo>
                  <a:pt x="160402" y="97937"/>
                </a:moveTo>
                <a:cubicBezTo>
                  <a:pt x="194299" y="97937"/>
                  <a:pt x="221677" y="125172"/>
                  <a:pt x="221677" y="158891"/>
                </a:cubicBezTo>
                <a:cubicBezTo>
                  <a:pt x="221677" y="193259"/>
                  <a:pt x="194299" y="221143"/>
                  <a:pt x="160402" y="221143"/>
                </a:cubicBezTo>
                <a:cubicBezTo>
                  <a:pt x="125853" y="221143"/>
                  <a:pt x="98475" y="193259"/>
                  <a:pt x="98475" y="158891"/>
                </a:cubicBezTo>
                <a:cubicBezTo>
                  <a:pt x="98475" y="125172"/>
                  <a:pt x="125853" y="97937"/>
                  <a:pt x="160402" y="97937"/>
                </a:cubicBezTo>
                <a:close/>
                <a:moveTo>
                  <a:pt x="136472" y="35363"/>
                </a:moveTo>
                <a:lnTo>
                  <a:pt x="136472" y="51081"/>
                </a:lnTo>
                <a:cubicBezTo>
                  <a:pt x="136472" y="58284"/>
                  <a:pt x="132562" y="64833"/>
                  <a:pt x="125393" y="67453"/>
                </a:cubicBezTo>
                <a:cubicBezTo>
                  <a:pt x="113662" y="72037"/>
                  <a:pt x="102584" y="78586"/>
                  <a:pt x="92808" y="87099"/>
                </a:cubicBezTo>
                <a:cubicBezTo>
                  <a:pt x="87594" y="92338"/>
                  <a:pt x="79122" y="92993"/>
                  <a:pt x="72605" y="89064"/>
                </a:cubicBezTo>
                <a:lnTo>
                  <a:pt x="57616" y="80550"/>
                </a:lnTo>
                <a:lnTo>
                  <a:pt x="40672" y="110675"/>
                </a:lnTo>
                <a:lnTo>
                  <a:pt x="55009" y="118533"/>
                </a:lnTo>
                <a:cubicBezTo>
                  <a:pt x="61526" y="122462"/>
                  <a:pt x="65436" y="130321"/>
                  <a:pt x="63481" y="138180"/>
                </a:cubicBezTo>
                <a:cubicBezTo>
                  <a:pt x="61526" y="146038"/>
                  <a:pt x="60223" y="153242"/>
                  <a:pt x="60223" y="161100"/>
                </a:cubicBezTo>
                <a:cubicBezTo>
                  <a:pt x="60223" y="167649"/>
                  <a:pt x="61526" y="174198"/>
                  <a:pt x="62178" y="180747"/>
                </a:cubicBezTo>
                <a:cubicBezTo>
                  <a:pt x="64133" y="187950"/>
                  <a:pt x="60223" y="195809"/>
                  <a:pt x="53706" y="199083"/>
                </a:cubicBezTo>
                <a:lnTo>
                  <a:pt x="41975" y="206287"/>
                </a:lnTo>
                <a:lnTo>
                  <a:pt x="58268" y="236411"/>
                </a:lnTo>
                <a:lnTo>
                  <a:pt x="69347" y="229863"/>
                </a:lnTo>
                <a:cubicBezTo>
                  <a:pt x="76515" y="225278"/>
                  <a:pt x="84987" y="226588"/>
                  <a:pt x="90853" y="232482"/>
                </a:cubicBezTo>
                <a:cubicBezTo>
                  <a:pt x="100628" y="242305"/>
                  <a:pt x="111707" y="249509"/>
                  <a:pt x="125393" y="254748"/>
                </a:cubicBezTo>
                <a:cubicBezTo>
                  <a:pt x="132562" y="256713"/>
                  <a:pt x="136472" y="263916"/>
                  <a:pt x="136472" y="271120"/>
                </a:cubicBezTo>
                <a:lnTo>
                  <a:pt x="136472" y="288802"/>
                </a:lnTo>
                <a:lnTo>
                  <a:pt x="171664" y="288802"/>
                </a:lnTo>
                <a:lnTo>
                  <a:pt x="171664" y="273740"/>
                </a:lnTo>
                <a:cubicBezTo>
                  <a:pt x="171664" y="265881"/>
                  <a:pt x="177530" y="258677"/>
                  <a:pt x="185350" y="256713"/>
                </a:cubicBezTo>
                <a:cubicBezTo>
                  <a:pt x="200339" y="252129"/>
                  <a:pt x="214677" y="244925"/>
                  <a:pt x="226407" y="233792"/>
                </a:cubicBezTo>
                <a:cubicBezTo>
                  <a:pt x="232273" y="228553"/>
                  <a:pt x="240093" y="227243"/>
                  <a:pt x="247262" y="231172"/>
                </a:cubicBezTo>
                <a:lnTo>
                  <a:pt x="257689" y="237066"/>
                </a:lnTo>
                <a:lnTo>
                  <a:pt x="275937" y="206287"/>
                </a:lnTo>
                <a:lnTo>
                  <a:pt x="264858" y="199083"/>
                </a:lnTo>
                <a:cubicBezTo>
                  <a:pt x="258341" y="195809"/>
                  <a:pt x="255082" y="187950"/>
                  <a:pt x="256386" y="180747"/>
                </a:cubicBezTo>
                <a:cubicBezTo>
                  <a:pt x="257689" y="174198"/>
                  <a:pt x="258341" y="167649"/>
                  <a:pt x="258341" y="161100"/>
                </a:cubicBezTo>
                <a:cubicBezTo>
                  <a:pt x="258341" y="153242"/>
                  <a:pt x="257038" y="146038"/>
                  <a:pt x="255082" y="137525"/>
                </a:cubicBezTo>
                <a:cubicBezTo>
                  <a:pt x="253779" y="130321"/>
                  <a:pt x="257038" y="122462"/>
                  <a:pt x="263555" y="118533"/>
                </a:cubicBezTo>
                <a:lnTo>
                  <a:pt x="277240" y="110675"/>
                </a:lnTo>
                <a:lnTo>
                  <a:pt x="258341" y="79895"/>
                </a:lnTo>
                <a:lnTo>
                  <a:pt x="244004" y="87754"/>
                </a:lnTo>
                <a:cubicBezTo>
                  <a:pt x="237486" y="91028"/>
                  <a:pt x="229666" y="90373"/>
                  <a:pt x="223801" y="85789"/>
                </a:cubicBezTo>
                <a:cubicBezTo>
                  <a:pt x="212722" y="76621"/>
                  <a:pt x="199688" y="70072"/>
                  <a:pt x="185350" y="65488"/>
                </a:cubicBezTo>
                <a:cubicBezTo>
                  <a:pt x="177530" y="63523"/>
                  <a:pt x="171664" y="56974"/>
                  <a:pt x="171664" y="48461"/>
                </a:cubicBezTo>
                <a:lnTo>
                  <a:pt x="171664" y="35363"/>
                </a:lnTo>
                <a:lnTo>
                  <a:pt x="136472" y="35363"/>
                </a:lnTo>
                <a:close/>
                <a:moveTo>
                  <a:pt x="120831" y="0"/>
                </a:moveTo>
                <a:lnTo>
                  <a:pt x="191215" y="0"/>
                </a:lnTo>
                <a:cubicBezTo>
                  <a:pt x="200339" y="0"/>
                  <a:pt x="206856" y="5894"/>
                  <a:pt x="206856" y="15717"/>
                </a:cubicBezTo>
                <a:lnTo>
                  <a:pt x="206856" y="36018"/>
                </a:lnTo>
                <a:cubicBezTo>
                  <a:pt x="215980" y="39293"/>
                  <a:pt x="227059" y="45187"/>
                  <a:pt x="236183" y="51081"/>
                </a:cubicBezTo>
                <a:lnTo>
                  <a:pt x="255082" y="40603"/>
                </a:lnTo>
                <a:cubicBezTo>
                  <a:pt x="263555" y="36018"/>
                  <a:pt x="273982" y="38638"/>
                  <a:pt x="279196" y="46496"/>
                </a:cubicBezTo>
                <a:lnTo>
                  <a:pt x="316343" y="108055"/>
                </a:lnTo>
                <a:cubicBezTo>
                  <a:pt x="318950" y="111984"/>
                  <a:pt x="319601" y="117223"/>
                  <a:pt x="318298" y="121808"/>
                </a:cubicBezTo>
                <a:cubicBezTo>
                  <a:pt x="317646" y="126392"/>
                  <a:pt x="314388" y="130321"/>
                  <a:pt x="309826" y="132286"/>
                </a:cubicBezTo>
                <a:lnTo>
                  <a:pt x="292230" y="142764"/>
                </a:lnTo>
                <a:cubicBezTo>
                  <a:pt x="292881" y="149312"/>
                  <a:pt x="293533" y="155206"/>
                  <a:pt x="293533" y="161100"/>
                </a:cubicBezTo>
                <a:cubicBezTo>
                  <a:pt x="293533" y="165684"/>
                  <a:pt x="292881" y="170269"/>
                  <a:pt x="292881" y="174853"/>
                </a:cubicBezTo>
                <a:lnTo>
                  <a:pt x="309174" y="184676"/>
                </a:lnTo>
                <a:cubicBezTo>
                  <a:pt x="313084" y="186641"/>
                  <a:pt x="316343" y="190570"/>
                  <a:pt x="317646" y="195809"/>
                </a:cubicBezTo>
                <a:cubicBezTo>
                  <a:pt x="318298" y="199738"/>
                  <a:pt x="318298" y="204977"/>
                  <a:pt x="315691" y="208906"/>
                </a:cubicBezTo>
                <a:lnTo>
                  <a:pt x="279196" y="269810"/>
                </a:lnTo>
                <a:cubicBezTo>
                  <a:pt x="274634" y="278324"/>
                  <a:pt x="263555" y="281598"/>
                  <a:pt x="255734" y="276359"/>
                </a:cubicBezTo>
                <a:lnTo>
                  <a:pt x="240093" y="268500"/>
                </a:lnTo>
                <a:cubicBezTo>
                  <a:pt x="230318" y="275704"/>
                  <a:pt x="215980" y="282253"/>
                  <a:pt x="206856" y="286182"/>
                </a:cubicBezTo>
                <a:lnTo>
                  <a:pt x="206856" y="305829"/>
                </a:lnTo>
                <a:cubicBezTo>
                  <a:pt x="206856" y="315652"/>
                  <a:pt x="200339" y="324820"/>
                  <a:pt x="191215" y="324820"/>
                </a:cubicBezTo>
                <a:lnTo>
                  <a:pt x="120831" y="324820"/>
                </a:lnTo>
                <a:cubicBezTo>
                  <a:pt x="111056" y="324820"/>
                  <a:pt x="100628" y="315652"/>
                  <a:pt x="100628" y="305829"/>
                </a:cubicBezTo>
                <a:lnTo>
                  <a:pt x="100628" y="282908"/>
                </a:lnTo>
                <a:cubicBezTo>
                  <a:pt x="87594" y="278324"/>
                  <a:pt x="83684" y="273085"/>
                  <a:pt x="75212" y="266536"/>
                </a:cubicBezTo>
                <a:lnTo>
                  <a:pt x="59571" y="276359"/>
                </a:lnTo>
                <a:cubicBezTo>
                  <a:pt x="55661" y="278324"/>
                  <a:pt x="51099" y="278979"/>
                  <a:pt x="46537" y="278324"/>
                </a:cubicBezTo>
                <a:cubicBezTo>
                  <a:pt x="41975" y="277014"/>
                  <a:pt x="38065" y="273740"/>
                  <a:pt x="35458" y="269155"/>
                </a:cubicBezTo>
                <a:lnTo>
                  <a:pt x="2873" y="208252"/>
                </a:lnTo>
                <a:cubicBezTo>
                  <a:pt x="-1689" y="199738"/>
                  <a:pt x="918" y="189260"/>
                  <a:pt x="9390" y="184021"/>
                </a:cubicBezTo>
                <a:lnTo>
                  <a:pt x="26334" y="174853"/>
                </a:lnTo>
                <a:cubicBezTo>
                  <a:pt x="25682" y="170269"/>
                  <a:pt x="25682" y="165684"/>
                  <a:pt x="25682" y="161100"/>
                </a:cubicBezTo>
                <a:cubicBezTo>
                  <a:pt x="25682" y="155206"/>
                  <a:pt x="26334" y="149312"/>
                  <a:pt x="26986" y="143419"/>
                </a:cubicBezTo>
                <a:lnTo>
                  <a:pt x="8738" y="132286"/>
                </a:lnTo>
                <a:cubicBezTo>
                  <a:pt x="266" y="127701"/>
                  <a:pt x="-2341" y="117223"/>
                  <a:pt x="2221" y="108710"/>
                </a:cubicBezTo>
                <a:lnTo>
                  <a:pt x="36110" y="47151"/>
                </a:lnTo>
                <a:cubicBezTo>
                  <a:pt x="38716" y="43222"/>
                  <a:pt x="41975" y="39948"/>
                  <a:pt x="46537" y="38638"/>
                </a:cubicBezTo>
                <a:cubicBezTo>
                  <a:pt x="51099" y="37983"/>
                  <a:pt x="56312" y="37983"/>
                  <a:pt x="60223" y="40603"/>
                </a:cubicBezTo>
                <a:lnTo>
                  <a:pt x="79122" y="52390"/>
                </a:lnTo>
                <a:cubicBezTo>
                  <a:pt x="86291" y="47151"/>
                  <a:pt x="92156" y="42567"/>
                  <a:pt x="100628" y="39293"/>
                </a:cubicBezTo>
                <a:lnTo>
                  <a:pt x="100628" y="15717"/>
                </a:lnTo>
                <a:cubicBezTo>
                  <a:pt x="100628" y="5894"/>
                  <a:pt x="111056" y="0"/>
                  <a:pt x="120831" y="0"/>
                </a:cubicBezTo>
                <a:close/>
              </a:path>
            </a:pathLst>
          </a:custGeom>
          <a:solidFill>
            <a:schemeClr val="accent2"/>
          </a:solidFill>
          <a:ln>
            <a:noFill/>
          </a:ln>
        </p:spPr>
        <p:txBody>
          <a:bodyPr anchor="ctr"/>
          <a:lstStyle/>
          <a:p>
            <a:endParaRPr lang="en-US" dirty="0">
              <a:latin typeface="Lato Light" panose="020F0502020204030203" pitchFamily="34" charset="0"/>
            </a:endParaRPr>
          </a:p>
        </p:txBody>
      </p:sp>
      <p:cxnSp>
        <p:nvCxnSpPr>
          <p:cNvPr id="19" name="Straight Connector 18">
            <a:extLst>
              <a:ext uri="{FF2B5EF4-FFF2-40B4-BE49-F238E27FC236}">
                <a16:creationId xmlns:a16="http://schemas.microsoft.com/office/drawing/2014/main" id="{8477C5C0-73BF-2A4A-ABC6-53F11B48BB6F}"/>
              </a:ext>
            </a:extLst>
          </p:cNvPr>
          <p:cNvCxnSpPr>
            <a:cxnSpLocks/>
          </p:cNvCxnSpPr>
          <p:nvPr/>
        </p:nvCxnSpPr>
        <p:spPr>
          <a:xfrm>
            <a:off x="5076825" y="2857500"/>
            <a:ext cx="0" cy="5638800"/>
          </a:xfrm>
          <a:prstGeom prst="line">
            <a:avLst/>
          </a:prstGeom>
          <a:ln w="381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D227C-DED8-4745-9AD1-5BE3CEC3D7A0}"/>
              </a:ext>
            </a:extLst>
          </p:cNvPr>
          <p:cNvCxnSpPr>
            <a:cxnSpLocks/>
          </p:cNvCxnSpPr>
          <p:nvPr/>
        </p:nvCxnSpPr>
        <p:spPr>
          <a:xfrm>
            <a:off x="1520825" y="2857500"/>
            <a:ext cx="0" cy="56388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DF8A68-F278-F741-955D-C25B1497CE01}"/>
              </a:ext>
            </a:extLst>
          </p:cNvPr>
          <p:cNvCxnSpPr>
            <a:cxnSpLocks/>
          </p:cNvCxnSpPr>
          <p:nvPr/>
        </p:nvCxnSpPr>
        <p:spPr>
          <a:xfrm>
            <a:off x="8632825" y="2857500"/>
            <a:ext cx="0" cy="5638800"/>
          </a:xfrm>
          <a:prstGeom prst="line">
            <a:avLst/>
          </a:prstGeom>
          <a:ln w="381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3CD123B-C7A7-1B41-B96C-D4EF9F9C32EA}"/>
              </a:ext>
            </a:extLst>
          </p:cNvPr>
          <p:cNvCxnSpPr>
            <a:cxnSpLocks/>
          </p:cNvCxnSpPr>
          <p:nvPr/>
        </p:nvCxnSpPr>
        <p:spPr>
          <a:xfrm>
            <a:off x="12188825" y="2857500"/>
            <a:ext cx="0" cy="5638800"/>
          </a:xfrm>
          <a:prstGeom prst="line">
            <a:avLst/>
          </a:prstGeom>
          <a:ln w="381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9E8E775-BFBB-994F-959B-889E81E0ECEE}"/>
              </a:ext>
            </a:extLst>
          </p:cNvPr>
          <p:cNvCxnSpPr>
            <a:cxnSpLocks/>
          </p:cNvCxnSpPr>
          <p:nvPr/>
        </p:nvCxnSpPr>
        <p:spPr>
          <a:xfrm>
            <a:off x="15744825" y="2857500"/>
            <a:ext cx="0" cy="5638800"/>
          </a:xfrm>
          <a:prstGeom prst="line">
            <a:avLst/>
          </a:prstGeom>
          <a:ln w="381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4C6299D-5944-1D4D-8378-C697891DA1E7}"/>
              </a:ext>
            </a:extLst>
          </p:cNvPr>
          <p:cNvCxnSpPr>
            <a:cxnSpLocks/>
          </p:cNvCxnSpPr>
          <p:nvPr/>
        </p:nvCxnSpPr>
        <p:spPr>
          <a:xfrm>
            <a:off x="19300825" y="2857500"/>
            <a:ext cx="0" cy="5638800"/>
          </a:xfrm>
          <a:prstGeom prst="line">
            <a:avLst/>
          </a:prstGeom>
          <a:ln w="381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45F396-81E5-1F41-A917-5424ADBE938F}"/>
              </a:ext>
            </a:extLst>
          </p:cNvPr>
          <p:cNvCxnSpPr>
            <a:cxnSpLocks/>
          </p:cNvCxnSpPr>
          <p:nvPr/>
        </p:nvCxnSpPr>
        <p:spPr>
          <a:xfrm>
            <a:off x="22856825" y="2857500"/>
            <a:ext cx="0" cy="56388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1C37137-B28E-0048-8343-65F6B68CC9EC}"/>
              </a:ext>
            </a:extLst>
          </p:cNvPr>
          <p:cNvCxnSpPr>
            <a:cxnSpLocks/>
          </p:cNvCxnSpPr>
          <p:nvPr/>
        </p:nvCxnSpPr>
        <p:spPr>
          <a:xfrm flipH="1">
            <a:off x="1520825" y="5975424"/>
            <a:ext cx="21336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BF892A49-079A-7049-89A1-4B5C7B9F9FE9}"/>
              </a:ext>
            </a:extLst>
          </p:cNvPr>
          <p:cNvSpPr/>
          <p:nvPr/>
        </p:nvSpPr>
        <p:spPr>
          <a:xfrm>
            <a:off x="1791758" y="3125504"/>
            <a:ext cx="1371600" cy="2849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Rectangle 38">
            <a:extLst>
              <a:ext uri="{FF2B5EF4-FFF2-40B4-BE49-F238E27FC236}">
                <a16:creationId xmlns:a16="http://schemas.microsoft.com/office/drawing/2014/main" id="{2DFA9D43-CB1A-FE46-8B53-60F0813E8DAF}"/>
              </a:ext>
            </a:extLst>
          </p:cNvPr>
          <p:cNvSpPr/>
          <p:nvPr/>
        </p:nvSpPr>
        <p:spPr>
          <a:xfrm>
            <a:off x="3434291" y="5975425"/>
            <a:ext cx="1371600" cy="13259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Rectangle 41">
            <a:extLst>
              <a:ext uri="{FF2B5EF4-FFF2-40B4-BE49-F238E27FC236}">
                <a16:creationId xmlns:a16="http://schemas.microsoft.com/office/drawing/2014/main" id="{26E1A21B-5D0F-BA4C-A150-2AF6B6CEFE58}"/>
              </a:ext>
            </a:extLst>
          </p:cNvPr>
          <p:cNvSpPr/>
          <p:nvPr/>
        </p:nvSpPr>
        <p:spPr>
          <a:xfrm>
            <a:off x="5347759" y="3125504"/>
            <a:ext cx="1371600" cy="2849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Rectangle 42">
            <a:extLst>
              <a:ext uri="{FF2B5EF4-FFF2-40B4-BE49-F238E27FC236}">
                <a16:creationId xmlns:a16="http://schemas.microsoft.com/office/drawing/2014/main" id="{791156C8-643D-9547-8B0C-254A42751C2F}"/>
              </a:ext>
            </a:extLst>
          </p:cNvPr>
          <p:cNvSpPr/>
          <p:nvPr/>
        </p:nvSpPr>
        <p:spPr>
          <a:xfrm>
            <a:off x="6990292" y="5975425"/>
            <a:ext cx="1371600" cy="13259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Rectangle 44">
            <a:extLst>
              <a:ext uri="{FF2B5EF4-FFF2-40B4-BE49-F238E27FC236}">
                <a16:creationId xmlns:a16="http://schemas.microsoft.com/office/drawing/2014/main" id="{3190AC63-5AC5-6040-B9C3-77467E00B54C}"/>
              </a:ext>
            </a:extLst>
          </p:cNvPr>
          <p:cNvSpPr/>
          <p:nvPr/>
        </p:nvSpPr>
        <p:spPr>
          <a:xfrm>
            <a:off x="8898370" y="3125504"/>
            <a:ext cx="1371600" cy="28499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6" name="Rectangle 45">
            <a:extLst>
              <a:ext uri="{FF2B5EF4-FFF2-40B4-BE49-F238E27FC236}">
                <a16:creationId xmlns:a16="http://schemas.microsoft.com/office/drawing/2014/main" id="{D7CE2D59-43C3-FD45-8B03-6F2E43FE8FAA}"/>
              </a:ext>
            </a:extLst>
          </p:cNvPr>
          <p:cNvSpPr/>
          <p:nvPr/>
        </p:nvSpPr>
        <p:spPr>
          <a:xfrm>
            <a:off x="10540903" y="5975425"/>
            <a:ext cx="1371600" cy="13259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8" name="Rectangle 47">
            <a:extLst>
              <a:ext uri="{FF2B5EF4-FFF2-40B4-BE49-F238E27FC236}">
                <a16:creationId xmlns:a16="http://schemas.microsoft.com/office/drawing/2014/main" id="{0D9A8341-495C-FE43-BD95-2BDE49D2DDE8}"/>
              </a:ext>
            </a:extLst>
          </p:cNvPr>
          <p:cNvSpPr/>
          <p:nvPr/>
        </p:nvSpPr>
        <p:spPr>
          <a:xfrm>
            <a:off x="12459759" y="3125504"/>
            <a:ext cx="1371600" cy="2849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Rectangle 48">
            <a:extLst>
              <a:ext uri="{FF2B5EF4-FFF2-40B4-BE49-F238E27FC236}">
                <a16:creationId xmlns:a16="http://schemas.microsoft.com/office/drawing/2014/main" id="{A675B414-6197-E04F-B93F-5436A25C0182}"/>
              </a:ext>
            </a:extLst>
          </p:cNvPr>
          <p:cNvSpPr/>
          <p:nvPr/>
        </p:nvSpPr>
        <p:spPr>
          <a:xfrm>
            <a:off x="14102292" y="5975425"/>
            <a:ext cx="1371600" cy="13259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Rectangle 50">
            <a:extLst>
              <a:ext uri="{FF2B5EF4-FFF2-40B4-BE49-F238E27FC236}">
                <a16:creationId xmlns:a16="http://schemas.microsoft.com/office/drawing/2014/main" id="{0524F0B7-318E-7C47-B837-4373756824E4}"/>
              </a:ext>
            </a:extLst>
          </p:cNvPr>
          <p:cNvSpPr/>
          <p:nvPr/>
        </p:nvSpPr>
        <p:spPr>
          <a:xfrm>
            <a:off x="16015759" y="3125504"/>
            <a:ext cx="1371600" cy="284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Rectangle 51">
            <a:extLst>
              <a:ext uri="{FF2B5EF4-FFF2-40B4-BE49-F238E27FC236}">
                <a16:creationId xmlns:a16="http://schemas.microsoft.com/office/drawing/2014/main" id="{F01B6D8D-378F-CA44-8886-24692F819040}"/>
              </a:ext>
            </a:extLst>
          </p:cNvPr>
          <p:cNvSpPr/>
          <p:nvPr/>
        </p:nvSpPr>
        <p:spPr>
          <a:xfrm>
            <a:off x="17658292" y="5975425"/>
            <a:ext cx="1371600" cy="13259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4" name="Rectangle 53">
            <a:extLst>
              <a:ext uri="{FF2B5EF4-FFF2-40B4-BE49-F238E27FC236}">
                <a16:creationId xmlns:a16="http://schemas.microsoft.com/office/drawing/2014/main" id="{11A3D270-CD69-7042-AFDC-35DB9D943998}"/>
              </a:ext>
            </a:extLst>
          </p:cNvPr>
          <p:cNvSpPr/>
          <p:nvPr/>
        </p:nvSpPr>
        <p:spPr>
          <a:xfrm>
            <a:off x="19571759" y="3125504"/>
            <a:ext cx="1371600" cy="28499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5" name="Rectangle 54">
            <a:extLst>
              <a:ext uri="{FF2B5EF4-FFF2-40B4-BE49-F238E27FC236}">
                <a16:creationId xmlns:a16="http://schemas.microsoft.com/office/drawing/2014/main" id="{03AE0411-85D8-1541-A934-08B40DBCB413}"/>
              </a:ext>
            </a:extLst>
          </p:cNvPr>
          <p:cNvSpPr/>
          <p:nvPr/>
        </p:nvSpPr>
        <p:spPr>
          <a:xfrm>
            <a:off x="21214292" y="5975425"/>
            <a:ext cx="1371600" cy="132591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Tree>
    <p:extLst>
      <p:ext uri="{BB962C8B-B14F-4D97-AF65-F5344CB8AC3E}">
        <p14:creationId xmlns:p14="http://schemas.microsoft.com/office/powerpoint/2010/main" val="1025248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94D684-520C-5242-81D1-295F3BA238E8}"/>
              </a:ext>
            </a:extLst>
          </p:cNvPr>
          <p:cNvSpPr txBox="1"/>
          <p:nvPr/>
        </p:nvSpPr>
        <p:spPr>
          <a:xfrm>
            <a:off x="6311287" y="612372"/>
            <a:ext cx="1175514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INTEGRATED PROFIT AND LOSS</a:t>
            </a:r>
          </a:p>
        </p:txBody>
      </p:sp>
      <p:sp>
        <p:nvSpPr>
          <p:cNvPr id="3" name="TextBox 2">
            <a:extLst>
              <a:ext uri="{FF2B5EF4-FFF2-40B4-BE49-F238E27FC236}">
                <a16:creationId xmlns:a16="http://schemas.microsoft.com/office/drawing/2014/main" id="{80955A50-CF70-054A-94B2-CC60435E95C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16" name="Group 15">
            <a:extLst>
              <a:ext uri="{FF2B5EF4-FFF2-40B4-BE49-F238E27FC236}">
                <a16:creationId xmlns:a16="http://schemas.microsoft.com/office/drawing/2014/main" id="{C220CA03-85DA-674E-8BD0-23D7ED914E7E}"/>
              </a:ext>
            </a:extLst>
          </p:cNvPr>
          <p:cNvGrpSpPr/>
          <p:nvPr/>
        </p:nvGrpSpPr>
        <p:grpSpPr>
          <a:xfrm>
            <a:off x="1819031" y="3378200"/>
            <a:ext cx="4216400" cy="8890000"/>
            <a:chOff x="5435600" y="3378200"/>
            <a:chExt cx="4216400" cy="8890000"/>
          </a:xfrm>
        </p:grpSpPr>
        <p:sp>
          <p:nvSpPr>
            <p:cNvPr id="4" name="Up Arrow 3">
              <a:extLst>
                <a:ext uri="{FF2B5EF4-FFF2-40B4-BE49-F238E27FC236}">
                  <a16:creationId xmlns:a16="http://schemas.microsoft.com/office/drawing/2014/main" id="{102C2E96-C8DF-3A44-9440-81E7169B54C0}"/>
                </a:ext>
              </a:extLst>
            </p:cNvPr>
            <p:cNvSpPr/>
            <p:nvPr/>
          </p:nvSpPr>
          <p:spPr>
            <a:xfrm>
              <a:off x="5435600" y="3378200"/>
              <a:ext cx="4216400" cy="88900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Oval 5">
              <a:extLst>
                <a:ext uri="{FF2B5EF4-FFF2-40B4-BE49-F238E27FC236}">
                  <a16:creationId xmlns:a16="http://schemas.microsoft.com/office/drawing/2014/main" id="{9DD0C015-B89E-A249-8B1B-DF4CD7401521}"/>
                </a:ext>
              </a:extLst>
            </p:cNvPr>
            <p:cNvSpPr/>
            <p:nvPr/>
          </p:nvSpPr>
          <p:spPr>
            <a:xfrm>
              <a:off x="5624293" y="5903693"/>
              <a:ext cx="3839014" cy="3839014"/>
            </a:xfrm>
            <a:prstGeom prst="ellipse">
              <a:avLst/>
            </a:prstGeom>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extBox 7">
              <a:extLst>
                <a:ext uri="{FF2B5EF4-FFF2-40B4-BE49-F238E27FC236}">
                  <a16:creationId xmlns:a16="http://schemas.microsoft.com/office/drawing/2014/main" id="{550A0F31-5FCB-9C4C-A046-B069653C9C65}"/>
                </a:ext>
              </a:extLst>
            </p:cNvPr>
            <p:cNvSpPr txBox="1"/>
            <p:nvPr/>
          </p:nvSpPr>
          <p:spPr>
            <a:xfrm>
              <a:off x="6510832" y="6069429"/>
              <a:ext cx="2201244" cy="3770263"/>
            </a:xfrm>
            <a:prstGeom prst="rect">
              <a:avLst/>
            </a:prstGeom>
            <a:noFill/>
          </p:spPr>
          <p:txBody>
            <a:bodyPr wrap="none" rtlCol="0" anchor="ctr">
              <a:spAutoFit/>
            </a:bodyPr>
            <a:lstStyle/>
            <a:p>
              <a:pPr algn="ctr"/>
              <a:r>
                <a:rPr lang="en-US" sz="23900" dirty="0">
                  <a:solidFill>
                    <a:schemeClr val="bg1"/>
                  </a:solidFill>
                  <a:latin typeface="Poppins Medium" pitchFamily="2" charset="77"/>
                  <a:cs typeface="Poppins Medium" pitchFamily="2" charset="77"/>
                </a:rPr>
                <a:t>$</a:t>
              </a:r>
            </a:p>
          </p:txBody>
        </p:sp>
        <p:sp>
          <p:nvSpPr>
            <p:cNvPr id="12" name="TextBox 11">
              <a:extLst>
                <a:ext uri="{FF2B5EF4-FFF2-40B4-BE49-F238E27FC236}">
                  <a16:creationId xmlns:a16="http://schemas.microsoft.com/office/drawing/2014/main" id="{75BD39CE-97BE-D64E-97C1-862A29C80E7B}"/>
                </a:ext>
              </a:extLst>
            </p:cNvPr>
            <p:cNvSpPr txBox="1"/>
            <p:nvPr/>
          </p:nvSpPr>
          <p:spPr>
            <a:xfrm>
              <a:off x="6734123" y="11200482"/>
              <a:ext cx="161935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PROFIT</a:t>
              </a:r>
            </a:p>
          </p:txBody>
        </p:sp>
      </p:grpSp>
      <p:grpSp>
        <p:nvGrpSpPr>
          <p:cNvPr id="17" name="Group 16">
            <a:extLst>
              <a:ext uri="{FF2B5EF4-FFF2-40B4-BE49-F238E27FC236}">
                <a16:creationId xmlns:a16="http://schemas.microsoft.com/office/drawing/2014/main" id="{A16BF92B-B97F-5F4D-8A14-3F07E0E68A94}"/>
              </a:ext>
            </a:extLst>
          </p:cNvPr>
          <p:cNvGrpSpPr/>
          <p:nvPr/>
        </p:nvGrpSpPr>
        <p:grpSpPr>
          <a:xfrm>
            <a:off x="12869803" y="3378200"/>
            <a:ext cx="4216400" cy="8890000"/>
            <a:chOff x="12188825" y="3378200"/>
            <a:chExt cx="4216400" cy="8890000"/>
          </a:xfrm>
        </p:grpSpPr>
        <p:sp>
          <p:nvSpPr>
            <p:cNvPr id="5" name="Down Arrow 4">
              <a:extLst>
                <a:ext uri="{FF2B5EF4-FFF2-40B4-BE49-F238E27FC236}">
                  <a16:creationId xmlns:a16="http://schemas.microsoft.com/office/drawing/2014/main" id="{06482AAE-F58C-3C40-94B5-7916B623A9C5}"/>
                </a:ext>
              </a:extLst>
            </p:cNvPr>
            <p:cNvSpPr/>
            <p:nvPr/>
          </p:nvSpPr>
          <p:spPr>
            <a:xfrm>
              <a:off x="12188825" y="3378200"/>
              <a:ext cx="4216400" cy="8890000"/>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Oval 6">
              <a:extLst>
                <a:ext uri="{FF2B5EF4-FFF2-40B4-BE49-F238E27FC236}">
                  <a16:creationId xmlns:a16="http://schemas.microsoft.com/office/drawing/2014/main" id="{63AE31ED-B6A5-C44F-8B73-98426173C3F9}"/>
                </a:ext>
              </a:extLst>
            </p:cNvPr>
            <p:cNvSpPr/>
            <p:nvPr/>
          </p:nvSpPr>
          <p:spPr>
            <a:xfrm>
              <a:off x="12377518" y="5903693"/>
              <a:ext cx="3839014" cy="3839014"/>
            </a:xfrm>
            <a:prstGeom prst="ellipse">
              <a:avLst/>
            </a:prstGeom>
            <a:solidFill>
              <a:schemeClr val="accent4"/>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TextBox 8">
              <a:extLst>
                <a:ext uri="{FF2B5EF4-FFF2-40B4-BE49-F238E27FC236}">
                  <a16:creationId xmlns:a16="http://schemas.microsoft.com/office/drawing/2014/main" id="{388863B3-ADB6-F546-982A-4E1A9F328E45}"/>
                </a:ext>
              </a:extLst>
            </p:cNvPr>
            <p:cNvSpPr txBox="1"/>
            <p:nvPr/>
          </p:nvSpPr>
          <p:spPr>
            <a:xfrm>
              <a:off x="13262754" y="6069429"/>
              <a:ext cx="2201244" cy="3770263"/>
            </a:xfrm>
            <a:prstGeom prst="rect">
              <a:avLst/>
            </a:prstGeom>
            <a:noFill/>
          </p:spPr>
          <p:txBody>
            <a:bodyPr wrap="none" rtlCol="0" anchor="ctr">
              <a:spAutoFit/>
            </a:bodyPr>
            <a:lstStyle/>
            <a:p>
              <a:pPr algn="ctr"/>
              <a:r>
                <a:rPr lang="en-US" sz="23900" dirty="0">
                  <a:solidFill>
                    <a:schemeClr val="bg1"/>
                  </a:solidFill>
                  <a:latin typeface="Poppins Medium" pitchFamily="2" charset="77"/>
                  <a:cs typeface="Poppins Medium" pitchFamily="2" charset="77"/>
                </a:rPr>
                <a:t>$</a:t>
              </a:r>
            </a:p>
          </p:txBody>
        </p:sp>
        <p:sp>
          <p:nvSpPr>
            <p:cNvPr id="13" name="TextBox 12">
              <a:extLst>
                <a:ext uri="{FF2B5EF4-FFF2-40B4-BE49-F238E27FC236}">
                  <a16:creationId xmlns:a16="http://schemas.microsoft.com/office/drawing/2014/main" id="{3D68424B-8B9C-0F4A-8995-45F32F3AFCA3}"/>
                </a:ext>
              </a:extLst>
            </p:cNvPr>
            <p:cNvSpPr txBox="1"/>
            <p:nvPr/>
          </p:nvSpPr>
          <p:spPr>
            <a:xfrm>
              <a:off x="13694136" y="3881611"/>
              <a:ext cx="120577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LOSS</a:t>
              </a:r>
            </a:p>
          </p:txBody>
        </p:sp>
      </p:grpSp>
      <p:sp>
        <p:nvSpPr>
          <p:cNvPr id="18" name="Subtitle 2">
            <a:extLst>
              <a:ext uri="{FF2B5EF4-FFF2-40B4-BE49-F238E27FC236}">
                <a16:creationId xmlns:a16="http://schemas.microsoft.com/office/drawing/2014/main" id="{E5F16CA2-6122-1648-9D18-E1B6C6A1C565}"/>
              </a:ext>
            </a:extLst>
          </p:cNvPr>
          <p:cNvSpPr txBox="1">
            <a:spLocks/>
          </p:cNvSpPr>
          <p:nvPr/>
        </p:nvSpPr>
        <p:spPr>
          <a:xfrm>
            <a:off x="6242462" y="4805964"/>
            <a:ext cx="5326254" cy="6034472"/>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a:t>
            </a:r>
          </a:p>
          <a:p>
            <a:pPr algn="l">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Engaging in these sustainable activities can lead to creating a new product line that caters to a new target market. This is also sometimes known as sustainable marketing, environmental marketing or ecological marketing.</a:t>
            </a:r>
          </a:p>
        </p:txBody>
      </p:sp>
      <p:sp>
        <p:nvSpPr>
          <p:cNvPr id="19" name="Subtitle 2">
            <a:extLst>
              <a:ext uri="{FF2B5EF4-FFF2-40B4-BE49-F238E27FC236}">
                <a16:creationId xmlns:a16="http://schemas.microsoft.com/office/drawing/2014/main" id="{1DC7946B-FC85-1D43-A8EE-42469732A016}"/>
              </a:ext>
            </a:extLst>
          </p:cNvPr>
          <p:cNvSpPr txBox="1">
            <a:spLocks/>
          </p:cNvSpPr>
          <p:nvPr/>
        </p:nvSpPr>
        <p:spPr>
          <a:xfrm>
            <a:off x="17232366" y="4805964"/>
            <a:ext cx="5326254" cy="6034472"/>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a:t>
            </a:r>
          </a:p>
          <a:p>
            <a:pPr algn="l">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Engaging in these sustainable activities can lead to creating a new product line that caters to a new target market. This is also sometimes known as sustainable marketing, environmental marketing or ecological marketing.</a:t>
            </a:r>
          </a:p>
        </p:txBody>
      </p:sp>
    </p:spTree>
    <p:extLst>
      <p:ext uri="{BB962C8B-B14F-4D97-AF65-F5344CB8AC3E}">
        <p14:creationId xmlns:p14="http://schemas.microsoft.com/office/powerpoint/2010/main" val="1587155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FA1CDA-0D50-3A43-8D66-177E6BEA911A}"/>
              </a:ext>
            </a:extLst>
          </p:cNvPr>
          <p:cNvSpPr txBox="1"/>
          <p:nvPr/>
        </p:nvSpPr>
        <p:spPr>
          <a:xfrm>
            <a:off x="6431515" y="612372"/>
            <a:ext cx="1151469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STATEMENT</a:t>
            </a:r>
          </a:p>
        </p:txBody>
      </p:sp>
      <p:sp>
        <p:nvSpPr>
          <p:cNvPr id="3" name="TextBox 2">
            <a:extLst>
              <a:ext uri="{FF2B5EF4-FFF2-40B4-BE49-F238E27FC236}">
                <a16:creationId xmlns:a16="http://schemas.microsoft.com/office/drawing/2014/main" id="{709A493B-7230-E043-85EC-D0A94309A82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ectangle 3">
            <a:extLst>
              <a:ext uri="{FF2B5EF4-FFF2-40B4-BE49-F238E27FC236}">
                <a16:creationId xmlns:a16="http://schemas.microsoft.com/office/drawing/2014/main" id="{93AA7012-8E5F-B342-BB22-FEDA2522623D}"/>
              </a:ext>
            </a:extLst>
          </p:cNvPr>
          <p:cNvSpPr/>
          <p:nvPr/>
        </p:nvSpPr>
        <p:spPr>
          <a:xfrm>
            <a:off x="2913421" y="5256030"/>
            <a:ext cx="5543476" cy="1463040"/>
          </a:xfrm>
          <a:prstGeom prst="rect">
            <a:avLst/>
          </a:prstGeom>
          <a:solidFill>
            <a:schemeClr val="bg1">
              <a:lumMod val="7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98B987E9-8CD0-0347-BAC2-9E75D850161A}"/>
              </a:ext>
            </a:extLst>
          </p:cNvPr>
          <p:cNvSpPr/>
          <p:nvPr/>
        </p:nvSpPr>
        <p:spPr>
          <a:xfrm>
            <a:off x="2913421" y="6719070"/>
            <a:ext cx="5543476" cy="1463040"/>
          </a:xfrm>
          <a:prstGeom prst="rect">
            <a:avLst/>
          </a:prstGeom>
          <a:solidFill>
            <a:schemeClr val="bg1">
              <a:lumMod val="7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A5A0266C-BF0C-FF47-84AF-8CDBD0597F34}"/>
              </a:ext>
            </a:extLst>
          </p:cNvPr>
          <p:cNvSpPr/>
          <p:nvPr/>
        </p:nvSpPr>
        <p:spPr>
          <a:xfrm>
            <a:off x="2913421" y="8182110"/>
            <a:ext cx="5543476" cy="1463040"/>
          </a:xfrm>
          <a:prstGeom prst="rect">
            <a:avLst/>
          </a:prstGeom>
          <a:solidFill>
            <a:schemeClr val="bg1">
              <a:lumMod val="6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560050FB-55CD-9A40-9B57-A8BDAABCBBAB}"/>
              </a:ext>
            </a:extLst>
          </p:cNvPr>
          <p:cNvSpPr/>
          <p:nvPr/>
        </p:nvSpPr>
        <p:spPr>
          <a:xfrm>
            <a:off x="2913421" y="9645150"/>
            <a:ext cx="5543476" cy="1463040"/>
          </a:xfrm>
          <a:prstGeom prst="rect">
            <a:avLst/>
          </a:prstGeom>
          <a:solidFill>
            <a:schemeClr val="bg1">
              <a:lumMod val="7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97F68B52-5376-0D4A-ABD6-FAF7751C96AC}"/>
              </a:ext>
            </a:extLst>
          </p:cNvPr>
          <p:cNvSpPr/>
          <p:nvPr/>
        </p:nvSpPr>
        <p:spPr>
          <a:xfrm>
            <a:off x="2913421" y="11108190"/>
            <a:ext cx="5543476" cy="1463040"/>
          </a:xfrm>
          <a:prstGeom prst="rect">
            <a:avLst/>
          </a:prstGeom>
          <a:solidFill>
            <a:schemeClr val="bg1">
              <a:lumMod val="6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FF36F0BB-B193-164C-A794-C5BEC35BAE17}"/>
              </a:ext>
            </a:extLst>
          </p:cNvPr>
          <p:cNvSpPr/>
          <p:nvPr/>
        </p:nvSpPr>
        <p:spPr>
          <a:xfrm>
            <a:off x="8481288" y="525603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90C6A8BC-39B6-A648-A2B3-B7AB01BC3A61}"/>
              </a:ext>
            </a:extLst>
          </p:cNvPr>
          <p:cNvSpPr/>
          <p:nvPr/>
        </p:nvSpPr>
        <p:spPr>
          <a:xfrm>
            <a:off x="8481288" y="671907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19324236-3BE9-124C-8C4C-5962F68B5C15}"/>
              </a:ext>
            </a:extLst>
          </p:cNvPr>
          <p:cNvSpPr/>
          <p:nvPr/>
        </p:nvSpPr>
        <p:spPr>
          <a:xfrm>
            <a:off x="8481288" y="8182110"/>
            <a:ext cx="3245736" cy="1463040"/>
          </a:xfrm>
          <a:prstGeom prst="rect">
            <a:avLst/>
          </a:prstGeom>
          <a:solidFill>
            <a:schemeClr val="bg1">
              <a:lumMod val="8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818AADA7-5B9A-D442-9937-44C859CDBA65}"/>
              </a:ext>
            </a:extLst>
          </p:cNvPr>
          <p:cNvSpPr/>
          <p:nvPr/>
        </p:nvSpPr>
        <p:spPr>
          <a:xfrm>
            <a:off x="8481288" y="964515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A357AB99-2C5C-5C40-8530-498961BB2CD2}"/>
              </a:ext>
            </a:extLst>
          </p:cNvPr>
          <p:cNvSpPr/>
          <p:nvPr/>
        </p:nvSpPr>
        <p:spPr>
          <a:xfrm>
            <a:off x="8481288" y="11108190"/>
            <a:ext cx="3245736" cy="1463040"/>
          </a:xfrm>
          <a:prstGeom prst="rect">
            <a:avLst/>
          </a:prstGeom>
          <a:solidFill>
            <a:schemeClr val="bg1">
              <a:lumMod val="8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2772D27F-B3CA-B744-A2CB-53E7D69C09E2}"/>
              </a:ext>
            </a:extLst>
          </p:cNvPr>
          <p:cNvSpPr/>
          <p:nvPr/>
        </p:nvSpPr>
        <p:spPr>
          <a:xfrm>
            <a:off x="8481288" y="3124918"/>
            <a:ext cx="3245736" cy="2131112"/>
          </a:xfrm>
          <a:prstGeom prst="rect">
            <a:avLst/>
          </a:prstGeom>
          <a:solidFill>
            <a:schemeClr val="accent4"/>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ectangle 15">
            <a:extLst>
              <a:ext uri="{FF2B5EF4-FFF2-40B4-BE49-F238E27FC236}">
                <a16:creationId xmlns:a16="http://schemas.microsoft.com/office/drawing/2014/main" id="{2A9FCD47-8E5C-C549-9C50-2521A6793E84}"/>
              </a:ext>
            </a:extLst>
          </p:cNvPr>
          <p:cNvSpPr/>
          <p:nvPr/>
        </p:nvSpPr>
        <p:spPr>
          <a:xfrm>
            <a:off x="11727024" y="525603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ectangle 16">
            <a:extLst>
              <a:ext uri="{FF2B5EF4-FFF2-40B4-BE49-F238E27FC236}">
                <a16:creationId xmlns:a16="http://schemas.microsoft.com/office/drawing/2014/main" id="{572D23B3-3E71-974A-9202-8847EA119460}"/>
              </a:ext>
            </a:extLst>
          </p:cNvPr>
          <p:cNvSpPr/>
          <p:nvPr/>
        </p:nvSpPr>
        <p:spPr>
          <a:xfrm>
            <a:off x="11727024" y="671907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Rectangle 17">
            <a:extLst>
              <a:ext uri="{FF2B5EF4-FFF2-40B4-BE49-F238E27FC236}">
                <a16:creationId xmlns:a16="http://schemas.microsoft.com/office/drawing/2014/main" id="{305445F5-6BC7-5240-8854-4A474369B32A}"/>
              </a:ext>
            </a:extLst>
          </p:cNvPr>
          <p:cNvSpPr/>
          <p:nvPr/>
        </p:nvSpPr>
        <p:spPr>
          <a:xfrm>
            <a:off x="11727024" y="8182110"/>
            <a:ext cx="3245736" cy="1463040"/>
          </a:xfrm>
          <a:prstGeom prst="rect">
            <a:avLst/>
          </a:prstGeom>
          <a:solidFill>
            <a:schemeClr val="bg1">
              <a:lumMod val="8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ectangle 18">
            <a:extLst>
              <a:ext uri="{FF2B5EF4-FFF2-40B4-BE49-F238E27FC236}">
                <a16:creationId xmlns:a16="http://schemas.microsoft.com/office/drawing/2014/main" id="{BC83F4DC-E37F-AE4D-80F8-C5CC1BF6976B}"/>
              </a:ext>
            </a:extLst>
          </p:cNvPr>
          <p:cNvSpPr/>
          <p:nvPr/>
        </p:nvSpPr>
        <p:spPr>
          <a:xfrm>
            <a:off x="11727024" y="964515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ectangle 19">
            <a:extLst>
              <a:ext uri="{FF2B5EF4-FFF2-40B4-BE49-F238E27FC236}">
                <a16:creationId xmlns:a16="http://schemas.microsoft.com/office/drawing/2014/main" id="{AED31AF7-BCD3-C648-888A-A0D24E264833}"/>
              </a:ext>
            </a:extLst>
          </p:cNvPr>
          <p:cNvSpPr/>
          <p:nvPr/>
        </p:nvSpPr>
        <p:spPr>
          <a:xfrm>
            <a:off x="11727024" y="11108190"/>
            <a:ext cx="3245736" cy="1463040"/>
          </a:xfrm>
          <a:prstGeom prst="rect">
            <a:avLst/>
          </a:prstGeom>
          <a:solidFill>
            <a:schemeClr val="bg1">
              <a:lumMod val="8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ectangle 20">
            <a:extLst>
              <a:ext uri="{FF2B5EF4-FFF2-40B4-BE49-F238E27FC236}">
                <a16:creationId xmlns:a16="http://schemas.microsoft.com/office/drawing/2014/main" id="{83D0A181-A5F3-BB45-BDC0-56D9324F818E}"/>
              </a:ext>
            </a:extLst>
          </p:cNvPr>
          <p:cNvSpPr/>
          <p:nvPr/>
        </p:nvSpPr>
        <p:spPr>
          <a:xfrm>
            <a:off x="11727024" y="3124918"/>
            <a:ext cx="3245736" cy="2131112"/>
          </a:xfrm>
          <a:prstGeom prst="rect">
            <a:avLst/>
          </a:prstGeom>
          <a:solidFill>
            <a:schemeClr val="accent4"/>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Rectangle 21">
            <a:extLst>
              <a:ext uri="{FF2B5EF4-FFF2-40B4-BE49-F238E27FC236}">
                <a16:creationId xmlns:a16="http://schemas.microsoft.com/office/drawing/2014/main" id="{057ECBAF-59ED-3241-88F1-9F2D105D4A8D}"/>
              </a:ext>
            </a:extLst>
          </p:cNvPr>
          <p:cNvSpPr/>
          <p:nvPr/>
        </p:nvSpPr>
        <p:spPr>
          <a:xfrm>
            <a:off x="14972759" y="525603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27E4371C-3FBA-1E45-B9EA-2473CE7077A2}"/>
              </a:ext>
            </a:extLst>
          </p:cNvPr>
          <p:cNvSpPr/>
          <p:nvPr/>
        </p:nvSpPr>
        <p:spPr>
          <a:xfrm>
            <a:off x="14972759" y="671907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ectangle 23">
            <a:extLst>
              <a:ext uri="{FF2B5EF4-FFF2-40B4-BE49-F238E27FC236}">
                <a16:creationId xmlns:a16="http://schemas.microsoft.com/office/drawing/2014/main" id="{5D432D4D-CA78-614B-82B5-97426B20B213}"/>
              </a:ext>
            </a:extLst>
          </p:cNvPr>
          <p:cNvSpPr/>
          <p:nvPr/>
        </p:nvSpPr>
        <p:spPr>
          <a:xfrm>
            <a:off x="14972759" y="8182110"/>
            <a:ext cx="3245736" cy="1463040"/>
          </a:xfrm>
          <a:prstGeom prst="rect">
            <a:avLst/>
          </a:prstGeom>
          <a:solidFill>
            <a:schemeClr val="bg1">
              <a:lumMod val="8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ectangle 24">
            <a:extLst>
              <a:ext uri="{FF2B5EF4-FFF2-40B4-BE49-F238E27FC236}">
                <a16:creationId xmlns:a16="http://schemas.microsoft.com/office/drawing/2014/main" id="{41BAAA52-FE4D-FE41-AD89-07408D92EB75}"/>
              </a:ext>
            </a:extLst>
          </p:cNvPr>
          <p:cNvSpPr/>
          <p:nvPr/>
        </p:nvSpPr>
        <p:spPr>
          <a:xfrm>
            <a:off x="14972759" y="964515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ectangle 25">
            <a:extLst>
              <a:ext uri="{FF2B5EF4-FFF2-40B4-BE49-F238E27FC236}">
                <a16:creationId xmlns:a16="http://schemas.microsoft.com/office/drawing/2014/main" id="{F2559776-682C-8443-9634-60927B51174B}"/>
              </a:ext>
            </a:extLst>
          </p:cNvPr>
          <p:cNvSpPr/>
          <p:nvPr/>
        </p:nvSpPr>
        <p:spPr>
          <a:xfrm>
            <a:off x="14972759" y="11108190"/>
            <a:ext cx="3245736" cy="1463040"/>
          </a:xfrm>
          <a:prstGeom prst="rect">
            <a:avLst/>
          </a:prstGeom>
          <a:solidFill>
            <a:schemeClr val="bg1">
              <a:lumMod val="8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Rectangle 26">
            <a:extLst>
              <a:ext uri="{FF2B5EF4-FFF2-40B4-BE49-F238E27FC236}">
                <a16:creationId xmlns:a16="http://schemas.microsoft.com/office/drawing/2014/main" id="{1CBD7358-4580-5648-8F54-5969B8152B77}"/>
              </a:ext>
            </a:extLst>
          </p:cNvPr>
          <p:cNvSpPr/>
          <p:nvPr/>
        </p:nvSpPr>
        <p:spPr>
          <a:xfrm>
            <a:off x="14972759" y="3124918"/>
            <a:ext cx="3245736" cy="2131112"/>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Rectangle 27">
            <a:extLst>
              <a:ext uri="{FF2B5EF4-FFF2-40B4-BE49-F238E27FC236}">
                <a16:creationId xmlns:a16="http://schemas.microsoft.com/office/drawing/2014/main" id="{7B9D9003-EA8B-0741-AB12-08F1DE0A490A}"/>
              </a:ext>
            </a:extLst>
          </p:cNvPr>
          <p:cNvSpPr/>
          <p:nvPr/>
        </p:nvSpPr>
        <p:spPr>
          <a:xfrm>
            <a:off x="18218494" y="525603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Rectangle 28">
            <a:extLst>
              <a:ext uri="{FF2B5EF4-FFF2-40B4-BE49-F238E27FC236}">
                <a16:creationId xmlns:a16="http://schemas.microsoft.com/office/drawing/2014/main" id="{4CC6EF49-7B6A-054A-9F22-F373C14B68A3}"/>
              </a:ext>
            </a:extLst>
          </p:cNvPr>
          <p:cNvSpPr/>
          <p:nvPr/>
        </p:nvSpPr>
        <p:spPr>
          <a:xfrm>
            <a:off x="18218494" y="671907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Rectangle 29">
            <a:extLst>
              <a:ext uri="{FF2B5EF4-FFF2-40B4-BE49-F238E27FC236}">
                <a16:creationId xmlns:a16="http://schemas.microsoft.com/office/drawing/2014/main" id="{170CA3E4-5F02-DE41-9FA0-4ED5A4D1A2CE}"/>
              </a:ext>
            </a:extLst>
          </p:cNvPr>
          <p:cNvSpPr/>
          <p:nvPr/>
        </p:nvSpPr>
        <p:spPr>
          <a:xfrm>
            <a:off x="18218494" y="8182110"/>
            <a:ext cx="3245736" cy="1463040"/>
          </a:xfrm>
          <a:prstGeom prst="rect">
            <a:avLst/>
          </a:prstGeom>
          <a:solidFill>
            <a:schemeClr val="bg1">
              <a:lumMod val="8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Rectangle 30">
            <a:extLst>
              <a:ext uri="{FF2B5EF4-FFF2-40B4-BE49-F238E27FC236}">
                <a16:creationId xmlns:a16="http://schemas.microsoft.com/office/drawing/2014/main" id="{6253B916-1026-954D-9B22-3D78D9B998F5}"/>
              </a:ext>
            </a:extLst>
          </p:cNvPr>
          <p:cNvSpPr/>
          <p:nvPr/>
        </p:nvSpPr>
        <p:spPr>
          <a:xfrm>
            <a:off x="18218494" y="964515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Rectangle 31">
            <a:extLst>
              <a:ext uri="{FF2B5EF4-FFF2-40B4-BE49-F238E27FC236}">
                <a16:creationId xmlns:a16="http://schemas.microsoft.com/office/drawing/2014/main" id="{07DB5130-0060-2241-A9AB-A110BB77785A}"/>
              </a:ext>
            </a:extLst>
          </p:cNvPr>
          <p:cNvSpPr/>
          <p:nvPr/>
        </p:nvSpPr>
        <p:spPr>
          <a:xfrm>
            <a:off x="18218494" y="11108190"/>
            <a:ext cx="3245736" cy="1463040"/>
          </a:xfrm>
          <a:prstGeom prst="rect">
            <a:avLst/>
          </a:prstGeom>
          <a:solidFill>
            <a:schemeClr val="bg1">
              <a:lumMod val="8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Rectangle 32">
            <a:extLst>
              <a:ext uri="{FF2B5EF4-FFF2-40B4-BE49-F238E27FC236}">
                <a16:creationId xmlns:a16="http://schemas.microsoft.com/office/drawing/2014/main" id="{217222CF-C679-DE40-AE2E-EFA0EBC93711}"/>
              </a:ext>
            </a:extLst>
          </p:cNvPr>
          <p:cNvSpPr/>
          <p:nvPr/>
        </p:nvSpPr>
        <p:spPr>
          <a:xfrm>
            <a:off x="18218494" y="3124918"/>
            <a:ext cx="3245736" cy="2131112"/>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E11A3E4C-C07B-DE48-817E-8DBAC6624F8F}"/>
              </a:ext>
            </a:extLst>
          </p:cNvPr>
          <p:cNvSpPr txBox="1"/>
          <p:nvPr/>
        </p:nvSpPr>
        <p:spPr>
          <a:xfrm>
            <a:off x="8887319" y="3521701"/>
            <a:ext cx="2433680" cy="1337546"/>
          </a:xfrm>
          <a:prstGeom prst="rect">
            <a:avLst/>
          </a:prstGeom>
          <a:noFill/>
        </p:spPr>
        <p:txBody>
          <a:bodyPr wrap="none" rtlCol="0" anchor="t" anchorCtr="0">
            <a:spAutoFit/>
          </a:bodyPr>
          <a:lstStyle/>
          <a:p>
            <a:pPr algn="ctr">
              <a:lnSpc>
                <a:spcPts val="5000"/>
              </a:lnSpc>
            </a:pPr>
            <a:r>
              <a:rPr lang="en-US" sz="3200" b="1" dirty="0">
                <a:solidFill>
                  <a:schemeClr val="bg1"/>
                </a:solidFill>
                <a:latin typeface="Poppins" pitchFamily="2" charset="77"/>
                <a:ea typeface="League Spartan" charset="0"/>
                <a:cs typeface="Poppins" pitchFamily="2" charset="77"/>
              </a:rPr>
              <a:t>YEAR WITH</a:t>
            </a:r>
          </a:p>
          <a:p>
            <a:pPr algn="ctr">
              <a:lnSpc>
                <a:spcPts val="5000"/>
              </a:lnSpc>
            </a:pPr>
            <a:r>
              <a:rPr lang="en-US" sz="3200" b="1" dirty="0">
                <a:solidFill>
                  <a:schemeClr val="bg1"/>
                </a:solidFill>
                <a:latin typeface="Poppins" pitchFamily="2" charset="77"/>
                <a:ea typeface="League Spartan" charset="0"/>
                <a:cs typeface="Poppins" pitchFamily="2" charset="77"/>
              </a:rPr>
              <a:t>LOSS</a:t>
            </a:r>
          </a:p>
        </p:txBody>
      </p:sp>
      <p:sp>
        <p:nvSpPr>
          <p:cNvPr id="36" name="TextBox 35">
            <a:extLst>
              <a:ext uri="{FF2B5EF4-FFF2-40B4-BE49-F238E27FC236}">
                <a16:creationId xmlns:a16="http://schemas.microsoft.com/office/drawing/2014/main" id="{E33C10B4-ED73-714D-A350-EF677496B9F9}"/>
              </a:ext>
            </a:extLst>
          </p:cNvPr>
          <p:cNvSpPr txBox="1"/>
          <p:nvPr/>
        </p:nvSpPr>
        <p:spPr>
          <a:xfrm>
            <a:off x="12133052" y="3521701"/>
            <a:ext cx="2433679" cy="1337546"/>
          </a:xfrm>
          <a:prstGeom prst="rect">
            <a:avLst/>
          </a:prstGeom>
          <a:noFill/>
        </p:spPr>
        <p:txBody>
          <a:bodyPr wrap="none" rtlCol="0" anchor="t" anchorCtr="0">
            <a:spAutoFit/>
          </a:bodyPr>
          <a:lstStyle/>
          <a:p>
            <a:pPr algn="ctr">
              <a:lnSpc>
                <a:spcPts val="5000"/>
              </a:lnSpc>
            </a:pPr>
            <a:r>
              <a:rPr lang="en-US" sz="3200" b="1" dirty="0">
                <a:solidFill>
                  <a:schemeClr val="bg1"/>
                </a:solidFill>
                <a:latin typeface="Poppins" pitchFamily="2" charset="77"/>
                <a:ea typeface="League Spartan" charset="0"/>
                <a:cs typeface="Poppins" pitchFamily="2" charset="77"/>
              </a:rPr>
              <a:t>YEAR WITH</a:t>
            </a:r>
          </a:p>
          <a:p>
            <a:pPr algn="ctr">
              <a:lnSpc>
                <a:spcPts val="5000"/>
              </a:lnSpc>
            </a:pPr>
            <a:r>
              <a:rPr lang="en-US" sz="3200" b="1" dirty="0">
                <a:solidFill>
                  <a:schemeClr val="bg1"/>
                </a:solidFill>
                <a:latin typeface="Poppins" pitchFamily="2" charset="77"/>
                <a:ea typeface="League Spartan" charset="0"/>
                <a:cs typeface="Poppins" pitchFamily="2" charset="77"/>
              </a:rPr>
              <a:t>ZERO</a:t>
            </a:r>
          </a:p>
        </p:txBody>
      </p:sp>
      <p:sp>
        <p:nvSpPr>
          <p:cNvPr id="68" name="TextBox 67">
            <a:extLst>
              <a:ext uri="{FF2B5EF4-FFF2-40B4-BE49-F238E27FC236}">
                <a16:creationId xmlns:a16="http://schemas.microsoft.com/office/drawing/2014/main" id="{DF874361-FBA2-C54E-AF0F-C993F310D741}"/>
              </a:ext>
            </a:extLst>
          </p:cNvPr>
          <p:cNvSpPr txBox="1"/>
          <p:nvPr/>
        </p:nvSpPr>
        <p:spPr>
          <a:xfrm>
            <a:off x="15378787" y="3521701"/>
            <a:ext cx="2433680" cy="1337546"/>
          </a:xfrm>
          <a:prstGeom prst="rect">
            <a:avLst/>
          </a:prstGeom>
          <a:noFill/>
        </p:spPr>
        <p:txBody>
          <a:bodyPr wrap="none" rtlCol="0" anchor="t" anchorCtr="0">
            <a:spAutoFit/>
          </a:bodyPr>
          <a:lstStyle/>
          <a:p>
            <a:pPr algn="ctr">
              <a:lnSpc>
                <a:spcPts val="5000"/>
              </a:lnSpc>
            </a:pPr>
            <a:r>
              <a:rPr lang="en-US" sz="3200" b="1" dirty="0">
                <a:solidFill>
                  <a:schemeClr val="bg1"/>
                </a:solidFill>
                <a:latin typeface="Poppins" pitchFamily="2" charset="77"/>
                <a:ea typeface="League Spartan" charset="0"/>
                <a:cs typeface="Poppins" pitchFamily="2" charset="77"/>
              </a:rPr>
              <a:t>YEAR WITH</a:t>
            </a:r>
          </a:p>
          <a:p>
            <a:pPr algn="ctr">
              <a:lnSpc>
                <a:spcPts val="5000"/>
              </a:lnSpc>
            </a:pPr>
            <a:r>
              <a:rPr lang="en-US" sz="3200" b="1" dirty="0">
                <a:solidFill>
                  <a:schemeClr val="bg1"/>
                </a:solidFill>
                <a:latin typeface="Poppins" pitchFamily="2" charset="77"/>
                <a:ea typeface="League Spartan" charset="0"/>
                <a:cs typeface="Poppins" pitchFamily="2" charset="77"/>
              </a:rPr>
              <a:t>PROFIT</a:t>
            </a:r>
          </a:p>
        </p:txBody>
      </p:sp>
      <p:sp>
        <p:nvSpPr>
          <p:cNvPr id="69" name="TextBox 68">
            <a:extLst>
              <a:ext uri="{FF2B5EF4-FFF2-40B4-BE49-F238E27FC236}">
                <a16:creationId xmlns:a16="http://schemas.microsoft.com/office/drawing/2014/main" id="{F29CFF9D-1688-8B4F-B029-D834A54C6757}"/>
              </a:ext>
            </a:extLst>
          </p:cNvPr>
          <p:cNvSpPr txBox="1"/>
          <p:nvPr/>
        </p:nvSpPr>
        <p:spPr>
          <a:xfrm>
            <a:off x="18624522" y="3521701"/>
            <a:ext cx="2433680" cy="1337546"/>
          </a:xfrm>
          <a:prstGeom prst="rect">
            <a:avLst/>
          </a:prstGeom>
          <a:noFill/>
        </p:spPr>
        <p:txBody>
          <a:bodyPr wrap="none" rtlCol="0" anchor="t" anchorCtr="0">
            <a:spAutoFit/>
          </a:bodyPr>
          <a:lstStyle/>
          <a:p>
            <a:pPr algn="ctr">
              <a:lnSpc>
                <a:spcPts val="5000"/>
              </a:lnSpc>
            </a:pPr>
            <a:r>
              <a:rPr lang="en-US" sz="3200" b="1" dirty="0">
                <a:solidFill>
                  <a:schemeClr val="bg1"/>
                </a:solidFill>
                <a:latin typeface="Poppins" pitchFamily="2" charset="77"/>
                <a:ea typeface="League Spartan" charset="0"/>
                <a:cs typeface="Poppins" pitchFamily="2" charset="77"/>
              </a:rPr>
              <a:t>YEAR WITH</a:t>
            </a:r>
          </a:p>
          <a:p>
            <a:pPr algn="ctr">
              <a:lnSpc>
                <a:spcPts val="5000"/>
              </a:lnSpc>
            </a:pPr>
            <a:r>
              <a:rPr lang="en-US" sz="3200" b="1" dirty="0">
                <a:solidFill>
                  <a:schemeClr val="bg1"/>
                </a:solidFill>
                <a:latin typeface="Poppins" pitchFamily="2" charset="77"/>
                <a:ea typeface="League Spartan" charset="0"/>
                <a:cs typeface="Poppins" pitchFamily="2" charset="77"/>
              </a:rPr>
              <a:t>PROFIT</a:t>
            </a:r>
          </a:p>
        </p:txBody>
      </p:sp>
      <p:sp>
        <p:nvSpPr>
          <p:cNvPr id="70" name="TextBox 69">
            <a:extLst>
              <a:ext uri="{FF2B5EF4-FFF2-40B4-BE49-F238E27FC236}">
                <a16:creationId xmlns:a16="http://schemas.microsoft.com/office/drawing/2014/main" id="{AB986544-2A8D-464E-8D59-CD03183457E3}"/>
              </a:ext>
            </a:extLst>
          </p:cNvPr>
          <p:cNvSpPr txBox="1"/>
          <p:nvPr/>
        </p:nvSpPr>
        <p:spPr>
          <a:xfrm>
            <a:off x="6604321" y="5639378"/>
            <a:ext cx="1407758" cy="696344"/>
          </a:xfrm>
          <a:prstGeom prst="rect">
            <a:avLst/>
          </a:prstGeom>
          <a:noFill/>
        </p:spPr>
        <p:txBody>
          <a:bodyPr wrap="none" rtlCol="0" anchor="ctr" anchorCtr="0">
            <a:spAutoFit/>
          </a:bodyPr>
          <a:lstStyle/>
          <a:p>
            <a:pPr algn="r">
              <a:lnSpc>
                <a:spcPts val="5000"/>
              </a:lnSpc>
            </a:pPr>
            <a:r>
              <a:rPr lang="en-US" sz="3200" b="1" dirty="0">
                <a:solidFill>
                  <a:schemeClr val="bg1"/>
                </a:solidFill>
                <a:latin typeface="Poppins" pitchFamily="2" charset="77"/>
                <a:ea typeface="League Spartan" charset="0"/>
                <a:cs typeface="Poppins" pitchFamily="2" charset="77"/>
              </a:rPr>
              <a:t>SALES</a:t>
            </a:r>
          </a:p>
        </p:txBody>
      </p:sp>
      <p:sp>
        <p:nvSpPr>
          <p:cNvPr id="71" name="TextBox 70">
            <a:extLst>
              <a:ext uri="{FF2B5EF4-FFF2-40B4-BE49-F238E27FC236}">
                <a16:creationId xmlns:a16="http://schemas.microsoft.com/office/drawing/2014/main" id="{EC87EF48-5F6E-8F42-BCCF-1F324B2A700B}"/>
              </a:ext>
            </a:extLst>
          </p:cNvPr>
          <p:cNvSpPr txBox="1"/>
          <p:nvPr/>
        </p:nvSpPr>
        <p:spPr>
          <a:xfrm>
            <a:off x="6628366" y="7102418"/>
            <a:ext cx="1383713" cy="696344"/>
          </a:xfrm>
          <a:prstGeom prst="rect">
            <a:avLst/>
          </a:prstGeom>
          <a:noFill/>
        </p:spPr>
        <p:txBody>
          <a:bodyPr wrap="none" rtlCol="0" anchor="ctr" anchorCtr="0">
            <a:spAutoFit/>
          </a:bodyPr>
          <a:lstStyle/>
          <a:p>
            <a:pPr algn="r">
              <a:lnSpc>
                <a:spcPts val="5000"/>
              </a:lnSpc>
            </a:pPr>
            <a:r>
              <a:rPr lang="en-US" sz="3200" b="1" dirty="0">
                <a:solidFill>
                  <a:schemeClr val="bg1"/>
                </a:solidFill>
                <a:latin typeface="Poppins" pitchFamily="2" charset="77"/>
                <a:ea typeface="League Spartan" charset="0"/>
                <a:cs typeface="Poppins" pitchFamily="2" charset="77"/>
              </a:rPr>
              <a:t>COGS</a:t>
            </a:r>
          </a:p>
        </p:txBody>
      </p:sp>
      <p:sp>
        <p:nvSpPr>
          <p:cNvPr id="72" name="TextBox 71">
            <a:extLst>
              <a:ext uri="{FF2B5EF4-FFF2-40B4-BE49-F238E27FC236}">
                <a16:creationId xmlns:a16="http://schemas.microsoft.com/office/drawing/2014/main" id="{7280DEB3-A0F2-7F45-8B49-71B25A1885A7}"/>
              </a:ext>
            </a:extLst>
          </p:cNvPr>
          <p:cNvSpPr txBox="1"/>
          <p:nvPr/>
        </p:nvSpPr>
        <p:spPr>
          <a:xfrm>
            <a:off x="4900330" y="8565458"/>
            <a:ext cx="3111749" cy="696344"/>
          </a:xfrm>
          <a:prstGeom prst="rect">
            <a:avLst/>
          </a:prstGeom>
          <a:noFill/>
        </p:spPr>
        <p:txBody>
          <a:bodyPr wrap="none" rtlCol="0" anchor="ctr" anchorCtr="0">
            <a:spAutoFit/>
          </a:bodyPr>
          <a:lstStyle/>
          <a:p>
            <a:pPr algn="r">
              <a:lnSpc>
                <a:spcPts val="5000"/>
              </a:lnSpc>
            </a:pPr>
            <a:r>
              <a:rPr lang="en-US" sz="3200" b="1" dirty="0">
                <a:solidFill>
                  <a:schemeClr val="bg1"/>
                </a:solidFill>
                <a:latin typeface="Poppins" pitchFamily="2" charset="77"/>
                <a:ea typeface="League Spartan" charset="0"/>
                <a:cs typeface="Poppins" pitchFamily="2" charset="77"/>
              </a:rPr>
              <a:t>GROSS PROFIT</a:t>
            </a:r>
          </a:p>
        </p:txBody>
      </p:sp>
      <p:sp>
        <p:nvSpPr>
          <p:cNvPr id="73" name="TextBox 72">
            <a:extLst>
              <a:ext uri="{FF2B5EF4-FFF2-40B4-BE49-F238E27FC236}">
                <a16:creationId xmlns:a16="http://schemas.microsoft.com/office/drawing/2014/main" id="{3F023AD1-F174-B248-8DF8-FCE72B7371C2}"/>
              </a:ext>
            </a:extLst>
          </p:cNvPr>
          <p:cNvSpPr txBox="1"/>
          <p:nvPr/>
        </p:nvSpPr>
        <p:spPr>
          <a:xfrm>
            <a:off x="3358240" y="10028498"/>
            <a:ext cx="4653839" cy="696344"/>
          </a:xfrm>
          <a:prstGeom prst="rect">
            <a:avLst/>
          </a:prstGeom>
          <a:noFill/>
        </p:spPr>
        <p:txBody>
          <a:bodyPr wrap="none" rtlCol="0" anchor="ctr" anchorCtr="0">
            <a:spAutoFit/>
          </a:bodyPr>
          <a:lstStyle/>
          <a:p>
            <a:pPr algn="r">
              <a:lnSpc>
                <a:spcPts val="5000"/>
              </a:lnSpc>
            </a:pPr>
            <a:r>
              <a:rPr lang="en-US" sz="3200" b="1" dirty="0">
                <a:solidFill>
                  <a:schemeClr val="bg1"/>
                </a:solidFill>
                <a:latin typeface="Poppins" pitchFamily="2" charset="77"/>
                <a:ea typeface="League Spartan" charset="0"/>
                <a:cs typeface="Poppins" pitchFamily="2" charset="77"/>
              </a:rPr>
              <a:t>OPERATING EXPENSES</a:t>
            </a:r>
          </a:p>
        </p:txBody>
      </p:sp>
      <p:sp>
        <p:nvSpPr>
          <p:cNvPr id="74" name="TextBox 73">
            <a:extLst>
              <a:ext uri="{FF2B5EF4-FFF2-40B4-BE49-F238E27FC236}">
                <a16:creationId xmlns:a16="http://schemas.microsoft.com/office/drawing/2014/main" id="{9B6A2FF7-0936-5D4F-9765-0B7F69772E2B}"/>
              </a:ext>
            </a:extLst>
          </p:cNvPr>
          <p:cNvSpPr txBox="1"/>
          <p:nvPr/>
        </p:nvSpPr>
        <p:spPr>
          <a:xfrm>
            <a:off x="3949748" y="11491538"/>
            <a:ext cx="4062331" cy="696344"/>
          </a:xfrm>
          <a:prstGeom prst="rect">
            <a:avLst/>
          </a:prstGeom>
          <a:noFill/>
        </p:spPr>
        <p:txBody>
          <a:bodyPr wrap="none" rtlCol="0" anchor="ctr" anchorCtr="0">
            <a:spAutoFit/>
          </a:bodyPr>
          <a:lstStyle/>
          <a:p>
            <a:pPr algn="r">
              <a:lnSpc>
                <a:spcPts val="5000"/>
              </a:lnSpc>
            </a:pPr>
            <a:r>
              <a:rPr lang="en-US" sz="3200" b="1" dirty="0">
                <a:solidFill>
                  <a:schemeClr val="bg1"/>
                </a:solidFill>
                <a:latin typeface="Poppins" pitchFamily="2" charset="77"/>
                <a:ea typeface="League Spartan" charset="0"/>
                <a:cs typeface="Poppins" pitchFamily="2" charset="77"/>
              </a:rPr>
              <a:t>OPERATING PROFIT</a:t>
            </a:r>
          </a:p>
        </p:txBody>
      </p:sp>
      <p:sp>
        <p:nvSpPr>
          <p:cNvPr id="76" name="TextBox 75">
            <a:extLst>
              <a:ext uri="{FF2B5EF4-FFF2-40B4-BE49-F238E27FC236}">
                <a16:creationId xmlns:a16="http://schemas.microsoft.com/office/drawing/2014/main" id="{D2B3A8D3-9487-1F46-A50A-D4D1CE979AAE}"/>
              </a:ext>
            </a:extLst>
          </p:cNvPr>
          <p:cNvSpPr txBox="1"/>
          <p:nvPr/>
        </p:nvSpPr>
        <p:spPr>
          <a:xfrm>
            <a:off x="9774581" y="5674619"/>
            <a:ext cx="659155"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70</a:t>
            </a:r>
          </a:p>
        </p:txBody>
      </p:sp>
      <p:sp>
        <p:nvSpPr>
          <p:cNvPr id="77" name="TextBox 76">
            <a:extLst>
              <a:ext uri="{FF2B5EF4-FFF2-40B4-BE49-F238E27FC236}">
                <a16:creationId xmlns:a16="http://schemas.microsoft.com/office/drawing/2014/main" id="{407FA01B-0CCD-4E40-9502-240D862476AB}"/>
              </a:ext>
            </a:extLst>
          </p:cNvPr>
          <p:cNvSpPr txBox="1"/>
          <p:nvPr/>
        </p:nvSpPr>
        <p:spPr>
          <a:xfrm>
            <a:off x="12901691" y="5674619"/>
            <a:ext cx="896399"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100</a:t>
            </a:r>
          </a:p>
        </p:txBody>
      </p:sp>
      <p:sp>
        <p:nvSpPr>
          <p:cNvPr id="78" name="TextBox 77">
            <a:extLst>
              <a:ext uri="{FF2B5EF4-FFF2-40B4-BE49-F238E27FC236}">
                <a16:creationId xmlns:a16="http://schemas.microsoft.com/office/drawing/2014/main" id="{81D6DD34-653A-AD45-95ED-AEC8D6D6AA4A}"/>
              </a:ext>
            </a:extLst>
          </p:cNvPr>
          <p:cNvSpPr txBox="1"/>
          <p:nvPr/>
        </p:nvSpPr>
        <p:spPr>
          <a:xfrm>
            <a:off x="16147427" y="5674619"/>
            <a:ext cx="896399"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160</a:t>
            </a:r>
          </a:p>
        </p:txBody>
      </p:sp>
      <p:sp>
        <p:nvSpPr>
          <p:cNvPr id="79" name="TextBox 78">
            <a:extLst>
              <a:ext uri="{FF2B5EF4-FFF2-40B4-BE49-F238E27FC236}">
                <a16:creationId xmlns:a16="http://schemas.microsoft.com/office/drawing/2014/main" id="{84EC27F7-24BE-5045-8411-E4ADB3A9AF52}"/>
              </a:ext>
            </a:extLst>
          </p:cNvPr>
          <p:cNvSpPr txBox="1"/>
          <p:nvPr/>
        </p:nvSpPr>
        <p:spPr>
          <a:xfrm>
            <a:off x="19393163" y="5674619"/>
            <a:ext cx="896399"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235</a:t>
            </a:r>
          </a:p>
        </p:txBody>
      </p:sp>
      <p:sp>
        <p:nvSpPr>
          <p:cNvPr id="80" name="TextBox 79">
            <a:extLst>
              <a:ext uri="{FF2B5EF4-FFF2-40B4-BE49-F238E27FC236}">
                <a16:creationId xmlns:a16="http://schemas.microsoft.com/office/drawing/2014/main" id="{FB5A7ADF-0FEA-1B48-AFE9-996DBCED095F}"/>
              </a:ext>
            </a:extLst>
          </p:cNvPr>
          <p:cNvSpPr txBox="1"/>
          <p:nvPr/>
        </p:nvSpPr>
        <p:spPr>
          <a:xfrm>
            <a:off x="9774580" y="7158202"/>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40</a:t>
            </a:r>
          </a:p>
        </p:txBody>
      </p:sp>
      <p:sp>
        <p:nvSpPr>
          <p:cNvPr id="81" name="TextBox 80">
            <a:extLst>
              <a:ext uri="{FF2B5EF4-FFF2-40B4-BE49-F238E27FC236}">
                <a16:creationId xmlns:a16="http://schemas.microsoft.com/office/drawing/2014/main" id="{DA1BC9DC-EA57-6B46-BF77-166739E6636A}"/>
              </a:ext>
            </a:extLst>
          </p:cNvPr>
          <p:cNvSpPr txBox="1"/>
          <p:nvPr/>
        </p:nvSpPr>
        <p:spPr>
          <a:xfrm>
            <a:off x="13020312" y="7158202"/>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65</a:t>
            </a:r>
          </a:p>
        </p:txBody>
      </p:sp>
      <p:sp>
        <p:nvSpPr>
          <p:cNvPr id="82" name="TextBox 81">
            <a:extLst>
              <a:ext uri="{FF2B5EF4-FFF2-40B4-BE49-F238E27FC236}">
                <a16:creationId xmlns:a16="http://schemas.microsoft.com/office/drawing/2014/main" id="{2A77F41B-7BC4-324A-BD51-7739B93657A0}"/>
              </a:ext>
            </a:extLst>
          </p:cNvPr>
          <p:cNvSpPr txBox="1"/>
          <p:nvPr/>
        </p:nvSpPr>
        <p:spPr>
          <a:xfrm>
            <a:off x="16266048" y="7158202"/>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70</a:t>
            </a:r>
          </a:p>
        </p:txBody>
      </p:sp>
      <p:sp>
        <p:nvSpPr>
          <p:cNvPr id="83" name="TextBox 82">
            <a:extLst>
              <a:ext uri="{FF2B5EF4-FFF2-40B4-BE49-F238E27FC236}">
                <a16:creationId xmlns:a16="http://schemas.microsoft.com/office/drawing/2014/main" id="{DD39F981-5A04-444F-87B7-DAF6FFB2328C}"/>
              </a:ext>
            </a:extLst>
          </p:cNvPr>
          <p:cNvSpPr txBox="1"/>
          <p:nvPr/>
        </p:nvSpPr>
        <p:spPr>
          <a:xfrm>
            <a:off x="19393163" y="7158202"/>
            <a:ext cx="896399"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105</a:t>
            </a:r>
          </a:p>
        </p:txBody>
      </p:sp>
      <p:sp>
        <p:nvSpPr>
          <p:cNvPr id="84" name="TextBox 83">
            <a:extLst>
              <a:ext uri="{FF2B5EF4-FFF2-40B4-BE49-F238E27FC236}">
                <a16:creationId xmlns:a16="http://schemas.microsoft.com/office/drawing/2014/main" id="{9AD5EA6A-ED8B-9F47-B17D-1C4C864304E3}"/>
              </a:ext>
            </a:extLst>
          </p:cNvPr>
          <p:cNvSpPr txBox="1"/>
          <p:nvPr/>
        </p:nvSpPr>
        <p:spPr>
          <a:xfrm>
            <a:off x="9774580" y="8621242"/>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30</a:t>
            </a:r>
          </a:p>
        </p:txBody>
      </p:sp>
      <p:sp>
        <p:nvSpPr>
          <p:cNvPr id="85" name="TextBox 84">
            <a:extLst>
              <a:ext uri="{FF2B5EF4-FFF2-40B4-BE49-F238E27FC236}">
                <a16:creationId xmlns:a16="http://schemas.microsoft.com/office/drawing/2014/main" id="{BB5CFE58-91F0-6544-B763-384A9775AE36}"/>
              </a:ext>
            </a:extLst>
          </p:cNvPr>
          <p:cNvSpPr txBox="1"/>
          <p:nvPr/>
        </p:nvSpPr>
        <p:spPr>
          <a:xfrm>
            <a:off x="13020312" y="8621242"/>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86" name="TextBox 85">
            <a:extLst>
              <a:ext uri="{FF2B5EF4-FFF2-40B4-BE49-F238E27FC236}">
                <a16:creationId xmlns:a16="http://schemas.microsoft.com/office/drawing/2014/main" id="{AC4CFCFC-6670-0A42-887D-4A5B97F38A3A}"/>
              </a:ext>
            </a:extLst>
          </p:cNvPr>
          <p:cNvSpPr txBox="1"/>
          <p:nvPr/>
        </p:nvSpPr>
        <p:spPr>
          <a:xfrm>
            <a:off x="16266048" y="8621242"/>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90</a:t>
            </a:r>
          </a:p>
        </p:txBody>
      </p:sp>
      <p:sp>
        <p:nvSpPr>
          <p:cNvPr id="87" name="TextBox 86">
            <a:extLst>
              <a:ext uri="{FF2B5EF4-FFF2-40B4-BE49-F238E27FC236}">
                <a16:creationId xmlns:a16="http://schemas.microsoft.com/office/drawing/2014/main" id="{AFEE9CC2-1460-174D-BDB0-4BD3F87A7801}"/>
              </a:ext>
            </a:extLst>
          </p:cNvPr>
          <p:cNvSpPr txBox="1"/>
          <p:nvPr/>
        </p:nvSpPr>
        <p:spPr>
          <a:xfrm>
            <a:off x="19393162" y="8621242"/>
            <a:ext cx="896399"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130</a:t>
            </a:r>
          </a:p>
        </p:txBody>
      </p:sp>
      <p:sp>
        <p:nvSpPr>
          <p:cNvPr id="88" name="TextBox 87">
            <a:extLst>
              <a:ext uri="{FF2B5EF4-FFF2-40B4-BE49-F238E27FC236}">
                <a16:creationId xmlns:a16="http://schemas.microsoft.com/office/drawing/2014/main" id="{A111C72D-02A9-C44F-8106-6E99B8D47C32}"/>
              </a:ext>
            </a:extLst>
          </p:cNvPr>
          <p:cNvSpPr txBox="1"/>
          <p:nvPr/>
        </p:nvSpPr>
        <p:spPr>
          <a:xfrm>
            <a:off x="9774581" y="10069328"/>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50</a:t>
            </a:r>
          </a:p>
        </p:txBody>
      </p:sp>
      <p:sp>
        <p:nvSpPr>
          <p:cNvPr id="89" name="TextBox 88">
            <a:extLst>
              <a:ext uri="{FF2B5EF4-FFF2-40B4-BE49-F238E27FC236}">
                <a16:creationId xmlns:a16="http://schemas.microsoft.com/office/drawing/2014/main" id="{E5DA050E-EF4C-E943-A99A-9E04EE6B95D9}"/>
              </a:ext>
            </a:extLst>
          </p:cNvPr>
          <p:cNvSpPr txBox="1"/>
          <p:nvPr/>
        </p:nvSpPr>
        <p:spPr>
          <a:xfrm>
            <a:off x="13020312" y="10069328"/>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90" name="TextBox 89">
            <a:extLst>
              <a:ext uri="{FF2B5EF4-FFF2-40B4-BE49-F238E27FC236}">
                <a16:creationId xmlns:a16="http://schemas.microsoft.com/office/drawing/2014/main" id="{F7C92C47-3CB0-7841-AD58-CB1AEB605475}"/>
              </a:ext>
            </a:extLst>
          </p:cNvPr>
          <p:cNvSpPr txBox="1"/>
          <p:nvPr/>
        </p:nvSpPr>
        <p:spPr>
          <a:xfrm>
            <a:off x="16266049" y="10069328"/>
            <a:ext cx="659155"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70</a:t>
            </a:r>
          </a:p>
        </p:txBody>
      </p:sp>
      <p:sp>
        <p:nvSpPr>
          <p:cNvPr id="91" name="TextBox 90">
            <a:extLst>
              <a:ext uri="{FF2B5EF4-FFF2-40B4-BE49-F238E27FC236}">
                <a16:creationId xmlns:a16="http://schemas.microsoft.com/office/drawing/2014/main" id="{081A25FA-9692-2547-BF7C-D0C0CB0919EA}"/>
              </a:ext>
            </a:extLst>
          </p:cNvPr>
          <p:cNvSpPr txBox="1"/>
          <p:nvPr/>
        </p:nvSpPr>
        <p:spPr>
          <a:xfrm>
            <a:off x="19511784" y="10069328"/>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65</a:t>
            </a:r>
          </a:p>
        </p:txBody>
      </p:sp>
      <p:sp>
        <p:nvSpPr>
          <p:cNvPr id="92" name="TextBox 91">
            <a:extLst>
              <a:ext uri="{FF2B5EF4-FFF2-40B4-BE49-F238E27FC236}">
                <a16:creationId xmlns:a16="http://schemas.microsoft.com/office/drawing/2014/main" id="{8609587C-3440-5142-9ECB-3308BCAFD024}"/>
              </a:ext>
            </a:extLst>
          </p:cNvPr>
          <p:cNvSpPr txBox="1"/>
          <p:nvPr/>
        </p:nvSpPr>
        <p:spPr>
          <a:xfrm>
            <a:off x="9698438" y="11547322"/>
            <a:ext cx="811441"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-20</a:t>
            </a:r>
          </a:p>
        </p:txBody>
      </p:sp>
      <p:sp>
        <p:nvSpPr>
          <p:cNvPr id="93" name="TextBox 92">
            <a:extLst>
              <a:ext uri="{FF2B5EF4-FFF2-40B4-BE49-F238E27FC236}">
                <a16:creationId xmlns:a16="http://schemas.microsoft.com/office/drawing/2014/main" id="{DBA9CF6A-FD44-8F47-BEE9-F143407470E6}"/>
              </a:ext>
            </a:extLst>
          </p:cNvPr>
          <p:cNvSpPr txBox="1"/>
          <p:nvPr/>
        </p:nvSpPr>
        <p:spPr>
          <a:xfrm>
            <a:off x="13181414" y="11547322"/>
            <a:ext cx="336951"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a:t>
            </a:r>
          </a:p>
        </p:txBody>
      </p:sp>
      <p:sp>
        <p:nvSpPr>
          <p:cNvPr id="94" name="TextBox 93">
            <a:extLst>
              <a:ext uri="{FF2B5EF4-FFF2-40B4-BE49-F238E27FC236}">
                <a16:creationId xmlns:a16="http://schemas.microsoft.com/office/drawing/2014/main" id="{F109CAB7-EA94-6245-91C8-4B82E9D58633}"/>
              </a:ext>
            </a:extLst>
          </p:cNvPr>
          <p:cNvSpPr txBox="1"/>
          <p:nvPr/>
        </p:nvSpPr>
        <p:spPr>
          <a:xfrm>
            <a:off x="16266048" y="11547322"/>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20</a:t>
            </a:r>
          </a:p>
        </p:txBody>
      </p:sp>
      <p:sp>
        <p:nvSpPr>
          <p:cNvPr id="95" name="TextBox 94">
            <a:extLst>
              <a:ext uri="{FF2B5EF4-FFF2-40B4-BE49-F238E27FC236}">
                <a16:creationId xmlns:a16="http://schemas.microsoft.com/office/drawing/2014/main" id="{0F8756A9-B397-424D-904C-80C3211D3DCE}"/>
              </a:ext>
            </a:extLst>
          </p:cNvPr>
          <p:cNvSpPr txBox="1"/>
          <p:nvPr/>
        </p:nvSpPr>
        <p:spPr>
          <a:xfrm>
            <a:off x="19511785" y="11547322"/>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65</a:t>
            </a:r>
          </a:p>
        </p:txBody>
      </p:sp>
    </p:spTree>
    <p:extLst>
      <p:ext uri="{BB962C8B-B14F-4D97-AF65-F5344CB8AC3E}">
        <p14:creationId xmlns:p14="http://schemas.microsoft.com/office/powerpoint/2010/main" val="136606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64928-9413-0B41-B47C-9BEF047FEC16}"/>
              </a:ext>
            </a:extLst>
          </p:cNvPr>
          <p:cNvSpPr txBox="1"/>
          <p:nvPr/>
        </p:nvSpPr>
        <p:spPr>
          <a:xfrm>
            <a:off x="2677288" y="612372"/>
            <a:ext cx="1902315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REPORT (THIS MONTH TO DATE)</a:t>
            </a:r>
          </a:p>
        </p:txBody>
      </p:sp>
      <p:sp>
        <p:nvSpPr>
          <p:cNvPr id="3" name="TextBox 2">
            <a:extLst>
              <a:ext uri="{FF2B5EF4-FFF2-40B4-BE49-F238E27FC236}">
                <a16:creationId xmlns:a16="http://schemas.microsoft.com/office/drawing/2014/main" id="{CD26CD21-0D1B-0F4C-A21F-4423943A1B3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1" name="Rectangle 60">
            <a:extLst>
              <a:ext uri="{FF2B5EF4-FFF2-40B4-BE49-F238E27FC236}">
                <a16:creationId xmlns:a16="http://schemas.microsoft.com/office/drawing/2014/main" id="{B6F68544-D7CE-FA4C-8D23-CAE13B18366A}"/>
              </a:ext>
            </a:extLst>
          </p:cNvPr>
          <p:cNvSpPr/>
          <p:nvPr/>
        </p:nvSpPr>
        <p:spPr>
          <a:xfrm>
            <a:off x="13989085" y="11712732"/>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2" name="Rectangle 61">
            <a:extLst>
              <a:ext uri="{FF2B5EF4-FFF2-40B4-BE49-F238E27FC236}">
                <a16:creationId xmlns:a16="http://schemas.microsoft.com/office/drawing/2014/main" id="{A76293C9-2C61-9B4E-8C3A-AFAC5B6F8CF3}"/>
              </a:ext>
            </a:extLst>
          </p:cNvPr>
          <p:cNvSpPr/>
          <p:nvPr/>
        </p:nvSpPr>
        <p:spPr>
          <a:xfrm>
            <a:off x="13989085" y="12352812"/>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Rectangle 3">
            <a:extLst>
              <a:ext uri="{FF2B5EF4-FFF2-40B4-BE49-F238E27FC236}">
                <a16:creationId xmlns:a16="http://schemas.microsoft.com/office/drawing/2014/main" id="{0D963021-BDA4-F949-B59E-B7543F40224A}"/>
              </a:ext>
            </a:extLst>
          </p:cNvPr>
          <p:cNvSpPr/>
          <p:nvPr/>
        </p:nvSpPr>
        <p:spPr>
          <a:xfrm>
            <a:off x="5177190" y="2712720"/>
            <a:ext cx="14023271" cy="731520"/>
          </a:xfrm>
          <a:prstGeom prst="rect">
            <a:avLst/>
          </a:prstGeom>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1A1BCE2F-4234-C142-A21B-D924E8082592}"/>
              </a:ext>
            </a:extLst>
          </p:cNvPr>
          <p:cNvSpPr/>
          <p:nvPr/>
        </p:nvSpPr>
        <p:spPr>
          <a:xfrm>
            <a:off x="5177190" y="3444240"/>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5D0E78C9-5DBA-5A4E-8F89-8DF24F950ABD}"/>
              </a:ext>
            </a:extLst>
          </p:cNvPr>
          <p:cNvSpPr/>
          <p:nvPr/>
        </p:nvSpPr>
        <p:spPr>
          <a:xfrm>
            <a:off x="5177190" y="4084320"/>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06E092E4-E95D-FA42-846D-1E14D0A65FA1}"/>
              </a:ext>
            </a:extLst>
          </p:cNvPr>
          <p:cNvSpPr/>
          <p:nvPr/>
        </p:nvSpPr>
        <p:spPr>
          <a:xfrm>
            <a:off x="5177190" y="4724400"/>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B9F17806-B523-9E47-89EA-A55B0DA592C1}"/>
              </a:ext>
            </a:extLst>
          </p:cNvPr>
          <p:cNvSpPr/>
          <p:nvPr/>
        </p:nvSpPr>
        <p:spPr>
          <a:xfrm>
            <a:off x="5177190" y="5358767"/>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170B6B8A-8916-7941-B770-8EBA9C6C8672}"/>
              </a:ext>
            </a:extLst>
          </p:cNvPr>
          <p:cNvSpPr/>
          <p:nvPr/>
        </p:nvSpPr>
        <p:spPr>
          <a:xfrm>
            <a:off x="5177190" y="5993134"/>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5BA35854-8B83-7D45-B7C9-ABECD48898B5}"/>
              </a:ext>
            </a:extLst>
          </p:cNvPr>
          <p:cNvSpPr/>
          <p:nvPr/>
        </p:nvSpPr>
        <p:spPr>
          <a:xfrm>
            <a:off x="5177190" y="6627501"/>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7C15B73E-DEDB-4F46-820B-9A53C8A9BF17}"/>
              </a:ext>
            </a:extLst>
          </p:cNvPr>
          <p:cNvSpPr/>
          <p:nvPr/>
        </p:nvSpPr>
        <p:spPr>
          <a:xfrm>
            <a:off x="5177190" y="7260743"/>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4AF07757-8237-6346-9D34-2DF23851BC32}"/>
              </a:ext>
            </a:extLst>
          </p:cNvPr>
          <p:cNvSpPr/>
          <p:nvPr/>
        </p:nvSpPr>
        <p:spPr>
          <a:xfrm>
            <a:off x="5177190" y="7895109"/>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0DAE7666-456F-A84E-9617-992422B6D84E}"/>
              </a:ext>
            </a:extLst>
          </p:cNvPr>
          <p:cNvSpPr/>
          <p:nvPr/>
        </p:nvSpPr>
        <p:spPr>
          <a:xfrm>
            <a:off x="5177190" y="9169555"/>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CAF15144-1A52-A447-8C26-4B350220C3E2}"/>
              </a:ext>
            </a:extLst>
          </p:cNvPr>
          <p:cNvSpPr/>
          <p:nvPr/>
        </p:nvSpPr>
        <p:spPr>
          <a:xfrm>
            <a:off x="5177190" y="9809635"/>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216AE417-1A85-9841-92AC-6B8A57F8A501}"/>
              </a:ext>
            </a:extLst>
          </p:cNvPr>
          <p:cNvSpPr/>
          <p:nvPr/>
        </p:nvSpPr>
        <p:spPr>
          <a:xfrm>
            <a:off x="5177190" y="10444001"/>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ectangle 15">
            <a:extLst>
              <a:ext uri="{FF2B5EF4-FFF2-40B4-BE49-F238E27FC236}">
                <a16:creationId xmlns:a16="http://schemas.microsoft.com/office/drawing/2014/main" id="{5E29EDFA-2480-CE42-898D-CA3B08B97F0C}"/>
              </a:ext>
            </a:extLst>
          </p:cNvPr>
          <p:cNvSpPr/>
          <p:nvPr/>
        </p:nvSpPr>
        <p:spPr>
          <a:xfrm>
            <a:off x="5177190" y="11074092"/>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ectangle 16">
            <a:extLst>
              <a:ext uri="{FF2B5EF4-FFF2-40B4-BE49-F238E27FC236}">
                <a16:creationId xmlns:a16="http://schemas.microsoft.com/office/drawing/2014/main" id="{611645E7-035E-174C-BEC9-D94241EAADAC}"/>
              </a:ext>
            </a:extLst>
          </p:cNvPr>
          <p:cNvSpPr/>
          <p:nvPr/>
        </p:nvSpPr>
        <p:spPr>
          <a:xfrm>
            <a:off x="5177190" y="11708458"/>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ectangle 18">
            <a:extLst>
              <a:ext uri="{FF2B5EF4-FFF2-40B4-BE49-F238E27FC236}">
                <a16:creationId xmlns:a16="http://schemas.microsoft.com/office/drawing/2014/main" id="{F063ED1B-E5C7-F74A-A30A-D3C04CECE130}"/>
              </a:ext>
            </a:extLst>
          </p:cNvPr>
          <p:cNvSpPr/>
          <p:nvPr/>
        </p:nvSpPr>
        <p:spPr>
          <a:xfrm>
            <a:off x="13989085" y="3444240"/>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ectangle 19">
            <a:extLst>
              <a:ext uri="{FF2B5EF4-FFF2-40B4-BE49-F238E27FC236}">
                <a16:creationId xmlns:a16="http://schemas.microsoft.com/office/drawing/2014/main" id="{297E3B99-4246-FD46-9611-3F752F9B9220}"/>
              </a:ext>
            </a:extLst>
          </p:cNvPr>
          <p:cNvSpPr/>
          <p:nvPr/>
        </p:nvSpPr>
        <p:spPr>
          <a:xfrm>
            <a:off x="13989085" y="4084320"/>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ectangle 20">
            <a:extLst>
              <a:ext uri="{FF2B5EF4-FFF2-40B4-BE49-F238E27FC236}">
                <a16:creationId xmlns:a16="http://schemas.microsoft.com/office/drawing/2014/main" id="{2B41EC92-94BF-D04E-8405-80EFE3F36021}"/>
              </a:ext>
            </a:extLst>
          </p:cNvPr>
          <p:cNvSpPr/>
          <p:nvPr/>
        </p:nvSpPr>
        <p:spPr>
          <a:xfrm>
            <a:off x="13989085" y="4724400"/>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Rectangle 21">
            <a:extLst>
              <a:ext uri="{FF2B5EF4-FFF2-40B4-BE49-F238E27FC236}">
                <a16:creationId xmlns:a16="http://schemas.microsoft.com/office/drawing/2014/main" id="{5712B4E2-6DB2-FF47-BDA9-B1E30976BCC7}"/>
              </a:ext>
            </a:extLst>
          </p:cNvPr>
          <p:cNvSpPr/>
          <p:nvPr/>
        </p:nvSpPr>
        <p:spPr>
          <a:xfrm>
            <a:off x="13989085" y="5358767"/>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EC45CD93-A7F5-A247-B7AF-20E4E01CC4F8}"/>
              </a:ext>
            </a:extLst>
          </p:cNvPr>
          <p:cNvSpPr/>
          <p:nvPr/>
        </p:nvSpPr>
        <p:spPr>
          <a:xfrm>
            <a:off x="13989085" y="5993134"/>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ectangle 23">
            <a:extLst>
              <a:ext uri="{FF2B5EF4-FFF2-40B4-BE49-F238E27FC236}">
                <a16:creationId xmlns:a16="http://schemas.microsoft.com/office/drawing/2014/main" id="{856927FF-CA1F-8244-9C7D-2973D9DC11C5}"/>
              </a:ext>
            </a:extLst>
          </p:cNvPr>
          <p:cNvSpPr/>
          <p:nvPr/>
        </p:nvSpPr>
        <p:spPr>
          <a:xfrm>
            <a:off x="13989085" y="6627501"/>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ectangle 24">
            <a:extLst>
              <a:ext uri="{FF2B5EF4-FFF2-40B4-BE49-F238E27FC236}">
                <a16:creationId xmlns:a16="http://schemas.microsoft.com/office/drawing/2014/main" id="{C39D202E-B44E-C24C-942A-8286106D4E95}"/>
              </a:ext>
            </a:extLst>
          </p:cNvPr>
          <p:cNvSpPr/>
          <p:nvPr/>
        </p:nvSpPr>
        <p:spPr>
          <a:xfrm>
            <a:off x="13989085" y="7260743"/>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ectangle 25">
            <a:extLst>
              <a:ext uri="{FF2B5EF4-FFF2-40B4-BE49-F238E27FC236}">
                <a16:creationId xmlns:a16="http://schemas.microsoft.com/office/drawing/2014/main" id="{33573356-A252-C647-8FB7-E42E76F22B6B}"/>
              </a:ext>
            </a:extLst>
          </p:cNvPr>
          <p:cNvSpPr/>
          <p:nvPr/>
        </p:nvSpPr>
        <p:spPr>
          <a:xfrm>
            <a:off x="13989085" y="7895109"/>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Rectangle 26">
            <a:extLst>
              <a:ext uri="{FF2B5EF4-FFF2-40B4-BE49-F238E27FC236}">
                <a16:creationId xmlns:a16="http://schemas.microsoft.com/office/drawing/2014/main" id="{1F7895AD-EE74-AC4C-ADC2-5116D8D62FBC}"/>
              </a:ext>
            </a:extLst>
          </p:cNvPr>
          <p:cNvSpPr/>
          <p:nvPr/>
        </p:nvSpPr>
        <p:spPr>
          <a:xfrm>
            <a:off x="13989085" y="9169555"/>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Rectangle 27">
            <a:extLst>
              <a:ext uri="{FF2B5EF4-FFF2-40B4-BE49-F238E27FC236}">
                <a16:creationId xmlns:a16="http://schemas.microsoft.com/office/drawing/2014/main" id="{B4C2E4E2-0748-9E4F-9447-B9A2054CEE1C}"/>
              </a:ext>
            </a:extLst>
          </p:cNvPr>
          <p:cNvSpPr/>
          <p:nvPr/>
        </p:nvSpPr>
        <p:spPr>
          <a:xfrm>
            <a:off x="13989085" y="9809635"/>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Rectangle 28">
            <a:extLst>
              <a:ext uri="{FF2B5EF4-FFF2-40B4-BE49-F238E27FC236}">
                <a16:creationId xmlns:a16="http://schemas.microsoft.com/office/drawing/2014/main" id="{91E41FCE-F401-4D46-A2CC-FDDC894270D2}"/>
              </a:ext>
            </a:extLst>
          </p:cNvPr>
          <p:cNvSpPr/>
          <p:nvPr/>
        </p:nvSpPr>
        <p:spPr>
          <a:xfrm>
            <a:off x="13989085" y="10444001"/>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Rectangle 29">
            <a:extLst>
              <a:ext uri="{FF2B5EF4-FFF2-40B4-BE49-F238E27FC236}">
                <a16:creationId xmlns:a16="http://schemas.microsoft.com/office/drawing/2014/main" id="{4E361E27-AF00-0B45-A514-DF336428F131}"/>
              </a:ext>
            </a:extLst>
          </p:cNvPr>
          <p:cNvSpPr/>
          <p:nvPr/>
        </p:nvSpPr>
        <p:spPr>
          <a:xfrm>
            <a:off x="13989085" y="11074092"/>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Rectangle 37">
            <a:extLst>
              <a:ext uri="{FF2B5EF4-FFF2-40B4-BE49-F238E27FC236}">
                <a16:creationId xmlns:a16="http://schemas.microsoft.com/office/drawing/2014/main" id="{CBF57FE7-D707-3542-888B-8EC6DD818114}"/>
              </a:ext>
            </a:extLst>
          </p:cNvPr>
          <p:cNvSpPr/>
          <p:nvPr/>
        </p:nvSpPr>
        <p:spPr>
          <a:xfrm>
            <a:off x="5177190" y="8535189"/>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Rectangle 38">
            <a:extLst>
              <a:ext uri="{FF2B5EF4-FFF2-40B4-BE49-F238E27FC236}">
                <a16:creationId xmlns:a16="http://schemas.microsoft.com/office/drawing/2014/main" id="{585E6DDE-83EF-3D42-B4CE-B895E77D090B}"/>
              </a:ext>
            </a:extLst>
          </p:cNvPr>
          <p:cNvSpPr/>
          <p:nvPr/>
        </p:nvSpPr>
        <p:spPr>
          <a:xfrm>
            <a:off x="13989085" y="8535189"/>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Rectangle 39">
            <a:extLst>
              <a:ext uri="{FF2B5EF4-FFF2-40B4-BE49-F238E27FC236}">
                <a16:creationId xmlns:a16="http://schemas.microsoft.com/office/drawing/2014/main" id="{BCB018F1-DA5D-E744-9E37-BA9C47D8B4DC}"/>
              </a:ext>
            </a:extLst>
          </p:cNvPr>
          <p:cNvSpPr/>
          <p:nvPr/>
        </p:nvSpPr>
        <p:spPr>
          <a:xfrm>
            <a:off x="5177190" y="12342824"/>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TextBox 30">
            <a:extLst>
              <a:ext uri="{FF2B5EF4-FFF2-40B4-BE49-F238E27FC236}">
                <a16:creationId xmlns:a16="http://schemas.microsoft.com/office/drawing/2014/main" id="{6D818049-EC74-4547-94AA-A6D32AF1DE47}"/>
              </a:ext>
            </a:extLst>
          </p:cNvPr>
          <p:cNvSpPr txBox="1"/>
          <p:nvPr/>
        </p:nvSpPr>
        <p:spPr>
          <a:xfrm>
            <a:off x="17362234" y="2786093"/>
            <a:ext cx="150874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DEC 19</a:t>
            </a:r>
          </a:p>
        </p:txBody>
      </p:sp>
      <p:sp>
        <p:nvSpPr>
          <p:cNvPr id="32" name="TextBox 31">
            <a:extLst>
              <a:ext uri="{FF2B5EF4-FFF2-40B4-BE49-F238E27FC236}">
                <a16:creationId xmlns:a16="http://schemas.microsoft.com/office/drawing/2014/main" id="{B357D594-EA95-9E48-B1AD-AE0045C00D95}"/>
              </a:ext>
            </a:extLst>
          </p:cNvPr>
          <p:cNvSpPr txBox="1"/>
          <p:nvPr/>
        </p:nvSpPr>
        <p:spPr>
          <a:xfrm>
            <a:off x="16963086" y="4176384"/>
            <a:ext cx="1907894" cy="461665"/>
          </a:xfrm>
          <a:prstGeom prst="rect">
            <a:avLst/>
          </a:prstGeom>
          <a:noFill/>
        </p:spPr>
        <p:txBody>
          <a:bodyPr wrap="none" rtlCol="0" anchor="ctr" anchorCtr="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$ 24, 828.68</a:t>
            </a:r>
          </a:p>
        </p:txBody>
      </p:sp>
      <p:sp>
        <p:nvSpPr>
          <p:cNvPr id="33" name="TextBox 32">
            <a:extLst>
              <a:ext uri="{FF2B5EF4-FFF2-40B4-BE49-F238E27FC236}">
                <a16:creationId xmlns:a16="http://schemas.microsoft.com/office/drawing/2014/main" id="{25AD649F-1EDC-8A44-A8FA-970D3E668C3F}"/>
              </a:ext>
            </a:extLst>
          </p:cNvPr>
          <p:cNvSpPr txBox="1"/>
          <p:nvPr/>
        </p:nvSpPr>
        <p:spPr>
          <a:xfrm>
            <a:off x="16963086" y="4810751"/>
            <a:ext cx="1907894" cy="461665"/>
          </a:xfrm>
          <a:prstGeom prst="rect">
            <a:avLst/>
          </a:prstGeom>
          <a:noFill/>
        </p:spPr>
        <p:txBody>
          <a:bodyPr wrap="none" rtlCol="0" anchor="ctr" anchorCtr="0">
            <a:spAutoFit/>
          </a:bodyPr>
          <a:lstStyle/>
          <a:p>
            <a:pPr algn="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$ 24, 828.68</a:t>
            </a:r>
          </a:p>
        </p:txBody>
      </p:sp>
      <p:sp>
        <p:nvSpPr>
          <p:cNvPr id="34" name="TextBox 33">
            <a:extLst>
              <a:ext uri="{FF2B5EF4-FFF2-40B4-BE49-F238E27FC236}">
                <a16:creationId xmlns:a16="http://schemas.microsoft.com/office/drawing/2014/main" id="{EA986EE2-F4EB-EC44-89B8-B2E454CABF9B}"/>
              </a:ext>
            </a:extLst>
          </p:cNvPr>
          <p:cNvSpPr txBox="1"/>
          <p:nvPr/>
        </p:nvSpPr>
        <p:spPr>
          <a:xfrm>
            <a:off x="17141019" y="6079486"/>
            <a:ext cx="1729961" cy="461665"/>
          </a:xfrm>
          <a:prstGeom prst="rect">
            <a:avLst/>
          </a:prstGeom>
          <a:noFill/>
        </p:spPr>
        <p:txBody>
          <a:bodyPr wrap="none" rtlCol="0" anchor="ctr" anchorCtr="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$ 2, 910.60</a:t>
            </a:r>
          </a:p>
        </p:txBody>
      </p:sp>
      <p:sp>
        <p:nvSpPr>
          <p:cNvPr id="35" name="TextBox 34">
            <a:extLst>
              <a:ext uri="{FF2B5EF4-FFF2-40B4-BE49-F238E27FC236}">
                <a16:creationId xmlns:a16="http://schemas.microsoft.com/office/drawing/2014/main" id="{17BA2D9B-C987-764D-B010-7AD3B121253C}"/>
              </a:ext>
            </a:extLst>
          </p:cNvPr>
          <p:cNvSpPr txBox="1"/>
          <p:nvPr/>
        </p:nvSpPr>
        <p:spPr>
          <a:xfrm>
            <a:off x="17141019" y="6716708"/>
            <a:ext cx="1729961" cy="461665"/>
          </a:xfrm>
          <a:prstGeom prst="rect">
            <a:avLst/>
          </a:prstGeom>
          <a:noFill/>
        </p:spPr>
        <p:txBody>
          <a:bodyPr wrap="none" rtlCol="0" anchor="ctr" anchorCtr="0">
            <a:spAutoFit/>
          </a:bodyPr>
          <a:lstStyle/>
          <a:p>
            <a:pPr algn="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$ 2, 910.60</a:t>
            </a:r>
          </a:p>
        </p:txBody>
      </p:sp>
      <p:sp>
        <p:nvSpPr>
          <p:cNvPr id="36" name="TextBox 35">
            <a:extLst>
              <a:ext uri="{FF2B5EF4-FFF2-40B4-BE49-F238E27FC236}">
                <a16:creationId xmlns:a16="http://schemas.microsoft.com/office/drawing/2014/main" id="{BBDCB7A9-D528-D143-8FB3-392E0AAE6E0A}"/>
              </a:ext>
            </a:extLst>
          </p:cNvPr>
          <p:cNvSpPr txBox="1"/>
          <p:nvPr/>
        </p:nvSpPr>
        <p:spPr>
          <a:xfrm>
            <a:off x="16963085" y="7353931"/>
            <a:ext cx="1907895" cy="461665"/>
          </a:xfrm>
          <a:prstGeom prst="rect">
            <a:avLst/>
          </a:prstGeom>
          <a:noFill/>
        </p:spPr>
        <p:txBody>
          <a:bodyPr wrap="none" rtlCol="0" anchor="ctr" anchorCtr="0">
            <a:spAutoFit/>
          </a:bodyPr>
          <a:lstStyle/>
          <a:p>
            <a:pPr algn="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$ 21, 918.08</a:t>
            </a:r>
          </a:p>
        </p:txBody>
      </p:sp>
      <p:sp>
        <p:nvSpPr>
          <p:cNvPr id="37" name="TextBox 36">
            <a:extLst>
              <a:ext uri="{FF2B5EF4-FFF2-40B4-BE49-F238E27FC236}">
                <a16:creationId xmlns:a16="http://schemas.microsoft.com/office/drawing/2014/main" id="{8AB38F95-0025-7A4A-A629-46CE940156A5}"/>
              </a:ext>
            </a:extLst>
          </p:cNvPr>
          <p:cNvSpPr txBox="1"/>
          <p:nvPr/>
        </p:nvSpPr>
        <p:spPr>
          <a:xfrm>
            <a:off x="17468032" y="9258762"/>
            <a:ext cx="1402948" cy="461665"/>
          </a:xfrm>
          <a:prstGeom prst="rect">
            <a:avLst/>
          </a:prstGeom>
          <a:noFill/>
        </p:spPr>
        <p:txBody>
          <a:bodyPr wrap="none" rtlCol="0" anchor="ctr" anchorCtr="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$ 120.00</a:t>
            </a:r>
          </a:p>
        </p:txBody>
      </p:sp>
      <p:sp>
        <p:nvSpPr>
          <p:cNvPr id="41" name="TextBox 40">
            <a:extLst>
              <a:ext uri="{FF2B5EF4-FFF2-40B4-BE49-F238E27FC236}">
                <a16:creationId xmlns:a16="http://schemas.microsoft.com/office/drawing/2014/main" id="{FBA84276-E9BF-0449-82DC-CC4C082C6699}"/>
              </a:ext>
            </a:extLst>
          </p:cNvPr>
          <p:cNvSpPr txBox="1"/>
          <p:nvPr/>
        </p:nvSpPr>
        <p:spPr>
          <a:xfrm>
            <a:off x="17468032" y="9898843"/>
            <a:ext cx="1402948" cy="461665"/>
          </a:xfrm>
          <a:prstGeom prst="rect">
            <a:avLst/>
          </a:prstGeom>
          <a:noFill/>
        </p:spPr>
        <p:txBody>
          <a:bodyPr wrap="none" rtlCol="0" anchor="ctr" anchorCtr="0">
            <a:spAutoFit/>
          </a:bodyPr>
          <a:lstStyle/>
          <a:p>
            <a:pPr algn="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$ 120.00</a:t>
            </a:r>
          </a:p>
        </p:txBody>
      </p:sp>
      <p:sp>
        <p:nvSpPr>
          <p:cNvPr id="42" name="TextBox 41">
            <a:extLst>
              <a:ext uri="{FF2B5EF4-FFF2-40B4-BE49-F238E27FC236}">
                <a16:creationId xmlns:a16="http://schemas.microsoft.com/office/drawing/2014/main" id="{9F4D8151-8D0B-8949-B5B6-E314D9D1ACF2}"/>
              </a:ext>
            </a:extLst>
          </p:cNvPr>
          <p:cNvSpPr txBox="1"/>
          <p:nvPr/>
        </p:nvSpPr>
        <p:spPr>
          <a:xfrm>
            <a:off x="17219566" y="10533208"/>
            <a:ext cx="1651414" cy="461665"/>
          </a:xfrm>
          <a:prstGeom prst="rect">
            <a:avLst/>
          </a:prstGeom>
          <a:noFill/>
        </p:spPr>
        <p:txBody>
          <a:bodyPr wrap="none" rtlCol="0" anchor="ctr" anchorCtr="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$ 1,450.00</a:t>
            </a:r>
          </a:p>
        </p:txBody>
      </p:sp>
      <p:sp>
        <p:nvSpPr>
          <p:cNvPr id="43" name="TextBox 42">
            <a:extLst>
              <a:ext uri="{FF2B5EF4-FFF2-40B4-BE49-F238E27FC236}">
                <a16:creationId xmlns:a16="http://schemas.microsoft.com/office/drawing/2014/main" id="{E32CE5DF-A658-504C-B03B-E34070F7EA4E}"/>
              </a:ext>
            </a:extLst>
          </p:cNvPr>
          <p:cNvSpPr txBox="1"/>
          <p:nvPr/>
        </p:nvSpPr>
        <p:spPr>
          <a:xfrm>
            <a:off x="17645965" y="11163299"/>
            <a:ext cx="1225015" cy="461665"/>
          </a:xfrm>
          <a:prstGeom prst="rect">
            <a:avLst/>
          </a:prstGeom>
          <a:noFill/>
        </p:spPr>
        <p:txBody>
          <a:bodyPr wrap="none" rtlCol="0" anchor="ctr" anchorCtr="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$ 15.00</a:t>
            </a:r>
          </a:p>
        </p:txBody>
      </p:sp>
      <p:sp>
        <p:nvSpPr>
          <p:cNvPr id="44" name="TextBox 43">
            <a:extLst>
              <a:ext uri="{FF2B5EF4-FFF2-40B4-BE49-F238E27FC236}">
                <a16:creationId xmlns:a16="http://schemas.microsoft.com/office/drawing/2014/main" id="{3513BD09-0EF3-3E49-BD65-D8332FD61017}"/>
              </a:ext>
            </a:extLst>
          </p:cNvPr>
          <p:cNvSpPr txBox="1"/>
          <p:nvPr/>
        </p:nvSpPr>
        <p:spPr>
          <a:xfrm>
            <a:off x="17219566" y="11793391"/>
            <a:ext cx="1651414" cy="461665"/>
          </a:xfrm>
          <a:prstGeom prst="rect">
            <a:avLst/>
          </a:prstGeom>
          <a:noFill/>
        </p:spPr>
        <p:txBody>
          <a:bodyPr wrap="none" rtlCol="0" anchor="ctr" anchorCtr="0">
            <a:spAutoFit/>
          </a:bodyPr>
          <a:lstStyle/>
          <a:p>
            <a:pPr algn="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$ 1,585.00</a:t>
            </a:r>
          </a:p>
        </p:txBody>
      </p:sp>
      <p:sp>
        <p:nvSpPr>
          <p:cNvPr id="45" name="TextBox 44">
            <a:extLst>
              <a:ext uri="{FF2B5EF4-FFF2-40B4-BE49-F238E27FC236}">
                <a16:creationId xmlns:a16="http://schemas.microsoft.com/office/drawing/2014/main" id="{A0BD85C9-40B0-254D-9C06-E14E01FBA45E}"/>
              </a:ext>
            </a:extLst>
          </p:cNvPr>
          <p:cNvSpPr txBox="1"/>
          <p:nvPr/>
        </p:nvSpPr>
        <p:spPr>
          <a:xfrm>
            <a:off x="16908583" y="12432031"/>
            <a:ext cx="1962397" cy="461665"/>
          </a:xfrm>
          <a:prstGeom prst="rect">
            <a:avLst/>
          </a:prstGeom>
          <a:noFill/>
        </p:spPr>
        <p:txBody>
          <a:bodyPr wrap="none" rtlCol="0" anchor="ctr" anchorCtr="0">
            <a:spAutoFit/>
          </a:bodyPr>
          <a:lstStyle/>
          <a:p>
            <a:pPr algn="r"/>
            <a:r>
              <a:rPr lang="en-US" sz="2400" b="1" dirty="0">
                <a:solidFill>
                  <a:schemeClr val="tx2"/>
                </a:solidFill>
                <a:latin typeface="Poppins" pitchFamily="2" charset="77"/>
                <a:ea typeface="Lato" panose="020F0502020204030203" pitchFamily="34" charset="0"/>
                <a:cs typeface="Poppins" pitchFamily="2" charset="77"/>
              </a:rPr>
              <a:t>$ 20,333.08</a:t>
            </a:r>
          </a:p>
        </p:txBody>
      </p:sp>
      <p:sp>
        <p:nvSpPr>
          <p:cNvPr id="46" name="Subtitle 2">
            <a:extLst>
              <a:ext uri="{FF2B5EF4-FFF2-40B4-BE49-F238E27FC236}">
                <a16:creationId xmlns:a16="http://schemas.microsoft.com/office/drawing/2014/main" id="{8161B103-25EF-0B4A-AD9B-E4538C324847}"/>
              </a:ext>
            </a:extLst>
          </p:cNvPr>
          <p:cNvSpPr txBox="1">
            <a:spLocks/>
          </p:cNvSpPr>
          <p:nvPr/>
        </p:nvSpPr>
        <p:spPr>
          <a:xfrm>
            <a:off x="5578618" y="3539162"/>
            <a:ext cx="1431802"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b="1" dirty="0">
                <a:latin typeface="Poppins" pitchFamily="2" charset="77"/>
                <a:ea typeface="Lato" panose="020F0502020204030203" pitchFamily="34" charset="0"/>
                <a:cs typeface="Poppins" pitchFamily="2" charset="77"/>
              </a:rPr>
              <a:t>INCOME</a:t>
            </a:r>
          </a:p>
        </p:txBody>
      </p:sp>
      <p:sp>
        <p:nvSpPr>
          <p:cNvPr id="47" name="Subtitle 2">
            <a:extLst>
              <a:ext uri="{FF2B5EF4-FFF2-40B4-BE49-F238E27FC236}">
                <a16:creationId xmlns:a16="http://schemas.microsoft.com/office/drawing/2014/main" id="{F108B72C-8880-8441-A837-04FB780FEF50}"/>
              </a:ext>
            </a:extLst>
          </p:cNvPr>
          <p:cNvSpPr txBox="1">
            <a:spLocks/>
          </p:cNvSpPr>
          <p:nvPr/>
        </p:nvSpPr>
        <p:spPr>
          <a:xfrm>
            <a:off x="6241227" y="4176384"/>
            <a:ext cx="857927"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Light" panose="020F0502020204030203" pitchFamily="34" charset="0"/>
                <a:ea typeface="Lato Light" panose="020F0502020204030203" pitchFamily="34" charset="0"/>
                <a:cs typeface="Lato Light" panose="020F0502020204030203" pitchFamily="34" charset="0"/>
              </a:rPr>
              <a:t>Sales</a:t>
            </a:r>
          </a:p>
        </p:txBody>
      </p:sp>
      <p:sp>
        <p:nvSpPr>
          <p:cNvPr id="48" name="Subtitle 2">
            <a:extLst>
              <a:ext uri="{FF2B5EF4-FFF2-40B4-BE49-F238E27FC236}">
                <a16:creationId xmlns:a16="http://schemas.microsoft.com/office/drawing/2014/main" id="{9922544B-D0BC-7249-9AA2-21F4BD522D6E}"/>
              </a:ext>
            </a:extLst>
          </p:cNvPr>
          <p:cNvSpPr txBox="1">
            <a:spLocks/>
          </p:cNvSpPr>
          <p:nvPr/>
        </p:nvSpPr>
        <p:spPr>
          <a:xfrm>
            <a:off x="6241227" y="4812168"/>
            <a:ext cx="1949573"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panose="020F0502020204030203" pitchFamily="34" charset="0"/>
                <a:ea typeface="Lato" panose="020F0502020204030203" pitchFamily="34" charset="0"/>
                <a:cs typeface="Lato" panose="020F0502020204030203" pitchFamily="34" charset="0"/>
              </a:rPr>
              <a:t>Total Income</a:t>
            </a:r>
          </a:p>
        </p:txBody>
      </p:sp>
      <p:sp>
        <p:nvSpPr>
          <p:cNvPr id="49" name="Subtitle 2">
            <a:extLst>
              <a:ext uri="{FF2B5EF4-FFF2-40B4-BE49-F238E27FC236}">
                <a16:creationId xmlns:a16="http://schemas.microsoft.com/office/drawing/2014/main" id="{E4DD4A0C-6270-5F44-A5D2-5BFB322CD74F}"/>
              </a:ext>
            </a:extLst>
          </p:cNvPr>
          <p:cNvSpPr txBox="1">
            <a:spLocks/>
          </p:cNvSpPr>
          <p:nvPr/>
        </p:nvSpPr>
        <p:spPr>
          <a:xfrm>
            <a:off x="5578618" y="5445118"/>
            <a:ext cx="2828018"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panose="020F0502020204030203" pitchFamily="34" charset="0"/>
                <a:ea typeface="Lato" panose="020F0502020204030203" pitchFamily="34" charset="0"/>
                <a:cs typeface="Lato" panose="020F0502020204030203" pitchFamily="34" charset="0"/>
              </a:rPr>
              <a:t>Costs of goods sold</a:t>
            </a:r>
          </a:p>
        </p:txBody>
      </p:sp>
      <p:sp>
        <p:nvSpPr>
          <p:cNvPr id="50" name="Subtitle 2">
            <a:extLst>
              <a:ext uri="{FF2B5EF4-FFF2-40B4-BE49-F238E27FC236}">
                <a16:creationId xmlns:a16="http://schemas.microsoft.com/office/drawing/2014/main" id="{22AD6636-2D0F-3B4A-9ABF-DC536213DE44}"/>
              </a:ext>
            </a:extLst>
          </p:cNvPr>
          <p:cNvSpPr txBox="1">
            <a:spLocks/>
          </p:cNvSpPr>
          <p:nvPr/>
        </p:nvSpPr>
        <p:spPr>
          <a:xfrm>
            <a:off x="6241227" y="6086615"/>
            <a:ext cx="2800767"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Light" panose="020F0502020204030203" pitchFamily="34" charset="0"/>
                <a:ea typeface="Lato Light" panose="020F0502020204030203" pitchFamily="34" charset="0"/>
                <a:cs typeface="Lato Light" panose="020F0502020204030203" pitchFamily="34" charset="0"/>
              </a:rPr>
              <a:t>Costs of goods sold</a:t>
            </a:r>
          </a:p>
        </p:txBody>
      </p:sp>
      <p:sp>
        <p:nvSpPr>
          <p:cNvPr id="51" name="Subtitle 2">
            <a:extLst>
              <a:ext uri="{FF2B5EF4-FFF2-40B4-BE49-F238E27FC236}">
                <a16:creationId xmlns:a16="http://schemas.microsoft.com/office/drawing/2014/main" id="{778563B9-6E10-0B4E-8B03-39FC43B9FDE8}"/>
              </a:ext>
            </a:extLst>
          </p:cNvPr>
          <p:cNvSpPr txBox="1">
            <a:spLocks/>
          </p:cNvSpPr>
          <p:nvPr/>
        </p:nvSpPr>
        <p:spPr>
          <a:xfrm>
            <a:off x="6241227" y="6712728"/>
            <a:ext cx="1797287"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panose="020F0502020204030203" pitchFamily="34" charset="0"/>
                <a:ea typeface="Lato" panose="020F0502020204030203" pitchFamily="34" charset="0"/>
                <a:cs typeface="Lato" panose="020F0502020204030203" pitchFamily="34" charset="0"/>
              </a:rPr>
              <a:t>Total COGS</a:t>
            </a:r>
          </a:p>
        </p:txBody>
      </p:sp>
      <p:sp>
        <p:nvSpPr>
          <p:cNvPr id="52" name="Subtitle 2">
            <a:extLst>
              <a:ext uri="{FF2B5EF4-FFF2-40B4-BE49-F238E27FC236}">
                <a16:creationId xmlns:a16="http://schemas.microsoft.com/office/drawing/2014/main" id="{877F5641-D7C4-804F-A300-B43E35F127B0}"/>
              </a:ext>
            </a:extLst>
          </p:cNvPr>
          <p:cNvSpPr txBox="1">
            <a:spLocks/>
          </p:cNvSpPr>
          <p:nvPr/>
        </p:nvSpPr>
        <p:spPr>
          <a:xfrm>
            <a:off x="5578618" y="7349950"/>
            <a:ext cx="1803699"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panose="020F0502020204030203" pitchFamily="34" charset="0"/>
                <a:ea typeface="Lato" panose="020F0502020204030203" pitchFamily="34" charset="0"/>
                <a:cs typeface="Lato" panose="020F0502020204030203" pitchFamily="34" charset="0"/>
              </a:rPr>
              <a:t>Gross Profit</a:t>
            </a:r>
          </a:p>
        </p:txBody>
      </p:sp>
      <p:sp>
        <p:nvSpPr>
          <p:cNvPr id="53" name="Subtitle 2">
            <a:extLst>
              <a:ext uri="{FF2B5EF4-FFF2-40B4-BE49-F238E27FC236}">
                <a16:creationId xmlns:a16="http://schemas.microsoft.com/office/drawing/2014/main" id="{3ABABEBC-8142-0647-BCEE-5847F476C50A}"/>
              </a:ext>
            </a:extLst>
          </p:cNvPr>
          <p:cNvSpPr txBox="1">
            <a:spLocks/>
          </p:cNvSpPr>
          <p:nvPr/>
        </p:nvSpPr>
        <p:spPr>
          <a:xfrm>
            <a:off x="5578618" y="7984316"/>
            <a:ext cx="1516762"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b="1" dirty="0">
                <a:latin typeface="Poppins" pitchFamily="2" charset="77"/>
                <a:ea typeface="Lato" panose="020F0502020204030203" pitchFamily="34" charset="0"/>
                <a:cs typeface="Poppins" pitchFamily="2" charset="77"/>
              </a:rPr>
              <a:t>EXPENSE</a:t>
            </a:r>
          </a:p>
        </p:txBody>
      </p:sp>
      <p:sp>
        <p:nvSpPr>
          <p:cNvPr id="54" name="Subtitle 2">
            <a:extLst>
              <a:ext uri="{FF2B5EF4-FFF2-40B4-BE49-F238E27FC236}">
                <a16:creationId xmlns:a16="http://schemas.microsoft.com/office/drawing/2014/main" id="{0614EAFC-A569-7B4E-878B-E70C622F044D}"/>
              </a:ext>
            </a:extLst>
          </p:cNvPr>
          <p:cNvSpPr txBox="1">
            <a:spLocks/>
          </p:cNvSpPr>
          <p:nvPr/>
        </p:nvSpPr>
        <p:spPr>
          <a:xfrm>
            <a:off x="6241227" y="8622957"/>
            <a:ext cx="1492716"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panose="020F0502020204030203" pitchFamily="34" charset="0"/>
                <a:ea typeface="Lato" panose="020F0502020204030203" pitchFamily="34" charset="0"/>
                <a:cs typeface="Lato" panose="020F0502020204030203" pitchFamily="34" charset="0"/>
              </a:rPr>
              <a:t>Insurance</a:t>
            </a:r>
          </a:p>
        </p:txBody>
      </p:sp>
      <p:sp>
        <p:nvSpPr>
          <p:cNvPr id="55" name="Subtitle 2">
            <a:extLst>
              <a:ext uri="{FF2B5EF4-FFF2-40B4-BE49-F238E27FC236}">
                <a16:creationId xmlns:a16="http://schemas.microsoft.com/office/drawing/2014/main" id="{115233D9-9AB4-7648-8DF2-3272771B8D91}"/>
              </a:ext>
            </a:extLst>
          </p:cNvPr>
          <p:cNvSpPr txBox="1">
            <a:spLocks/>
          </p:cNvSpPr>
          <p:nvPr/>
        </p:nvSpPr>
        <p:spPr>
          <a:xfrm>
            <a:off x="6241227" y="9263037"/>
            <a:ext cx="256192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Light" panose="020F0502020204030203" pitchFamily="34" charset="0"/>
                <a:ea typeface="Lato Light" panose="020F0502020204030203" pitchFamily="34" charset="0"/>
                <a:cs typeface="Lato Light" panose="020F0502020204030203" pitchFamily="34" charset="0"/>
              </a:rPr>
              <a:t>Liability Insurance</a:t>
            </a:r>
          </a:p>
        </p:txBody>
      </p:sp>
      <p:sp>
        <p:nvSpPr>
          <p:cNvPr id="56" name="Subtitle 2">
            <a:extLst>
              <a:ext uri="{FF2B5EF4-FFF2-40B4-BE49-F238E27FC236}">
                <a16:creationId xmlns:a16="http://schemas.microsoft.com/office/drawing/2014/main" id="{61F2BBF1-5B62-D148-A234-6045E564403B}"/>
              </a:ext>
            </a:extLst>
          </p:cNvPr>
          <p:cNvSpPr txBox="1">
            <a:spLocks/>
          </p:cNvSpPr>
          <p:nvPr/>
        </p:nvSpPr>
        <p:spPr>
          <a:xfrm>
            <a:off x="6241227" y="9898843"/>
            <a:ext cx="2262158"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panose="020F0502020204030203" pitchFamily="34" charset="0"/>
                <a:ea typeface="Lato" panose="020F0502020204030203" pitchFamily="34" charset="0"/>
                <a:cs typeface="Lato" panose="020F0502020204030203" pitchFamily="34" charset="0"/>
              </a:rPr>
              <a:t>Total Insurance</a:t>
            </a:r>
          </a:p>
        </p:txBody>
      </p:sp>
      <p:sp>
        <p:nvSpPr>
          <p:cNvPr id="57" name="Subtitle 2">
            <a:extLst>
              <a:ext uri="{FF2B5EF4-FFF2-40B4-BE49-F238E27FC236}">
                <a16:creationId xmlns:a16="http://schemas.microsoft.com/office/drawing/2014/main" id="{5CE4BE7A-678B-0148-BCB6-D4F35409D37D}"/>
              </a:ext>
            </a:extLst>
          </p:cNvPr>
          <p:cNvSpPr txBox="1">
            <a:spLocks/>
          </p:cNvSpPr>
          <p:nvPr/>
        </p:nvSpPr>
        <p:spPr>
          <a:xfrm>
            <a:off x="5578618" y="10533208"/>
            <a:ext cx="808235"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Light" panose="020F0502020204030203" pitchFamily="34" charset="0"/>
                <a:ea typeface="Lato Light" panose="020F0502020204030203" pitchFamily="34" charset="0"/>
                <a:cs typeface="Lato Light" panose="020F0502020204030203" pitchFamily="34" charset="0"/>
              </a:rPr>
              <a:t>Rent</a:t>
            </a:r>
          </a:p>
        </p:txBody>
      </p:sp>
      <p:sp>
        <p:nvSpPr>
          <p:cNvPr id="58" name="Subtitle 2">
            <a:extLst>
              <a:ext uri="{FF2B5EF4-FFF2-40B4-BE49-F238E27FC236}">
                <a16:creationId xmlns:a16="http://schemas.microsoft.com/office/drawing/2014/main" id="{6B926C9E-225D-6F45-9412-1B5355323D54}"/>
              </a:ext>
            </a:extLst>
          </p:cNvPr>
          <p:cNvSpPr txBox="1">
            <a:spLocks/>
          </p:cNvSpPr>
          <p:nvPr/>
        </p:nvSpPr>
        <p:spPr>
          <a:xfrm>
            <a:off x="5578618" y="11170431"/>
            <a:ext cx="2270173"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Light" panose="020F0502020204030203" pitchFamily="34" charset="0"/>
                <a:ea typeface="Lato Light" panose="020F0502020204030203" pitchFamily="34" charset="0"/>
                <a:cs typeface="Lato Light" panose="020F0502020204030203" pitchFamily="34" charset="0"/>
              </a:rPr>
              <a:t>Sales Discounts</a:t>
            </a:r>
          </a:p>
        </p:txBody>
      </p:sp>
      <p:sp>
        <p:nvSpPr>
          <p:cNvPr id="59" name="Subtitle 2">
            <a:extLst>
              <a:ext uri="{FF2B5EF4-FFF2-40B4-BE49-F238E27FC236}">
                <a16:creationId xmlns:a16="http://schemas.microsoft.com/office/drawing/2014/main" id="{D270D91D-761B-724B-94CF-E30AC5FEF8E5}"/>
              </a:ext>
            </a:extLst>
          </p:cNvPr>
          <p:cNvSpPr txBox="1">
            <a:spLocks/>
          </p:cNvSpPr>
          <p:nvPr/>
        </p:nvSpPr>
        <p:spPr>
          <a:xfrm>
            <a:off x="5578618" y="11799803"/>
            <a:ext cx="208743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panose="020F0502020204030203" pitchFamily="34" charset="0"/>
                <a:ea typeface="Lato" panose="020F0502020204030203" pitchFamily="34" charset="0"/>
                <a:cs typeface="Lato" panose="020F0502020204030203" pitchFamily="34" charset="0"/>
              </a:rPr>
              <a:t>Total Expense</a:t>
            </a:r>
          </a:p>
        </p:txBody>
      </p:sp>
      <p:sp>
        <p:nvSpPr>
          <p:cNvPr id="60" name="Subtitle 2">
            <a:extLst>
              <a:ext uri="{FF2B5EF4-FFF2-40B4-BE49-F238E27FC236}">
                <a16:creationId xmlns:a16="http://schemas.microsoft.com/office/drawing/2014/main" id="{1CD5E924-3A56-5741-9C56-7AF4706B7062}"/>
              </a:ext>
            </a:extLst>
          </p:cNvPr>
          <p:cNvSpPr txBox="1">
            <a:spLocks/>
          </p:cNvSpPr>
          <p:nvPr/>
        </p:nvSpPr>
        <p:spPr>
          <a:xfrm>
            <a:off x="5578618" y="12432031"/>
            <a:ext cx="2105063"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b="1" dirty="0">
                <a:latin typeface="Poppins" pitchFamily="2" charset="77"/>
                <a:ea typeface="Lato" panose="020F0502020204030203" pitchFamily="34" charset="0"/>
                <a:cs typeface="Poppins" pitchFamily="2" charset="77"/>
              </a:rPr>
              <a:t>NET INCOME</a:t>
            </a:r>
          </a:p>
        </p:txBody>
      </p:sp>
    </p:spTree>
    <p:extLst>
      <p:ext uri="{BB962C8B-B14F-4D97-AF65-F5344CB8AC3E}">
        <p14:creationId xmlns:p14="http://schemas.microsoft.com/office/powerpoint/2010/main" val="4036165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B0DAA295-29DC-654A-BAFC-CF5563DE8774}"/>
              </a:ext>
            </a:extLst>
          </p:cNvPr>
          <p:cNvSpPr/>
          <p:nvPr/>
        </p:nvSpPr>
        <p:spPr>
          <a:xfrm>
            <a:off x="15669916" y="10008401"/>
            <a:ext cx="6542289" cy="2945599"/>
          </a:xfrm>
          <a:prstGeom prst="frame">
            <a:avLst>
              <a:gd name="adj1" fmla="val 1021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5" name="Oval 24">
            <a:extLst>
              <a:ext uri="{FF2B5EF4-FFF2-40B4-BE49-F238E27FC236}">
                <a16:creationId xmlns:a16="http://schemas.microsoft.com/office/drawing/2014/main" id="{678D77E2-9A49-8349-A85A-DCF37888C9A1}"/>
              </a:ext>
            </a:extLst>
          </p:cNvPr>
          <p:cNvSpPr/>
          <p:nvPr/>
        </p:nvSpPr>
        <p:spPr>
          <a:xfrm>
            <a:off x="11289825" y="5429143"/>
            <a:ext cx="5479878" cy="54798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Frame 2">
            <a:extLst>
              <a:ext uri="{FF2B5EF4-FFF2-40B4-BE49-F238E27FC236}">
                <a16:creationId xmlns:a16="http://schemas.microsoft.com/office/drawing/2014/main" id="{4D3EC3CD-053F-C349-B31B-8F27E78C71CC}"/>
              </a:ext>
            </a:extLst>
          </p:cNvPr>
          <p:cNvSpPr/>
          <p:nvPr/>
        </p:nvSpPr>
        <p:spPr>
          <a:xfrm>
            <a:off x="3238878" y="3169179"/>
            <a:ext cx="6776518" cy="3071006"/>
          </a:xfrm>
          <a:prstGeom prst="frame">
            <a:avLst>
              <a:gd name="adj1" fmla="val 100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4" name="Oval 23">
            <a:extLst>
              <a:ext uri="{FF2B5EF4-FFF2-40B4-BE49-F238E27FC236}">
                <a16:creationId xmlns:a16="http://schemas.microsoft.com/office/drawing/2014/main" id="{92394416-2A15-934C-8059-B694D0C43839}"/>
              </a:ext>
            </a:extLst>
          </p:cNvPr>
          <p:cNvSpPr/>
          <p:nvPr/>
        </p:nvSpPr>
        <p:spPr>
          <a:xfrm>
            <a:off x="7525672" y="5429143"/>
            <a:ext cx="5479878" cy="54798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nvGrpSpPr>
          <p:cNvPr id="11" name="Group 10">
            <a:extLst>
              <a:ext uri="{FF2B5EF4-FFF2-40B4-BE49-F238E27FC236}">
                <a16:creationId xmlns:a16="http://schemas.microsoft.com/office/drawing/2014/main" id="{918360A4-8555-6846-9403-B107340113D8}"/>
              </a:ext>
            </a:extLst>
          </p:cNvPr>
          <p:cNvGrpSpPr/>
          <p:nvPr/>
        </p:nvGrpSpPr>
        <p:grpSpPr>
          <a:xfrm>
            <a:off x="7271399" y="5174870"/>
            <a:ext cx="9752578" cy="5988424"/>
            <a:chOff x="6360998" y="4615852"/>
            <a:chExt cx="11573379" cy="7106460"/>
          </a:xfrm>
        </p:grpSpPr>
        <p:sp>
          <p:nvSpPr>
            <p:cNvPr id="2" name="Donut 1">
              <a:extLst>
                <a:ext uri="{FF2B5EF4-FFF2-40B4-BE49-F238E27FC236}">
                  <a16:creationId xmlns:a16="http://schemas.microsoft.com/office/drawing/2014/main" id="{CDC1066C-068A-9044-9D96-1E632EDF6DCF}"/>
                </a:ext>
              </a:extLst>
            </p:cNvPr>
            <p:cNvSpPr/>
            <p:nvPr/>
          </p:nvSpPr>
          <p:spPr>
            <a:xfrm>
              <a:off x="6360998" y="4615852"/>
              <a:ext cx="7106461" cy="7106460"/>
            </a:xfrm>
            <a:prstGeom prst="donut">
              <a:avLst>
                <a:gd name="adj" fmla="val 533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4" name="Donut 3">
              <a:extLst>
                <a:ext uri="{FF2B5EF4-FFF2-40B4-BE49-F238E27FC236}">
                  <a16:creationId xmlns:a16="http://schemas.microsoft.com/office/drawing/2014/main" id="{BB86714D-BCAB-274D-99FA-8CF0B51AEBF6}"/>
                </a:ext>
              </a:extLst>
            </p:cNvPr>
            <p:cNvSpPr/>
            <p:nvPr/>
          </p:nvSpPr>
          <p:spPr>
            <a:xfrm>
              <a:off x="10827916" y="4615852"/>
              <a:ext cx="7106461" cy="7106460"/>
            </a:xfrm>
            <a:prstGeom prst="donut">
              <a:avLst>
                <a:gd name="adj" fmla="val 533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grpSp>
      <p:sp>
        <p:nvSpPr>
          <p:cNvPr id="6" name="Frame 5">
            <a:extLst>
              <a:ext uri="{FF2B5EF4-FFF2-40B4-BE49-F238E27FC236}">
                <a16:creationId xmlns:a16="http://schemas.microsoft.com/office/drawing/2014/main" id="{1C929F88-EE66-2642-97A0-5500C91E1A9A}"/>
              </a:ext>
            </a:extLst>
          </p:cNvPr>
          <p:cNvSpPr/>
          <p:nvPr/>
        </p:nvSpPr>
        <p:spPr>
          <a:xfrm>
            <a:off x="12188826" y="2794727"/>
            <a:ext cx="8492751" cy="2492890"/>
          </a:xfrm>
          <a:prstGeom prst="frame">
            <a:avLst>
              <a:gd name="adj1" fmla="val 1254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9" name="TextBox 8">
            <a:extLst>
              <a:ext uri="{FF2B5EF4-FFF2-40B4-BE49-F238E27FC236}">
                <a16:creationId xmlns:a16="http://schemas.microsoft.com/office/drawing/2014/main" id="{FB222E4F-BBE2-E94E-A10E-00A3E7622F09}"/>
              </a:ext>
            </a:extLst>
          </p:cNvPr>
          <p:cNvSpPr txBox="1"/>
          <p:nvPr/>
        </p:nvSpPr>
        <p:spPr>
          <a:xfrm>
            <a:off x="6021146" y="612372"/>
            <a:ext cx="1233542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INFOGRAPHIC</a:t>
            </a:r>
          </a:p>
        </p:txBody>
      </p:sp>
      <p:sp>
        <p:nvSpPr>
          <p:cNvPr id="10" name="TextBox 9">
            <a:extLst>
              <a:ext uri="{FF2B5EF4-FFF2-40B4-BE49-F238E27FC236}">
                <a16:creationId xmlns:a16="http://schemas.microsoft.com/office/drawing/2014/main" id="{D42554A4-06FD-A948-993B-1742A6539AA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2" name="TextBox 11">
            <a:extLst>
              <a:ext uri="{FF2B5EF4-FFF2-40B4-BE49-F238E27FC236}">
                <a16:creationId xmlns:a16="http://schemas.microsoft.com/office/drawing/2014/main" id="{F38D4AA9-B117-1849-A0CB-3FB096635846}"/>
              </a:ext>
            </a:extLst>
          </p:cNvPr>
          <p:cNvSpPr txBox="1"/>
          <p:nvPr/>
        </p:nvSpPr>
        <p:spPr>
          <a:xfrm>
            <a:off x="7877965" y="7738044"/>
            <a:ext cx="2876108" cy="1015663"/>
          </a:xfrm>
          <a:prstGeom prst="rect">
            <a:avLst/>
          </a:prstGeom>
          <a:noFill/>
        </p:spPr>
        <p:txBody>
          <a:bodyPr wrap="none" rtlCol="0" anchor="ctr" anchorCtr="0">
            <a:spAutoFit/>
          </a:bodyPr>
          <a:lstStyle/>
          <a:p>
            <a:pPr algn="ctr"/>
            <a:r>
              <a:rPr lang="en-US" sz="6000" b="1" dirty="0">
                <a:solidFill>
                  <a:schemeClr val="accent1"/>
                </a:solidFill>
                <a:latin typeface="Poppins" pitchFamily="2" charset="77"/>
                <a:ea typeface="League Spartan" charset="0"/>
                <a:cs typeface="Poppins" pitchFamily="2" charset="77"/>
              </a:rPr>
              <a:t>PROFIT</a:t>
            </a:r>
          </a:p>
        </p:txBody>
      </p:sp>
      <p:sp>
        <p:nvSpPr>
          <p:cNvPr id="13" name="TextBox 12">
            <a:extLst>
              <a:ext uri="{FF2B5EF4-FFF2-40B4-BE49-F238E27FC236}">
                <a16:creationId xmlns:a16="http://schemas.microsoft.com/office/drawing/2014/main" id="{1935C7C3-A2B2-A840-967F-DA8D3D5EE280}"/>
              </a:ext>
            </a:extLst>
          </p:cNvPr>
          <p:cNvSpPr txBox="1"/>
          <p:nvPr/>
        </p:nvSpPr>
        <p:spPr>
          <a:xfrm>
            <a:off x="13946218" y="7738044"/>
            <a:ext cx="2101858" cy="1015663"/>
          </a:xfrm>
          <a:prstGeom prst="rect">
            <a:avLst/>
          </a:prstGeom>
          <a:noFill/>
        </p:spPr>
        <p:txBody>
          <a:bodyPr wrap="none" rtlCol="0" anchor="ctr" anchorCtr="0">
            <a:spAutoFit/>
          </a:bodyPr>
          <a:lstStyle/>
          <a:p>
            <a:pPr algn="ctr"/>
            <a:r>
              <a:rPr lang="en-US" sz="6000" b="1" dirty="0">
                <a:solidFill>
                  <a:schemeClr val="accent4"/>
                </a:solidFill>
                <a:latin typeface="Poppins" pitchFamily="2" charset="77"/>
                <a:ea typeface="League Spartan" charset="0"/>
                <a:cs typeface="Poppins" pitchFamily="2" charset="77"/>
              </a:rPr>
              <a:t>LOSS</a:t>
            </a:r>
          </a:p>
        </p:txBody>
      </p:sp>
      <p:sp>
        <p:nvSpPr>
          <p:cNvPr id="14" name="TextBox 13">
            <a:extLst>
              <a:ext uri="{FF2B5EF4-FFF2-40B4-BE49-F238E27FC236}">
                <a16:creationId xmlns:a16="http://schemas.microsoft.com/office/drawing/2014/main" id="{019518EF-1260-C642-A3B9-41B864B30BEC}"/>
              </a:ext>
            </a:extLst>
          </p:cNvPr>
          <p:cNvSpPr txBox="1"/>
          <p:nvPr/>
        </p:nvSpPr>
        <p:spPr>
          <a:xfrm>
            <a:off x="11633221" y="7953486"/>
            <a:ext cx="1111202" cy="584775"/>
          </a:xfrm>
          <a:prstGeom prst="rect">
            <a:avLst/>
          </a:prstGeom>
          <a:noFill/>
        </p:spPr>
        <p:txBody>
          <a:bodyPr wrap="none" rtlCol="0" anchor="ctr" anchorCtr="0">
            <a:spAutoFit/>
          </a:bodyPr>
          <a:lstStyle/>
          <a:p>
            <a:pPr algn="ctr"/>
            <a:r>
              <a:rPr lang="en-US" sz="3200" b="1" dirty="0">
                <a:solidFill>
                  <a:schemeClr val="accent3"/>
                </a:solidFill>
                <a:latin typeface="Poppins" pitchFamily="2" charset="77"/>
                <a:ea typeface="League Spartan" charset="0"/>
                <a:cs typeface="Poppins" pitchFamily="2" charset="77"/>
              </a:rPr>
              <a:t>RISK</a:t>
            </a:r>
          </a:p>
        </p:txBody>
      </p:sp>
      <p:sp>
        <p:nvSpPr>
          <p:cNvPr id="15" name="Subtitle 2">
            <a:extLst>
              <a:ext uri="{FF2B5EF4-FFF2-40B4-BE49-F238E27FC236}">
                <a16:creationId xmlns:a16="http://schemas.microsoft.com/office/drawing/2014/main" id="{143F4A4D-E98F-DE41-8089-AD2C11D42091}"/>
              </a:ext>
            </a:extLst>
          </p:cNvPr>
          <p:cNvSpPr txBox="1">
            <a:spLocks/>
          </p:cNvSpPr>
          <p:nvPr/>
        </p:nvSpPr>
        <p:spPr>
          <a:xfrm>
            <a:off x="3752424" y="4301559"/>
            <a:ext cx="574938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16" name="TextBox 15">
            <a:extLst>
              <a:ext uri="{FF2B5EF4-FFF2-40B4-BE49-F238E27FC236}">
                <a16:creationId xmlns:a16="http://schemas.microsoft.com/office/drawing/2014/main" id="{7ECCE474-AB92-414D-A3BD-C7305E4349A2}"/>
              </a:ext>
            </a:extLst>
          </p:cNvPr>
          <p:cNvSpPr txBox="1"/>
          <p:nvPr/>
        </p:nvSpPr>
        <p:spPr>
          <a:xfrm>
            <a:off x="3752425" y="3715629"/>
            <a:ext cx="268374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PROFIT INFO</a:t>
            </a:r>
          </a:p>
        </p:txBody>
      </p:sp>
      <p:sp>
        <p:nvSpPr>
          <p:cNvPr id="19" name="Subtitle 2">
            <a:extLst>
              <a:ext uri="{FF2B5EF4-FFF2-40B4-BE49-F238E27FC236}">
                <a16:creationId xmlns:a16="http://schemas.microsoft.com/office/drawing/2014/main" id="{977FA128-26E8-5540-9E46-0BA7D00ABB93}"/>
              </a:ext>
            </a:extLst>
          </p:cNvPr>
          <p:cNvSpPr txBox="1">
            <a:spLocks/>
          </p:cNvSpPr>
          <p:nvPr/>
        </p:nvSpPr>
        <p:spPr>
          <a:xfrm>
            <a:off x="16066366" y="11065287"/>
            <a:ext cx="574938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20" name="TextBox 19">
            <a:extLst>
              <a:ext uri="{FF2B5EF4-FFF2-40B4-BE49-F238E27FC236}">
                <a16:creationId xmlns:a16="http://schemas.microsoft.com/office/drawing/2014/main" id="{62F8FCFE-E351-FB47-96A3-F16BBF30B4D0}"/>
              </a:ext>
            </a:extLst>
          </p:cNvPr>
          <p:cNvSpPr txBox="1"/>
          <p:nvPr/>
        </p:nvSpPr>
        <p:spPr>
          <a:xfrm>
            <a:off x="16066367" y="10504936"/>
            <a:ext cx="2270173"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LOSS INFO</a:t>
            </a:r>
          </a:p>
        </p:txBody>
      </p:sp>
      <p:sp>
        <p:nvSpPr>
          <p:cNvPr id="22" name="Subtitle 2">
            <a:extLst>
              <a:ext uri="{FF2B5EF4-FFF2-40B4-BE49-F238E27FC236}">
                <a16:creationId xmlns:a16="http://schemas.microsoft.com/office/drawing/2014/main" id="{1F66D8C5-E26D-D447-91F1-D17A997C9BC7}"/>
              </a:ext>
            </a:extLst>
          </p:cNvPr>
          <p:cNvSpPr txBox="1">
            <a:spLocks/>
          </p:cNvSpPr>
          <p:nvPr/>
        </p:nvSpPr>
        <p:spPr>
          <a:xfrm>
            <a:off x="12655111" y="3862469"/>
            <a:ext cx="7560180"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23" name="TextBox 22">
            <a:extLst>
              <a:ext uri="{FF2B5EF4-FFF2-40B4-BE49-F238E27FC236}">
                <a16:creationId xmlns:a16="http://schemas.microsoft.com/office/drawing/2014/main" id="{CDB5D857-2FB5-734F-9F24-B1E05AC0D362}"/>
              </a:ext>
            </a:extLst>
          </p:cNvPr>
          <p:cNvSpPr txBox="1"/>
          <p:nvPr/>
        </p:nvSpPr>
        <p:spPr>
          <a:xfrm>
            <a:off x="12655112" y="3276539"/>
            <a:ext cx="2175596"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RISK INFO</a:t>
            </a:r>
          </a:p>
        </p:txBody>
      </p:sp>
    </p:spTree>
    <p:extLst>
      <p:ext uri="{BB962C8B-B14F-4D97-AF65-F5344CB8AC3E}">
        <p14:creationId xmlns:p14="http://schemas.microsoft.com/office/powerpoint/2010/main" val="2113866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EDE18-B098-D04D-BA9B-3CF09C74692C}"/>
              </a:ext>
            </a:extLst>
          </p:cNvPr>
          <p:cNvSpPr txBox="1"/>
          <p:nvPr/>
        </p:nvSpPr>
        <p:spPr>
          <a:xfrm>
            <a:off x="6021146" y="612372"/>
            <a:ext cx="1233542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INFOGRAPHIC</a:t>
            </a:r>
          </a:p>
        </p:txBody>
      </p:sp>
      <p:sp>
        <p:nvSpPr>
          <p:cNvPr id="3" name="TextBox 2">
            <a:extLst>
              <a:ext uri="{FF2B5EF4-FFF2-40B4-BE49-F238E27FC236}">
                <a16:creationId xmlns:a16="http://schemas.microsoft.com/office/drawing/2014/main" id="{43477271-0E1D-FB4B-BDAA-0EEFE5A6591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ectangle 3">
            <a:extLst>
              <a:ext uri="{FF2B5EF4-FFF2-40B4-BE49-F238E27FC236}">
                <a16:creationId xmlns:a16="http://schemas.microsoft.com/office/drawing/2014/main" id="{9146BC78-836F-5948-83A0-FB37072459E5}"/>
              </a:ext>
            </a:extLst>
          </p:cNvPr>
          <p:cNvSpPr/>
          <p:nvPr/>
        </p:nvSpPr>
        <p:spPr>
          <a:xfrm>
            <a:off x="1520825" y="6858000"/>
            <a:ext cx="1371600" cy="60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6511E175-EC29-F941-90D0-74112E047958}"/>
              </a:ext>
            </a:extLst>
          </p:cNvPr>
          <p:cNvSpPr/>
          <p:nvPr/>
        </p:nvSpPr>
        <p:spPr>
          <a:xfrm>
            <a:off x="3046969" y="7964904"/>
            <a:ext cx="1371600" cy="4989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4683F862-46EE-1B41-976F-6E19A65F09C1}"/>
              </a:ext>
            </a:extLst>
          </p:cNvPr>
          <p:cNvSpPr/>
          <p:nvPr/>
        </p:nvSpPr>
        <p:spPr>
          <a:xfrm>
            <a:off x="4573113" y="8638674"/>
            <a:ext cx="1371600" cy="43153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nvGrpSpPr>
          <p:cNvPr id="17" name="Group 16">
            <a:extLst>
              <a:ext uri="{FF2B5EF4-FFF2-40B4-BE49-F238E27FC236}">
                <a16:creationId xmlns:a16="http://schemas.microsoft.com/office/drawing/2014/main" id="{9F8D936B-68F2-2A47-8817-C7940DF550B9}"/>
              </a:ext>
            </a:extLst>
          </p:cNvPr>
          <p:cNvGrpSpPr/>
          <p:nvPr/>
        </p:nvGrpSpPr>
        <p:grpSpPr>
          <a:xfrm>
            <a:off x="6099257" y="4764505"/>
            <a:ext cx="5950032" cy="8189495"/>
            <a:chOff x="6099257" y="4764505"/>
            <a:chExt cx="5950032" cy="8189495"/>
          </a:xfrm>
        </p:grpSpPr>
        <p:sp>
          <p:nvSpPr>
            <p:cNvPr id="7" name="Rectangle 6">
              <a:extLst>
                <a:ext uri="{FF2B5EF4-FFF2-40B4-BE49-F238E27FC236}">
                  <a16:creationId xmlns:a16="http://schemas.microsoft.com/office/drawing/2014/main" id="{4EE45FEC-6849-7041-8127-BC79D23B5AF8}"/>
                </a:ext>
              </a:extLst>
            </p:cNvPr>
            <p:cNvSpPr/>
            <p:nvPr/>
          </p:nvSpPr>
          <p:spPr>
            <a:xfrm>
              <a:off x="6099257" y="9336504"/>
              <a:ext cx="1371600" cy="36174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E37A098D-BBC6-D443-9FAC-84E77DD41E33}"/>
                </a:ext>
              </a:extLst>
            </p:cNvPr>
            <p:cNvSpPr/>
            <p:nvPr/>
          </p:nvSpPr>
          <p:spPr>
            <a:xfrm>
              <a:off x="7625401" y="7411452"/>
              <a:ext cx="1371600" cy="55425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EB78A83C-0321-7349-965F-87D142540EE0}"/>
                </a:ext>
              </a:extLst>
            </p:cNvPr>
            <p:cNvSpPr/>
            <p:nvPr/>
          </p:nvSpPr>
          <p:spPr>
            <a:xfrm>
              <a:off x="9151545" y="6087979"/>
              <a:ext cx="1371600" cy="68660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5E850933-8E1E-F24D-BAAE-FCF6DF25C36A}"/>
                </a:ext>
              </a:extLst>
            </p:cNvPr>
            <p:cNvSpPr/>
            <p:nvPr/>
          </p:nvSpPr>
          <p:spPr>
            <a:xfrm>
              <a:off x="10677689" y="4764505"/>
              <a:ext cx="1371600" cy="8189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15" name="Right Arrow 14">
            <a:extLst>
              <a:ext uri="{FF2B5EF4-FFF2-40B4-BE49-F238E27FC236}">
                <a16:creationId xmlns:a16="http://schemas.microsoft.com/office/drawing/2014/main" id="{61DD3F4F-4557-DC47-86F4-5F593A698F0F}"/>
              </a:ext>
            </a:extLst>
          </p:cNvPr>
          <p:cNvSpPr/>
          <p:nvPr/>
        </p:nvSpPr>
        <p:spPr>
          <a:xfrm rot="1800000">
            <a:off x="2402347" y="6497054"/>
            <a:ext cx="4186989" cy="697833"/>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Right Arrow 17">
            <a:extLst>
              <a:ext uri="{FF2B5EF4-FFF2-40B4-BE49-F238E27FC236}">
                <a16:creationId xmlns:a16="http://schemas.microsoft.com/office/drawing/2014/main" id="{F82E44BF-3F0E-B845-8645-E27D1E19A957}"/>
              </a:ext>
            </a:extLst>
          </p:cNvPr>
          <p:cNvSpPr/>
          <p:nvPr/>
        </p:nvSpPr>
        <p:spPr>
          <a:xfrm rot="18900000">
            <a:off x="6980779" y="5053263"/>
            <a:ext cx="4186989" cy="697833"/>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TextBox 18">
            <a:extLst>
              <a:ext uri="{FF2B5EF4-FFF2-40B4-BE49-F238E27FC236}">
                <a16:creationId xmlns:a16="http://schemas.microsoft.com/office/drawing/2014/main" id="{B073A9B7-F476-D548-BB6C-E4BBE81AEED2}"/>
              </a:ext>
            </a:extLst>
          </p:cNvPr>
          <p:cNvSpPr txBox="1"/>
          <p:nvPr/>
        </p:nvSpPr>
        <p:spPr>
          <a:xfrm>
            <a:off x="15652063" y="3056889"/>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0" name="Subtitle 2">
            <a:extLst>
              <a:ext uri="{FF2B5EF4-FFF2-40B4-BE49-F238E27FC236}">
                <a16:creationId xmlns:a16="http://schemas.microsoft.com/office/drawing/2014/main" id="{43535856-D7E3-D748-A34A-5A4B8E0D33B3}"/>
              </a:ext>
            </a:extLst>
          </p:cNvPr>
          <p:cNvSpPr txBox="1">
            <a:spLocks/>
          </p:cNvSpPr>
          <p:nvPr/>
        </p:nvSpPr>
        <p:spPr>
          <a:xfrm>
            <a:off x="15652064" y="3742389"/>
            <a:ext cx="720476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21" name="Oval 20">
            <a:extLst>
              <a:ext uri="{FF2B5EF4-FFF2-40B4-BE49-F238E27FC236}">
                <a16:creationId xmlns:a16="http://schemas.microsoft.com/office/drawing/2014/main" id="{65A70697-131F-8842-B6B2-821A29843061}"/>
              </a:ext>
            </a:extLst>
          </p:cNvPr>
          <p:cNvSpPr>
            <a:spLocks noChangeAspect="1"/>
          </p:cNvSpPr>
          <p:nvPr/>
        </p:nvSpPr>
        <p:spPr>
          <a:xfrm>
            <a:off x="13586290" y="3082268"/>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TextBox 22">
            <a:extLst>
              <a:ext uri="{FF2B5EF4-FFF2-40B4-BE49-F238E27FC236}">
                <a16:creationId xmlns:a16="http://schemas.microsoft.com/office/drawing/2014/main" id="{08A55A9E-7A68-6F4D-8189-07D3CD91696E}"/>
              </a:ext>
            </a:extLst>
          </p:cNvPr>
          <p:cNvSpPr txBox="1"/>
          <p:nvPr/>
        </p:nvSpPr>
        <p:spPr>
          <a:xfrm>
            <a:off x="15652063" y="11211462"/>
            <a:ext cx="307968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24" name="Subtitle 2">
            <a:extLst>
              <a:ext uri="{FF2B5EF4-FFF2-40B4-BE49-F238E27FC236}">
                <a16:creationId xmlns:a16="http://schemas.microsoft.com/office/drawing/2014/main" id="{BF1D61CC-602E-794A-9EBD-F40FA458EBBA}"/>
              </a:ext>
            </a:extLst>
          </p:cNvPr>
          <p:cNvSpPr txBox="1">
            <a:spLocks/>
          </p:cNvSpPr>
          <p:nvPr/>
        </p:nvSpPr>
        <p:spPr>
          <a:xfrm>
            <a:off x="15652064" y="11896962"/>
            <a:ext cx="720476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25" name="Oval 24">
            <a:extLst>
              <a:ext uri="{FF2B5EF4-FFF2-40B4-BE49-F238E27FC236}">
                <a16:creationId xmlns:a16="http://schemas.microsoft.com/office/drawing/2014/main" id="{2EBFC2A9-CAE8-2D49-A001-B3F9A7A9A2D7}"/>
              </a:ext>
            </a:extLst>
          </p:cNvPr>
          <p:cNvSpPr>
            <a:spLocks noChangeAspect="1"/>
          </p:cNvSpPr>
          <p:nvPr/>
        </p:nvSpPr>
        <p:spPr>
          <a:xfrm>
            <a:off x="13586290" y="11227466"/>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TextBox 26">
            <a:extLst>
              <a:ext uri="{FF2B5EF4-FFF2-40B4-BE49-F238E27FC236}">
                <a16:creationId xmlns:a16="http://schemas.microsoft.com/office/drawing/2014/main" id="{9FFF1F47-073E-8E4F-A160-03486AB1673D}"/>
              </a:ext>
            </a:extLst>
          </p:cNvPr>
          <p:cNvSpPr txBox="1"/>
          <p:nvPr/>
        </p:nvSpPr>
        <p:spPr>
          <a:xfrm>
            <a:off x="15652063" y="8493271"/>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28" name="Subtitle 2">
            <a:extLst>
              <a:ext uri="{FF2B5EF4-FFF2-40B4-BE49-F238E27FC236}">
                <a16:creationId xmlns:a16="http://schemas.microsoft.com/office/drawing/2014/main" id="{12A09A88-230A-284D-9DBE-61FE9650D90B}"/>
              </a:ext>
            </a:extLst>
          </p:cNvPr>
          <p:cNvSpPr txBox="1">
            <a:spLocks/>
          </p:cNvSpPr>
          <p:nvPr/>
        </p:nvSpPr>
        <p:spPr>
          <a:xfrm>
            <a:off x="15652064" y="9178771"/>
            <a:ext cx="720476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29" name="Oval 28">
            <a:extLst>
              <a:ext uri="{FF2B5EF4-FFF2-40B4-BE49-F238E27FC236}">
                <a16:creationId xmlns:a16="http://schemas.microsoft.com/office/drawing/2014/main" id="{661CAFBE-9E63-764F-9305-9E0EE7F711DA}"/>
              </a:ext>
            </a:extLst>
          </p:cNvPr>
          <p:cNvSpPr>
            <a:spLocks noChangeAspect="1"/>
          </p:cNvSpPr>
          <p:nvPr/>
        </p:nvSpPr>
        <p:spPr>
          <a:xfrm>
            <a:off x="13586290" y="8509275"/>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TextBox 30">
            <a:extLst>
              <a:ext uri="{FF2B5EF4-FFF2-40B4-BE49-F238E27FC236}">
                <a16:creationId xmlns:a16="http://schemas.microsoft.com/office/drawing/2014/main" id="{7D1CF568-F618-6C49-BC4D-3AB99049EA8D}"/>
              </a:ext>
            </a:extLst>
          </p:cNvPr>
          <p:cNvSpPr txBox="1"/>
          <p:nvPr/>
        </p:nvSpPr>
        <p:spPr>
          <a:xfrm>
            <a:off x="15652063" y="5775080"/>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32" name="Subtitle 2">
            <a:extLst>
              <a:ext uri="{FF2B5EF4-FFF2-40B4-BE49-F238E27FC236}">
                <a16:creationId xmlns:a16="http://schemas.microsoft.com/office/drawing/2014/main" id="{906DEB08-7767-C14B-AE3B-D5BBC764E4F0}"/>
              </a:ext>
            </a:extLst>
          </p:cNvPr>
          <p:cNvSpPr txBox="1">
            <a:spLocks/>
          </p:cNvSpPr>
          <p:nvPr/>
        </p:nvSpPr>
        <p:spPr>
          <a:xfrm>
            <a:off x="15652064" y="6460580"/>
            <a:ext cx="720476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33" name="Oval 32">
            <a:extLst>
              <a:ext uri="{FF2B5EF4-FFF2-40B4-BE49-F238E27FC236}">
                <a16:creationId xmlns:a16="http://schemas.microsoft.com/office/drawing/2014/main" id="{E06141C1-A612-9B41-9192-911DD46AC55F}"/>
              </a:ext>
            </a:extLst>
          </p:cNvPr>
          <p:cNvSpPr>
            <a:spLocks noChangeAspect="1"/>
          </p:cNvSpPr>
          <p:nvPr/>
        </p:nvSpPr>
        <p:spPr>
          <a:xfrm>
            <a:off x="13586290" y="5822761"/>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Freeform 720">
            <a:extLst>
              <a:ext uri="{FF2B5EF4-FFF2-40B4-BE49-F238E27FC236}">
                <a16:creationId xmlns:a16="http://schemas.microsoft.com/office/drawing/2014/main" id="{640E364C-13F7-3645-8CD1-CFB15114A87C}"/>
              </a:ext>
            </a:extLst>
          </p:cNvPr>
          <p:cNvSpPr>
            <a:spLocks noChangeAspect="1"/>
          </p:cNvSpPr>
          <p:nvPr/>
        </p:nvSpPr>
        <p:spPr bwMode="auto">
          <a:xfrm>
            <a:off x="14045471" y="11683299"/>
            <a:ext cx="654406" cy="661102"/>
          </a:xfrm>
          <a:custGeom>
            <a:avLst/>
            <a:gdLst>
              <a:gd name="T0" fmla="*/ 2616903 w 182200"/>
              <a:gd name="T1" fmla="*/ 2260783 h 183788"/>
              <a:gd name="T2" fmla="*/ 2220241 w 182200"/>
              <a:gd name="T3" fmla="*/ 2659398 h 183788"/>
              <a:gd name="T4" fmla="*/ 2616903 w 182200"/>
              <a:gd name="T5" fmla="*/ 3064785 h 183788"/>
              <a:gd name="T6" fmla="*/ 3020307 w 182200"/>
              <a:gd name="T7" fmla="*/ 2659398 h 183788"/>
              <a:gd name="T8" fmla="*/ 2616903 w 182200"/>
              <a:gd name="T9" fmla="*/ 2260783 h 183788"/>
              <a:gd name="T10" fmla="*/ 2616903 w 182200"/>
              <a:gd name="T11" fmla="*/ 1895931 h 183788"/>
              <a:gd name="T12" fmla="*/ 3383360 w 182200"/>
              <a:gd name="T13" fmla="*/ 2659398 h 183788"/>
              <a:gd name="T14" fmla="*/ 2616903 w 182200"/>
              <a:gd name="T15" fmla="*/ 3429624 h 183788"/>
              <a:gd name="T16" fmla="*/ 1857174 w 182200"/>
              <a:gd name="T17" fmla="*/ 2659398 h 183788"/>
              <a:gd name="T18" fmla="*/ 2616903 w 182200"/>
              <a:gd name="T19" fmla="*/ 1895931 h 183788"/>
              <a:gd name="T20" fmla="*/ 766453 w 182200"/>
              <a:gd name="T21" fmla="*/ 364852 h 183788"/>
              <a:gd name="T22" fmla="*/ 363067 w 182200"/>
              <a:gd name="T23" fmla="*/ 763467 h 183788"/>
              <a:gd name="T24" fmla="*/ 766453 w 182200"/>
              <a:gd name="T25" fmla="*/ 1168854 h 183788"/>
              <a:gd name="T26" fmla="*/ 1163136 w 182200"/>
              <a:gd name="T27" fmla="*/ 763467 h 183788"/>
              <a:gd name="T28" fmla="*/ 766453 w 182200"/>
              <a:gd name="T29" fmla="*/ 364852 h 183788"/>
              <a:gd name="T30" fmla="*/ 3026561 w 182200"/>
              <a:gd name="T31" fmla="*/ 97056 h 183788"/>
              <a:gd name="T32" fmla="*/ 3280443 w 182200"/>
              <a:gd name="T33" fmla="*/ 97056 h 183788"/>
              <a:gd name="T34" fmla="*/ 3280443 w 182200"/>
              <a:gd name="T35" fmla="*/ 353192 h 183788"/>
              <a:gd name="T36" fmla="*/ 327378 w 182200"/>
              <a:gd name="T37" fmla="*/ 3339360 h 183788"/>
              <a:gd name="T38" fmla="*/ 200443 w 182200"/>
              <a:gd name="T39" fmla="*/ 3400029 h 183788"/>
              <a:gd name="T40" fmla="*/ 73497 w 182200"/>
              <a:gd name="T41" fmla="*/ 3339360 h 183788"/>
              <a:gd name="T42" fmla="*/ 73497 w 182200"/>
              <a:gd name="T43" fmla="*/ 3083200 h 183788"/>
              <a:gd name="T44" fmla="*/ 766453 w 182200"/>
              <a:gd name="T45" fmla="*/ 0 h 183788"/>
              <a:gd name="T46" fmla="*/ 1526185 w 182200"/>
              <a:gd name="T47" fmla="*/ 763467 h 183788"/>
              <a:gd name="T48" fmla="*/ 766453 w 182200"/>
              <a:gd name="T49" fmla="*/ 1533689 h 183788"/>
              <a:gd name="T50" fmla="*/ 0 w 182200"/>
              <a:gd name="T51" fmla="*/ 763467 h 183788"/>
              <a:gd name="T52" fmla="*/ 766453 w 182200"/>
              <a:gd name="T53" fmla="*/ 0 h 1837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2200" h="183788">
                <a:moveTo>
                  <a:pt x="140925" y="121152"/>
                </a:moveTo>
                <a:cubicBezTo>
                  <a:pt x="129339" y="121152"/>
                  <a:pt x="119564" y="130927"/>
                  <a:pt x="119564" y="142513"/>
                </a:cubicBezTo>
                <a:cubicBezTo>
                  <a:pt x="119564" y="154461"/>
                  <a:pt x="129339" y="164237"/>
                  <a:pt x="140925" y="164237"/>
                </a:cubicBezTo>
                <a:cubicBezTo>
                  <a:pt x="152873" y="164237"/>
                  <a:pt x="162649" y="154461"/>
                  <a:pt x="162649" y="142513"/>
                </a:cubicBezTo>
                <a:cubicBezTo>
                  <a:pt x="162649" y="130927"/>
                  <a:pt x="152873" y="121152"/>
                  <a:pt x="140925" y="121152"/>
                </a:cubicBezTo>
                <a:close/>
                <a:moveTo>
                  <a:pt x="140925" y="101600"/>
                </a:moveTo>
                <a:cubicBezTo>
                  <a:pt x="163735" y="101600"/>
                  <a:pt x="182200" y="120065"/>
                  <a:pt x="182200" y="142513"/>
                </a:cubicBezTo>
                <a:cubicBezTo>
                  <a:pt x="182200" y="165323"/>
                  <a:pt x="163735" y="183788"/>
                  <a:pt x="140925" y="183788"/>
                </a:cubicBezTo>
                <a:cubicBezTo>
                  <a:pt x="118477" y="183788"/>
                  <a:pt x="100012" y="165323"/>
                  <a:pt x="100012" y="142513"/>
                </a:cubicBezTo>
                <a:cubicBezTo>
                  <a:pt x="100012" y="120065"/>
                  <a:pt x="118477" y="101600"/>
                  <a:pt x="140925" y="101600"/>
                </a:cubicBezTo>
                <a:close/>
                <a:moveTo>
                  <a:pt x="41275" y="19552"/>
                </a:moveTo>
                <a:cubicBezTo>
                  <a:pt x="29327" y="19552"/>
                  <a:pt x="19552" y="29327"/>
                  <a:pt x="19552" y="40913"/>
                </a:cubicBezTo>
                <a:cubicBezTo>
                  <a:pt x="19552" y="52861"/>
                  <a:pt x="29327" y="62637"/>
                  <a:pt x="41275" y="62637"/>
                </a:cubicBezTo>
                <a:cubicBezTo>
                  <a:pt x="52861" y="62637"/>
                  <a:pt x="62637" y="52861"/>
                  <a:pt x="62637" y="40913"/>
                </a:cubicBezTo>
                <a:cubicBezTo>
                  <a:pt x="62637" y="29327"/>
                  <a:pt x="52861" y="19552"/>
                  <a:pt x="41275" y="19552"/>
                </a:cubicBezTo>
                <a:close/>
                <a:moveTo>
                  <a:pt x="162986" y="5201"/>
                </a:moveTo>
                <a:cubicBezTo>
                  <a:pt x="166943" y="1588"/>
                  <a:pt x="173060" y="1588"/>
                  <a:pt x="176658" y="5201"/>
                </a:cubicBezTo>
                <a:cubicBezTo>
                  <a:pt x="180615" y="9174"/>
                  <a:pt x="180615" y="15315"/>
                  <a:pt x="176658" y="18927"/>
                </a:cubicBezTo>
                <a:lnTo>
                  <a:pt x="17630" y="178951"/>
                </a:lnTo>
                <a:cubicBezTo>
                  <a:pt x="15471" y="180757"/>
                  <a:pt x="12953" y="182202"/>
                  <a:pt x="10794" y="182202"/>
                </a:cubicBezTo>
                <a:cubicBezTo>
                  <a:pt x="8275" y="182202"/>
                  <a:pt x="5757" y="180757"/>
                  <a:pt x="3958" y="178951"/>
                </a:cubicBezTo>
                <a:cubicBezTo>
                  <a:pt x="0" y="175339"/>
                  <a:pt x="0" y="169198"/>
                  <a:pt x="3958" y="165224"/>
                </a:cubicBezTo>
                <a:lnTo>
                  <a:pt x="162986" y="5201"/>
                </a:lnTo>
                <a:close/>
                <a:moveTo>
                  <a:pt x="41275" y="0"/>
                </a:moveTo>
                <a:cubicBezTo>
                  <a:pt x="63723" y="0"/>
                  <a:pt x="82188" y="18465"/>
                  <a:pt x="82188" y="40913"/>
                </a:cubicBezTo>
                <a:cubicBezTo>
                  <a:pt x="82188" y="63723"/>
                  <a:pt x="63723" y="82188"/>
                  <a:pt x="41275" y="82188"/>
                </a:cubicBezTo>
                <a:cubicBezTo>
                  <a:pt x="18465" y="82188"/>
                  <a:pt x="0" y="63723"/>
                  <a:pt x="0" y="40913"/>
                </a:cubicBezTo>
                <a:cubicBezTo>
                  <a:pt x="0" y="18465"/>
                  <a:pt x="18465" y="0"/>
                  <a:pt x="4127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40" name="Freeform 726">
            <a:extLst>
              <a:ext uri="{FF2B5EF4-FFF2-40B4-BE49-F238E27FC236}">
                <a16:creationId xmlns:a16="http://schemas.microsoft.com/office/drawing/2014/main" id="{85CEA71E-4CBE-3447-863E-03051E3C0EAB}"/>
              </a:ext>
            </a:extLst>
          </p:cNvPr>
          <p:cNvSpPr>
            <a:spLocks noChangeAspect="1"/>
          </p:cNvSpPr>
          <p:nvPr/>
        </p:nvSpPr>
        <p:spPr bwMode="auto">
          <a:xfrm>
            <a:off x="13942324" y="3641664"/>
            <a:ext cx="862736" cy="447646"/>
          </a:xfrm>
          <a:custGeom>
            <a:avLst/>
            <a:gdLst>
              <a:gd name="T0" fmla="*/ 2570691 w 197176"/>
              <a:gd name="T1" fmla="*/ 0 h 102829"/>
              <a:gd name="T2" fmla="*/ 3502425 w 197176"/>
              <a:gd name="T3" fmla="*/ 0 h 102829"/>
              <a:gd name="T4" fmla="*/ 3686036 w 197176"/>
              <a:gd name="T5" fmla="*/ 181803 h 102829"/>
              <a:gd name="T6" fmla="*/ 3686036 w 197176"/>
              <a:gd name="T7" fmla="*/ 1104242 h 102829"/>
              <a:gd name="T8" fmla="*/ 3502425 w 197176"/>
              <a:gd name="T9" fmla="*/ 1286021 h 102829"/>
              <a:gd name="T10" fmla="*/ 3318789 w 197176"/>
              <a:gd name="T11" fmla="*/ 1104242 h 102829"/>
              <a:gd name="T12" fmla="*/ 3318789 w 197176"/>
              <a:gd name="T13" fmla="*/ 562447 h 102829"/>
              <a:gd name="T14" fmla="*/ 2289684 w 197176"/>
              <a:gd name="T15" fmla="*/ 1578696 h 102829"/>
              <a:gd name="T16" fmla="*/ 2028184 w 197176"/>
              <a:gd name="T17" fmla="*/ 1578696 h 102829"/>
              <a:gd name="T18" fmla="*/ 1310782 w 197176"/>
              <a:gd name="T19" fmla="*/ 863622 h 102829"/>
              <a:gd name="T20" fmla="*/ 305049 w 197176"/>
              <a:gd name="T21" fmla="*/ 1856775 h 102829"/>
              <a:gd name="T22" fmla="*/ 177667 w 197176"/>
              <a:gd name="T23" fmla="*/ 1903116 h 102829"/>
              <a:gd name="T24" fmla="*/ 50272 w 197176"/>
              <a:gd name="T25" fmla="*/ 1856775 h 102829"/>
              <a:gd name="T26" fmla="*/ 50272 w 197176"/>
              <a:gd name="T27" fmla="*/ 1598554 h 102829"/>
              <a:gd name="T28" fmla="*/ 1183376 w 197176"/>
              <a:gd name="T29" fmla="*/ 486233 h 102829"/>
              <a:gd name="T30" fmla="*/ 1438163 w 197176"/>
              <a:gd name="T31" fmla="*/ 486233 h 102829"/>
              <a:gd name="T32" fmla="*/ 2162278 w 197176"/>
              <a:gd name="T33" fmla="*/ 1194688 h 102829"/>
              <a:gd name="T34" fmla="*/ 3008994 w 197176"/>
              <a:gd name="T35" fmla="*/ 363599 h 102829"/>
              <a:gd name="T36" fmla="*/ 2570691 w 197176"/>
              <a:gd name="T37" fmla="*/ 363599 h 102829"/>
              <a:gd name="T38" fmla="*/ 2387055 w 197176"/>
              <a:gd name="T39" fmla="*/ 181803 h 102829"/>
              <a:gd name="T40" fmla="*/ 2570691 w 197176"/>
              <a:gd name="T41" fmla="*/ 0 h 1028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7176" h="102829">
                <a:moveTo>
                  <a:pt x="137513" y="0"/>
                </a:moveTo>
                <a:lnTo>
                  <a:pt x="187354" y="0"/>
                </a:lnTo>
                <a:cubicBezTo>
                  <a:pt x="192811" y="0"/>
                  <a:pt x="197176" y="4730"/>
                  <a:pt x="197176" y="9823"/>
                </a:cubicBezTo>
                <a:lnTo>
                  <a:pt x="197176" y="59664"/>
                </a:lnTo>
                <a:cubicBezTo>
                  <a:pt x="197176" y="65121"/>
                  <a:pt x="192811" y="69486"/>
                  <a:pt x="187354" y="69486"/>
                </a:cubicBezTo>
                <a:cubicBezTo>
                  <a:pt x="181897" y="69486"/>
                  <a:pt x="177531" y="65121"/>
                  <a:pt x="177531" y="59664"/>
                </a:cubicBezTo>
                <a:lnTo>
                  <a:pt x="177531" y="30390"/>
                </a:lnTo>
                <a:lnTo>
                  <a:pt x="122481" y="85300"/>
                </a:lnTo>
                <a:cubicBezTo>
                  <a:pt x="118536" y="88877"/>
                  <a:pt x="112438" y="88877"/>
                  <a:pt x="108493" y="85300"/>
                </a:cubicBezTo>
                <a:lnTo>
                  <a:pt x="70117" y="46663"/>
                </a:lnTo>
                <a:lnTo>
                  <a:pt x="16318" y="100325"/>
                </a:lnTo>
                <a:cubicBezTo>
                  <a:pt x="14525" y="102114"/>
                  <a:pt x="12014" y="102829"/>
                  <a:pt x="9504" y="102829"/>
                </a:cubicBezTo>
                <a:cubicBezTo>
                  <a:pt x="6993" y="102829"/>
                  <a:pt x="4483" y="102114"/>
                  <a:pt x="2689" y="100325"/>
                </a:cubicBezTo>
                <a:cubicBezTo>
                  <a:pt x="-897" y="96390"/>
                  <a:pt x="-897" y="90308"/>
                  <a:pt x="2689" y="86373"/>
                </a:cubicBezTo>
                <a:lnTo>
                  <a:pt x="63302" y="26272"/>
                </a:lnTo>
                <a:cubicBezTo>
                  <a:pt x="66889" y="22337"/>
                  <a:pt x="72986" y="22337"/>
                  <a:pt x="76931" y="26272"/>
                </a:cubicBezTo>
                <a:lnTo>
                  <a:pt x="115666" y="64551"/>
                </a:lnTo>
                <a:lnTo>
                  <a:pt x="160959" y="19646"/>
                </a:lnTo>
                <a:lnTo>
                  <a:pt x="137513" y="19646"/>
                </a:lnTo>
                <a:cubicBezTo>
                  <a:pt x="132420" y="19646"/>
                  <a:pt x="127690" y="15644"/>
                  <a:pt x="127690" y="9823"/>
                </a:cubicBezTo>
                <a:cubicBezTo>
                  <a:pt x="127690" y="4730"/>
                  <a:pt x="132420" y="0"/>
                  <a:pt x="137513"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41" name="Freeform 727">
            <a:extLst>
              <a:ext uri="{FF2B5EF4-FFF2-40B4-BE49-F238E27FC236}">
                <a16:creationId xmlns:a16="http://schemas.microsoft.com/office/drawing/2014/main" id="{A09055CF-A6B0-C143-90A8-E8DB7B3B5326}"/>
              </a:ext>
            </a:extLst>
          </p:cNvPr>
          <p:cNvSpPr>
            <a:spLocks noChangeAspect="1"/>
          </p:cNvSpPr>
          <p:nvPr/>
        </p:nvSpPr>
        <p:spPr bwMode="auto">
          <a:xfrm>
            <a:off x="13942324" y="6383287"/>
            <a:ext cx="860701" cy="451716"/>
          </a:xfrm>
          <a:custGeom>
            <a:avLst/>
            <a:gdLst>
              <a:gd name="T0" fmla="*/ 3352255 w 197084"/>
              <a:gd name="T1" fmla="*/ 55360 h 103422"/>
              <a:gd name="T2" fmla="*/ 3607119 w 197084"/>
              <a:gd name="T3" fmla="*/ 55360 h 103422"/>
              <a:gd name="T4" fmla="*/ 3607119 w 197084"/>
              <a:gd name="T5" fmla="*/ 310438 h 103422"/>
              <a:gd name="T6" fmla="*/ 2480311 w 197084"/>
              <a:gd name="T7" fmla="*/ 1438107 h 103422"/>
              <a:gd name="T8" fmla="*/ 2225448 w 197084"/>
              <a:gd name="T9" fmla="*/ 1438107 h 103422"/>
              <a:gd name="T10" fmla="*/ 1501052 w 197084"/>
              <a:gd name="T11" fmla="*/ 719890 h 103422"/>
              <a:gd name="T12" fmla="*/ 662025 w 197084"/>
              <a:gd name="T13" fmla="*/ 1559560 h 103422"/>
              <a:gd name="T14" fmla="*/ 1089234 w 197084"/>
              <a:gd name="T15" fmla="*/ 1559560 h 103422"/>
              <a:gd name="T16" fmla="*/ 1261909 w 197084"/>
              <a:gd name="T17" fmla="*/ 1738447 h 103422"/>
              <a:gd name="T18" fmla="*/ 1089234 w 197084"/>
              <a:gd name="T19" fmla="*/ 1917344 h 103422"/>
              <a:gd name="T20" fmla="*/ 179324 w 197084"/>
              <a:gd name="T21" fmla="*/ 1917344 h 103422"/>
              <a:gd name="T22" fmla="*/ 0 w 197084"/>
              <a:gd name="T23" fmla="*/ 1738447 h 103422"/>
              <a:gd name="T24" fmla="*/ 0 w 197084"/>
              <a:gd name="T25" fmla="*/ 837354 h 103422"/>
              <a:gd name="T26" fmla="*/ 179324 w 197084"/>
              <a:gd name="T27" fmla="*/ 658453 h 103422"/>
              <a:gd name="T28" fmla="*/ 358659 w 197084"/>
              <a:gd name="T29" fmla="*/ 837354 h 103422"/>
              <a:gd name="T30" fmla="*/ 358659 w 197084"/>
              <a:gd name="T31" fmla="*/ 1346326 h 103422"/>
              <a:gd name="T32" fmla="*/ 1373610 w 197084"/>
              <a:gd name="T33" fmla="*/ 330571 h 103422"/>
              <a:gd name="T34" fmla="*/ 1628497 w 197084"/>
              <a:gd name="T35" fmla="*/ 330571 h 103422"/>
              <a:gd name="T36" fmla="*/ 2346166 w 197084"/>
              <a:gd name="T37" fmla="*/ 1055501 h 1034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97084" h="103422">
                <a:moveTo>
                  <a:pt x="180392" y="2986"/>
                </a:moveTo>
                <a:cubicBezTo>
                  <a:pt x="184362" y="-996"/>
                  <a:pt x="190498" y="-996"/>
                  <a:pt x="194107" y="2986"/>
                </a:cubicBezTo>
                <a:cubicBezTo>
                  <a:pt x="198077" y="6607"/>
                  <a:pt x="198077" y="12762"/>
                  <a:pt x="194107" y="16745"/>
                </a:cubicBezTo>
                <a:lnTo>
                  <a:pt x="133471" y="77572"/>
                </a:lnTo>
                <a:cubicBezTo>
                  <a:pt x="129501" y="81555"/>
                  <a:pt x="123365" y="81555"/>
                  <a:pt x="119756" y="77572"/>
                </a:cubicBezTo>
                <a:lnTo>
                  <a:pt x="80775" y="38831"/>
                </a:lnTo>
                <a:lnTo>
                  <a:pt x="35625" y="84123"/>
                </a:lnTo>
                <a:lnTo>
                  <a:pt x="58614" y="84123"/>
                </a:lnTo>
                <a:cubicBezTo>
                  <a:pt x="63974" y="84123"/>
                  <a:pt x="67906" y="88411"/>
                  <a:pt x="67906" y="93772"/>
                </a:cubicBezTo>
                <a:cubicBezTo>
                  <a:pt x="67906" y="99133"/>
                  <a:pt x="63974" y="103422"/>
                  <a:pt x="58614" y="103422"/>
                </a:cubicBezTo>
                <a:lnTo>
                  <a:pt x="9650" y="103422"/>
                </a:lnTo>
                <a:cubicBezTo>
                  <a:pt x="4646" y="103422"/>
                  <a:pt x="0" y="99133"/>
                  <a:pt x="0" y="93772"/>
                </a:cubicBezTo>
                <a:lnTo>
                  <a:pt x="0" y="45167"/>
                </a:lnTo>
                <a:cubicBezTo>
                  <a:pt x="0" y="39806"/>
                  <a:pt x="4646" y="35517"/>
                  <a:pt x="9650" y="35517"/>
                </a:cubicBezTo>
                <a:cubicBezTo>
                  <a:pt x="15011" y="35517"/>
                  <a:pt x="19300" y="39806"/>
                  <a:pt x="19300" y="45167"/>
                </a:cubicBezTo>
                <a:lnTo>
                  <a:pt x="19300" y="72621"/>
                </a:lnTo>
                <a:lnTo>
                  <a:pt x="73917" y="17831"/>
                </a:lnTo>
                <a:cubicBezTo>
                  <a:pt x="77527" y="14210"/>
                  <a:pt x="83663" y="14210"/>
                  <a:pt x="87633" y="17831"/>
                </a:cubicBezTo>
                <a:lnTo>
                  <a:pt x="126252" y="56934"/>
                </a:lnTo>
                <a:lnTo>
                  <a:pt x="180392" y="2986"/>
                </a:ln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42" name="Freeform 728">
            <a:extLst>
              <a:ext uri="{FF2B5EF4-FFF2-40B4-BE49-F238E27FC236}">
                <a16:creationId xmlns:a16="http://schemas.microsoft.com/office/drawing/2014/main" id="{E06209F9-D5C1-E748-BC4F-DC2F6D0B20E9}"/>
              </a:ext>
            </a:extLst>
          </p:cNvPr>
          <p:cNvSpPr>
            <a:spLocks noChangeAspect="1"/>
          </p:cNvSpPr>
          <p:nvPr/>
        </p:nvSpPr>
        <p:spPr bwMode="auto">
          <a:xfrm>
            <a:off x="13948428" y="9009775"/>
            <a:ext cx="848492" cy="571767"/>
          </a:xfrm>
          <a:custGeom>
            <a:avLst/>
            <a:gdLst>
              <a:gd name="T0" fmla="*/ 3241789 w 194902"/>
              <a:gd name="T1" fmla="*/ 1898276 h 131404"/>
              <a:gd name="T2" fmla="*/ 3057890 w 194902"/>
              <a:gd name="T3" fmla="*/ 1975987 h 131404"/>
              <a:gd name="T4" fmla="*/ 3016213 w 194902"/>
              <a:gd name="T5" fmla="*/ 2074988 h 131404"/>
              <a:gd name="T6" fmla="*/ 3241789 w 194902"/>
              <a:gd name="T7" fmla="*/ 2074988 h 131404"/>
              <a:gd name="T8" fmla="*/ 360198 w 194902"/>
              <a:gd name="T9" fmla="*/ 1897926 h 131404"/>
              <a:gd name="T10" fmla="*/ 360198 w 194902"/>
              <a:gd name="T11" fmla="*/ 2074988 h 131404"/>
              <a:gd name="T12" fmla="*/ 587397 w 194902"/>
              <a:gd name="T13" fmla="*/ 2074988 h 131404"/>
              <a:gd name="T14" fmla="*/ 546630 w 194902"/>
              <a:gd name="T15" fmla="*/ 1975987 h 131404"/>
              <a:gd name="T16" fmla="*/ 1812398 w 194902"/>
              <a:gd name="T17" fmla="*/ 1062543 h 131404"/>
              <a:gd name="T18" fmla="*/ 1647360 w 194902"/>
              <a:gd name="T19" fmla="*/ 1234491 h 131404"/>
              <a:gd name="T20" fmla="*/ 1812398 w 194902"/>
              <a:gd name="T21" fmla="*/ 1399833 h 131404"/>
              <a:gd name="T22" fmla="*/ 1984031 w 194902"/>
              <a:gd name="T23" fmla="*/ 1234491 h 131404"/>
              <a:gd name="T24" fmla="*/ 1812398 w 194902"/>
              <a:gd name="T25" fmla="*/ 1062543 h 131404"/>
              <a:gd name="T26" fmla="*/ 1812398 w 194902"/>
              <a:gd name="T27" fmla="*/ 705428 h 131404"/>
              <a:gd name="T28" fmla="*/ 2340491 w 194902"/>
              <a:gd name="T29" fmla="*/ 1234491 h 131404"/>
              <a:gd name="T30" fmla="*/ 1812398 w 194902"/>
              <a:gd name="T31" fmla="*/ 1756955 h 131404"/>
              <a:gd name="T32" fmla="*/ 1290904 w 194902"/>
              <a:gd name="T33" fmla="*/ 1234491 h 131404"/>
              <a:gd name="T34" fmla="*/ 1812398 w 194902"/>
              <a:gd name="T35" fmla="*/ 705428 h 131404"/>
              <a:gd name="T36" fmla="*/ 3003869 w 194902"/>
              <a:gd name="T37" fmla="*/ 357988 h 131404"/>
              <a:gd name="T38" fmla="*/ 3057890 w 194902"/>
              <a:gd name="T39" fmla="*/ 486335 h 131404"/>
              <a:gd name="T40" fmla="*/ 3241789 w 194902"/>
              <a:gd name="T41" fmla="*/ 564023 h 131404"/>
              <a:gd name="T42" fmla="*/ 3241789 w 194902"/>
              <a:gd name="T43" fmla="*/ 357988 h 131404"/>
              <a:gd name="T44" fmla="*/ 959111 w 194902"/>
              <a:gd name="T45" fmla="*/ 357988 h 131404"/>
              <a:gd name="T46" fmla="*/ 801319 w 194902"/>
              <a:gd name="T47" fmla="*/ 741469 h 131404"/>
              <a:gd name="T48" fmla="*/ 360198 w 194902"/>
              <a:gd name="T49" fmla="*/ 924869 h 131404"/>
              <a:gd name="T50" fmla="*/ 360198 w 194902"/>
              <a:gd name="T51" fmla="*/ 1537437 h 131404"/>
              <a:gd name="T52" fmla="*/ 801319 w 194902"/>
              <a:gd name="T53" fmla="*/ 1720826 h 131404"/>
              <a:gd name="T54" fmla="*/ 947042 w 194902"/>
              <a:gd name="T55" fmla="*/ 2074988 h 131404"/>
              <a:gd name="T56" fmla="*/ 2655814 w 194902"/>
              <a:gd name="T57" fmla="*/ 2074988 h 131404"/>
              <a:gd name="T58" fmla="*/ 2803201 w 194902"/>
              <a:gd name="T59" fmla="*/ 1720826 h 131404"/>
              <a:gd name="T60" fmla="*/ 3241789 w 194902"/>
              <a:gd name="T61" fmla="*/ 1537627 h 131404"/>
              <a:gd name="T62" fmla="*/ 3241789 w 194902"/>
              <a:gd name="T63" fmla="*/ 924678 h 131404"/>
              <a:gd name="T64" fmla="*/ 2803201 w 194902"/>
              <a:gd name="T65" fmla="*/ 741469 h 131404"/>
              <a:gd name="T66" fmla="*/ 2643596 w 194902"/>
              <a:gd name="T67" fmla="*/ 357988 h 131404"/>
              <a:gd name="T68" fmla="*/ 360198 w 194902"/>
              <a:gd name="T69" fmla="*/ 357988 h 131404"/>
              <a:gd name="T70" fmla="*/ 360198 w 194902"/>
              <a:gd name="T71" fmla="*/ 564379 h 131404"/>
              <a:gd name="T72" fmla="*/ 546630 w 194902"/>
              <a:gd name="T73" fmla="*/ 486335 h 131404"/>
              <a:gd name="T74" fmla="*/ 599490 w 194902"/>
              <a:gd name="T75" fmla="*/ 357988 h 131404"/>
              <a:gd name="T76" fmla="*/ 180094 w 194902"/>
              <a:gd name="T77" fmla="*/ 0 h 131404"/>
              <a:gd name="T78" fmla="*/ 3421894 w 194902"/>
              <a:gd name="T79" fmla="*/ 0 h 131404"/>
              <a:gd name="T80" fmla="*/ 3601991 w 194902"/>
              <a:gd name="T81" fmla="*/ 178986 h 131404"/>
              <a:gd name="T82" fmla="*/ 3601991 w 194902"/>
              <a:gd name="T83" fmla="*/ 2253974 h 131404"/>
              <a:gd name="T84" fmla="*/ 3421894 w 194902"/>
              <a:gd name="T85" fmla="*/ 2432956 h 131404"/>
              <a:gd name="T86" fmla="*/ 180094 w 194902"/>
              <a:gd name="T87" fmla="*/ 2432956 h 131404"/>
              <a:gd name="T88" fmla="*/ 0 w 194902"/>
              <a:gd name="T89" fmla="*/ 2253974 h 131404"/>
              <a:gd name="T90" fmla="*/ 0 w 194902"/>
              <a:gd name="T91" fmla="*/ 178986 h 131404"/>
              <a:gd name="T92" fmla="*/ 180094 w 194902"/>
              <a:gd name="T93" fmla="*/ 0 h 1314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902" h="131404">
                <a:moveTo>
                  <a:pt x="175412" y="102526"/>
                </a:moveTo>
                <a:lnTo>
                  <a:pt x="165461" y="106723"/>
                </a:lnTo>
                <a:lnTo>
                  <a:pt x="163206" y="112070"/>
                </a:lnTo>
                <a:lnTo>
                  <a:pt x="175412" y="112070"/>
                </a:lnTo>
                <a:lnTo>
                  <a:pt x="175412" y="102526"/>
                </a:lnTo>
                <a:close/>
                <a:moveTo>
                  <a:pt x="19490" y="102507"/>
                </a:moveTo>
                <a:lnTo>
                  <a:pt x="19490" y="112070"/>
                </a:lnTo>
                <a:lnTo>
                  <a:pt x="31784" y="112070"/>
                </a:lnTo>
                <a:lnTo>
                  <a:pt x="29578" y="106723"/>
                </a:lnTo>
                <a:lnTo>
                  <a:pt x="19490" y="102507"/>
                </a:lnTo>
                <a:close/>
                <a:moveTo>
                  <a:pt x="98068" y="57388"/>
                </a:moveTo>
                <a:cubicBezTo>
                  <a:pt x="93067" y="57388"/>
                  <a:pt x="89138" y="61317"/>
                  <a:pt x="89138" y="66675"/>
                </a:cubicBezTo>
                <a:cubicBezTo>
                  <a:pt x="89138" y="71676"/>
                  <a:pt x="93067" y="75605"/>
                  <a:pt x="98068" y="75605"/>
                </a:cubicBezTo>
                <a:cubicBezTo>
                  <a:pt x="103069" y="75605"/>
                  <a:pt x="107355" y="71676"/>
                  <a:pt x="107355" y="66675"/>
                </a:cubicBezTo>
                <a:cubicBezTo>
                  <a:pt x="107355" y="61317"/>
                  <a:pt x="103069" y="57388"/>
                  <a:pt x="98068" y="57388"/>
                </a:cubicBezTo>
                <a:close/>
                <a:moveTo>
                  <a:pt x="98068" y="38100"/>
                </a:moveTo>
                <a:cubicBezTo>
                  <a:pt x="113784" y="38100"/>
                  <a:pt x="126643" y="50602"/>
                  <a:pt x="126643" y="66675"/>
                </a:cubicBezTo>
                <a:cubicBezTo>
                  <a:pt x="126643" y="82391"/>
                  <a:pt x="113784" y="94893"/>
                  <a:pt x="98068" y="94893"/>
                </a:cubicBezTo>
                <a:cubicBezTo>
                  <a:pt x="82352" y="94893"/>
                  <a:pt x="69850" y="82391"/>
                  <a:pt x="69850" y="66675"/>
                </a:cubicBezTo>
                <a:cubicBezTo>
                  <a:pt x="69850" y="50602"/>
                  <a:pt x="82352" y="38100"/>
                  <a:pt x="98068" y="38100"/>
                </a:cubicBezTo>
                <a:close/>
                <a:moveTo>
                  <a:pt x="162538" y="19335"/>
                </a:moveTo>
                <a:lnTo>
                  <a:pt x="165461" y="26267"/>
                </a:lnTo>
                <a:lnTo>
                  <a:pt x="175412" y="30463"/>
                </a:lnTo>
                <a:lnTo>
                  <a:pt x="175412" y="19335"/>
                </a:lnTo>
                <a:lnTo>
                  <a:pt x="162538" y="19335"/>
                </a:lnTo>
                <a:close/>
                <a:moveTo>
                  <a:pt x="51897" y="19335"/>
                </a:moveTo>
                <a:lnTo>
                  <a:pt x="43359" y="40047"/>
                </a:lnTo>
                <a:lnTo>
                  <a:pt x="19490" y="49952"/>
                </a:lnTo>
                <a:lnTo>
                  <a:pt x="19490" y="83037"/>
                </a:lnTo>
                <a:lnTo>
                  <a:pt x="43359" y="92942"/>
                </a:lnTo>
                <a:lnTo>
                  <a:pt x="51244" y="112070"/>
                </a:lnTo>
                <a:lnTo>
                  <a:pt x="143705" y="112070"/>
                </a:lnTo>
                <a:lnTo>
                  <a:pt x="151680" y="92942"/>
                </a:lnTo>
                <a:lnTo>
                  <a:pt x="175412" y="83047"/>
                </a:lnTo>
                <a:lnTo>
                  <a:pt x="175412" y="49942"/>
                </a:lnTo>
                <a:lnTo>
                  <a:pt x="151680" y="40047"/>
                </a:lnTo>
                <a:lnTo>
                  <a:pt x="143044" y="19335"/>
                </a:lnTo>
                <a:lnTo>
                  <a:pt x="51897" y="19335"/>
                </a:lnTo>
                <a:close/>
                <a:moveTo>
                  <a:pt x="19490" y="19335"/>
                </a:moveTo>
                <a:lnTo>
                  <a:pt x="19490" y="30482"/>
                </a:lnTo>
                <a:lnTo>
                  <a:pt x="29578" y="26267"/>
                </a:lnTo>
                <a:lnTo>
                  <a:pt x="32438" y="19335"/>
                </a:lnTo>
                <a:lnTo>
                  <a:pt x="19490" y="19335"/>
                </a:lnTo>
                <a:close/>
                <a:moveTo>
                  <a:pt x="9745" y="0"/>
                </a:moveTo>
                <a:lnTo>
                  <a:pt x="185157" y="0"/>
                </a:lnTo>
                <a:cubicBezTo>
                  <a:pt x="190571" y="0"/>
                  <a:pt x="194902" y="4297"/>
                  <a:pt x="194902" y="9667"/>
                </a:cubicBezTo>
                <a:lnTo>
                  <a:pt x="194902" y="121737"/>
                </a:lnTo>
                <a:cubicBezTo>
                  <a:pt x="194902" y="127108"/>
                  <a:pt x="190571" y="131404"/>
                  <a:pt x="185157" y="131404"/>
                </a:cubicBezTo>
                <a:lnTo>
                  <a:pt x="9745" y="131404"/>
                </a:lnTo>
                <a:cubicBezTo>
                  <a:pt x="4331" y="131404"/>
                  <a:pt x="0" y="127108"/>
                  <a:pt x="0" y="121737"/>
                </a:cubicBezTo>
                <a:lnTo>
                  <a:pt x="0" y="9667"/>
                </a:lnTo>
                <a:cubicBezTo>
                  <a:pt x="0" y="4297"/>
                  <a:pt x="4331" y="0"/>
                  <a:pt x="974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67290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AAC0EB-15B8-9143-99C9-63657D4437FD}"/>
              </a:ext>
            </a:extLst>
          </p:cNvPr>
          <p:cNvSpPr txBox="1"/>
          <p:nvPr/>
        </p:nvSpPr>
        <p:spPr>
          <a:xfrm>
            <a:off x="5832796" y="612372"/>
            <a:ext cx="1271213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YEARLY PROFIT AND LOSS CHART</a:t>
            </a:r>
          </a:p>
        </p:txBody>
      </p:sp>
      <p:sp>
        <p:nvSpPr>
          <p:cNvPr id="3" name="TextBox 2">
            <a:extLst>
              <a:ext uri="{FF2B5EF4-FFF2-40B4-BE49-F238E27FC236}">
                <a16:creationId xmlns:a16="http://schemas.microsoft.com/office/drawing/2014/main" id="{60E84D41-9031-6F40-8587-BA8363C9256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hart 3">
            <a:extLst>
              <a:ext uri="{FF2B5EF4-FFF2-40B4-BE49-F238E27FC236}">
                <a16:creationId xmlns:a16="http://schemas.microsoft.com/office/drawing/2014/main" id="{EEDD0FE2-C9B9-D941-9F8E-E99858FFF108}"/>
              </a:ext>
            </a:extLst>
          </p:cNvPr>
          <p:cNvGraphicFramePr/>
          <p:nvPr>
            <p:extLst>
              <p:ext uri="{D42A27DB-BD31-4B8C-83A1-F6EECF244321}">
                <p14:modId xmlns:p14="http://schemas.microsoft.com/office/powerpoint/2010/main" val="2789751199"/>
              </p:ext>
            </p:extLst>
          </p:nvPr>
        </p:nvGraphicFramePr>
        <p:xfrm>
          <a:off x="1930605" y="2999665"/>
          <a:ext cx="20516440" cy="98950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8997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D25D8A-E3A4-EE4F-A4FA-0BF99E5D79FB}"/>
              </a:ext>
            </a:extLst>
          </p:cNvPr>
          <p:cNvSpPr txBox="1"/>
          <p:nvPr/>
        </p:nvSpPr>
        <p:spPr>
          <a:xfrm>
            <a:off x="6926046" y="612372"/>
            <a:ext cx="1052563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PROCESS</a:t>
            </a:r>
          </a:p>
        </p:txBody>
      </p:sp>
      <p:sp>
        <p:nvSpPr>
          <p:cNvPr id="3" name="TextBox 2">
            <a:extLst>
              <a:ext uri="{FF2B5EF4-FFF2-40B4-BE49-F238E27FC236}">
                <a16:creationId xmlns:a16="http://schemas.microsoft.com/office/drawing/2014/main" id="{0A0C0AE7-290C-CC40-96BE-29F6528077C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Triangle 3">
            <a:extLst>
              <a:ext uri="{FF2B5EF4-FFF2-40B4-BE49-F238E27FC236}">
                <a16:creationId xmlns:a16="http://schemas.microsoft.com/office/drawing/2014/main" id="{F63DAD67-2C05-644B-B5D8-B9D026BB6886}"/>
              </a:ext>
            </a:extLst>
          </p:cNvPr>
          <p:cNvSpPr/>
          <p:nvPr/>
        </p:nvSpPr>
        <p:spPr>
          <a:xfrm>
            <a:off x="8851265" y="4464606"/>
            <a:ext cx="6675120" cy="5754414"/>
          </a:xfrm>
          <a:prstGeom prst="triangle">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cxnSp>
        <p:nvCxnSpPr>
          <p:cNvPr id="6" name="Straight Connector 5">
            <a:extLst>
              <a:ext uri="{FF2B5EF4-FFF2-40B4-BE49-F238E27FC236}">
                <a16:creationId xmlns:a16="http://schemas.microsoft.com/office/drawing/2014/main" id="{7B1938D4-6625-2F41-B309-78402DF6A8E4}"/>
              </a:ext>
            </a:extLst>
          </p:cNvPr>
          <p:cNvCxnSpPr>
            <a:cxnSpLocks/>
            <a:endCxn id="4" idx="4"/>
          </p:cNvCxnSpPr>
          <p:nvPr/>
        </p:nvCxnSpPr>
        <p:spPr>
          <a:xfrm>
            <a:off x="11411585" y="3124537"/>
            <a:ext cx="4114800" cy="7094483"/>
          </a:xfrm>
          <a:prstGeom prst="line">
            <a:avLst/>
          </a:prstGeom>
          <a:ln w="76200">
            <a:solidFill>
              <a:schemeClr val="accent6"/>
            </a:solidFill>
            <a:head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185992C-F692-234B-87C3-C4242ED25397}"/>
              </a:ext>
            </a:extLst>
          </p:cNvPr>
          <p:cNvCxnSpPr>
            <a:cxnSpLocks/>
          </p:cNvCxnSpPr>
          <p:nvPr/>
        </p:nvCxnSpPr>
        <p:spPr>
          <a:xfrm flipH="1">
            <a:off x="8851265" y="10219020"/>
            <a:ext cx="8442960" cy="0"/>
          </a:xfrm>
          <a:prstGeom prst="line">
            <a:avLst/>
          </a:prstGeom>
          <a:ln w="76200">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98F6F1A-45DE-7F49-BCE8-583D630A5A33}"/>
              </a:ext>
            </a:extLst>
          </p:cNvPr>
          <p:cNvCxnSpPr>
            <a:cxnSpLocks/>
          </p:cNvCxnSpPr>
          <p:nvPr/>
        </p:nvCxnSpPr>
        <p:spPr>
          <a:xfrm flipV="1">
            <a:off x="8135561" y="4464606"/>
            <a:ext cx="4053264" cy="6988386"/>
          </a:xfrm>
          <a:prstGeom prst="line">
            <a:avLst/>
          </a:prstGeom>
          <a:ln w="76200">
            <a:solidFill>
              <a:schemeClr val="accent6"/>
            </a:solidFill>
            <a:headEnd type="ova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72889C6-0E53-9149-A295-0E3F8EC5073F}"/>
              </a:ext>
            </a:extLst>
          </p:cNvPr>
          <p:cNvSpPr txBox="1"/>
          <p:nvPr/>
        </p:nvSpPr>
        <p:spPr>
          <a:xfrm>
            <a:off x="11769438" y="10570613"/>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18" name="Subtitle 2">
            <a:extLst>
              <a:ext uri="{FF2B5EF4-FFF2-40B4-BE49-F238E27FC236}">
                <a16:creationId xmlns:a16="http://schemas.microsoft.com/office/drawing/2014/main" id="{0348CFA1-CB24-0049-8581-BBB8CC49666E}"/>
              </a:ext>
            </a:extLst>
          </p:cNvPr>
          <p:cNvSpPr txBox="1">
            <a:spLocks/>
          </p:cNvSpPr>
          <p:nvPr/>
        </p:nvSpPr>
        <p:spPr>
          <a:xfrm>
            <a:off x="11769437" y="11155388"/>
            <a:ext cx="523937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20" name="Oval 19">
            <a:extLst>
              <a:ext uri="{FF2B5EF4-FFF2-40B4-BE49-F238E27FC236}">
                <a16:creationId xmlns:a16="http://schemas.microsoft.com/office/drawing/2014/main" id="{81DCE5DA-CD1B-EB4E-847E-55B28A223D2D}"/>
              </a:ext>
            </a:extLst>
          </p:cNvPr>
          <p:cNvSpPr/>
          <p:nvPr/>
        </p:nvSpPr>
        <p:spPr>
          <a:xfrm>
            <a:off x="9308061" y="10686252"/>
            <a:ext cx="1745672" cy="17456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TextBox 20">
            <a:extLst>
              <a:ext uri="{FF2B5EF4-FFF2-40B4-BE49-F238E27FC236}">
                <a16:creationId xmlns:a16="http://schemas.microsoft.com/office/drawing/2014/main" id="{BDB67B66-4CEC-FD46-B50F-C28FB656A6D9}"/>
              </a:ext>
            </a:extLst>
          </p:cNvPr>
          <p:cNvSpPr txBox="1"/>
          <p:nvPr/>
        </p:nvSpPr>
        <p:spPr>
          <a:xfrm>
            <a:off x="9868953" y="11051256"/>
            <a:ext cx="62388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2</a:t>
            </a:r>
          </a:p>
        </p:txBody>
      </p:sp>
      <p:sp>
        <p:nvSpPr>
          <p:cNvPr id="29" name="TextBox 28">
            <a:extLst>
              <a:ext uri="{FF2B5EF4-FFF2-40B4-BE49-F238E27FC236}">
                <a16:creationId xmlns:a16="http://schemas.microsoft.com/office/drawing/2014/main" id="{E4F5C2F4-3D09-9740-BE1E-95A4317AAFF7}"/>
              </a:ext>
            </a:extLst>
          </p:cNvPr>
          <p:cNvSpPr txBox="1"/>
          <p:nvPr/>
        </p:nvSpPr>
        <p:spPr>
          <a:xfrm>
            <a:off x="17617448" y="7098767"/>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30" name="Subtitle 2">
            <a:extLst>
              <a:ext uri="{FF2B5EF4-FFF2-40B4-BE49-F238E27FC236}">
                <a16:creationId xmlns:a16="http://schemas.microsoft.com/office/drawing/2014/main" id="{C1ABC3F8-4152-E740-9BF2-7E09BFD6FEB5}"/>
              </a:ext>
            </a:extLst>
          </p:cNvPr>
          <p:cNvSpPr txBox="1">
            <a:spLocks/>
          </p:cNvSpPr>
          <p:nvPr/>
        </p:nvSpPr>
        <p:spPr>
          <a:xfrm>
            <a:off x="17617447" y="7683542"/>
            <a:ext cx="523937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27" name="Oval 26">
            <a:extLst>
              <a:ext uri="{FF2B5EF4-FFF2-40B4-BE49-F238E27FC236}">
                <a16:creationId xmlns:a16="http://schemas.microsoft.com/office/drawing/2014/main" id="{1B003E14-DF11-E348-98D0-06BB455980FA}"/>
              </a:ext>
            </a:extLst>
          </p:cNvPr>
          <p:cNvSpPr/>
          <p:nvPr/>
        </p:nvSpPr>
        <p:spPr>
          <a:xfrm>
            <a:off x="15156071" y="7214406"/>
            <a:ext cx="1745672" cy="17456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TextBox 27">
            <a:extLst>
              <a:ext uri="{FF2B5EF4-FFF2-40B4-BE49-F238E27FC236}">
                <a16:creationId xmlns:a16="http://schemas.microsoft.com/office/drawing/2014/main" id="{4AF19C1B-6543-0C40-9F48-533A1DEACA4A}"/>
              </a:ext>
            </a:extLst>
          </p:cNvPr>
          <p:cNvSpPr txBox="1"/>
          <p:nvPr/>
        </p:nvSpPr>
        <p:spPr>
          <a:xfrm>
            <a:off x="15704139" y="7579410"/>
            <a:ext cx="64953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3</a:t>
            </a:r>
          </a:p>
        </p:txBody>
      </p:sp>
      <p:sp>
        <p:nvSpPr>
          <p:cNvPr id="36" name="TextBox 35">
            <a:extLst>
              <a:ext uri="{FF2B5EF4-FFF2-40B4-BE49-F238E27FC236}">
                <a16:creationId xmlns:a16="http://schemas.microsoft.com/office/drawing/2014/main" id="{FFE195F3-3B38-DB43-B2DD-719CC3738841}"/>
              </a:ext>
            </a:extLst>
          </p:cNvPr>
          <p:cNvSpPr txBox="1"/>
          <p:nvPr/>
        </p:nvSpPr>
        <p:spPr>
          <a:xfrm>
            <a:off x="5636098" y="4246102"/>
            <a:ext cx="2956259"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 01</a:t>
            </a:r>
          </a:p>
        </p:txBody>
      </p:sp>
      <p:sp>
        <p:nvSpPr>
          <p:cNvPr id="37" name="Subtitle 2">
            <a:extLst>
              <a:ext uri="{FF2B5EF4-FFF2-40B4-BE49-F238E27FC236}">
                <a16:creationId xmlns:a16="http://schemas.microsoft.com/office/drawing/2014/main" id="{CACC082D-742B-2247-B818-CAD6F5B437EF}"/>
              </a:ext>
            </a:extLst>
          </p:cNvPr>
          <p:cNvSpPr txBox="1">
            <a:spLocks/>
          </p:cNvSpPr>
          <p:nvPr/>
        </p:nvSpPr>
        <p:spPr>
          <a:xfrm>
            <a:off x="3352979" y="4830877"/>
            <a:ext cx="523937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34" name="Oval 33">
            <a:extLst>
              <a:ext uri="{FF2B5EF4-FFF2-40B4-BE49-F238E27FC236}">
                <a16:creationId xmlns:a16="http://schemas.microsoft.com/office/drawing/2014/main" id="{5DDB61D7-4499-0E45-ACC7-C442A596C6AE}"/>
              </a:ext>
            </a:extLst>
          </p:cNvPr>
          <p:cNvSpPr/>
          <p:nvPr/>
        </p:nvSpPr>
        <p:spPr>
          <a:xfrm>
            <a:off x="9308061" y="4361741"/>
            <a:ext cx="1745672" cy="17456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EA4A3E66-99CB-0C48-9305-9BFBAAAF9A32}"/>
              </a:ext>
            </a:extLst>
          </p:cNvPr>
          <p:cNvSpPr txBox="1"/>
          <p:nvPr/>
        </p:nvSpPr>
        <p:spPr>
          <a:xfrm>
            <a:off x="9944294" y="4726745"/>
            <a:ext cx="473206"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1</a:t>
            </a:r>
          </a:p>
        </p:txBody>
      </p:sp>
      <p:sp>
        <p:nvSpPr>
          <p:cNvPr id="39" name="Up Arrow 38">
            <a:extLst>
              <a:ext uri="{FF2B5EF4-FFF2-40B4-BE49-F238E27FC236}">
                <a16:creationId xmlns:a16="http://schemas.microsoft.com/office/drawing/2014/main" id="{CDC9ECA9-359F-1046-BBB0-2C6748B01B6D}"/>
              </a:ext>
            </a:extLst>
          </p:cNvPr>
          <p:cNvSpPr/>
          <p:nvPr/>
        </p:nvSpPr>
        <p:spPr>
          <a:xfrm>
            <a:off x="10780951" y="7447482"/>
            <a:ext cx="1418509" cy="1761163"/>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Down Arrow 39">
            <a:extLst>
              <a:ext uri="{FF2B5EF4-FFF2-40B4-BE49-F238E27FC236}">
                <a16:creationId xmlns:a16="http://schemas.microsoft.com/office/drawing/2014/main" id="{C9CCB85D-AD26-5046-A34B-96B0793D77DC}"/>
              </a:ext>
            </a:extLst>
          </p:cNvPr>
          <p:cNvSpPr/>
          <p:nvPr/>
        </p:nvSpPr>
        <p:spPr>
          <a:xfrm>
            <a:off x="12210095" y="7447482"/>
            <a:ext cx="1418509" cy="1761163"/>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Tree>
    <p:extLst>
      <p:ext uri="{BB962C8B-B14F-4D97-AF65-F5344CB8AC3E}">
        <p14:creationId xmlns:p14="http://schemas.microsoft.com/office/powerpoint/2010/main" val="1883439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929A21-F262-1640-BD69-66347C6F0936}"/>
              </a:ext>
            </a:extLst>
          </p:cNvPr>
          <p:cNvSpPr txBox="1"/>
          <p:nvPr/>
        </p:nvSpPr>
        <p:spPr>
          <a:xfrm>
            <a:off x="6926046" y="612372"/>
            <a:ext cx="1052563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PROCESS</a:t>
            </a:r>
          </a:p>
        </p:txBody>
      </p:sp>
      <p:sp>
        <p:nvSpPr>
          <p:cNvPr id="4" name="TextBox 3">
            <a:extLst>
              <a:ext uri="{FF2B5EF4-FFF2-40B4-BE49-F238E27FC236}">
                <a16:creationId xmlns:a16="http://schemas.microsoft.com/office/drawing/2014/main" id="{93C694EB-3ADC-334A-9D77-63B480B9BE9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32" name="Group 31">
            <a:extLst>
              <a:ext uri="{FF2B5EF4-FFF2-40B4-BE49-F238E27FC236}">
                <a16:creationId xmlns:a16="http://schemas.microsoft.com/office/drawing/2014/main" id="{EB64B4D9-2EC7-AE4F-B170-50695163BE1F}"/>
              </a:ext>
            </a:extLst>
          </p:cNvPr>
          <p:cNvGrpSpPr/>
          <p:nvPr/>
        </p:nvGrpSpPr>
        <p:grpSpPr>
          <a:xfrm>
            <a:off x="8802961" y="3897631"/>
            <a:ext cx="7393349" cy="7786214"/>
            <a:chOff x="8391409" y="3471632"/>
            <a:chExt cx="8236721" cy="8674401"/>
          </a:xfrm>
        </p:grpSpPr>
        <p:sp>
          <p:nvSpPr>
            <p:cNvPr id="2" name="Regular Pentagon 1">
              <a:extLst>
                <a:ext uri="{FF2B5EF4-FFF2-40B4-BE49-F238E27FC236}">
                  <a16:creationId xmlns:a16="http://schemas.microsoft.com/office/drawing/2014/main" id="{6339695B-877B-A741-807C-B5364A02DBD0}"/>
                </a:ext>
              </a:extLst>
            </p:cNvPr>
            <p:cNvSpPr/>
            <p:nvPr/>
          </p:nvSpPr>
          <p:spPr>
            <a:xfrm>
              <a:off x="8845722" y="4378036"/>
              <a:ext cx="6686206" cy="6367814"/>
            </a:xfrm>
            <a:prstGeom prst="pentagon">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cxnSp>
          <p:nvCxnSpPr>
            <p:cNvPr id="7" name="Straight Connector 6">
              <a:extLst>
                <a:ext uri="{FF2B5EF4-FFF2-40B4-BE49-F238E27FC236}">
                  <a16:creationId xmlns:a16="http://schemas.microsoft.com/office/drawing/2014/main" id="{94E1AED0-671B-F04A-8B77-47F23CF8EE95}"/>
                </a:ext>
              </a:extLst>
            </p:cNvPr>
            <p:cNvCxnSpPr>
              <a:cxnSpLocks/>
              <a:stCxn id="2" idx="0"/>
            </p:cNvCxnSpPr>
            <p:nvPr/>
          </p:nvCxnSpPr>
          <p:spPr>
            <a:xfrm>
              <a:off x="12188825" y="4378036"/>
              <a:ext cx="4439305" cy="3229832"/>
            </a:xfrm>
            <a:prstGeom prst="line">
              <a:avLst/>
            </a:prstGeom>
            <a:ln w="762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C7864D-2637-B647-A9DA-F2D1A11D1068}"/>
                </a:ext>
              </a:extLst>
            </p:cNvPr>
            <p:cNvCxnSpPr>
              <a:cxnSpLocks/>
              <a:stCxn id="2" idx="5"/>
            </p:cNvCxnSpPr>
            <p:nvPr/>
          </p:nvCxnSpPr>
          <p:spPr>
            <a:xfrm flipH="1">
              <a:off x="13800653" y="6810319"/>
              <a:ext cx="1731269" cy="5335714"/>
            </a:xfrm>
            <a:prstGeom prst="line">
              <a:avLst/>
            </a:prstGeom>
            <a:ln w="762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0F2ACB7-2778-7440-95AC-8E19D5263F82}"/>
                </a:ext>
              </a:extLst>
            </p:cNvPr>
            <p:cNvCxnSpPr>
              <a:cxnSpLocks/>
              <a:stCxn id="2" idx="4"/>
            </p:cNvCxnSpPr>
            <p:nvPr/>
          </p:nvCxnSpPr>
          <p:spPr>
            <a:xfrm flipH="1">
              <a:off x="8554605" y="10745833"/>
              <a:ext cx="5700367" cy="0"/>
            </a:xfrm>
            <a:prstGeom prst="line">
              <a:avLst/>
            </a:prstGeom>
            <a:ln w="762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C2EF33A-FBA6-F44E-B6A4-6EB41FA3E824}"/>
                </a:ext>
              </a:extLst>
            </p:cNvPr>
            <p:cNvCxnSpPr>
              <a:cxnSpLocks/>
              <a:stCxn id="2" idx="2"/>
            </p:cNvCxnSpPr>
            <p:nvPr/>
          </p:nvCxnSpPr>
          <p:spPr>
            <a:xfrm flipH="1" flipV="1">
              <a:off x="8391409" y="5410117"/>
              <a:ext cx="1731269" cy="5335717"/>
            </a:xfrm>
            <a:prstGeom prst="line">
              <a:avLst/>
            </a:prstGeom>
            <a:ln w="762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AA194A-6AC4-3F4F-B85D-B88732BDF981}"/>
                </a:ext>
              </a:extLst>
            </p:cNvPr>
            <p:cNvCxnSpPr>
              <a:cxnSpLocks/>
              <a:stCxn id="2" idx="1"/>
            </p:cNvCxnSpPr>
            <p:nvPr/>
          </p:nvCxnSpPr>
          <p:spPr>
            <a:xfrm flipV="1">
              <a:off x="8845729" y="3471632"/>
              <a:ext cx="4588920" cy="3338687"/>
            </a:xfrm>
            <a:prstGeom prst="line">
              <a:avLst/>
            </a:prstGeom>
            <a:ln w="76200">
              <a:solidFill>
                <a:schemeClr val="accent6"/>
              </a:solidFill>
              <a:tailEnd type="ova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AF0A6E22-8DD3-324B-A29F-6C88D7FF56BB}"/>
              </a:ext>
            </a:extLst>
          </p:cNvPr>
          <p:cNvSpPr txBox="1"/>
          <p:nvPr/>
        </p:nvSpPr>
        <p:spPr>
          <a:xfrm>
            <a:off x="7393883" y="10904060"/>
            <a:ext cx="3079689"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 04</a:t>
            </a:r>
          </a:p>
        </p:txBody>
      </p:sp>
      <p:sp>
        <p:nvSpPr>
          <p:cNvPr id="28" name="Subtitle 2">
            <a:extLst>
              <a:ext uri="{FF2B5EF4-FFF2-40B4-BE49-F238E27FC236}">
                <a16:creationId xmlns:a16="http://schemas.microsoft.com/office/drawing/2014/main" id="{62D1E520-037A-024D-A9EF-173CFE344E30}"/>
              </a:ext>
            </a:extLst>
          </p:cNvPr>
          <p:cNvSpPr txBox="1">
            <a:spLocks/>
          </p:cNvSpPr>
          <p:nvPr/>
        </p:nvSpPr>
        <p:spPr>
          <a:xfrm>
            <a:off x="5234194" y="11488835"/>
            <a:ext cx="523937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29" name="Oval 28">
            <a:extLst>
              <a:ext uri="{FF2B5EF4-FFF2-40B4-BE49-F238E27FC236}">
                <a16:creationId xmlns:a16="http://schemas.microsoft.com/office/drawing/2014/main" id="{DDFD91BB-B864-824B-AA30-0D81D2A73D74}"/>
              </a:ext>
            </a:extLst>
          </p:cNvPr>
          <p:cNvSpPr/>
          <p:nvPr/>
        </p:nvSpPr>
        <p:spPr>
          <a:xfrm>
            <a:off x="11189276" y="11019699"/>
            <a:ext cx="1745672" cy="17456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C25905DE-B6CE-E24C-86A6-1263A01D089C}"/>
              </a:ext>
            </a:extLst>
          </p:cNvPr>
          <p:cNvSpPr txBox="1"/>
          <p:nvPr/>
        </p:nvSpPr>
        <p:spPr>
          <a:xfrm>
            <a:off x="11709291" y="11384703"/>
            <a:ext cx="70564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4</a:t>
            </a:r>
          </a:p>
        </p:txBody>
      </p:sp>
      <p:sp>
        <p:nvSpPr>
          <p:cNvPr id="40" name="TextBox 39">
            <a:extLst>
              <a:ext uri="{FF2B5EF4-FFF2-40B4-BE49-F238E27FC236}">
                <a16:creationId xmlns:a16="http://schemas.microsoft.com/office/drawing/2014/main" id="{5054DE64-712F-C349-A23B-F81661E16F70}"/>
              </a:ext>
            </a:extLst>
          </p:cNvPr>
          <p:cNvSpPr txBox="1"/>
          <p:nvPr/>
        </p:nvSpPr>
        <p:spPr>
          <a:xfrm>
            <a:off x="3691734" y="8000705"/>
            <a:ext cx="3068469"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 05</a:t>
            </a:r>
          </a:p>
        </p:txBody>
      </p:sp>
      <p:sp>
        <p:nvSpPr>
          <p:cNvPr id="41" name="Subtitle 2">
            <a:extLst>
              <a:ext uri="{FF2B5EF4-FFF2-40B4-BE49-F238E27FC236}">
                <a16:creationId xmlns:a16="http://schemas.microsoft.com/office/drawing/2014/main" id="{5859E68E-F522-A948-BBC0-9B1A9616A9DC}"/>
              </a:ext>
            </a:extLst>
          </p:cNvPr>
          <p:cNvSpPr txBox="1">
            <a:spLocks/>
          </p:cNvSpPr>
          <p:nvPr/>
        </p:nvSpPr>
        <p:spPr>
          <a:xfrm>
            <a:off x="1520825" y="8585480"/>
            <a:ext cx="523937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42" name="Oval 41">
            <a:extLst>
              <a:ext uri="{FF2B5EF4-FFF2-40B4-BE49-F238E27FC236}">
                <a16:creationId xmlns:a16="http://schemas.microsoft.com/office/drawing/2014/main" id="{4986E622-7101-AA40-A559-4B2314A76854}"/>
              </a:ext>
            </a:extLst>
          </p:cNvPr>
          <p:cNvSpPr/>
          <p:nvPr/>
        </p:nvSpPr>
        <p:spPr>
          <a:xfrm>
            <a:off x="7475907" y="8116344"/>
            <a:ext cx="1745672" cy="17456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TextBox 42">
            <a:extLst>
              <a:ext uri="{FF2B5EF4-FFF2-40B4-BE49-F238E27FC236}">
                <a16:creationId xmlns:a16="http://schemas.microsoft.com/office/drawing/2014/main" id="{7B0B30E9-BB0E-B94C-BC7B-477C62DD3CAC}"/>
              </a:ext>
            </a:extLst>
          </p:cNvPr>
          <p:cNvSpPr txBox="1"/>
          <p:nvPr/>
        </p:nvSpPr>
        <p:spPr>
          <a:xfrm>
            <a:off x="8006341" y="8481348"/>
            <a:ext cx="684804"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5</a:t>
            </a:r>
          </a:p>
        </p:txBody>
      </p:sp>
      <p:sp>
        <p:nvSpPr>
          <p:cNvPr id="44" name="TextBox 43">
            <a:extLst>
              <a:ext uri="{FF2B5EF4-FFF2-40B4-BE49-F238E27FC236}">
                <a16:creationId xmlns:a16="http://schemas.microsoft.com/office/drawing/2014/main" id="{1D2B18E9-929C-A645-B7BE-885E7317B397}"/>
              </a:ext>
            </a:extLst>
          </p:cNvPr>
          <p:cNvSpPr txBox="1"/>
          <p:nvPr/>
        </p:nvSpPr>
        <p:spPr>
          <a:xfrm>
            <a:off x="17617448" y="8000705"/>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45" name="Subtitle 2">
            <a:extLst>
              <a:ext uri="{FF2B5EF4-FFF2-40B4-BE49-F238E27FC236}">
                <a16:creationId xmlns:a16="http://schemas.microsoft.com/office/drawing/2014/main" id="{837CC08D-8A69-614C-BB15-8B3834E7E75A}"/>
              </a:ext>
            </a:extLst>
          </p:cNvPr>
          <p:cNvSpPr txBox="1">
            <a:spLocks/>
          </p:cNvSpPr>
          <p:nvPr/>
        </p:nvSpPr>
        <p:spPr>
          <a:xfrm>
            <a:off x="17617447" y="8585480"/>
            <a:ext cx="523937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46" name="Oval 45">
            <a:extLst>
              <a:ext uri="{FF2B5EF4-FFF2-40B4-BE49-F238E27FC236}">
                <a16:creationId xmlns:a16="http://schemas.microsoft.com/office/drawing/2014/main" id="{6B3ACF74-9519-EB48-965F-9A6C07AA5F8E}"/>
              </a:ext>
            </a:extLst>
          </p:cNvPr>
          <p:cNvSpPr/>
          <p:nvPr/>
        </p:nvSpPr>
        <p:spPr>
          <a:xfrm>
            <a:off x="15156071" y="8116344"/>
            <a:ext cx="1745672" cy="17456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TextBox 46">
            <a:extLst>
              <a:ext uri="{FF2B5EF4-FFF2-40B4-BE49-F238E27FC236}">
                <a16:creationId xmlns:a16="http://schemas.microsoft.com/office/drawing/2014/main" id="{93E3F25D-5F05-9B44-9CA9-2CE27132C9EF}"/>
              </a:ext>
            </a:extLst>
          </p:cNvPr>
          <p:cNvSpPr txBox="1"/>
          <p:nvPr/>
        </p:nvSpPr>
        <p:spPr>
          <a:xfrm>
            <a:off x="15704139" y="8481348"/>
            <a:ext cx="64953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3</a:t>
            </a:r>
          </a:p>
        </p:txBody>
      </p:sp>
      <p:sp>
        <p:nvSpPr>
          <p:cNvPr id="50" name="TextBox 49">
            <a:extLst>
              <a:ext uri="{FF2B5EF4-FFF2-40B4-BE49-F238E27FC236}">
                <a16:creationId xmlns:a16="http://schemas.microsoft.com/office/drawing/2014/main" id="{9746CBE0-E9A3-D144-B065-70143A7433E6}"/>
              </a:ext>
            </a:extLst>
          </p:cNvPr>
          <p:cNvSpPr txBox="1"/>
          <p:nvPr/>
        </p:nvSpPr>
        <p:spPr>
          <a:xfrm>
            <a:off x="16571657" y="3897631"/>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51" name="Subtitle 2">
            <a:extLst>
              <a:ext uri="{FF2B5EF4-FFF2-40B4-BE49-F238E27FC236}">
                <a16:creationId xmlns:a16="http://schemas.microsoft.com/office/drawing/2014/main" id="{FEEEA8F2-A7E4-5B40-AF08-C8FBB9CE5A9F}"/>
              </a:ext>
            </a:extLst>
          </p:cNvPr>
          <p:cNvSpPr txBox="1">
            <a:spLocks/>
          </p:cNvSpPr>
          <p:nvPr/>
        </p:nvSpPr>
        <p:spPr>
          <a:xfrm>
            <a:off x="16571656" y="4482406"/>
            <a:ext cx="523937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52" name="Oval 51">
            <a:extLst>
              <a:ext uri="{FF2B5EF4-FFF2-40B4-BE49-F238E27FC236}">
                <a16:creationId xmlns:a16="http://schemas.microsoft.com/office/drawing/2014/main" id="{8D013341-2266-7D47-843D-F8107EFC70F8}"/>
              </a:ext>
            </a:extLst>
          </p:cNvPr>
          <p:cNvSpPr/>
          <p:nvPr/>
        </p:nvSpPr>
        <p:spPr>
          <a:xfrm>
            <a:off x="14110280" y="4013270"/>
            <a:ext cx="1745672" cy="17456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TextBox 52">
            <a:extLst>
              <a:ext uri="{FF2B5EF4-FFF2-40B4-BE49-F238E27FC236}">
                <a16:creationId xmlns:a16="http://schemas.microsoft.com/office/drawing/2014/main" id="{7E63DC28-5668-774C-9F80-1733FC13B5F2}"/>
              </a:ext>
            </a:extLst>
          </p:cNvPr>
          <p:cNvSpPr txBox="1"/>
          <p:nvPr/>
        </p:nvSpPr>
        <p:spPr>
          <a:xfrm>
            <a:off x="14671172" y="4378274"/>
            <a:ext cx="62388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2</a:t>
            </a:r>
          </a:p>
        </p:txBody>
      </p:sp>
      <p:sp>
        <p:nvSpPr>
          <p:cNvPr id="55" name="TextBox 54">
            <a:extLst>
              <a:ext uri="{FF2B5EF4-FFF2-40B4-BE49-F238E27FC236}">
                <a16:creationId xmlns:a16="http://schemas.microsoft.com/office/drawing/2014/main" id="{CF9AF7DD-8DC0-BC40-8D4B-C5E7E151ED3F}"/>
              </a:ext>
            </a:extLst>
          </p:cNvPr>
          <p:cNvSpPr txBox="1"/>
          <p:nvPr/>
        </p:nvSpPr>
        <p:spPr>
          <a:xfrm>
            <a:off x="5358788" y="3893566"/>
            <a:ext cx="2956259"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 01</a:t>
            </a:r>
          </a:p>
        </p:txBody>
      </p:sp>
      <p:sp>
        <p:nvSpPr>
          <p:cNvPr id="56" name="Subtitle 2">
            <a:extLst>
              <a:ext uri="{FF2B5EF4-FFF2-40B4-BE49-F238E27FC236}">
                <a16:creationId xmlns:a16="http://schemas.microsoft.com/office/drawing/2014/main" id="{F69929C3-C209-BC4D-9939-552FFB4E47B1}"/>
              </a:ext>
            </a:extLst>
          </p:cNvPr>
          <p:cNvSpPr txBox="1">
            <a:spLocks/>
          </p:cNvSpPr>
          <p:nvPr/>
        </p:nvSpPr>
        <p:spPr>
          <a:xfrm>
            <a:off x="3075669" y="4478341"/>
            <a:ext cx="523937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57" name="Oval 56">
            <a:extLst>
              <a:ext uri="{FF2B5EF4-FFF2-40B4-BE49-F238E27FC236}">
                <a16:creationId xmlns:a16="http://schemas.microsoft.com/office/drawing/2014/main" id="{D483FCA0-F1CA-CF4F-8594-20F5EE3FFEDF}"/>
              </a:ext>
            </a:extLst>
          </p:cNvPr>
          <p:cNvSpPr/>
          <p:nvPr/>
        </p:nvSpPr>
        <p:spPr>
          <a:xfrm>
            <a:off x="9030751" y="4009205"/>
            <a:ext cx="1745672" cy="17456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8" name="TextBox 57">
            <a:extLst>
              <a:ext uri="{FF2B5EF4-FFF2-40B4-BE49-F238E27FC236}">
                <a16:creationId xmlns:a16="http://schemas.microsoft.com/office/drawing/2014/main" id="{9DAC4AC2-1ED6-744C-8EAB-3D0067B57DE6}"/>
              </a:ext>
            </a:extLst>
          </p:cNvPr>
          <p:cNvSpPr txBox="1"/>
          <p:nvPr/>
        </p:nvSpPr>
        <p:spPr>
          <a:xfrm>
            <a:off x="9666984" y="4374209"/>
            <a:ext cx="473206"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1</a:t>
            </a:r>
          </a:p>
        </p:txBody>
      </p:sp>
      <p:grpSp>
        <p:nvGrpSpPr>
          <p:cNvPr id="61" name="Group 60">
            <a:extLst>
              <a:ext uri="{FF2B5EF4-FFF2-40B4-BE49-F238E27FC236}">
                <a16:creationId xmlns:a16="http://schemas.microsoft.com/office/drawing/2014/main" id="{8BCABDDA-6C55-884C-8B18-33B391B8D134}"/>
              </a:ext>
            </a:extLst>
          </p:cNvPr>
          <p:cNvGrpSpPr/>
          <p:nvPr/>
        </p:nvGrpSpPr>
        <p:grpSpPr>
          <a:xfrm>
            <a:off x="10780951" y="6993810"/>
            <a:ext cx="2847653" cy="1761163"/>
            <a:chOff x="10780951" y="7447482"/>
            <a:chExt cx="2847653" cy="1761163"/>
          </a:xfrm>
        </p:grpSpPr>
        <p:sp>
          <p:nvSpPr>
            <p:cNvPr id="59" name="Up Arrow 58">
              <a:extLst>
                <a:ext uri="{FF2B5EF4-FFF2-40B4-BE49-F238E27FC236}">
                  <a16:creationId xmlns:a16="http://schemas.microsoft.com/office/drawing/2014/main" id="{0AF47E20-0504-7743-924D-A5E3CBAE970B}"/>
                </a:ext>
              </a:extLst>
            </p:cNvPr>
            <p:cNvSpPr/>
            <p:nvPr/>
          </p:nvSpPr>
          <p:spPr>
            <a:xfrm>
              <a:off x="10780951" y="7447482"/>
              <a:ext cx="1418509" cy="1761163"/>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0" name="Down Arrow 59">
              <a:extLst>
                <a:ext uri="{FF2B5EF4-FFF2-40B4-BE49-F238E27FC236}">
                  <a16:creationId xmlns:a16="http://schemas.microsoft.com/office/drawing/2014/main" id="{395B114C-4CCB-FC40-B48D-9B82318F36BF}"/>
                </a:ext>
              </a:extLst>
            </p:cNvPr>
            <p:cNvSpPr/>
            <p:nvPr/>
          </p:nvSpPr>
          <p:spPr>
            <a:xfrm>
              <a:off x="12210095" y="7447482"/>
              <a:ext cx="1418509" cy="1761163"/>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Tree>
    <p:extLst>
      <p:ext uri="{BB962C8B-B14F-4D97-AF65-F5344CB8AC3E}">
        <p14:creationId xmlns:p14="http://schemas.microsoft.com/office/powerpoint/2010/main" val="295173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38EB8-BA3A-FA4B-BEA0-7B2E6C22ED0B}"/>
              </a:ext>
            </a:extLst>
          </p:cNvPr>
          <p:cNvSpPr txBox="1"/>
          <p:nvPr/>
        </p:nvSpPr>
        <p:spPr>
          <a:xfrm>
            <a:off x="6364195" y="612372"/>
            <a:ext cx="1164934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 BUSINESS</a:t>
            </a:r>
          </a:p>
        </p:txBody>
      </p:sp>
      <p:sp>
        <p:nvSpPr>
          <p:cNvPr id="3" name="TextBox 2">
            <a:extLst>
              <a:ext uri="{FF2B5EF4-FFF2-40B4-BE49-F238E27FC236}">
                <a16:creationId xmlns:a16="http://schemas.microsoft.com/office/drawing/2014/main" id="{337F01B0-929D-1B48-9A27-6C6374BB9B2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39" name="Group 38">
            <a:extLst>
              <a:ext uri="{FF2B5EF4-FFF2-40B4-BE49-F238E27FC236}">
                <a16:creationId xmlns:a16="http://schemas.microsoft.com/office/drawing/2014/main" id="{2DA25B6A-C117-D54D-8611-52C4C759F583}"/>
              </a:ext>
            </a:extLst>
          </p:cNvPr>
          <p:cNvGrpSpPr/>
          <p:nvPr/>
        </p:nvGrpSpPr>
        <p:grpSpPr>
          <a:xfrm>
            <a:off x="4903122" y="2662687"/>
            <a:ext cx="14571406" cy="1645920"/>
            <a:chOff x="4903122" y="2501326"/>
            <a:chExt cx="14571406" cy="1645920"/>
          </a:xfrm>
        </p:grpSpPr>
        <p:sp>
          <p:nvSpPr>
            <p:cNvPr id="4" name="Rectangle 3">
              <a:extLst>
                <a:ext uri="{FF2B5EF4-FFF2-40B4-BE49-F238E27FC236}">
                  <a16:creationId xmlns:a16="http://schemas.microsoft.com/office/drawing/2014/main" id="{3C355C66-CAD9-324C-8159-8B4B75C9B8AB}"/>
                </a:ext>
              </a:extLst>
            </p:cNvPr>
            <p:cNvSpPr/>
            <p:nvPr/>
          </p:nvSpPr>
          <p:spPr>
            <a:xfrm>
              <a:off x="4903122" y="2501326"/>
              <a:ext cx="14571406"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DFA53F00-F284-6A4F-9920-38EB75A05EA4}"/>
                </a:ext>
              </a:extLst>
            </p:cNvPr>
            <p:cNvSpPr/>
            <p:nvPr/>
          </p:nvSpPr>
          <p:spPr>
            <a:xfrm>
              <a:off x="12484608" y="3415726"/>
              <a:ext cx="6989920" cy="731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B60D5AB4-D1E2-9343-BE7C-D51D084C4779}"/>
                </a:ext>
              </a:extLst>
            </p:cNvPr>
            <p:cNvSpPr/>
            <p:nvPr/>
          </p:nvSpPr>
          <p:spPr>
            <a:xfrm>
              <a:off x="4903123" y="3415726"/>
              <a:ext cx="6989920" cy="731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TextBox 6">
              <a:extLst>
                <a:ext uri="{FF2B5EF4-FFF2-40B4-BE49-F238E27FC236}">
                  <a16:creationId xmlns:a16="http://schemas.microsoft.com/office/drawing/2014/main" id="{1E5D8AAA-BEC7-B645-9FBE-452AF5A4D4A2}"/>
                </a:ext>
              </a:extLst>
            </p:cNvPr>
            <p:cNvSpPr txBox="1"/>
            <p:nvPr/>
          </p:nvSpPr>
          <p:spPr>
            <a:xfrm>
              <a:off x="10418149" y="2666138"/>
              <a:ext cx="354135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SALES OF STOCK</a:t>
              </a:r>
            </a:p>
          </p:txBody>
        </p:sp>
        <p:sp>
          <p:nvSpPr>
            <p:cNvPr id="8" name="Subtitle 2">
              <a:extLst>
                <a:ext uri="{FF2B5EF4-FFF2-40B4-BE49-F238E27FC236}">
                  <a16:creationId xmlns:a16="http://schemas.microsoft.com/office/drawing/2014/main" id="{84A0C7D6-9847-B443-8C82-1AA45E9CF887}"/>
                </a:ext>
              </a:extLst>
            </p:cNvPr>
            <p:cNvSpPr txBox="1">
              <a:spLocks/>
            </p:cNvSpPr>
            <p:nvPr/>
          </p:nvSpPr>
          <p:spPr>
            <a:xfrm>
              <a:off x="14612847" y="3534239"/>
              <a:ext cx="2733442"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a:t>
              </a:r>
            </a:p>
          </p:txBody>
        </p:sp>
        <p:sp>
          <p:nvSpPr>
            <p:cNvPr id="9" name="Subtitle 2">
              <a:extLst>
                <a:ext uri="{FF2B5EF4-FFF2-40B4-BE49-F238E27FC236}">
                  <a16:creationId xmlns:a16="http://schemas.microsoft.com/office/drawing/2014/main" id="{BE1A20BC-F470-B240-9994-16CBF2DA40D7}"/>
                </a:ext>
              </a:extLst>
            </p:cNvPr>
            <p:cNvSpPr txBox="1">
              <a:spLocks/>
            </p:cNvSpPr>
            <p:nvPr/>
          </p:nvSpPr>
          <p:spPr>
            <a:xfrm>
              <a:off x="7962707" y="3534239"/>
              <a:ext cx="870752"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Sales</a:t>
              </a:r>
            </a:p>
          </p:txBody>
        </p:sp>
      </p:grpSp>
      <p:grpSp>
        <p:nvGrpSpPr>
          <p:cNvPr id="40" name="Group 39">
            <a:extLst>
              <a:ext uri="{FF2B5EF4-FFF2-40B4-BE49-F238E27FC236}">
                <a16:creationId xmlns:a16="http://schemas.microsoft.com/office/drawing/2014/main" id="{04A5345B-BD9C-2743-BC81-1CB593E34051}"/>
              </a:ext>
            </a:extLst>
          </p:cNvPr>
          <p:cNvGrpSpPr/>
          <p:nvPr/>
        </p:nvGrpSpPr>
        <p:grpSpPr>
          <a:xfrm>
            <a:off x="4903122" y="11317854"/>
            <a:ext cx="14571406" cy="1645920"/>
            <a:chOff x="4903122" y="2501326"/>
            <a:chExt cx="14571406" cy="1645920"/>
          </a:xfrm>
        </p:grpSpPr>
        <p:sp>
          <p:nvSpPr>
            <p:cNvPr id="41" name="Rectangle 40">
              <a:extLst>
                <a:ext uri="{FF2B5EF4-FFF2-40B4-BE49-F238E27FC236}">
                  <a16:creationId xmlns:a16="http://schemas.microsoft.com/office/drawing/2014/main" id="{DFF1B956-BDB6-824B-90B4-D995DE5B0E07}"/>
                </a:ext>
              </a:extLst>
            </p:cNvPr>
            <p:cNvSpPr/>
            <p:nvPr/>
          </p:nvSpPr>
          <p:spPr>
            <a:xfrm>
              <a:off x="4903122" y="2501326"/>
              <a:ext cx="14571406"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Rectangle 41">
              <a:extLst>
                <a:ext uri="{FF2B5EF4-FFF2-40B4-BE49-F238E27FC236}">
                  <a16:creationId xmlns:a16="http://schemas.microsoft.com/office/drawing/2014/main" id="{DE06A603-4BDC-3E47-A912-C27E643ED4F9}"/>
                </a:ext>
              </a:extLst>
            </p:cNvPr>
            <p:cNvSpPr/>
            <p:nvPr/>
          </p:nvSpPr>
          <p:spPr>
            <a:xfrm>
              <a:off x="12484608" y="3415726"/>
              <a:ext cx="6989920" cy="7315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Rectangle 42">
              <a:extLst>
                <a:ext uri="{FF2B5EF4-FFF2-40B4-BE49-F238E27FC236}">
                  <a16:creationId xmlns:a16="http://schemas.microsoft.com/office/drawing/2014/main" id="{390C5321-B37F-A544-BC9B-E79D798776CF}"/>
                </a:ext>
              </a:extLst>
            </p:cNvPr>
            <p:cNvSpPr/>
            <p:nvPr/>
          </p:nvSpPr>
          <p:spPr>
            <a:xfrm>
              <a:off x="4903123" y="3415726"/>
              <a:ext cx="6989920" cy="7315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TextBox 43">
              <a:extLst>
                <a:ext uri="{FF2B5EF4-FFF2-40B4-BE49-F238E27FC236}">
                  <a16:creationId xmlns:a16="http://schemas.microsoft.com/office/drawing/2014/main" id="{9B00894E-CB8B-B845-9B37-24406173D5D8}"/>
                </a:ext>
              </a:extLst>
            </p:cNvPr>
            <p:cNvSpPr txBox="1"/>
            <p:nvPr/>
          </p:nvSpPr>
          <p:spPr>
            <a:xfrm>
              <a:off x="11225262" y="2666138"/>
              <a:ext cx="192713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NET LEFT</a:t>
              </a:r>
            </a:p>
          </p:txBody>
        </p:sp>
        <p:sp>
          <p:nvSpPr>
            <p:cNvPr id="45" name="Subtitle 2">
              <a:extLst>
                <a:ext uri="{FF2B5EF4-FFF2-40B4-BE49-F238E27FC236}">
                  <a16:creationId xmlns:a16="http://schemas.microsoft.com/office/drawing/2014/main" id="{5FE347F3-08E1-D34B-810C-8F61CD358936}"/>
                </a:ext>
              </a:extLst>
            </p:cNvPr>
            <p:cNvSpPr txBox="1">
              <a:spLocks/>
            </p:cNvSpPr>
            <p:nvPr/>
          </p:nvSpPr>
          <p:spPr>
            <a:xfrm>
              <a:off x="14612847" y="3534239"/>
              <a:ext cx="2733442"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a:t>
              </a:r>
            </a:p>
          </p:txBody>
        </p:sp>
        <p:sp>
          <p:nvSpPr>
            <p:cNvPr id="46" name="Subtitle 2">
              <a:extLst>
                <a:ext uri="{FF2B5EF4-FFF2-40B4-BE49-F238E27FC236}">
                  <a16:creationId xmlns:a16="http://schemas.microsoft.com/office/drawing/2014/main" id="{6981FC79-48CB-9E42-8D77-AD5B459AA295}"/>
                </a:ext>
              </a:extLst>
            </p:cNvPr>
            <p:cNvSpPr txBox="1">
              <a:spLocks/>
            </p:cNvSpPr>
            <p:nvPr/>
          </p:nvSpPr>
          <p:spPr>
            <a:xfrm>
              <a:off x="6724392" y="3534239"/>
              <a:ext cx="3347391"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Net Income Profit/Loss</a:t>
              </a:r>
            </a:p>
          </p:txBody>
        </p:sp>
      </p:grpSp>
      <p:grpSp>
        <p:nvGrpSpPr>
          <p:cNvPr id="47" name="Group 46">
            <a:extLst>
              <a:ext uri="{FF2B5EF4-FFF2-40B4-BE49-F238E27FC236}">
                <a16:creationId xmlns:a16="http://schemas.microsoft.com/office/drawing/2014/main" id="{234F65D1-2E3F-5549-B3DE-3C1A78EC7A0F}"/>
              </a:ext>
            </a:extLst>
          </p:cNvPr>
          <p:cNvGrpSpPr/>
          <p:nvPr/>
        </p:nvGrpSpPr>
        <p:grpSpPr>
          <a:xfrm>
            <a:off x="4903122" y="9154063"/>
            <a:ext cx="14571406" cy="1645920"/>
            <a:chOff x="4903122" y="2501326"/>
            <a:chExt cx="14571406" cy="1645920"/>
          </a:xfrm>
        </p:grpSpPr>
        <p:sp>
          <p:nvSpPr>
            <p:cNvPr id="48" name="Rectangle 47">
              <a:extLst>
                <a:ext uri="{FF2B5EF4-FFF2-40B4-BE49-F238E27FC236}">
                  <a16:creationId xmlns:a16="http://schemas.microsoft.com/office/drawing/2014/main" id="{4A1C5AE5-DF28-1C4A-9357-67A92523A8D7}"/>
                </a:ext>
              </a:extLst>
            </p:cNvPr>
            <p:cNvSpPr/>
            <p:nvPr/>
          </p:nvSpPr>
          <p:spPr>
            <a:xfrm>
              <a:off x="4903122" y="2501326"/>
              <a:ext cx="14571406"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Rectangle 48">
              <a:extLst>
                <a:ext uri="{FF2B5EF4-FFF2-40B4-BE49-F238E27FC236}">
                  <a16:creationId xmlns:a16="http://schemas.microsoft.com/office/drawing/2014/main" id="{C9134324-500F-BB4D-8BBD-2D98F9142BE7}"/>
                </a:ext>
              </a:extLst>
            </p:cNvPr>
            <p:cNvSpPr/>
            <p:nvPr/>
          </p:nvSpPr>
          <p:spPr>
            <a:xfrm>
              <a:off x="12484608" y="3415726"/>
              <a:ext cx="6989920" cy="73152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Rectangle 49">
              <a:extLst>
                <a:ext uri="{FF2B5EF4-FFF2-40B4-BE49-F238E27FC236}">
                  <a16:creationId xmlns:a16="http://schemas.microsoft.com/office/drawing/2014/main" id="{BCF57145-52EE-DB41-9FE0-21D8D7658D72}"/>
                </a:ext>
              </a:extLst>
            </p:cNvPr>
            <p:cNvSpPr/>
            <p:nvPr/>
          </p:nvSpPr>
          <p:spPr>
            <a:xfrm>
              <a:off x="4903123" y="3415726"/>
              <a:ext cx="6989920" cy="73152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TextBox 50">
              <a:extLst>
                <a:ext uri="{FF2B5EF4-FFF2-40B4-BE49-F238E27FC236}">
                  <a16:creationId xmlns:a16="http://schemas.microsoft.com/office/drawing/2014/main" id="{19242A78-271E-254E-BA2F-7C5CDDD73D20}"/>
                </a:ext>
              </a:extLst>
            </p:cNvPr>
            <p:cNvSpPr txBox="1"/>
            <p:nvPr/>
          </p:nvSpPr>
          <p:spPr>
            <a:xfrm>
              <a:off x="9353760" y="2666138"/>
              <a:ext cx="5670142"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LESS OPERATION EXPENSES</a:t>
              </a:r>
            </a:p>
          </p:txBody>
        </p:sp>
        <p:sp>
          <p:nvSpPr>
            <p:cNvPr id="52" name="Subtitle 2">
              <a:extLst>
                <a:ext uri="{FF2B5EF4-FFF2-40B4-BE49-F238E27FC236}">
                  <a16:creationId xmlns:a16="http://schemas.microsoft.com/office/drawing/2014/main" id="{07A70645-4150-DF40-BEA9-0D9AE54DC3B1}"/>
                </a:ext>
              </a:extLst>
            </p:cNvPr>
            <p:cNvSpPr txBox="1">
              <a:spLocks/>
            </p:cNvSpPr>
            <p:nvPr/>
          </p:nvSpPr>
          <p:spPr>
            <a:xfrm>
              <a:off x="14612847" y="3534239"/>
              <a:ext cx="2733442"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a:t>
              </a:r>
            </a:p>
          </p:txBody>
        </p:sp>
        <p:sp>
          <p:nvSpPr>
            <p:cNvPr id="53" name="Subtitle 2">
              <a:extLst>
                <a:ext uri="{FF2B5EF4-FFF2-40B4-BE49-F238E27FC236}">
                  <a16:creationId xmlns:a16="http://schemas.microsoft.com/office/drawing/2014/main" id="{0D21D864-1C60-1A43-9C96-900A5E64B32C}"/>
                </a:ext>
              </a:extLst>
            </p:cNvPr>
            <p:cNvSpPr txBox="1">
              <a:spLocks/>
            </p:cNvSpPr>
            <p:nvPr/>
          </p:nvSpPr>
          <p:spPr>
            <a:xfrm>
              <a:off x="7672565" y="3534239"/>
              <a:ext cx="1451039"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Expenses</a:t>
              </a:r>
            </a:p>
          </p:txBody>
        </p:sp>
      </p:grpSp>
      <p:grpSp>
        <p:nvGrpSpPr>
          <p:cNvPr id="54" name="Group 53">
            <a:extLst>
              <a:ext uri="{FF2B5EF4-FFF2-40B4-BE49-F238E27FC236}">
                <a16:creationId xmlns:a16="http://schemas.microsoft.com/office/drawing/2014/main" id="{EA40E7AD-37A3-B24A-B015-D08FEA9055F7}"/>
              </a:ext>
            </a:extLst>
          </p:cNvPr>
          <p:cNvGrpSpPr/>
          <p:nvPr/>
        </p:nvGrpSpPr>
        <p:grpSpPr>
          <a:xfrm>
            <a:off x="4903122" y="6990271"/>
            <a:ext cx="14571406" cy="1645920"/>
            <a:chOff x="4903122" y="2501326"/>
            <a:chExt cx="14571406" cy="1645920"/>
          </a:xfrm>
        </p:grpSpPr>
        <p:sp>
          <p:nvSpPr>
            <p:cNvPr id="55" name="Rectangle 54">
              <a:extLst>
                <a:ext uri="{FF2B5EF4-FFF2-40B4-BE49-F238E27FC236}">
                  <a16:creationId xmlns:a16="http://schemas.microsoft.com/office/drawing/2014/main" id="{E88C4846-B60E-BB4C-93D9-52CD166D9D3C}"/>
                </a:ext>
              </a:extLst>
            </p:cNvPr>
            <p:cNvSpPr/>
            <p:nvPr/>
          </p:nvSpPr>
          <p:spPr>
            <a:xfrm>
              <a:off x="4903122" y="2501326"/>
              <a:ext cx="14571406"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Rectangle 55">
              <a:extLst>
                <a:ext uri="{FF2B5EF4-FFF2-40B4-BE49-F238E27FC236}">
                  <a16:creationId xmlns:a16="http://schemas.microsoft.com/office/drawing/2014/main" id="{B9D53B47-9820-744D-8F21-611CBF1C88A5}"/>
                </a:ext>
              </a:extLst>
            </p:cNvPr>
            <p:cNvSpPr/>
            <p:nvPr/>
          </p:nvSpPr>
          <p:spPr>
            <a:xfrm>
              <a:off x="12484608" y="3415726"/>
              <a:ext cx="6989920" cy="7315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7" name="Rectangle 56">
              <a:extLst>
                <a:ext uri="{FF2B5EF4-FFF2-40B4-BE49-F238E27FC236}">
                  <a16:creationId xmlns:a16="http://schemas.microsoft.com/office/drawing/2014/main" id="{EB731AFE-3624-5443-B2D3-6138FFD0F79A}"/>
                </a:ext>
              </a:extLst>
            </p:cNvPr>
            <p:cNvSpPr/>
            <p:nvPr/>
          </p:nvSpPr>
          <p:spPr>
            <a:xfrm>
              <a:off x="4903123" y="3415726"/>
              <a:ext cx="6989920" cy="7315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8" name="TextBox 57">
              <a:extLst>
                <a:ext uri="{FF2B5EF4-FFF2-40B4-BE49-F238E27FC236}">
                  <a16:creationId xmlns:a16="http://schemas.microsoft.com/office/drawing/2014/main" id="{E7E07A86-FA61-334E-A411-910366766FE7}"/>
                </a:ext>
              </a:extLst>
            </p:cNvPr>
            <p:cNvSpPr txBox="1"/>
            <p:nvPr/>
          </p:nvSpPr>
          <p:spPr>
            <a:xfrm>
              <a:off x="11225261" y="2666138"/>
              <a:ext cx="192713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NET LEFT</a:t>
              </a:r>
            </a:p>
          </p:txBody>
        </p:sp>
        <p:sp>
          <p:nvSpPr>
            <p:cNvPr id="59" name="Subtitle 2">
              <a:extLst>
                <a:ext uri="{FF2B5EF4-FFF2-40B4-BE49-F238E27FC236}">
                  <a16:creationId xmlns:a16="http://schemas.microsoft.com/office/drawing/2014/main" id="{E2671E7E-7010-B34B-8B72-517838F9A2F4}"/>
                </a:ext>
              </a:extLst>
            </p:cNvPr>
            <p:cNvSpPr txBox="1">
              <a:spLocks/>
            </p:cNvSpPr>
            <p:nvPr/>
          </p:nvSpPr>
          <p:spPr>
            <a:xfrm>
              <a:off x="14612847" y="3534239"/>
              <a:ext cx="2733442"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a:t>
              </a:r>
            </a:p>
          </p:txBody>
        </p:sp>
        <p:sp>
          <p:nvSpPr>
            <p:cNvPr id="60" name="Subtitle 2">
              <a:extLst>
                <a:ext uri="{FF2B5EF4-FFF2-40B4-BE49-F238E27FC236}">
                  <a16:creationId xmlns:a16="http://schemas.microsoft.com/office/drawing/2014/main" id="{B71AF580-19B1-454A-9A40-EE4ACAE1EDC3}"/>
                </a:ext>
              </a:extLst>
            </p:cNvPr>
            <p:cNvSpPr txBox="1">
              <a:spLocks/>
            </p:cNvSpPr>
            <p:nvPr/>
          </p:nvSpPr>
          <p:spPr>
            <a:xfrm>
              <a:off x="7496236" y="3534239"/>
              <a:ext cx="1803700"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Gross Profit</a:t>
              </a:r>
            </a:p>
          </p:txBody>
        </p:sp>
      </p:grpSp>
      <p:grpSp>
        <p:nvGrpSpPr>
          <p:cNvPr id="61" name="Group 60">
            <a:extLst>
              <a:ext uri="{FF2B5EF4-FFF2-40B4-BE49-F238E27FC236}">
                <a16:creationId xmlns:a16="http://schemas.microsoft.com/office/drawing/2014/main" id="{E0C0A662-A179-0044-BDCD-D45B50C05C20}"/>
              </a:ext>
            </a:extLst>
          </p:cNvPr>
          <p:cNvGrpSpPr/>
          <p:nvPr/>
        </p:nvGrpSpPr>
        <p:grpSpPr>
          <a:xfrm>
            <a:off x="4903122" y="4826479"/>
            <a:ext cx="14571406" cy="1645920"/>
            <a:chOff x="4903122" y="2501326"/>
            <a:chExt cx="14571406" cy="1645920"/>
          </a:xfrm>
        </p:grpSpPr>
        <p:sp>
          <p:nvSpPr>
            <p:cNvPr id="62" name="Rectangle 61">
              <a:extLst>
                <a:ext uri="{FF2B5EF4-FFF2-40B4-BE49-F238E27FC236}">
                  <a16:creationId xmlns:a16="http://schemas.microsoft.com/office/drawing/2014/main" id="{F036E28A-B8D5-7941-AD9C-A4365586AF01}"/>
                </a:ext>
              </a:extLst>
            </p:cNvPr>
            <p:cNvSpPr/>
            <p:nvPr/>
          </p:nvSpPr>
          <p:spPr>
            <a:xfrm>
              <a:off x="4903122" y="2501326"/>
              <a:ext cx="1457140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3" name="Rectangle 62">
              <a:extLst>
                <a:ext uri="{FF2B5EF4-FFF2-40B4-BE49-F238E27FC236}">
                  <a16:creationId xmlns:a16="http://schemas.microsoft.com/office/drawing/2014/main" id="{901B829D-2D67-8A4E-A9EE-A106B19BBF0D}"/>
                </a:ext>
              </a:extLst>
            </p:cNvPr>
            <p:cNvSpPr/>
            <p:nvPr/>
          </p:nvSpPr>
          <p:spPr>
            <a:xfrm>
              <a:off x="12484608" y="3415726"/>
              <a:ext cx="698992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4" name="Rectangle 63">
              <a:extLst>
                <a:ext uri="{FF2B5EF4-FFF2-40B4-BE49-F238E27FC236}">
                  <a16:creationId xmlns:a16="http://schemas.microsoft.com/office/drawing/2014/main" id="{92616332-EF52-CF41-B194-19D7C8742853}"/>
                </a:ext>
              </a:extLst>
            </p:cNvPr>
            <p:cNvSpPr/>
            <p:nvPr/>
          </p:nvSpPr>
          <p:spPr>
            <a:xfrm>
              <a:off x="4903123" y="3415726"/>
              <a:ext cx="698992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5" name="TextBox 64">
              <a:extLst>
                <a:ext uri="{FF2B5EF4-FFF2-40B4-BE49-F238E27FC236}">
                  <a16:creationId xmlns:a16="http://schemas.microsoft.com/office/drawing/2014/main" id="{881628EB-F1DA-F547-875C-BB2E68BAA728}"/>
                </a:ext>
              </a:extLst>
            </p:cNvPr>
            <p:cNvSpPr txBox="1"/>
            <p:nvPr/>
          </p:nvSpPr>
          <p:spPr>
            <a:xfrm>
              <a:off x="9915611" y="2666138"/>
              <a:ext cx="454643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LESS COST OF GOODS</a:t>
              </a:r>
            </a:p>
          </p:txBody>
        </p:sp>
        <p:sp>
          <p:nvSpPr>
            <p:cNvPr id="66" name="Subtitle 2">
              <a:extLst>
                <a:ext uri="{FF2B5EF4-FFF2-40B4-BE49-F238E27FC236}">
                  <a16:creationId xmlns:a16="http://schemas.microsoft.com/office/drawing/2014/main" id="{C31386C8-7839-5E47-80AD-68E2EF50AFB8}"/>
                </a:ext>
              </a:extLst>
            </p:cNvPr>
            <p:cNvSpPr txBox="1">
              <a:spLocks/>
            </p:cNvSpPr>
            <p:nvPr/>
          </p:nvSpPr>
          <p:spPr>
            <a:xfrm>
              <a:off x="14612847" y="3534239"/>
              <a:ext cx="2733442"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a:t>
              </a:r>
            </a:p>
          </p:txBody>
        </p:sp>
        <p:sp>
          <p:nvSpPr>
            <p:cNvPr id="67" name="Subtitle 2">
              <a:extLst>
                <a:ext uri="{FF2B5EF4-FFF2-40B4-BE49-F238E27FC236}">
                  <a16:creationId xmlns:a16="http://schemas.microsoft.com/office/drawing/2014/main" id="{C8FCCE2E-AF1C-BD41-A741-638A33D66AF3}"/>
                </a:ext>
              </a:extLst>
            </p:cNvPr>
            <p:cNvSpPr txBox="1">
              <a:spLocks/>
            </p:cNvSpPr>
            <p:nvPr/>
          </p:nvSpPr>
          <p:spPr>
            <a:xfrm>
              <a:off x="7426505" y="3534239"/>
              <a:ext cx="1943161"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COS / COGS</a:t>
              </a:r>
            </a:p>
          </p:txBody>
        </p:sp>
      </p:grpSp>
      <p:sp>
        <p:nvSpPr>
          <p:cNvPr id="68" name="Down Arrow 67">
            <a:extLst>
              <a:ext uri="{FF2B5EF4-FFF2-40B4-BE49-F238E27FC236}">
                <a16:creationId xmlns:a16="http://schemas.microsoft.com/office/drawing/2014/main" id="{A5936879-9577-9E4C-85D2-2C5C134F9EDA}"/>
              </a:ext>
            </a:extLst>
          </p:cNvPr>
          <p:cNvSpPr/>
          <p:nvPr/>
        </p:nvSpPr>
        <p:spPr>
          <a:xfrm>
            <a:off x="11976101" y="3741900"/>
            <a:ext cx="425450" cy="919766"/>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9" name="Down Arrow 68">
            <a:extLst>
              <a:ext uri="{FF2B5EF4-FFF2-40B4-BE49-F238E27FC236}">
                <a16:creationId xmlns:a16="http://schemas.microsoft.com/office/drawing/2014/main" id="{9DBC284F-AC4B-0D42-BF0B-72B871CC2191}"/>
              </a:ext>
            </a:extLst>
          </p:cNvPr>
          <p:cNvSpPr/>
          <p:nvPr/>
        </p:nvSpPr>
        <p:spPr>
          <a:xfrm>
            <a:off x="11976101" y="5905692"/>
            <a:ext cx="425450" cy="919766"/>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0" name="Down Arrow 69">
            <a:extLst>
              <a:ext uri="{FF2B5EF4-FFF2-40B4-BE49-F238E27FC236}">
                <a16:creationId xmlns:a16="http://schemas.microsoft.com/office/drawing/2014/main" id="{E1C172DF-8392-144D-B91D-D0CFEA58AA71}"/>
              </a:ext>
            </a:extLst>
          </p:cNvPr>
          <p:cNvSpPr/>
          <p:nvPr/>
        </p:nvSpPr>
        <p:spPr>
          <a:xfrm>
            <a:off x="11976101" y="8069484"/>
            <a:ext cx="425450" cy="919766"/>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1" name="Down Arrow 70">
            <a:extLst>
              <a:ext uri="{FF2B5EF4-FFF2-40B4-BE49-F238E27FC236}">
                <a16:creationId xmlns:a16="http://schemas.microsoft.com/office/drawing/2014/main" id="{1ED897A2-585D-ED46-A4F5-DD03DF18A592}"/>
              </a:ext>
            </a:extLst>
          </p:cNvPr>
          <p:cNvSpPr/>
          <p:nvPr/>
        </p:nvSpPr>
        <p:spPr>
          <a:xfrm>
            <a:off x="11976101" y="10233276"/>
            <a:ext cx="425450" cy="919766"/>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Tree>
    <p:extLst>
      <p:ext uri="{BB962C8B-B14F-4D97-AF65-F5344CB8AC3E}">
        <p14:creationId xmlns:p14="http://schemas.microsoft.com/office/powerpoint/2010/main" val="401830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75C7B5-90A3-A14E-83D5-00BD4614107D}"/>
              </a:ext>
            </a:extLst>
          </p:cNvPr>
          <p:cNvSpPr txBox="1"/>
          <p:nvPr/>
        </p:nvSpPr>
        <p:spPr>
          <a:xfrm>
            <a:off x="6021131" y="612372"/>
            <a:ext cx="1233542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INFOGRAPHIC</a:t>
            </a:r>
          </a:p>
        </p:txBody>
      </p:sp>
      <p:sp>
        <p:nvSpPr>
          <p:cNvPr id="3" name="TextBox 2">
            <a:extLst>
              <a:ext uri="{FF2B5EF4-FFF2-40B4-BE49-F238E27FC236}">
                <a16:creationId xmlns:a16="http://schemas.microsoft.com/office/drawing/2014/main" id="{E7E9805B-56E3-9043-B18D-B4FD781417F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 name="Pie 6">
            <a:extLst>
              <a:ext uri="{FF2B5EF4-FFF2-40B4-BE49-F238E27FC236}">
                <a16:creationId xmlns:a16="http://schemas.microsoft.com/office/drawing/2014/main" id="{6A511764-5E03-1E4C-B6E3-0B77E78A69BB}"/>
              </a:ext>
            </a:extLst>
          </p:cNvPr>
          <p:cNvSpPr/>
          <p:nvPr/>
        </p:nvSpPr>
        <p:spPr>
          <a:xfrm>
            <a:off x="7863559" y="4303470"/>
            <a:ext cx="8650531" cy="8650530"/>
          </a:xfrm>
          <a:prstGeom prst="pie">
            <a:avLst>
              <a:gd name="adj1" fmla="val 8204660"/>
              <a:gd name="adj2" fmla="val 1351939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Pie 3">
            <a:extLst>
              <a:ext uri="{FF2B5EF4-FFF2-40B4-BE49-F238E27FC236}">
                <a16:creationId xmlns:a16="http://schemas.microsoft.com/office/drawing/2014/main" id="{3139B63D-4BFD-6548-802A-3993FF9480BA}"/>
              </a:ext>
            </a:extLst>
          </p:cNvPr>
          <p:cNvSpPr/>
          <p:nvPr/>
        </p:nvSpPr>
        <p:spPr>
          <a:xfrm>
            <a:off x="7863560" y="4303470"/>
            <a:ext cx="8650531" cy="8650530"/>
          </a:xfrm>
          <a:prstGeom prst="pie">
            <a:avLst>
              <a:gd name="adj1" fmla="val 13521115"/>
              <a:gd name="adj2" fmla="val 821104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Oval 4">
            <a:extLst>
              <a:ext uri="{FF2B5EF4-FFF2-40B4-BE49-F238E27FC236}">
                <a16:creationId xmlns:a16="http://schemas.microsoft.com/office/drawing/2014/main" id="{2FE222E0-2861-304E-A46E-F1A5E04F277A}"/>
              </a:ext>
            </a:extLst>
          </p:cNvPr>
          <p:cNvSpPr/>
          <p:nvPr/>
        </p:nvSpPr>
        <p:spPr>
          <a:xfrm>
            <a:off x="9946445" y="6386355"/>
            <a:ext cx="4484760" cy="44847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extBox 7">
            <a:extLst>
              <a:ext uri="{FF2B5EF4-FFF2-40B4-BE49-F238E27FC236}">
                <a16:creationId xmlns:a16="http://schemas.microsoft.com/office/drawing/2014/main" id="{130B4916-476C-C440-AEC3-141F73F26D18}"/>
              </a:ext>
            </a:extLst>
          </p:cNvPr>
          <p:cNvSpPr txBox="1"/>
          <p:nvPr/>
        </p:nvSpPr>
        <p:spPr>
          <a:xfrm>
            <a:off x="10379676" y="8120905"/>
            <a:ext cx="3618299"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REVENUE</a:t>
            </a:r>
          </a:p>
        </p:txBody>
      </p:sp>
      <p:sp>
        <p:nvSpPr>
          <p:cNvPr id="10" name="TextBox 9">
            <a:extLst>
              <a:ext uri="{FF2B5EF4-FFF2-40B4-BE49-F238E27FC236}">
                <a16:creationId xmlns:a16="http://schemas.microsoft.com/office/drawing/2014/main" id="{1D461003-C85D-5B4A-971F-C91C59591AA6}"/>
              </a:ext>
            </a:extLst>
          </p:cNvPr>
          <p:cNvSpPr txBox="1"/>
          <p:nvPr/>
        </p:nvSpPr>
        <p:spPr>
          <a:xfrm>
            <a:off x="14589232" y="8120905"/>
            <a:ext cx="1766830"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75%</a:t>
            </a:r>
          </a:p>
        </p:txBody>
      </p:sp>
      <p:sp>
        <p:nvSpPr>
          <p:cNvPr id="11" name="TextBox 10">
            <a:extLst>
              <a:ext uri="{FF2B5EF4-FFF2-40B4-BE49-F238E27FC236}">
                <a16:creationId xmlns:a16="http://schemas.microsoft.com/office/drawing/2014/main" id="{C0AAD687-FFB3-EC4D-B81F-8CF1CDECBB59}"/>
              </a:ext>
            </a:extLst>
          </p:cNvPr>
          <p:cNvSpPr txBox="1"/>
          <p:nvPr/>
        </p:nvSpPr>
        <p:spPr>
          <a:xfrm>
            <a:off x="8007962" y="8120905"/>
            <a:ext cx="1794082"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25%</a:t>
            </a:r>
          </a:p>
        </p:txBody>
      </p:sp>
      <p:sp>
        <p:nvSpPr>
          <p:cNvPr id="12" name="TextBox 11">
            <a:extLst>
              <a:ext uri="{FF2B5EF4-FFF2-40B4-BE49-F238E27FC236}">
                <a16:creationId xmlns:a16="http://schemas.microsoft.com/office/drawing/2014/main" id="{7CE6C0E3-E137-AA42-84C5-3B38AECDF21F}"/>
              </a:ext>
            </a:extLst>
          </p:cNvPr>
          <p:cNvSpPr txBox="1"/>
          <p:nvPr/>
        </p:nvSpPr>
        <p:spPr>
          <a:xfrm>
            <a:off x="5693528" y="7415839"/>
            <a:ext cx="1313181" cy="584775"/>
          </a:xfrm>
          <a:prstGeom prst="rect">
            <a:avLst/>
          </a:prstGeom>
          <a:noFill/>
        </p:spPr>
        <p:txBody>
          <a:bodyPr wrap="none" rtlCol="0" anchor="b" anchorCtr="0">
            <a:spAutoFit/>
          </a:bodyPr>
          <a:lstStyle/>
          <a:p>
            <a:pPr algn="r"/>
            <a:r>
              <a:rPr lang="en-US" sz="3200" b="1" dirty="0">
                <a:solidFill>
                  <a:schemeClr val="accent4"/>
                </a:solidFill>
                <a:latin typeface="Poppins" pitchFamily="2" charset="77"/>
                <a:ea typeface="League Spartan" charset="0"/>
                <a:cs typeface="Poppins" pitchFamily="2" charset="77"/>
              </a:rPr>
              <a:t>COST</a:t>
            </a:r>
          </a:p>
        </p:txBody>
      </p:sp>
      <p:sp>
        <p:nvSpPr>
          <p:cNvPr id="13" name="Subtitle 2">
            <a:extLst>
              <a:ext uri="{FF2B5EF4-FFF2-40B4-BE49-F238E27FC236}">
                <a16:creationId xmlns:a16="http://schemas.microsoft.com/office/drawing/2014/main" id="{923739C7-C0A9-584E-9022-B31865DEF7A3}"/>
              </a:ext>
            </a:extLst>
          </p:cNvPr>
          <p:cNvSpPr txBox="1">
            <a:spLocks/>
          </p:cNvSpPr>
          <p:nvPr/>
        </p:nvSpPr>
        <p:spPr>
          <a:xfrm>
            <a:off x="1520825" y="8000614"/>
            <a:ext cx="5485884"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a:t>
            </a:r>
          </a:p>
        </p:txBody>
      </p:sp>
      <p:sp>
        <p:nvSpPr>
          <p:cNvPr id="16" name="TextBox 15">
            <a:extLst>
              <a:ext uri="{FF2B5EF4-FFF2-40B4-BE49-F238E27FC236}">
                <a16:creationId xmlns:a16="http://schemas.microsoft.com/office/drawing/2014/main" id="{24C249E7-6CAC-B64F-A134-76BE56690021}"/>
              </a:ext>
            </a:extLst>
          </p:cNvPr>
          <p:cNvSpPr txBox="1"/>
          <p:nvPr/>
        </p:nvSpPr>
        <p:spPr>
          <a:xfrm>
            <a:off x="17370941" y="7415839"/>
            <a:ext cx="1619354" cy="584775"/>
          </a:xfrm>
          <a:prstGeom prst="rect">
            <a:avLst/>
          </a:prstGeom>
          <a:noFill/>
        </p:spPr>
        <p:txBody>
          <a:bodyPr wrap="none" rtlCol="0" anchor="b" anchorCtr="0">
            <a:spAutoFit/>
          </a:bodyPr>
          <a:lstStyle/>
          <a:p>
            <a:r>
              <a:rPr lang="en-US" sz="3200" b="1" dirty="0">
                <a:solidFill>
                  <a:schemeClr val="accent1"/>
                </a:solidFill>
                <a:latin typeface="Poppins" pitchFamily="2" charset="77"/>
                <a:ea typeface="League Spartan" charset="0"/>
                <a:cs typeface="Poppins" pitchFamily="2" charset="77"/>
              </a:rPr>
              <a:t>PROFIT</a:t>
            </a:r>
          </a:p>
        </p:txBody>
      </p:sp>
      <p:sp>
        <p:nvSpPr>
          <p:cNvPr id="17" name="Subtitle 2">
            <a:extLst>
              <a:ext uri="{FF2B5EF4-FFF2-40B4-BE49-F238E27FC236}">
                <a16:creationId xmlns:a16="http://schemas.microsoft.com/office/drawing/2014/main" id="{5449DE4E-B7FE-A648-9572-9567F931FD13}"/>
              </a:ext>
            </a:extLst>
          </p:cNvPr>
          <p:cNvSpPr txBox="1">
            <a:spLocks/>
          </p:cNvSpPr>
          <p:nvPr/>
        </p:nvSpPr>
        <p:spPr>
          <a:xfrm>
            <a:off x="17370941" y="8000614"/>
            <a:ext cx="5485884"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a:t>
            </a:r>
          </a:p>
        </p:txBody>
      </p:sp>
      <p:sp>
        <p:nvSpPr>
          <p:cNvPr id="23" name="Rounded Rectangle 22">
            <a:extLst>
              <a:ext uri="{FF2B5EF4-FFF2-40B4-BE49-F238E27FC236}">
                <a16:creationId xmlns:a16="http://schemas.microsoft.com/office/drawing/2014/main" id="{5E08B079-E106-4541-8366-71EBE7135764}"/>
              </a:ext>
            </a:extLst>
          </p:cNvPr>
          <p:cNvSpPr/>
          <p:nvPr/>
        </p:nvSpPr>
        <p:spPr>
          <a:xfrm rot="10800000" flipV="1">
            <a:off x="10513998" y="2792410"/>
            <a:ext cx="3349654" cy="89498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TextBox 23">
            <a:extLst>
              <a:ext uri="{FF2B5EF4-FFF2-40B4-BE49-F238E27FC236}">
                <a16:creationId xmlns:a16="http://schemas.microsoft.com/office/drawing/2014/main" id="{1B9B4E8F-CB62-0046-837B-807E1804162E}"/>
              </a:ext>
            </a:extLst>
          </p:cNvPr>
          <p:cNvSpPr txBox="1"/>
          <p:nvPr/>
        </p:nvSpPr>
        <p:spPr>
          <a:xfrm>
            <a:off x="11181980" y="2947517"/>
            <a:ext cx="201369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REVENUE</a:t>
            </a:r>
          </a:p>
        </p:txBody>
      </p:sp>
      <p:sp>
        <p:nvSpPr>
          <p:cNvPr id="27" name="Rounded Rectangle 26">
            <a:extLst>
              <a:ext uri="{FF2B5EF4-FFF2-40B4-BE49-F238E27FC236}">
                <a16:creationId xmlns:a16="http://schemas.microsoft.com/office/drawing/2014/main" id="{5E95E0BC-D5D9-174D-B213-1F9A43D9D94C}"/>
              </a:ext>
            </a:extLst>
          </p:cNvPr>
          <p:cNvSpPr/>
          <p:nvPr/>
        </p:nvSpPr>
        <p:spPr>
          <a:xfrm rot="10800000" flipV="1">
            <a:off x="14681235" y="2792410"/>
            <a:ext cx="3349654" cy="89498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TextBox 27">
            <a:extLst>
              <a:ext uri="{FF2B5EF4-FFF2-40B4-BE49-F238E27FC236}">
                <a16:creationId xmlns:a16="http://schemas.microsoft.com/office/drawing/2014/main" id="{BD0B0668-7B35-5D41-B67A-9DC76F3C99EC}"/>
              </a:ext>
            </a:extLst>
          </p:cNvPr>
          <p:cNvSpPr txBox="1"/>
          <p:nvPr/>
        </p:nvSpPr>
        <p:spPr>
          <a:xfrm>
            <a:off x="15699475" y="2947517"/>
            <a:ext cx="1313180"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COST</a:t>
            </a:r>
          </a:p>
        </p:txBody>
      </p:sp>
      <p:sp>
        <p:nvSpPr>
          <p:cNvPr id="30" name="Rounded Rectangle 29">
            <a:extLst>
              <a:ext uri="{FF2B5EF4-FFF2-40B4-BE49-F238E27FC236}">
                <a16:creationId xmlns:a16="http://schemas.microsoft.com/office/drawing/2014/main" id="{2654F9E9-8EF4-EA4A-9FDE-F6E60709CB30}"/>
              </a:ext>
            </a:extLst>
          </p:cNvPr>
          <p:cNvSpPr/>
          <p:nvPr/>
        </p:nvSpPr>
        <p:spPr>
          <a:xfrm rot="10800000" flipV="1">
            <a:off x="6350118" y="2792410"/>
            <a:ext cx="3349654" cy="8949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TextBox 30">
            <a:extLst>
              <a:ext uri="{FF2B5EF4-FFF2-40B4-BE49-F238E27FC236}">
                <a16:creationId xmlns:a16="http://schemas.microsoft.com/office/drawing/2014/main" id="{549FB835-A5DE-884C-8247-AFD47CB2B224}"/>
              </a:ext>
            </a:extLst>
          </p:cNvPr>
          <p:cNvSpPr txBox="1"/>
          <p:nvPr/>
        </p:nvSpPr>
        <p:spPr>
          <a:xfrm>
            <a:off x="7215270" y="2947517"/>
            <a:ext cx="161935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PROFIT</a:t>
            </a:r>
          </a:p>
        </p:txBody>
      </p:sp>
      <p:sp>
        <p:nvSpPr>
          <p:cNvPr id="32" name="TextBox 31">
            <a:extLst>
              <a:ext uri="{FF2B5EF4-FFF2-40B4-BE49-F238E27FC236}">
                <a16:creationId xmlns:a16="http://schemas.microsoft.com/office/drawing/2014/main" id="{703C7603-BCB9-574A-8FC1-844071E5AC56}"/>
              </a:ext>
            </a:extLst>
          </p:cNvPr>
          <p:cNvSpPr txBox="1"/>
          <p:nvPr/>
        </p:nvSpPr>
        <p:spPr>
          <a:xfrm>
            <a:off x="9800552" y="2824407"/>
            <a:ext cx="612668" cy="830997"/>
          </a:xfrm>
          <a:prstGeom prst="rect">
            <a:avLst/>
          </a:prstGeom>
          <a:noFill/>
        </p:spPr>
        <p:txBody>
          <a:bodyPr wrap="none" rtlCol="0" anchor="ctr" anchorCtr="0">
            <a:spAutoFit/>
          </a:bodyPr>
          <a:lstStyle/>
          <a:p>
            <a:pPr algn="ctr"/>
            <a:r>
              <a:rPr lang="en-US" sz="4800" b="1" dirty="0">
                <a:solidFill>
                  <a:schemeClr val="tx2"/>
                </a:solidFill>
                <a:latin typeface="Poppins" pitchFamily="2" charset="77"/>
                <a:ea typeface="League Spartan" charset="0"/>
                <a:cs typeface="Poppins" pitchFamily="2" charset="77"/>
              </a:rPr>
              <a:t>=</a:t>
            </a:r>
          </a:p>
        </p:txBody>
      </p:sp>
      <p:sp>
        <p:nvSpPr>
          <p:cNvPr id="33" name="TextBox 32">
            <a:extLst>
              <a:ext uri="{FF2B5EF4-FFF2-40B4-BE49-F238E27FC236}">
                <a16:creationId xmlns:a16="http://schemas.microsoft.com/office/drawing/2014/main" id="{4FC4DB1A-AC03-5A43-8CA7-401277F9AFE6}"/>
              </a:ext>
            </a:extLst>
          </p:cNvPr>
          <p:cNvSpPr txBox="1"/>
          <p:nvPr/>
        </p:nvSpPr>
        <p:spPr>
          <a:xfrm>
            <a:off x="13966110" y="2824407"/>
            <a:ext cx="612668" cy="830997"/>
          </a:xfrm>
          <a:prstGeom prst="rect">
            <a:avLst/>
          </a:prstGeom>
          <a:noFill/>
        </p:spPr>
        <p:txBody>
          <a:bodyPr wrap="none" rtlCol="0" anchor="ctr" anchorCtr="0">
            <a:spAutoFit/>
          </a:bodyPr>
          <a:lstStyle/>
          <a:p>
            <a:pPr algn="ctr"/>
            <a:r>
              <a:rPr lang="en-US" sz="4800" b="1" dirty="0">
                <a:solidFill>
                  <a:schemeClr val="tx2"/>
                </a:solidFill>
                <a:latin typeface="Poppins" pitchFamily="2" charset="77"/>
                <a:ea typeface="League Spartan" charset="0"/>
                <a:cs typeface="Poppins" pitchFamily="2" charset="77"/>
              </a:rPr>
              <a:t>–</a:t>
            </a:r>
          </a:p>
        </p:txBody>
      </p:sp>
    </p:spTree>
    <p:extLst>
      <p:ext uri="{BB962C8B-B14F-4D97-AF65-F5344CB8AC3E}">
        <p14:creationId xmlns:p14="http://schemas.microsoft.com/office/powerpoint/2010/main" val="2360470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70E68D-D1BF-B349-9130-4F6F2180D435}"/>
              </a:ext>
            </a:extLst>
          </p:cNvPr>
          <p:cNvSpPr txBox="1"/>
          <p:nvPr/>
        </p:nvSpPr>
        <p:spPr>
          <a:xfrm>
            <a:off x="6798610" y="612372"/>
            <a:ext cx="107805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MONTHLY PROFIT AND LOSS</a:t>
            </a:r>
          </a:p>
        </p:txBody>
      </p:sp>
      <p:sp>
        <p:nvSpPr>
          <p:cNvPr id="4" name="TextBox 3">
            <a:extLst>
              <a:ext uri="{FF2B5EF4-FFF2-40B4-BE49-F238E27FC236}">
                <a16:creationId xmlns:a16="http://schemas.microsoft.com/office/drawing/2014/main" id="{1F701B73-2853-794A-B947-C293836A0E4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5" name="Chart 4">
            <a:extLst>
              <a:ext uri="{FF2B5EF4-FFF2-40B4-BE49-F238E27FC236}">
                <a16:creationId xmlns:a16="http://schemas.microsoft.com/office/drawing/2014/main" id="{6A9DC1E2-A653-D14C-87E3-87F2AE4A0959}"/>
              </a:ext>
            </a:extLst>
          </p:cNvPr>
          <p:cNvGraphicFramePr/>
          <p:nvPr>
            <p:extLst>
              <p:ext uri="{D42A27DB-BD31-4B8C-83A1-F6EECF244321}">
                <p14:modId xmlns:p14="http://schemas.microsoft.com/office/powerpoint/2010/main" val="2830765090"/>
              </p:ext>
            </p:extLst>
          </p:nvPr>
        </p:nvGraphicFramePr>
        <p:xfrm>
          <a:off x="1520824" y="2999665"/>
          <a:ext cx="21336002" cy="99543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596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79F6EA-AA88-344A-BA39-88C3FD68E368}"/>
              </a:ext>
            </a:extLst>
          </p:cNvPr>
          <p:cNvSpPr txBox="1"/>
          <p:nvPr/>
        </p:nvSpPr>
        <p:spPr>
          <a:xfrm>
            <a:off x="6021131" y="612372"/>
            <a:ext cx="1233542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INFOGRAPHIC</a:t>
            </a:r>
          </a:p>
        </p:txBody>
      </p:sp>
      <p:sp>
        <p:nvSpPr>
          <p:cNvPr id="6" name="TextBox 5">
            <a:extLst>
              <a:ext uri="{FF2B5EF4-FFF2-40B4-BE49-F238E27FC236}">
                <a16:creationId xmlns:a16="http://schemas.microsoft.com/office/drawing/2014/main" id="{B509DAA9-B70A-D946-A62B-C921F87838C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 name="Bent Arrow 6">
            <a:extLst>
              <a:ext uri="{FF2B5EF4-FFF2-40B4-BE49-F238E27FC236}">
                <a16:creationId xmlns:a16="http://schemas.microsoft.com/office/drawing/2014/main" id="{C1611851-DA82-9C4C-B8DF-80672DA85239}"/>
              </a:ext>
            </a:extLst>
          </p:cNvPr>
          <p:cNvSpPr/>
          <p:nvPr/>
        </p:nvSpPr>
        <p:spPr>
          <a:xfrm rot="16200000">
            <a:off x="13573126" y="2149475"/>
            <a:ext cx="9880602" cy="11728448"/>
          </a:xfrm>
          <a:prstGeom prst="bentArrow">
            <a:avLst>
              <a:gd name="adj1" fmla="val 10308"/>
              <a:gd name="adj2" fmla="val 10412"/>
              <a:gd name="adj3" fmla="val 13446"/>
              <a:gd name="adj4" fmla="val 158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9" name="Bent Arrow 8">
            <a:extLst>
              <a:ext uri="{FF2B5EF4-FFF2-40B4-BE49-F238E27FC236}">
                <a16:creationId xmlns:a16="http://schemas.microsoft.com/office/drawing/2014/main" id="{7BE2A5E2-D2C8-9D4B-AC39-036AABAFFDFE}"/>
              </a:ext>
            </a:extLst>
          </p:cNvPr>
          <p:cNvSpPr/>
          <p:nvPr/>
        </p:nvSpPr>
        <p:spPr>
          <a:xfrm rot="5400000">
            <a:off x="923923" y="2149475"/>
            <a:ext cx="9880602" cy="11728448"/>
          </a:xfrm>
          <a:prstGeom prst="bentArrow">
            <a:avLst>
              <a:gd name="adj1" fmla="val 10308"/>
              <a:gd name="adj2" fmla="val 10412"/>
              <a:gd name="adj3" fmla="val 13446"/>
              <a:gd name="adj4" fmla="val 1580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0" name="TextBox 9">
            <a:extLst>
              <a:ext uri="{FF2B5EF4-FFF2-40B4-BE49-F238E27FC236}">
                <a16:creationId xmlns:a16="http://schemas.microsoft.com/office/drawing/2014/main" id="{18F49FE4-F0C4-6742-AC3A-7FCB1DDC9E1A}"/>
              </a:ext>
            </a:extLst>
          </p:cNvPr>
          <p:cNvSpPr txBox="1"/>
          <p:nvPr/>
        </p:nvSpPr>
        <p:spPr>
          <a:xfrm>
            <a:off x="17685156" y="11192741"/>
            <a:ext cx="2876108" cy="1015663"/>
          </a:xfrm>
          <a:prstGeom prst="rect">
            <a:avLst/>
          </a:prstGeom>
          <a:noFill/>
        </p:spPr>
        <p:txBody>
          <a:bodyPr wrap="none" rtlCol="0" anchor="b">
            <a:spAutoFit/>
          </a:bodyPr>
          <a:lstStyle/>
          <a:p>
            <a:pPr algn="ctr"/>
            <a:r>
              <a:rPr lang="en-US" sz="6000" b="1" dirty="0">
                <a:solidFill>
                  <a:schemeClr val="accent1"/>
                </a:solidFill>
                <a:latin typeface="Poppins" pitchFamily="2" charset="77"/>
                <a:cs typeface="Poppins" pitchFamily="2" charset="77"/>
              </a:rPr>
              <a:t>PROFIT</a:t>
            </a:r>
          </a:p>
        </p:txBody>
      </p:sp>
      <p:sp>
        <p:nvSpPr>
          <p:cNvPr id="11" name="TextBox 10">
            <a:extLst>
              <a:ext uri="{FF2B5EF4-FFF2-40B4-BE49-F238E27FC236}">
                <a16:creationId xmlns:a16="http://schemas.microsoft.com/office/drawing/2014/main" id="{66628403-1533-5741-A2DE-43B8E0CBA8B4}"/>
              </a:ext>
            </a:extLst>
          </p:cNvPr>
          <p:cNvSpPr txBox="1"/>
          <p:nvPr/>
        </p:nvSpPr>
        <p:spPr>
          <a:xfrm>
            <a:off x="4088057" y="3897271"/>
            <a:ext cx="2101858" cy="1015663"/>
          </a:xfrm>
          <a:prstGeom prst="rect">
            <a:avLst/>
          </a:prstGeom>
          <a:noFill/>
        </p:spPr>
        <p:txBody>
          <a:bodyPr wrap="none" rtlCol="0" anchor="b">
            <a:spAutoFit/>
          </a:bodyPr>
          <a:lstStyle/>
          <a:p>
            <a:pPr algn="ctr"/>
            <a:r>
              <a:rPr lang="en-US" sz="6000" b="1" dirty="0">
                <a:solidFill>
                  <a:schemeClr val="accent4"/>
                </a:solidFill>
                <a:latin typeface="Poppins" pitchFamily="2" charset="77"/>
                <a:cs typeface="Poppins" pitchFamily="2" charset="77"/>
              </a:rPr>
              <a:t>LOSS</a:t>
            </a:r>
          </a:p>
        </p:txBody>
      </p:sp>
      <p:sp useBgFill="1">
        <p:nvSpPr>
          <p:cNvPr id="12" name="Oval 11">
            <a:extLst>
              <a:ext uri="{FF2B5EF4-FFF2-40B4-BE49-F238E27FC236}">
                <a16:creationId xmlns:a16="http://schemas.microsoft.com/office/drawing/2014/main" id="{D430E19E-82C7-F940-A19F-45C8015A1C71}"/>
              </a:ext>
            </a:extLst>
          </p:cNvPr>
          <p:cNvSpPr/>
          <p:nvPr/>
        </p:nvSpPr>
        <p:spPr>
          <a:xfrm>
            <a:off x="13284200" y="5593080"/>
            <a:ext cx="1778000" cy="1778000"/>
          </a:xfrm>
          <a:prstGeom prst="ellipse">
            <a:avLst/>
          </a:prstGeom>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Freeform 741">
            <a:extLst>
              <a:ext uri="{FF2B5EF4-FFF2-40B4-BE49-F238E27FC236}">
                <a16:creationId xmlns:a16="http://schemas.microsoft.com/office/drawing/2014/main" id="{23AAE32E-4929-DD40-B1F4-9DC1FCE0FBF8}"/>
              </a:ext>
            </a:extLst>
          </p:cNvPr>
          <p:cNvSpPr>
            <a:spLocks noChangeAspect="1"/>
          </p:cNvSpPr>
          <p:nvPr/>
        </p:nvSpPr>
        <p:spPr bwMode="auto">
          <a:xfrm>
            <a:off x="13791359" y="6043585"/>
            <a:ext cx="763682" cy="876989"/>
          </a:xfrm>
          <a:custGeom>
            <a:avLst/>
            <a:gdLst>
              <a:gd name="T0" fmla="*/ 1133022 w 156802"/>
              <a:gd name="T1" fmla="*/ 480909 h 180614"/>
              <a:gd name="T2" fmla="*/ 1133022 w 156802"/>
              <a:gd name="T3" fmla="*/ 1303024 h 180614"/>
              <a:gd name="T4" fmla="*/ 1191793 w 156802"/>
              <a:gd name="T5" fmla="*/ 1244520 h 180614"/>
              <a:gd name="T6" fmla="*/ 1191735 w 156802"/>
              <a:gd name="T7" fmla="*/ 1242585 h 180614"/>
              <a:gd name="T8" fmla="*/ 1193787 w 156802"/>
              <a:gd name="T9" fmla="*/ 1242530 h 180614"/>
              <a:gd name="T10" fmla="*/ 1200474 w 156802"/>
              <a:gd name="T11" fmla="*/ 1235862 h 180614"/>
              <a:gd name="T12" fmla="*/ 1324822 w 156802"/>
              <a:gd name="T13" fmla="*/ 1239119 h 180614"/>
              <a:gd name="T14" fmla="*/ 1450282 w 156802"/>
              <a:gd name="T15" fmla="*/ 1235862 h 180614"/>
              <a:gd name="T16" fmla="*/ 1518324 w 156802"/>
              <a:gd name="T17" fmla="*/ 1303024 h 180614"/>
              <a:gd name="T18" fmla="*/ 1518324 w 156802"/>
              <a:gd name="T19" fmla="*/ 480909 h 180614"/>
              <a:gd name="T20" fmla="*/ 361743 w 156802"/>
              <a:gd name="T21" fmla="*/ 480909 h 180614"/>
              <a:gd name="T22" fmla="*/ 361743 w 156802"/>
              <a:gd name="T23" fmla="*/ 3006333 h 180614"/>
              <a:gd name="T24" fmla="*/ 2371469 w 156802"/>
              <a:gd name="T25" fmla="*/ 3006333 h 180614"/>
              <a:gd name="T26" fmla="*/ 2559046 w 156802"/>
              <a:gd name="T27" fmla="*/ 2818277 h 180614"/>
              <a:gd name="T28" fmla="*/ 2559046 w 156802"/>
              <a:gd name="T29" fmla="*/ 668965 h 180614"/>
              <a:gd name="T30" fmla="*/ 2371469 w 156802"/>
              <a:gd name="T31" fmla="*/ 480909 h 180614"/>
              <a:gd name="T32" fmla="*/ 1885725 w 156802"/>
              <a:gd name="T33" fmla="*/ 480909 h 180614"/>
              <a:gd name="T34" fmla="*/ 1885725 w 156802"/>
              <a:gd name="T35" fmla="*/ 1732894 h 180614"/>
              <a:gd name="T36" fmla="*/ 1776871 w 156802"/>
              <a:gd name="T37" fmla="*/ 1900809 h 180614"/>
              <a:gd name="T38" fmla="*/ 1702029 w 156802"/>
              <a:gd name="T39" fmla="*/ 1914224 h 180614"/>
              <a:gd name="T40" fmla="*/ 1579552 w 156802"/>
              <a:gd name="T41" fmla="*/ 1860500 h 180614"/>
              <a:gd name="T42" fmla="*/ 1325964 w 156802"/>
              <a:gd name="T43" fmla="*/ 1619109 h 180614"/>
              <a:gd name="T44" fmla="*/ 1079081 w 156802"/>
              <a:gd name="T45" fmla="*/ 1860500 h 180614"/>
              <a:gd name="T46" fmla="*/ 950942 w 156802"/>
              <a:gd name="T47" fmla="*/ 1914224 h 180614"/>
              <a:gd name="T48" fmla="*/ 876745 w 156802"/>
              <a:gd name="T49" fmla="*/ 1900809 h 180614"/>
              <a:gd name="T50" fmla="*/ 768838 w 156802"/>
              <a:gd name="T51" fmla="*/ 1732894 h 180614"/>
              <a:gd name="T52" fmla="*/ 768838 w 156802"/>
              <a:gd name="T53" fmla="*/ 480909 h 180614"/>
              <a:gd name="T54" fmla="*/ 950942 w 156802"/>
              <a:gd name="T55" fmla="*/ 0 h 180614"/>
              <a:gd name="T56" fmla="*/ 1327805 w 156802"/>
              <a:gd name="T57" fmla="*/ 0 h 180614"/>
              <a:gd name="T58" fmla="*/ 1328609 w 156802"/>
              <a:gd name="T59" fmla="*/ 0 h 180614"/>
              <a:gd name="T60" fmla="*/ 1702029 w 156802"/>
              <a:gd name="T61" fmla="*/ 0 h 180614"/>
              <a:gd name="T62" fmla="*/ 1817502 w 156802"/>
              <a:gd name="T63" fmla="*/ 118215 h 180614"/>
              <a:gd name="T64" fmla="*/ 2371469 w 156802"/>
              <a:gd name="T65" fmla="*/ 118215 h 180614"/>
              <a:gd name="T66" fmla="*/ 2920789 w 156802"/>
              <a:gd name="T67" fmla="*/ 668965 h 180614"/>
              <a:gd name="T68" fmla="*/ 2920789 w 156802"/>
              <a:gd name="T69" fmla="*/ 2818277 h 180614"/>
              <a:gd name="T70" fmla="*/ 2371469 w 156802"/>
              <a:gd name="T71" fmla="*/ 3362310 h 180614"/>
              <a:gd name="T72" fmla="*/ 180866 w 156802"/>
              <a:gd name="T73" fmla="*/ 3362310 h 180614"/>
              <a:gd name="T74" fmla="*/ 0 w 156802"/>
              <a:gd name="T75" fmla="*/ 3187697 h 180614"/>
              <a:gd name="T76" fmla="*/ 0 w 156802"/>
              <a:gd name="T77" fmla="*/ 299569 h 180614"/>
              <a:gd name="T78" fmla="*/ 180866 w 156802"/>
              <a:gd name="T79" fmla="*/ 118215 h 180614"/>
              <a:gd name="T80" fmla="*/ 836474 w 156802"/>
              <a:gd name="T81" fmla="*/ 118215 h 1806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6802" h="180614">
                <a:moveTo>
                  <a:pt x="60826" y="25833"/>
                </a:moveTo>
                <a:lnTo>
                  <a:pt x="60826" y="69995"/>
                </a:lnTo>
                <a:lnTo>
                  <a:pt x="63981" y="66852"/>
                </a:lnTo>
                <a:lnTo>
                  <a:pt x="63978" y="66748"/>
                </a:lnTo>
                <a:lnTo>
                  <a:pt x="64088" y="66745"/>
                </a:lnTo>
                <a:lnTo>
                  <a:pt x="64447" y="66387"/>
                </a:lnTo>
                <a:lnTo>
                  <a:pt x="71123" y="66562"/>
                </a:lnTo>
                <a:lnTo>
                  <a:pt x="77858" y="66387"/>
                </a:lnTo>
                <a:lnTo>
                  <a:pt x="81511" y="69995"/>
                </a:lnTo>
                <a:lnTo>
                  <a:pt x="81511" y="25833"/>
                </a:lnTo>
                <a:lnTo>
                  <a:pt x="60826" y="25833"/>
                </a:lnTo>
                <a:close/>
                <a:moveTo>
                  <a:pt x="19420" y="25833"/>
                </a:moveTo>
                <a:lnTo>
                  <a:pt x="19420" y="161492"/>
                </a:lnTo>
                <a:lnTo>
                  <a:pt x="127312" y="161492"/>
                </a:lnTo>
                <a:cubicBezTo>
                  <a:pt x="133066" y="161492"/>
                  <a:pt x="137382" y="156802"/>
                  <a:pt x="137382" y="151390"/>
                </a:cubicBezTo>
                <a:lnTo>
                  <a:pt x="137382" y="35935"/>
                </a:lnTo>
                <a:cubicBezTo>
                  <a:pt x="137382" y="30523"/>
                  <a:pt x="133066" y="25833"/>
                  <a:pt x="127312" y="25833"/>
                </a:cubicBezTo>
                <a:lnTo>
                  <a:pt x="101235" y="25833"/>
                </a:lnTo>
                <a:lnTo>
                  <a:pt x="101235" y="93086"/>
                </a:lnTo>
                <a:cubicBezTo>
                  <a:pt x="101235" y="97055"/>
                  <a:pt x="99043" y="100302"/>
                  <a:pt x="95391" y="102106"/>
                </a:cubicBezTo>
                <a:cubicBezTo>
                  <a:pt x="93930" y="102467"/>
                  <a:pt x="92834" y="102827"/>
                  <a:pt x="91373" y="102827"/>
                </a:cubicBezTo>
                <a:cubicBezTo>
                  <a:pt x="89181" y="102827"/>
                  <a:pt x="86624" y="101745"/>
                  <a:pt x="84798" y="99941"/>
                </a:cubicBezTo>
                <a:lnTo>
                  <a:pt x="71184" y="86974"/>
                </a:lnTo>
                <a:lnTo>
                  <a:pt x="57930" y="99941"/>
                </a:lnTo>
                <a:cubicBezTo>
                  <a:pt x="55757" y="101745"/>
                  <a:pt x="53585" y="102827"/>
                  <a:pt x="51051" y="102827"/>
                </a:cubicBezTo>
                <a:cubicBezTo>
                  <a:pt x="49602" y="102827"/>
                  <a:pt x="48516" y="102467"/>
                  <a:pt x="47068" y="102106"/>
                </a:cubicBezTo>
                <a:cubicBezTo>
                  <a:pt x="43447" y="100302"/>
                  <a:pt x="41275" y="97055"/>
                  <a:pt x="41275" y="93086"/>
                </a:cubicBezTo>
                <a:lnTo>
                  <a:pt x="41275" y="25833"/>
                </a:lnTo>
                <a:lnTo>
                  <a:pt x="19420" y="25833"/>
                </a:lnTo>
                <a:close/>
                <a:moveTo>
                  <a:pt x="51051" y="0"/>
                </a:moveTo>
                <a:lnTo>
                  <a:pt x="71283" y="0"/>
                </a:lnTo>
                <a:lnTo>
                  <a:pt x="71326" y="0"/>
                </a:lnTo>
                <a:lnTo>
                  <a:pt x="91373" y="0"/>
                </a:lnTo>
                <a:lnTo>
                  <a:pt x="97572" y="6350"/>
                </a:lnTo>
                <a:lnTo>
                  <a:pt x="127312" y="6350"/>
                </a:lnTo>
                <a:cubicBezTo>
                  <a:pt x="143856" y="6350"/>
                  <a:pt x="156802" y="19700"/>
                  <a:pt x="156802" y="35935"/>
                </a:cubicBezTo>
                <a:lnTo>
                  <a:pt x="156802" y="151390"/>
                </a:lnTo>
                <a:cubicBezTo>
                  <a:pt x="156802" y="167626"/>
                  <a:pt x="143856" y="180614"/>
                  <a:pt x="127312" y="180614"/>
                </a:cubicBezTo>
                <a:lnTo>
                  <a:pt x="9710" y="180614"/>
                </a:lnTo>
                <a:cubicBezTo>
                  <a:pt x="4316" y="180614"/>
                  <a:pt x="0" y="176646"/>
                  <a:pt x="0" y="171234"/>
                </a:cubicBezTo>
                <a:lnTo>
                  <a:pt x="0" y="16092"/>
                </a:lnTo>
                <a:cubicBezTo>
                  <a:pt x="0" y="11040"/>
                  <a:pt x="4316" y="6350"/>
                  <a:pt x="9710" y="6350"/>
                </a:cubicBezTo>
                <a:lnTo>
                  <a:pt x="44906" y="6350"/>
                </a:lnTo>
                <a:lnTo>
                  <a:pt x="51051" y="0"/>
                </a:lnTo>
                <a:close/>
              </a:path>
            </a:pathLst>
          </a:custGeom>
          <a:solidFill>
            <a:schemeClr val="accent1"/>
          </a:solidFill>
          <a:ln>
            <a:noFill/>
          </a:ln>
        </p:spPr>
        <p:txBody>
          <a:bodyPr anchor="ctr"/>
          <a:lstStyle/>
          <a:p>
            <a:endParaRPr lang="en-US" dirty="0">
              <a:latin typeface="Lato Light" panose="020F0502020204030203" pitchFamily="34" charset="0"/>
            </a:endParaRPr>
          </a:p>
        </p:txBody>
      </p:sp>
      <p:sp useBgFill="1">
        <p:nvSpPr>
          <p:cNvPr id="15" name="Oval 14">
            <a:extLst>
              <a:ext uri="{FF2B5EF4-FFF2-40B4-BE49-F238E27FC236}">
                <a16:creationId xmlns:a16="http://schemas.microsoft.com/office/drawing/2014/main" id="{3E2BDF17-CCE4-814D-9589-5E072EAE4C21}"/>
              </a:ext>
            </a:extLst>
          </p:cNvPr>
          <p:cNvSpPr/>
          <p:nvPr/>
        </p:nvSpPr>
        <p:spPr>
          <a:xfrm>
            <a:off x="13284200" y="8684949"/>
            <a:ext cx="1778000" cy="1778000"/>
          </a:xfrm>
          <a:prstGeom prst="ellipse">
            <a:avLst/>
          </a:prstGeom>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Freeform 510">
            <a:extLst>
              <a:ext uri="{FF2B5EF4-FFF2-40B4-BE49-F238E27FC236}">
                <a16:creationId xmlns:a16="http://schemas.microsoft.com/office/drawing/2014/main" id="{AD25D65C-C073-F34A-9559-D435D1977230}"/>
              </a:ext>
            </a:extLst>
          </p:cNvPr>
          <p:cNvSpPr>
            <a:spLocks noChangeAspect="1"/>
          </p:cNvSpPr>
          <p:nvPr/>
        </p:nvSpPr>
        <p:spPr bwMode="auto">
          <a:xfrm>
            <a:off x="13725641" y="9122991"/>
            <a:ext cx="895118" cy="901916"/>
          </a:xfrm>
          <a:custGeom>
            <a:avLst/>
            <a:gdLst>
              <a:gd name="T0" fmla="*/ 2147483646 w 510"/>
              <a:gd name="T1" fmla="*/ 2147483646 h 516"/>
              <a:gd name="T2" fmla="*/ 2147483646 w 510"/>
              <a:gd name="T3" fmla="*/ 2147483646 h 516"/>
              <a:gd name="T4" fmla="*/ 2147483646 w 510"/>
              <a:gd name="T5" fmla="*/ 2147483646 h 516"/>
              <a:gd name="T6" fmla="*/ 2147483646 w 510"/>
              <a:gd name="T7" fmla="*/ 2147483646 h 516"/>
              <a:gd name="T8" fmla="*/ 2147483646 w 510"/>
              <a:gd name="T9" fmla="*/ 2147483646 h 516"/>
              <a:gd name="T10" fmla="*/ 2147483646 w 510"/>
              <a:gd name="T11" fmla="*/ 2147483646 h 516"/>
              <a:gd name="T12" fmla="*/ 2147483646 w 510"/>
              <a:gd name="T13" fmla="*/ 2147483646 h 516"/>
              <a:gd name="T14" fmla="*/ 2147483646 w 510"/>
              <a:gd name="T15" fmla="*/ 2147483646 h 516"/>
              <a:gd name="T16" fmla="*/ 2147483646 w 510"/>
              <a:gd name="T17" fmla="*/ 2147483646 h 516"/>
              <a:gd name="T18" fmla="*/ 2147483646 w 510"/>
              <a:gd name="T19" fmla="*/ 2147483646 h 516"/>
              <a:gd name="T20" fmla="*/ 2147483646 w 510"/>
              <a:gd name="T21" fmla="*/ 2147483646 h 516"/>
              <a:gd name="T22" fmla="*/ 2147483646 w 510"/>
              <a:gd name="T23" fmla="*/ 2147483646 h 516"/>
              <a:gd name="T24" fmla="*/ 2147483646 w 510"/>
              <a:gd name="T25" fmla="*/ 2147483646 h 516"/>
              <a:gd name="T26" fmla="*/ 2147483646 w 510"/>
              <a:gd name="T27" fmla="*/ 2147483646 h 516"/>
              <a:gd name="T28" fmla="*/ 2147483646 w 510"/>
              <a:gd name="T29" fmla="*/ 2147483646 h 516"/>
              <a:gd name="T30" fmla="*/ 2147483646 w 510"/>
              <a:gd name="T31" fmla="*/ 2147483646 h 516"/>
              <a:gd name="T32" fmla="*/ 0 w 510"/>
              <a:gd name="T33" fmla="*/ 2147483646 h 516"/>
              <a:gd name="T34" fmla="*/ 0 w 510"/>
              <a:gd name="T35" fmla="*/ 2147483646 h 516"/>
              <a:gd name="T36" fmla="*/ 2147483646 w 510"/>
              <a:gd name="T37" fmla="*/ 2147483646 h 516"/>
              <a:gd name="T38" fmla="*/ 2147483646 w 510"/>
              <a:gd name="T39" fmla="*/ 2147483646 h 516"/>
              <a:gd name="T40" fmla="*/ 2147483646 w 510"/>
              <a:gd name="T41" fmla="*/ 2147483646 h 516"/>
              <a:gd name="T42" fmla="*/ 2147483646 w 510"/>
              <a:gd name="T43" fmla="*/ 2147483646 h 516"/>
              <a:gd name="T44" fmla="*/ 2147483646 w 510"/>
              <a:gd name="T45" fmla="*/ 2147483646 h 516"/>
              <a:gd name="T46" fmla="*/ 2147483646 w 510"/>
              <a:gd name="T47" fmla="*/ 2147483646 h 516"/>
              <a:gd name="T48" fmla="*/ 2147483646 w 510"/>
              <a:gd name="T49" fmla="*/ 2147483646 h 516"/>
              <a:gd name="T50" fmla="*/ 2147483646 w 510"/>
              <a:gd name="T51" fmla="*/ 2147483646 h 516"/>
              <a:gd name="T52" fmla="*/ 2147483646 w 510"/>
              <a:gd name="T53" fmla="*/ 2147483646 h 516"/>
              <a:gd name="T54" fmla="*/ 2147483646 w 510"/>
              <a:gd name="T55" fmla="*/ 2147483646 h 516"/>
              <a:gd name="T56" fmla="*/ 2147483646 w 510"/>
              <a:gd name="T57" fmla="*/ 2147483646 h 516"/>
              <a:gd name="T58" fmla="*/ 2147483646 w 510"/>
              <a:gd name="T59" fmla="*/ 2147483646 h 516"/>
              <a:gd name="T60" fmla="*/ 2147483646 w 510"/>
              <a:gd name="T61" fmla="*/ 2147483646 h 516"/>
              <a:gd name="T62" fmla="*/ 2147483646 w 510"/>
              <a:gd name="T63" fmla="*/ 2147483646 h 516"/>
              <a:gd name="T64" fmla="*/ 2147483646 w 510"/>
              <a:gd name="T65" fmla="*/ 2147483646 h 516"/>
              <a:gd name="T66" fmla="*/ 2147483646 w 510"/>
              <a:gd name="T67" fmla="*/ 2147483646 h 516"/>
              <a:gd name="T68" fmla="*/ 2147483646 w 510"/>
              <a:gd name="T69" fmla="*/ 2147483646 h 516"/>
              <a:gd name="T70" fmla="*/ 2147483646 w 510"/>
              <a:gd name="T71" fmla="*/ 2147483646 h 516"/>
              <a:gd name="T72" fmla="*/ 2147483646 w 510"/>
              <a:gd name="T73" fmla="*/ 2147483646 h 516"/>
              <a:gd name="T74" fmla="*/ 2147483646 w 510"/>
              <a:gd name="T75" fmla="*/ 2147483646 h 5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10" h="516">
                <a:moveTo>
                  <a:pt x="305" y="419"/>
                </a:moveTo>
                <a:lnTo>
                  <a:pt x="247" y="296"/>
                </a:lnTo>
                <a:lnTo>
                  <a:pt x="331" y="216"/>
                </a:lnTo>
                <a:cubicBezTo>
                  <a:pt x="343" y="206"/>
                  <a:pt x="343" y="189"/>
                  <a:pt x="333" y="178"/>
                </a:cubicBezTo>
                <a:cubicBezTo>
                  <a:pt x="323" y="167"/>
                  <a:pt x="306" y="167"/>
                  <a:pt x="295" y="177"/>
                </a:cubicBezTo>
                <a:lnTo>
                  <a:pt x="206" y="261"/>
                </a:lnTo>
                <a:lnTo>
                  <a:pt x="98" y="218"/>
                </a:lnTo>
                <a:lnTo>
                  <a:pt x="433" y="78"/>
                </a:lnTo>
                <a:lnTo>
                  <a:pt x="305" y="419"/>
                </a:lnTo>
                <a:close/>
                <a:moveTo>
                  <a:pt x="499" y="10"/>
                </a:moveTo>
                <a:lnTo>
                  <a:pt x="499" y="10"/>
                </a:lnTo>
                <a:cubicBezTo>
                  <a:pt x="492" y="2"/>
                  <a:pt x="480" y="0"/>
                  <a:pt x="470" y="4"/>
                </a:cubicBezTo>
                <a:lnTo>
                  <a:pt x="17" y="193"/>
                </a:lnTo>
                <a:cubicBezTo>
                  <a:pt x="7" y="197"/>
                  <a:pt x="0" y="207"/>
                  <a:pt x="0" y="218"/>
                </a:cubicBezTo>
                <a:cubicBezTo>
                  <a:pt x="0" y="230"/>
                  <a:pt x="7" y="239"/>
                  <a:pt x="17" y="243"/>
                </a:cubicBezTo>
                <a:lnTo>
                  <a:pt x="179" y="308"/>
                </a:lnTo>
                <a:lnTo>
                  <a:pt x="152" y="406"/>
                </a:lnTo>
                <a:cubicBezTo>
                  <a:pt x="148" y="420"/>
                  <a:pt x="156" y="434"/>
                  <a:pt x="171" y="438"/>
                </a:cubicBezTo>
                <a:cubicBezTo>
                  <a:pt x="174" y="439"/>
                  <a:pt x="176" y="440"/>
                  <a:pt x="178" y="440"/>
                </a:cubicBezTo>
                <a:cubicBezTo>
                  <a:pt x="190" y="440"/>
                  <a:pt x="201" y="432"/>
                  <a:pt x="204" y="420"/>
                </a:cubicBezTo>
                <a:lnTo>
                  <a:pt x="219" y="364"/>
                </a:lnTo>
                <a:lnTo>
                  <a:pt x="283" y="499"/>
                </a:lnTo>
                <a:cubicBezTo>
                  <a:pt x="288" y="509"/>
                  <a:pt x="297" y="515"/>
                  <a:pt x="308" y="515"/>
                </a:cubicBezTo>
                <a:cubicBezTo>
                  <a:pt x="320" y="515"/>
                  <a:pt x="329" y="508"/>
                  <a:pt x="333" y="498"/>
                </a:cubicBezTo>
                <a:lnTo>
                  <a:pt x="506" y="39"/>
                </a:lnTo>
                <a:cubicBezTo>
                  <a:pt x="509" y="29"/>
                  <a:pt x="507" y="18"/>
                  <a:pt x="499" y="10"/>
                </a:cubicBezTo>
                <a:close/>
              </a:path>
            </a:pathLst>
          </a:custGeom>
          <a:solidFill>
            <a:schemeClr val="accent1"/>
          </a:solidFill>
          <a:ln>
            <a:noFill/>
          </a:ln>
        </p:spPr>
        <p:txBody>
          <a:bodyPr wrap="none" anchor="ctr"/>
          <a:lstStyle/>
          <a:p>
            <a:endParaRPr lang="en-US" dirty="0">
              <a:latin typeface="Lato Light" panose="020F0502020204030203" pitchFamily="34" charset="0"/>
            </a:endParaRPr>
          </a:p>
        </p:txBody>
      </p:sp>
      <p:sp>
        <p:nvSpPr>
          <p:cNvPr id="16" name="TextBox 15">
            <a:extLst>
              <a:ext uri="{FF2B5EF4-FFF2-40B4-BE49-F238E27FC236}">
                <a16:creationId xmlns:a16="http://schemas.microsoft.com/office/drawing/2014/main" id="{4D742AF6-80B8-3F47-B90D-20DD9324FB15}"/>
              </a:ext>
            </a:extLst>
          </p:cNvPr>
          <p:cNvSpPr txBox="1"/>
          <p:nvPr/>
        </p:nvSpPr>
        <p:spPr>
          <a:xfrm>
            <a:off x="15697197" y="5493603"/>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17" name="Subtitle 2">
            <a:extLst>
              <a:ext uri="{FF2B5EF4-FFF2-40B4-BE49-F238E27FC236}">
                <a16:creationId xmlns:a16="http://schemas.microsoft.com/office/drawing/2014/main" id="{4CC0D383-78BF-DC4E-9363-102EC9AC4AB7}"/>
              </a:ext>
            </a:extLst>
          </p:cNvPr>
          <p:cNvSpPr txBox="1">
            <a:spLocks/>
          </p:cNvSpPr>
          <p:nvPr/>
        </p:nvSpPr>
        <p:spPr>
          <a:xfrm>
            <a:off x="15697196" y="6078378"/>
            <a:ext cx="580136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values by promoting.</a:t>
            </a:r>
          </a:p>
        </p:txBody>
      </p:sp>
      <p:sp>
        <p:nvSpPr>
          <p:cNvPr id="20" name="TextBox 19">
            <a:extLst>
              <a:ext uri="{FF2B5EF4-FFF2-40B4-BE49-F238E27FC236}">
                <a16:creationId xmlns:a16="http://schemas.microsoft.com/office/drawing/2014/main" id="{AD8C042B-2F47-E74D-B3DF-357B8657A142}"/>
              </a:ext>
            </a:extLst>
          </p:cNvPr>
          <p:cNvSpPr txBox="1"/>
          <p:nvPr/>
        </p:nvSpPr>
        <p:spPr>
          <a:xfrm>
            <a:off x="15697197" y="8585473"/>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1" name="Subtitle 2">
            <a:extLst>
              <a:ext uri="{FF2B5EF4-FFF2-40B4-BE49-F238E27FC236}">
                <a16:creationId xmlns:a16="http://schemas.microsoft.com/office/drawing/2014/main" id="{F7AC8808-316A-3747-9332-E85642E920EE}"/>
              </a:ext>
            </a:extLst>
          </p:cNvPr>
          <p:cNvSpPr txBox="1">
            <a:spLocks/>
          </p:cNvSpPr>
          <p:nvPr/>
        </p:nvSpPr>
        <p:spPr>
          <a:xfrm>
            <a:off x="15697196" y="9170248"/>
            <a:ext cx="580136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values by promoting.</a:t>
            </a:r>
          </a:p>
        </p:txBody>
      </p:sp>
      <p:sp>
        <p:nvSpPr>
          <p:cNvPr id="27" name="TextBox 26">
            <a:extLst>
              <a:ext uri="{FF2B5EF4-FFF2-40B4-BE49-F238E27FC236}">
                <a16:creationId xmlns:a16="http://schemas.microsoft.com/office/drawing/2014/main" id="{1DB398C6-20D0-ED49-8C93-492D9E70CB30}"/>
              </a:ext>
            </a:extLst>
          </p:cNvPr>
          <p:cNvSpPr txBox="1"/>
          <p:nvPr/>
        </p:nvSpPr>
        <p:spPr>
          <a:xfrm>
            <a:off x="5724195" y="5493603"/>
            <a:ext cx="2956259"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 01</a:t>
            </a:r>
          </a:p>
        </p:txBody>
      </p:sp>
      <p:sp>
        <p:nvSpPr>
          <p:cNvPr id="28" name="Subtitle 2">
            <a:extLst>
              <a:ext uri="{FF2B5EF4-FFF2-40B4-BE49-F238E27FC236}">
                <a16:creationId xmlns:a16="http://schemas.microsoft.com/office/drawing/2014/main" id="{469B82C6-4C48-674D-A1D6-ABBB9DE872A5}"/>
              </a:ext>
            </a:extLst>
          </p:cNvPr>
          <p:cNvSpPr txBox="1">
            <a:spLocks/>
          </p:cNvSpPr>
          <p:nvPr/>
        </p:nvSpPr>
        <p:spPr>
          <a:xfrm>
            <a:off x="2879090" y="6078378"/>
            <a:ext cx="580136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values by promoting.</a:t>
            </a:r>
          </a:p>
        </p:txBody>
      </p:sp>
      <p:sp>
        <p:nvSpPr>
          <p:cNvPr id="30" name="TextBox 29">
            <a:extLst>
              <a:ext uri="{FF2B5EF4-FFF2-40B4-BE49-F238E27FC236}">
                <a16:creationId xmlns:a16="http://schemas.microsoft.com/office/drawing/2014/main" id="{DDAA40FB-A58B-FC4C-814B-9E2BB350AF0B}"/>
              </a:ext>
            </a:extLst>
          </p:cNvPr>
          <p:cNvSpPr txBox="1"/>
          <p:nvPr/>
        </p:nvSpPr>
        <p:spPr>
          <a:xfrm>
            <a:off x="5644045" y="8585473"/>
            <a:ext cx="3036409"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 02</a:t>
            </a:r>
          </a:p>
        </p:txBody>
      </p:sp>
      <p:sp>
        <p:nvSpPr>
          <p:cNvPr id="31" name="Subtitle 2">
            <a:extLst>
              <a:ext uri="{FF2B5EF4-FFF2-40B4-BE49-F238E27FC236}">
                <a16:creationId xmlns:a16="http://schemas.microsoft.com/office/drawing/2014/main" id="{43ACE0B4-38BE-BF4E-A4B9-184F86C542AB}"/>
              </a:ext>
            </a:extLst>
          </p:cNvPr>
          <p:cNvSpPr txBox="1">
            <a:spLocks/>
          </p:cNvSpPr>
          <p:nvPr/>
        </p:nvSpPr>
        <p:spPr>
          <a:xfrm>
            <a:off x="2879090" y="9170248"/>
            <a:ext cx="580136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values by promoting.</a:t>
            </a:r>
          </a:p>
        </p:txBody>
      </p:sp>
      <p:sp useBgFill="1">
        <p:nvSpPr>
          <p:cNvPr id="22" name="Oval 21">
            <a:extLst>
              <a:ext uri="{FF2B5EF4-FFF2-40B4-BE49-F238E27FC236}">
                <a16:creationId xmlns:a16="http://schemas.microsoft.com/office/drawing/2014/main" id="{EC73696E-D3BD-9942-890A-4A37AA065546}"/>
              </a:ext>
            </a:extLst>
          </p:cNvPr>
          <p:cNvSpPr/>
          <p:nvPr/>
        </p:nvSpPr>
        <p:spPr>
          <a:xfrm>
            <a:off x="9315450" y="5593080"/>
            <a:ext cx="1778000" cy="1778000"/>
          </a:xfrm>
          <a:prstGeom prst="ellipse">
            <a:avLst/>
          </a:prstGeom>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Lato Light" panose="020F0502020204030203" pitchFamily="34" charset="0"/>
            </a:endParaRPr>
          </a:p>
        </p:txBody>
      </p:sp>
      <p:sp useBgFill="1">
        <p:nvSpPr>
          <p:cNvPr id="24" name="Oval 23">
            <a:extLst>
              <a:ext uri="{FF2B5EF4-FFF2-40B4-BE49-F238E27FC236}">
                <a16:creationId xmlns:a16="http://schemas.microsoft.com/office/drawing/2014/main" id="{0A1AB537-4872-5E47-8C27-CFF3421EF339}"/>
              </a:ext>
            </a:extLst>
          </p:cNvPr>
          <p:cNvSpPr/>
          <p:nvPr/>
        </p:nvSpPr>
        <p:spPr>
          <a:xfrm>
            <a:off x="9315450" y="8684949"/>
            <a:ext cx="1778000" cy="1778000"/>
          </a:xfrm>
          <a:prstGeom prst="ellipse">
            <a:avLst/>
          </a:prstGeom>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Lato Light" panose="020F0502020204030203" pitchFamily="34" charset="0"/>
            </a:endParaRPr>
          </a:p>
        </p:txBody>
      </p:sp>
      <p:sp>
        <p:nvSpPr>
          <p:cNvPr id="32" name="Freeform 710">
            <a:extLst>
              <a:ext uri="{FF2B5EF4-FFF2-40B4-BE49-F238E27FC236}">
                <a16:creationId xmlns:a16="http://schemas.microsoft.com/office/drawing/2014/main" id="{34BC7D8D-B954-764F-BCAA-3FAA4AC14F66}"/>
              </a:ext>
            </a:extLst>
          </p:cNvPr>
          <p:cNvSpPr>
            <a:spLocks noChangeAspect="1"/>
          </p:cNvSpPr>
          <p:nvPr/>
        </p:nvSpPr>
        <p:spPr bwMode="auto">
          <a:xfrm>
            <a:off x="9800671" y="9170170"/>
            <a:ext cx="807558" cy="807558"/>
          </a:xfrm>
          <a:custGeom>
            <a:avLst/>
            <a:gdLst>
              <a:gd name="T0" fmla="*/ 249513 w 166329"/>
              <a:gd name="T1" fmla="*/ 2394520 h 166329"/>
              <a:gd name="T2" fmla="*/ 732268 w 166329"/>
              <a:gd name="T3" fmla="*/ 2884087 h 166329"/>
              <a:gd name="T4" fmla="*/ 548688 w 166329"/>
              <a:gd name="T5" fmla="*/ 3067657 h 166329"/>
              <a:gd name="T6" fmla="*/ 365102 w 166329"/>
              <a:gd name="T7" fmla="*/ 2884087 h 166329"/>
              <a:gd name="T8" fmla="*/ 249513 w 166329"/>
              <a:gd name="T9" fmla="*/ 2761686 h 166329"/>
              <a:gd name="T10" fmla="*/ 59120 w 166329"/>
              <a:gd name="T11" fmla="*/ 2578113 h 166329"/>
              <a:gd name="T12" fmla="*/ 249513 w 166329"/>
              <a:gd name="T13" fmla="*/ 2394520 h 166329"/>
              <a:gd name="T14" fmla="*/ 182050 w 166329"/>
              <a:gd name="T15" fmla="*/ 1566784 h 166329"/>
              <a:gd name="T16" fmla="*/ 1530490 w 166329"/>
              <a:gd name="T17" fmla="*/ 2915236 h 166329"/>
              <a:gd name="T18" fmla="*/ 1348464 w 166329"/>
              <a:gd name="T19" fmla="*/ 3097271 h 166329"/>
              <a:gd name="T20" fmla="*/ 1159673 w 166329"/>
              <a:gd name="T21" fmla="*/ 2915236 h 166329"/>
              <a:gd name="T22" fmla="*/ 182050 w 166329"/>
              <a:gd name="T23" fmla="*/ 1930873 h 166329"/>
              <a:gd name="T24" fmla="*/ 0 w 166329"/>
              <a:gd name="T25" fmla="*/ 1755568 h 166329"/>
              <a:gd name="T26" fmla="*/ 182050 w 166329"/>
              <a:gd name="T27" fmla="*/ 1566784 h 166329"/>
              <a:gd name="T28" fmla="*/ 182050 w 166329"/>
              <a:gd name="T29" fmla="*/ 827736 h 166329"/>
              <a:gd name="T30" fmla="*/ 2299103 w 166329"/>
              <a:gd name="T31" fmla="*/ 2917103 h 166329"/>
              <a:gd name="T32" fmla="*/ 2117077 w 166329"/>
              <a:gd name="T33" fmla="*/ 3097343 h 166329"/>
              <a:gd name="T34" fmla="*/ 1935027 w 166329"/>
              <a:gd name="T35" fmla="*/ 2917103 h 166329"/>
              <a:gd name="T36" fmla="*/ 182050 w 166329"/>
              <a:gd name="T37" fmla="*/ 1181512 h 166329"/>
              <a:gd name="T38" fmla="*/ 0 w 166329"/>
              <a:gd name="T39" fmla="*/ 1001296 h 166329"/>
              <a:gd name="T40" fmla="*/ 182050 w 166329"/>
              <a:gd name="T41" fmla="*/ 827736 h 166329"/>
              <a:gd name="T42" fmla="*/ 180632 w 166329"/>
              <a:gd name="T43" fmla="*/ 0 h 166329"/>
              <a:gd name="T44" fmla="*/ 3097348 w 166329"/>
              <a:gd name="T45" fmla="*/ 2916711 h 166329"/>
              <a:gd name="T46" fmla="*/ 2916716 w 166329"/>
              <a:gd name="T47" fmla="*/ 3097326 h 166329"/>
              <a:gd name="T48" fmla="*/ 2736101 w 166329"/>
              <a:gd name="T49" fmla="*/ 2916711 h 166329"/>
              <a:gd name="T50" fmla="*/ 180632 w 166329"/>
              <a:gd name="T51" fmla="*/ 361247 h 166329"/>
              <a:gd name="T52" fmla="*/ 0 w 166329"/>
              <a:gd name="T53" fmla="*/ 180615 h 166329"/>
              <a:gd name="T54" fmla="*/ 180632 w 166329"/>
              <a:gd name="T55" fmla="*/ 0 h 1663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6329" h="166329">
                <a:moveTo>
                  <a:pt x="13399" y="128587"/>
                </a:moveTo>
                <a:cubicBezTo>
                  <a:pt x="27639" y="128587"/>
                  <a:pt x="39323" y="140271"/>
                  <a:pt x="39323" y="154877"/>
                </a:cubicBezTo>
                <a:cubicBezTo>
                  <a:pt x="39323" y="160354"/>
                  <a:pt x="34942" y="164735"/>
                  <a:pt x="29465" y="164735"/>
                </a:cubicBezTo>
                <a:cubicBezTo>
                  <a:pt x="24353" y="164735"/>
                  <a:pt x="19606" y="160354"/>
                  <a:pt x="19606" y="154877"/>
                </a:cubicBezTo>
                <a:cubicBezTo>
                  <a:pt x="19606" y="151225"/>
                  <a:pt x="17050" y="148304"/>
                  <a:pt x="13399" y="148304"/>
                </a:cubicBezTo>
                <a:cubicBezTo>
                  <a:pt x="7557" y="148304"/>
                  <a:pt x="3175" y="143923"/>
                  <a:pt x="3175" y="138446"/>
                </a:cubicBezTo>
                <a:cubicBezTo>
                  <a:pt x="3175" y="132969"/>
                  <a:pt x="7557" y="128587"/>
                  <a:pt x="13399" y="128587"/>
                </a:cubicBezTo>
                <a:close/>
                <a:moveTo>
                  <a:pt x="9776" y="84137"/>
                </a:moveTo>
                <a:cubicBezTo>
                  <a:pt x="49603" y="84137"/>
                  <a:pt x="82188" y="116723"/>
                  <a:pt x="82188" y="156550"/>
                </a:cubicBezTo>
                <a:cubicBezTo>
                  <a:pt x="82188" y="161980"/>
                  <a:pt x="77481" y="166325"/>
                  <a:pt x="72413" y="166325"/>
                </a:cubicBezTo>
                <a:cubicBezTo>
                  <a:pt x="66982" y="166325"/>
                  <a:pt x="62275" y="161980"/>
                  <a:pt x="62275" y="156550"/>
                </a:cubicBezTo>
                <a:cubicBezTo>
                  <a:pt x="62275" y="127585"/>
                  <a:pt x="38741" y="103689"/>
                  <a:pt x="9776" y="103689"/>
                </a:cubicBezTo>
                <a:cubicBezTo>
                  <a:pt x="4345" y="103689"/>
                  <a:pt x="0" y="99344"/>
                  <a:pt x="0" y="94275"/>
                </a:cubicBezTo>
                <a:cubicBezTo>
                  <a:pt x="0" y="88844"/>
                  <a:pt x="4345" y="84137"/>
                  <a:pt x="9776" y="84137"/>
                </a:cubicBezTo>
                <a:close/>
                <a:moveTo>
                  <a:pt x="9776" y="44450"/>
                </a:moveTo>
                <a:cubicBezTo>
                  <a:pt x="72413" y="44450"/>
                  <a:pt x="123463" y="94636"/>
                  <a:pt x="123463" y="156650"/>
                </a:cubicBezTo>
                <a:cubicBezTo>
                  <a:pt x="123463" y="162027"/>
                  <a:pt x="119118" y="166329"/>
                  <a:pt x="113688" y="166329"/>
                </a:cubicBezTo>
                <a:cubicBezTo>
                  <a:pt x="108257" y="166329"/>
                  <a:pt x="103912" y="162027"/>
                  <a:pt x="103912" y="156650"/>
                </a:cubicBezTo>
                <a:cubicBezTo>
                  <a:pt x="103912" y="105390"/>
                  <a:pt x="61551" y="63448"/>
                  <a:pt x="9776" y="63448"/>
                </a:cubicBezTo>
                <a:cubicBezTo>
                  <a:pt x="4345" y="63448"/>
                  <a:pt x="0" y="59147"/>
                  <a:pt x="0" y="53770"/>
                </a:cubicBezTo>
                <a:cubicBezTo>
                  <a:pt x="0" y="48393"/>
                  <a:pt x="4345" y="44450"/>
                  <a:pt x="9776" y="44450"/>
                </a:cubicBezTo>
                <a:close/>
                <a:moveTo>
                  <a:pt x="9700" y="0"/>
                </a:moveTo>
                <a:cubicBezTo>
                  <a:pt x="95918" y="0"/>
                  <a:pt x="166329" y="70411"/>
                  <a:pt x="166329" y="156629"/>
                </a:cubicBezTo>
                <a:cubicBezTo>
                  <a:pt x="166329" y="162017"/>
                  <a:pt x="162018" y="166328"/>
                  <a:pt x="156629" y="166328"/>
                </a:cubicBezTo>
                <a:cubicBezTo>
                  <a:pt x="151600" y="166328"/>
                  <a:pt x="146930" y="162017"/>
                  <a:pt x="146930" y="156629"/>
                </a:cubicBezTo>
                <a:cubicBezTo>
                  <a:pt x="146930" y="80829"/>
                  <a:pt x="85500" y="19399"/>
                  <a:pt x="9700" y="19399"/>
                </a:cubicBezTo>
                <a:cubicBezTo>
                  <a:pt x="4311" y="19399"/>
                  <a:pt x="0" y="15088"/>
                  <a:pt x="0" y="9699"/>
                </a:cubicBezTo>
                <a:cubicBezTo>
                  <a:pt x="0" y="4311"/>
                  <a:pt x="4311" y="0"/>
                  <a:pt x="9700" y="0"/>
                </a:cubicBezTo>
                <a:close/>
              </a:path>
            </a:pathLst>
          </a:custGeom>
          <a:solidFill>
            <a:schemeClr val="accent4"/>
          </a:solidFill>
          <a:ln>
            <a:noFill/>
          </a:ln>
        </p:spPr>
        <p:txBody>
          <a:bodyPr anchor="ctr"/>
          <a:lstStyle/>
          <a:p>
            <a:endParaRPr lang="en-US" dirty="0">
              <a:latin typeface="Lato Light" panose="020F0502020204030203" pitchFamily="34" charset="0"/>
            </a:endParaRPr>
          </a:p>
        </p:txBody>
      </p:sp>
      <p:sp>
        <p:nvSpPr>
          <p:cNvPr id="33" name="Freeform 733">
            <a:extLst>
              <a:ext uri="{FF2B5EF4-FFF2-40B4-BE49-F238E27FC236}">
                <a16:creationId xmlns:a16="http://schemas.microsoft.com/office/drawing/2014/main" id="{D4DB16FB-6B09-1240-A1ED-C77E9CB322ED}"/>
              </a:ext>
            </a:extLst>
          </p:cNvPr>
          <p:cNvSpPr>
            <a:spLocks noChangeAspect="1"/>
          </p:cNvSpPr>
          <p:nvPr/>
        </p:nvSpPr>
        <p:spPr bwMode="auto">
          <a:xfrm>
            <a:off x="9789360" y="6091874"/>
            <a:ext cx="830180" cy="780412"/>
          </a:xfrm>
          <a:custGeom>
            <a:avLst/>
            <a:gdLst>
              <a:gd name="T0" fmla="*/ 831459 w 171091"/>
              <a:gd name="T1" fmla="*/ 1260703 h 161565"/>
              <a:gd name="T2" fmla="*/ 1556082 w 171091"/>
              <a:gd name="T3" fmla="*/ 1260703 h 161565"/>
              <a:gd name="T4" fmla="*/ 1737260 w 171091"/>
              <a:gd name="T5" fmla="*/ 1451284 h 161565"/>
              <a:gd name="T6" fmla="*/ 1556082 w 171091"/>
              <a:gd name="T7" fmla="*/ 1635039 h 161565"/>
              <a:gd name="T8" fmla="*/ 831459 w 171091"/>
              <a:gd name="T9" fmla="*/ 1635039 h 161565"/>
              <a:gd name="T10" fmla="*/ 650292 w 171091"/>
              <a:gd name="T11" fmla="*/ 1451284 h 161565"/>
              <a:gd name="T12" fmla="*/ 831459 w 171091"/>
              <a:gd name="T13" fmla="*/ 1260703 h 161565"/>
              <a:gd name="T14" fmla="*/ 832082 w 171091"/>
              <a:gd name="T15" fmla="*/ 674332 h 161565"/>
              <a:gd name="T16" fmla="*/ 2360293 w 171091"/>
              <a:gd name="T17" fmla="*/ 674332 h 161565"/>
              <a:gd name="T18" fmla="*/ 2535333 w 171091"/>
              <a:gd name="T19" fmla="*/ 847051 h 161565"/>
              <a:gd name="T20" fmla="*/ 2360293 w 171091"/>
              <a:gd name="T21" fmla="*/ 1019752 h 161565"/>
              <a:gd name="T22" fmla="*/ 832082 w 171091"/>
              <a:gd name="T23" fmla="*/ 1019752 h 161565"/>
              <a:gd name="T24" fmla="*/ 650292 w 171091"/>
              <a:gd name="T25" fmla="*/ 847051 h 161565"/>
              <a:gd name="T26" fmla="*/ 832082 w 171091"/>
              <a:gd name="T27" fmla="*/ 674332 h 161565"/>
              <a:gd name="T28" fmla="*/ 421625 w 171091"/>
              <a:gd name="T29" fmla="*/ 358859 h 161565"/>
              <a:gd name="T30" fmla="*/ 361387 w 171091"/>
              <a:gd name="T31" fmla="*/ 418655 h 161565"/>
              <a:gd name="T32" fmla="*/ 361387 w 171091"/>
              <a:gd name="T33" fmla="*/ 1887332 h 161565"/>
              <a:gd name="T34" fmla="*/ 421625 w 171091"/>
              <a:gd name="T35" fmla="*/ 1940506 h 161565"/>
              <a:gd name="T36" fmla="*/ 1592841 w 171091"/>
              <a:gd name="T37" fmla="*/ 1940506 h 161565"/>
              <a:gd name="T38" fmla="*/ 1880611 w 171091"/>
              <a:gd name="T39" fmla="*/ 2053473 h 161565"/>
              <a:gd name="T40" fmla="*/ 2242015 w 171091"/>
              <a:gd name="T41" fmla="*/ 2392387 h 161565"/>
              <a:gd name="T42" fmla="*/ 2242015 w 171091"/>
              <a:gd name="T43" fmla="*/ 2352517 h 161565"/>
              <a:gd name="T44" fmla="*/ 2656957 w 171091"/>
              <a:gd name="T45" fmla="*/ 1940506 h 161565"/>
              <a:gd name="T46" fmla="*/ 2770723 w 171091"/>
              <a:gd name="T47" fmla="*/ 1940506 h 161565"/>
              <a:gd name="T48" fmla="*/ 2824252 w 171091"/>
              <a:gd name="T49" fmla="*/ 1887332 h 161565"/>
              <a:gd name="T50" fmla="*/ 2824252 w 171091"/>
              <a:gd name="T51" fmla="*/ 418655 h 161565"/>
              <a:gd name="T52" fmla="*/ 2770723 w 171091"/>
              <a:gd name="T53" fmla="*/ 358859 h 161565"/>
              <a:gd name="T54" fmla="*/ 421625 w 171091"/>
              <a:gd name="T55" fmla="*/ 0 h 161565"/>
              <a:gd name="T56" fmla="*/ 2770723 w 171091"/>
              <a:gd name="T57" fmla="*/ 0 h 161565"/>
              <a:gd name="T58" fmla="*/ 3185666 w 171091"/>
              <a:gd name="T59" fmla="*/ 418655 h 161565"/>
              <a:gd name="T60" fmla="*/ 3185666 w 171091"/>
              <a:gd name="T61" fmla="*/ 1887332 h 161565"/>
              <a:gd name="T62" fmla="*/ 2770723 w 171091"/>
              <a:gd name="T63" fmla="*/ 2299366 h 161565"/>
              <a:gd name="T64" fmla="*/ 2656957 w 171091"/>
              <a:gd name="T65" fmla="*/ 2299366 h 161565"/>
              <a:gd name="T66" fmla="*/ 2603405 w 171091"/>
              <a:gd name="T67" fmla="*/ 2352517 h 161565"/>
              <a:gd name="T68" fmla="*/ 2603405 w 171091"/>
              <a:gd name="T69" fmla="*/ 2804421 h 161565"/>
              <a:gd name="T70" fmla="*/ 2496322 w 171091"/>
              <a:gd name="T71" fmla="*/ 2970562 h 161565"/>
              <a:gd name="T72" fmla="*/ 2422705 w 171091"/>
              <a:gd name="T73" fmla="*/ 2983839 h 161565"/>
              <a:gd name="T74" fmla="*/ 2302253 w 171091"/>
              <a:gd name="T75" fmla="*/ 2930692 h 161565"/>
              <a:gd name="T76" fmla="*/ 1632984 w 171091"/>
              <a:gd name="T77" fmla="*/ 2312646 h 161565"/>
              <a:gd name="T78" fmla="*/ 1592841 w 171091"/>
              <a:gd name="T79" fmla="*/ 2299366 h 161565"/>
              <a:gd name="T80" fmla="*/ 421625 w 171091"/>
              <a:gd name="T81" fmla="*/ 2299366 h 161565"/>
              <a:gd name="T82" fmla="*/ 0 w 171091"/>
              <a:gd name="T83" fmla="*/ 1887332 h 161565"/>
              <a:gd name="T84" fmla="*/ 0 w 171091"/>
              <a:gd name="T85" fmla="*/ 418655 h 161565"/>
              <a:gd name="T86" fmla="*/ 421625 w 171091"/>
              <a:gd name="T87" fmla="*/ 0 h 16156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1091" h="161565">
                <a:moveTo>
                  <a:pt x="44655" y="68263"/>
                </a:moveTo>
                <a:lnTo>
                  <a:pt x="83572" y="68263"/>
                </a:lnTo>
                <a:cubicBezTo>
                  <a:pt x="88978" y="68263"/>
                  <a:pt x="93302" y="73054"/>
                  <a:pt x="93302" y="78582"/>
                </a:cubicBezTo>
                <a:cubicBezTo>
                  <a:pt x="93302" y="84110"/>
                  <a:pt x="88978" y="88532"/>
                  <a:pt x="83572" y="88532"/>
                </a:cubicBezTo>
                <a:lnTo>
                  <a:pt x="44655" y="88532"/>
                </a:lnTo>
                <a:cubicBezTo>
                  <a:pt x="39249" y="88532"/>
                  <a:pt x="34925" y="84110"/>
                  <a:pt x="34925" y="78582"/>
                </a:cubicBezTo>
                <a:cubicBezTo>
                  <a:pt x="34925" y="73054"/>
                  <a:pt x="39249" y="68263"/>
                  <a:pt x="44655" y="68263"/>
                </a:cubicBezTo>
                <a:close/>
                <a:moveTo>
                  <a:pt x="44688" y="36513"/>
                </a:moveTo>
                <a:lnTo>
                  <a:pt x="126763" y="36513"/>
                </a:lnTo>
                <a:cubicBezTo>
                  <a:pt x="132186" y="36513"/>
                  <a:pt x="136164" y="41015"/>
                  <a:pt x="136164" y="45865"/>
                </a:cubicBezTo>
                <a:cubicBezTo>
                  <a:pt x="136164" y="51406"/>
                  <a:pt x="132186" y="55216"/>
                  <a:pt x="126763" y="55216"/>
                </a:cubicBezTo>
                <a:lnTo>
                  <a:pt x="44688" y="55216"/>
                </a:lnTo>
                <a:cubicBezTo>
                  <a:pt x="39264" y="55216"/>
                  <a:pt x="34925" y="51406"/>
                  <a:pt x="34925" y="45865"/>
                </a:cubicBezTo>
                <a:cubicBezTo>
                  <a:pt x="34925" y="41015"/>
                  <a:pt x="39264" y="36513"/>
                  <a:pt x="44688" y="36513"/>
                </a:cubicBezTo>
                <a:close/>
                <a:moveTo>
                  <a:pt x="22644" y="19431"/>
                </a:moveTo>
                <a:cubicBezTo>
                  <a:pt x="20847" y="19431"/>
                  <a:pt x="19409" y="20870"/>
                  <a:pt x="19409" y="22669"/>
                </a:cubicBezTo>
                <a:lnTo>
                  <a:pt x="19409" y="102193"/>
                </a:lnTo>
                <a:cubicBezTo>
                  <a:pt x="19409" y="103992"/>
                  <a:pt x="20847" y="105072"/>
                  <a:pt x="22644" y="105072"/>
                </a:cubicBezTo>
                <a:lnTo>
                  <a:pt x="85546" y="105072"/>
                </a:lnTo>
                <a:cubicBezTo>
                  <a:pt x="91296" y="105072"/>
                  <a:pt x="96688" y="107231"/>
                  <a:pt x="101001" y="111189"/>
                </a:cubicBezTo>
                <a:lnTo>
                  <a:pt x="120411" y="129540"/>
                </a:lnTo>
                <a:lnTo>
                  <a:pt x="120411" y="127381"/>
                </a:lnTo>
                <a:cubicBezTo>
                  <a:pt x="120411" y="115147"/>
                  <a:pt x="130475" y="105072"/>
                  <a:pt x="142696" y="105072"/>
                </a:cubicBezTo>
                <a:lnTo>
                  <a:pt x="148806" y="105072"/>
                </a:lnTo>
                <a:cubicBezTo>
                  <a:pt x="150244" y="105072"/>
                  <a:pt x="151681" y="103992"/>
                  <a:pt x="151681" y="102193"/>
                </a:cubicBezTo>
                <a:lnTo>
                  <a:pt x="151681" y="22669"/>
                </a:lnTo>
                <a:cubicBezTo>
                  <a:pt x="151681" y="20870"/>
                  <a:pt x="150244" y="19431"/>
                  <a:pt x="148806" y="19431"/>
                </a:cubicBezTo>
                <a:lnTo>
                  <a:pt x="22644" y="19431"/>
                </a:lnTo>
                <a:close/>
                <a:moveTo>
                  <a:pt x="22644" y="0"/>
                </a:moveTo>
                <a:lnTo>
                  <a:pt x="148806" y="0"/>
                </a:lnTo>
                <a:cubicBezTo>
                  <a:pt x="161027" y="0"/>
                  <a:pt x="171091" y="10075"/>
                  <a:pt x="171091" y="22669"/>
                </a:cubicBezTo>
                <a:lnTo>
                  <a:pt x="171091" y="102193"/>
                </a:lnTo>
                <a:cubicBezTo>
                  <a:pt x="171091" y="114787"/>
                  <a:pt x="161027" y="124503"/>
                  <a:pt x="148806" y="124503"/>
                </a:cubicBezTo>
                <a:lnTo>
                  <a:pt x="142696" y="124503"/>
                </a:lnTo>
                <a:cubicBezTo>
                  <a:pt x="141258" y="124503"/>
                  <a:pt x="139820" y="125942"/>
                  <a:pt x="139820" y="127381"/>
                </a:cubicBezTo>
                <a:lnTo>
                  <a:pt x="139820" y="151850"/>
                </a:lnTo>
                <a:cubicBezTo>
                  <a:pt x="139820" y="155448"/>
                  <a:pt x="137663" y="159047"/>
                  <a:pt x="134069" y="160846"/>
                </a:cubicBezTo>
                <a:cubicBezTo>
                  <a:pt x="132991" y="161206"/>
                  <a:pt x="131553" y="161565"/>
                  <a:pt x="130115" y="161565"/>
                </a:cubicBezTo>
                <a:cubicBezTo>
                  <a:pt x="127959" y="161565"/>
                  <a:pt x="125443" y="160486"/>
                  <a:pt x="123646" y="158687"/>
                </a:cubicBezTo>
                <a:lnTo>
                  <a:pt x="87702" y="125222"/>
                </a:lnTo>
                <a:cubicBezTo>
                  <a:pt x="86983" y="124862"/>
                  <a:pt x="86624" y="124503"/>
                  <a:pt x="85546" y="124503"/>
                </a:cubicBezTo>
                <a:lnTo>
                  <a:pt x="22644" y="124503"/>
                </a:lnTo>
                <a:cubicBezTo>
                  <a:pt x="10423" y="124503"/>
                  <a:pt x="0" y="114787"/>
                  <a:pt x="0" y="102193"/>
                </a:cubicBezTo>
                <a:lnTo>
                  <a:pt x="0" y="22669"/>
                </a:lnTo>
                <a:cubicBezTo>
                  <a:pt x="0" y="10075"/>
                  <a:pt x="10423" y="0"/>
                  <a:pt x="22644" y="0"/>
                </a:cubicBezTo>
                <a:close/>
              </a:path>
            </a:pathLst>
          </a:custGeom>
          <a:solidFill>
            <a:schemeClr val="accent4"/>
          </a:solidFill>
          <a:ln>
            <a:noFill/>
          </a:ln>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10226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FA056A54-41AD-1B4D-A7C7-04528E7B47FA}"/>
              </a:ext>
            </a:extLst>
          </p:cNvPr>
          <p:cNvSpPr/>
          <p:nvPr/>
        </p:nvSpPr>
        <p:spPr>
          <a:xfrm>
            <a:off x="2825369" y="7380195"/>
            <a:ext cx="18726911" cy="5573805"/>
          </a:xfrm>
          <a:custGeom>
            <a:avLst/>
            <a:gdLst>
              <a:gd name="connsiteX0" fmla="*/ 18726911 w 18726911"/>
              <a:gd name="connsiteY0" fmla="*/ 0 h 5573805"/>
              <a:gd name="connsiteX1" fmla="*/ 18726911 w 18726911"/>
              <a:gd name="connsiteY1" fmla="*/ 692654 h 5573805"/>
              <a:gd name="connsiteX2" fmla="*/ 9878695 w 18726911"/>
              <a:gd name="connsiteY2" fmla="*/ 2276449 h 5573805"/>
              <a:gd name="connsiteX3" fmla="*/ 9878695 w 18726911"/>
              <a:gd name="connsiteY3" fmla="*/ 4881483 h 5573805"/>
              <a:gd name="connsiteX4" fmla="*/ 10493009 w 18726911"/>
              <a:gd name="connsiteY4" fmla="*/ 5573805 h 5573805"/>
              <a:gd name="connsiteX5" fmla="*/ 8233903 w 18726911"/>
              <a:gd name="connsiteY5" fmla="*/ 5573805 h 5573805"/>
              <a:gd name="connsiteX6" fmla="*/ 8848217 w 18726911"/>
              <a:gd name="connsiteY6" fmla="*/ 4881483 h 5573805"/>
              <a:gd name="connsiteX7" fmla="*/ 8848217 w 18726911"/>
              <a:gd name="connsiteY7" fmla="*/ 2460901 h 5573805"/>
              <a:gd name="connsiteX8" fmla="*/ 0 w 18726911"/>
              <a:gd name="connsiteY8" fmla="*/ 4044696 h 5573805"/>
              <a:gd name="connsiteX9" fmla="*/ 0 w 18726911"/>
              <a:gd name="connsiteY9" fmla="*/ 3352042 h 5573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6911" h="5573805">
                <a:moveTo>
                  <a:pt x="18726911" y="0"/>
                </a:moveTo>
                <a:lnTo>
                  <a:pt x="18726911" y="692654"/>
                </a:lnTo>
                <a:lnTo>
                  <a:pt x="9878695" y="2276449"/>
                </a:lnTo>
                <a:lnTo>
                  <a:pt x="9878695" y="4881483"/>
                </a:lnTo>
                <a:lnTo>
                  <a:pt x="10493009" y="5573805"/>
                </a:lnTo>
                <a:lnTo>
                  <a:pt x="8233903" y="5573805"/>
                </a:lnTo>
                <a:lnTo>
                  <a:pt x="8848217" y="4881483"/>
                </a:lnTo>
                <a:lnTo>
                  <a:pt x="8848217" y="2460901"/>
                </a:lnTo>
                <a:lnTo>
                  <a:pt x="0" y="4044696"/>
                </a:lnTo>
                <a:lnTo>
                  <a:pt x="0" y="335204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Oval 6">
            <a:extLst>
              <a:ext uri="{FF2B5EF4-FFF2-40B4-BE49-F238E27FC236}">
                <a16:creationId xmlns:a16="http://schemas.microsoft.com/office/drawing/2014/main" id="{48FCC357-0014-DF4A-A7C4-664E737C918E}"/>
              </a:ext>
            </a:extLst>
          </p:cNvPr>
          <p:cNvSpPr/>
          <p:nvPr/>
        </p:nvSpPr>
        <p:spPr>
          <a:xfrm>
            <a:off x="2822713" y="6521992"/>
            <a:ext cx="4055165" cy="40551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Oval 7">
            <a:extLst>
              <a:ext uri="{FF2B5EF4-FFF2-40B4-BE49-F238E27FC236}">
                <a16:creationId xmlns:a16="http://schemas.microsoft.com/office/drawing/2014/main" id="{814BD211-3150-7942-9F62-370CCF00084D}"/>
              </a:ext>
            </a:extLst>
          </p:cNvPr>
          <p:cNvSpPr/>
          <p:nvPr/>
        </p:nvSpPr>
        <p:spPr>
          <a:xfrm>
            <a:off x="17497115" y="3937819"/>
            <a:ext cx="4055165" cy="40551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TextBox 8">
            <a:extLst>
              <a:ext uri="{FF2B5EF4-FFF2-40B4-BE49-F238E27FC236}">
                <a16:creationId xmlns:a16="http://schemas.microsoft.com/office/drawing/2014/main" id="{DA2B92AA-D6AD-6A49-90C3-BF7A88FF6254}"/>
              </a:ext>
            </a:extLst>
          </p:cNvPr>
          <p:cNvSpPr txBox="1"/>
          <p:nvPr/>
        </p:nvSpPr>
        <p:spPr>
          <a:xfrm>
            <a:off x="2822714" y="3560374"/>
            <a:ext cx="1619354" cy="584775"/>
          </a:xfrm>
          <a:prstGeom prst="rect">
            <a:avLst/>
          </a:prstGeom>
          <a:noFill/>
        </p:spPr>
        <p:txBody>
          <a:bodyPr wrap="none" rtlCol="0" anchor="b" anchorCtr="0">
            <a:spAutoFit/>
          </a:bodyPr>
          <a:lstStyle/>
          <a:p>
            <a:r>
              <a:rPr lang="en-US" sz="3200" b="1" dirty="0">
                <a:solidFill>
                  <a:schemeClr val="accent1"/>
                </a:solidFill>
                <a:latin typeface="Poppins" pitchFamily="2" charset="77"/>
                <a:ea typeface="League Spartan" charset="0"/>
                <a:cs typeface="Poppins" pitchFamily="2" charset="77"/>
              </a:rPr>
              <a:t>PROFIT</a:t>
            </a:r>
          </a:p>
        </p:txBody>
      </p:sp>
      <p:sp>
        <p:nvSpPr>
          <p:cNvPr id="10" name="Subtitle 2">
            <a:extLst>
              <a:ext uri="{FF2B5EF4-FFF2-40B4-BE49-F238E27FC236}">
                <a16:creationId xmlns:a16="http://schemas.microsoft.com/office/drawing/2014/main" id="{DE49B737-9E56-9943-ABDF-703A032EAC11}"/>
              </a:ext>
            </a:extLst>
          </p:cNvPr>
          <p:cNvSpPr txBox="1">
            <a:spLocks/>
          </p:cNvSpPr>
          <p:nvPr/>
        </p:nvSpPr>
        <p:spPr>
          <a:xfrm>
            <a:off x="2822713" y="4322131"/>
            <a:ext cx="580136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values by promoting.</a:t>
            </a:r>
          </a:p>
        </p:txBody>
      </p:sp>
      <p:sp>
        <p:nvSpPr>
          <p:cNvPr id="11" name="TextBox 10">
            <a:extLst>
              <a:ext uri="{FF2B5EF4-FFF2-40B4-BE49-F238E27FC236}">
                <a16:creationId xmlns:a16="http://schemas.microsoft.com/office/drawing/2014/main" id="{233CE468-993A-C745-873A-7DAAC88EE79D}"/>
              </a:ext>
            </a:extLst>
          </p:cNvPr>
          <p:cNvSpPr txBox="1"/>
          <p:nvPr/>
        </p:nvSpPr>
        <p:spPr>
          <a:xfrm>
            <a:off x="6006706" y="612372"/>
            <a:ext cx="1236428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SEESAW WITH PROFIT AND LOSS</a:t>
            </a:r>
          </a:p>
        </p:txBody>
      </p:sp>
      <p:sp>
        <p:nvSpPr>
          <p:cNvPr id="12" name="TextBox 11">
            <a:extLst>
              <a:ext uri="{FF2B5EF4-FFF2-40B4-BE49-F238E27FC236}">
                <a16:creationId xmlns:a16="http://schemas.microsoft.com/office/drawing/2014/main" id="{87365F61-081E-7C4F-A111-F97286FCA3A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3" name="Freeform 359">
            <a:extLst>
              <a:ext uri="{FF2B5EF4-FFF2-40B4-BE49-F238E27FC236}">
                <a16:creationId xmlns:a16="http://schemas.microsoft.com/office/drawing/2014/main" id="{D8700927-FAFC-E348-9439-EB2D7119B82C}"/>
              </a:ext>
            </a:extLst>
          </p:cNvPr>
          <p:cNvSpPr>
            <a:spLocks noChangeAspect="1"/>
          </p:cNvSpPr>
          <p:nvPr/>
        </p:nvSpPr>
        <p:spPr bwMode="auto">
          <a:xfrm>
            <a:off x="18369789" y="5829834"/>
            <a:ext cx="2309816" cy="256644"/>
          </a:xfrm>
          <a:custGeom>
            <a:avLst/>
            <a:gdLst>
              <a:gd name="T0" fmla="*/ 2147483646 w 509"/>
              <a:gd name="T1" fmla="*/ 2147483646 h 56"/>
              <a:gd name="T2" fmla="*/ 2147483646 w 509"/>
              <a:gd name="T3" fmla="*/ 2147483646 h 56"/>
              <a:gd name="T4" fmla="*/ 2147483646 w 509"/>
              <a:gd name="T5" fmla="*/ 2147483646 h 56"/>
              <a:gd name="T6" fmla="*/ 0 w 509"/>
              <a:gd name="T7" fmla="*/ 2147483646 h 56"/>
              <a:gd name="T8" fmla="*/ 0 w 509"/>
              <a:gd name="T9" fmla="*/ 2147483646 h 56"/>
              <a:gd name="T10" fmla="*/ 2147483646 w 509"/>
              <a:gd name="T11" fmla="*/ 0 h 56"/>
              <a:gd name="T12" fmla="*/ 2147483646 w 509"/>
              <a:gd name="T13" fmla="*/ 0 h 56"/>
              <a:gd name="T14" fmla="*/ 2147483646 w 509"/>
              <a:gd name="T15" fmla="*/ 0 h 56"/>
              <a:gd name="T16" fmla="*/ 2147483646 w 509"/>
              <a:gd name="T17" fmla="*/ 2147483646 h 56"/>
              <a:gd name="T18" fmla="*/ 2147483646 w 509"/>
              <a:gd name="T19" fmla="*/ 2147483646 h 56"/>
              <a:gd name="T20" fmla="*/ 2147483646 w 509"/>
              <a:gd name="T21" fmla="*/ 2147483646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9" h="56">
                <a:moveTo>
                  <a:pt x="481" y="55"/>
                </a:moveTo>
                <a:lnTo>
                  <a:pt x="27" y="55"/>
                </a:lnTo>
                <a:cubicBezTo>
                  <a:pt x="12" y="55"/>
                  <a:pt x="0" y="42"/>
                  <a:pt x="0" y="27"/>
                </a:cubicBezTo>
                <a:cubicBezTo>
                  <a:pt x="0" y="12"/>
                  <a:pt x="12" y="0"/>
                  <a:pt x="27" y="0"/>
                </a:cubicBezTo>
                <a:lnTo>
                  <a:pt x="481" y="0"/>
                </a:lnTo>
                <a:cubicBezTo>
                  <a:pt x="495" y="0"/>
                  <a:pt x="508" y="12"/>
                  <a:pt x="508" y="27"/>
                </a:cubicBezTo>
                <a:cubicBezTo>
                  <a:pt x="508" y="42"/>
                  <a:pt x="495" y="55"/>
                  <a:pt x="481" y="55"/>
                </a:cubicBezTo>
              </a:path>
            </a:pathLst>
          </a:custGeom>
          <a:solidFill>
            <a:schemeClr val="bg1"/>
          </a:solidFill>
          <a:ln>
            <a:noFill/>
          </a:ln>
        </p:spPr>
        <p:txBody>
          <a:bodyPr wrap="none" anchor="ctr"/>
          <a:lstStyle/>
          <a:p>
            <a:endParaRPr lang="en-US" dirty="0">
              <a:latin typeface="Lato Light" panose="020F0502020204030203" pitchFamily="34" charset="0"/>
            </a:endParaRPr>
          </a:p>
        </p:txBody>
      </p:sp>
      <p:sp>
        <p:nvSpPr>
          <p:cNvPr id="14" name="Freeform 660">
            <a:extLst>
              <a:ext uri="{FF2B5EF4-FFF2-40B4-BE49-F238E27FC236}">
                <a16:creationId xmlns:a16="http://schemas.microsoft.com/office/drawing/2014/main" id="{C75F4BA7-3786-914A-BB22-A0BA5C744C80}"/>
              </a:ext>
            </a:extLst>
          </p:cNvPr>
          <p:cNvSpPr>
            <a:spLocks noChangeAspect="1"/>
          </p:cNvSpPr>
          <p:nvPr/>
        </p:nvSpPr>
        <p:spPr bwMode="auto">
          <a:xfrm>
            <a:off x="3696894" y="7394668"/>
            <a:ext cx="2309812" cy="2309812"/>
          </a:xfrm>
          <a:custGeom>
            <a:avLst/>
            <a:gdLst>
              <a:gd name="T0" fmla="*/ 1712089 w 182205"/>
              <a:gd name="T1" fmla="*/ 0 h 182204"/>
              <a:gd name="T2" fmla="*/ 1903080 w 182205"/>
              <a:gd name="T3" fmla="*/ 177915 h 182204"/>
              <a:gd name="T4" fmla="*/ 1903080 w 182205"/>
              <a:gd name="T5" fmla="*/ 1516580 h 182204"/>
              <a:gd name="T6" fmla="*/ 3186516 w 182205"/>
              <a:gd name="T7" fmla="*/ 1516580 h 182204"/>
              <a:gd name="T8" fmla="*/ 3372404 w 182205"/>
              <a:gd name="T9" fmla="*/ 1699398 h 182204"/>
              <a:gd name="T10" fmla="*/ 3186516 w 182205"/>
              <a:gd name="T11" fmla="*/ 1888972 h 182204"/>
              <a:gd name="T12" fmla="*/ 1903080 w 182205"/>
              <a:gd name="T13" fmla="*/ 1888972 h 182204"/>
              <a:gd name="T14" fmla="*/ 1903080 w 182205"/>
              <a:gd name="T15" fmla="*/ 3169474 h 182204"/>
              <a:gd name="T16" fmla="*/ 1712089 w 182205"/>
              <a:gd name="T17" fmla="*/ 3347389 h 182204"/>
              <a:gd name="T18" fmla="*/ 1527904 w 182205"/>
              <a:gd name="T19" fmla="*/ 3169474 h 182204"/>
              <a:gd name="T20" fmla="*/ 1527904 w 182205"/>
              <a:gd name="T21" fmla="*/ 1888972 h 182204"/>
              <a:gd name="T22" fmla="*/ 179241 w 182205"/>
              <a:gd name="T23" fmla="*/ 1888972 h 182204"/>
              <a:gd name="T24" fmla="*/ 0 w 182205"/>
              <a:gd name="T25" fmla="*/ 1699398 h 182204"/>
              <a:gd name="T26" fmla="*/ 179241 w 182205"/>
              <a:gd name="T27" fmla="*/ 1516580 h 182204"/>
              <a:gd name="T28" fmla="*/ 1527904 w 182205"/>
              <a:gd name="T29" fmla="*/ 1516580 h 182204"/>
              <a:gd name="T30" fmla="*/ 1527904 w 182205"/>
              <a:gd name="T31" fmla="*/ 177915 h 182204"/>
              <a:gd name="T32" fmla="*/ 1712089 w 182205"/>
              <a:gd name="T33" fmla="*/ 0 h 1822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2205" h="182204">
                <a:moveTo>
                  <a:pt x="92501" y="0"/>
                </a:moveTo>
                <a:cubicBezTo>
                  <a:pt x="98029" y="0"/>
                  <a:pt x="102820" y="4304"/>
                  <a:pt x="102820" y="9684"/>
                </a:cubicBezTo>
                <a:lnTo>
                  <a:pt x="102820" y="82550"/>
                </a:lnTo>
                <a:lnTo>
                  <a:pt x="172162" y="82550"/>
                </a:lnTo>
                <a:cubicBezTo>
                  <a:pt x="177901" y="82550"/>
                  <a:pt x="182205" y="86973"/>
                  <a:pt x="182205" y="92501"/>
                </a:cubicBezTo>
                <a:cubicBezTo>
                  <a:pt x="182205" y="98029"/>
                  <a:pt x="177901" y="102820"/>
                  <a:pt x="172162" y="102820"/>
                </a:cubicBezTo>
                <a:lnTo>
                  <a:pt x="102820" y="102820"/>
                </a:lnTo>
                <a:lnTo>
                  <a:pt x="102820" y="172520"/>
                </a:lnTo>
                <a:cubicBezTo>
                  <a:pt x="102820" y="177900"/>
                  <a:pt x="98029" y="182204"/>
                  <a:pt x="92501" y="182204"/>
                </a:cubicBezTo>
                <a:cubicBezTo>
                  <a:pt x="86973" y="182204"/>
                  <a:pt x="82550" y="177900"/>
                  <a:pt x="82550" y="172520"/>
                </a:cubicBezTo>
                <a:lnTo>
                  <a:pt x="82550" y="102820"/>
                </a:lnTo>
                <a:lnTo>
                  <a:pt x="9684" y="102820"/>
                </a:lnTo>
                <a:cubicBezTo>
                  <a:pt x="4304" y="102820"/>
                  <a:pt x="0" y="98029"/>
                  <a:pt x="0" y="92501"/>
                </a:cubicBezTo>
                <a:cubicBezTo>
                  <a:pt x="0" y="86973"/>
                  <a:pt x="4304" y="82550"/>
                  <a:pt x="9684" y="82550"/>
                </a:cubicBezTo>
                <a:lnTo>
                  <a:pt x="82550" y="82550"/>
                </a:lnTo>
                <a:lnTo>
                  <a:pt x="82550" y="9684"/>
                </a:lnTo>
                <a:cubicBezTo>
                  <a:pt x="82550" y="4304"/>
                  <a:pt x="86973" y="0"/>
                  <a:pt x="9250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5" name="TextBox 14">
            <a:extLst>
              <a:ext uri="{FF2B5EF4-FFF2-40B4-BE49-F238E27FC236}">
                <a16:creationId xmlns:a16="http://schemas.microsoft.com/office/drawing/2014/main" id="{91055AA3-13FA-3641-9A2B-42DED3945134}"/>
              </a:ext>
            </a:extLst>
          </p:cNvPr>
          <p:cNvSpPr txBox="1"/>
          <p:nvPr/>
        </p:nvSpPr>
        <p:spPr>
          <a:xfrm>
            <a:off x="15750917" y="9842318"/>
            <a:ext cx="1205779" cy="584775"/>
          </a:xfrm>
          <a:prstGeom prst="rect">
            <a:avLst/>
          </a:prstGeom>
          <a:noFill/>
        </p:spPr>
        <p:txBody>
          <a:bodyPr wrap="none" rtlCol="0" anchor="b" anchorCtr="0">
            <a:spAutoFit/>
          </a:bodyPr>
          <a:lstStyle/>
          <a:p>
            <a:r>
              <a:rPr lang="en-US" sz="3200" b="1" dirty="0">
                <a:solidFill>
                  <a:schemeClr val="accent4"/>
                </a:solidFill>
                <a:latin typeface="Poppins" pitchFamily="2" charset="77"/>
                <a:ea typeface="League Spartan" charset="0"/>
                <a:cs typeface="Poppins" pitchFamily="2" charset="77"/>
              </a:rPr>
              <a:t>LOSS</a:t>
            </a:r>
          </a:p>
        </p:txBody>
      </p:sp>
      <p:sp>
        <p:nvSpPr>
          <p:cNvPr id="16" name="Subtitle 2">
            <a:extLst>
              <a:ext uri="{FF2B5EF4-FFF2-40B4-BE49-F238E27FC236}">
                <a16:creationId xmlns:a16="http://schemas.microsoft.com/office/drawing/2014/main" id="{AFE0C48C-5823-DF43-9DB9-8C881E10D440}"/>
              </a:ext>
            </a:extLst>
          </p:cNvPr>
          <p:cNvSpPr txBox="1">
            <a:spLocks/>
          </p:cNvSpPr>
          <p:nvPr/>
        </p:nvSpPr>
        <p:spPr>
          <a:xfrm>
            <a:off x="15750916" y="10604075"/>
            <a:ext cx="580136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values by promoting.</a:t>
            </a:r>
          </a:p>
        </p:txBody>
      </p:sp>
    </p:spTree>
    <p:extLst>
      <p:ext uri="{BB962C8B-B14F-4D97-AF65-F5344CB8AC3E}">
        <p14:creationId xmlns:p14="http://schemas.microsoft.com/office/powerpoint/2010/main" val="938913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04BF9-95DB-714E-825B-90DB2BD52FC7}"/>
              </a:ext>
            </a:extLst>
          </p:cNvPr>
          <p:cNvSpPr txBox="1"/>
          <p:nvPr/>
        </p:nvSpPr>
        <p:spPr>
          <a:xfrm>
            <a:off x="6167810" y="612372"/>
            <a:ext cx="1204207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PROFITS AND LOSSES</a:t>
            </a:r>
          </a:p>
        </p:txBody>
      </p:sp>
      <p:sp>
        <p:nvSpPr>
          <p:cNvPr id="3" name="TextBox 2">
            <a:extLst>
              <a:ext uri="{FF2B5EF4-FFF2-40B4-BE49-F238E27FC236}">
                <a16:creationId xmlns:a16="http://schemas.microsoft.com/office/drawing/2014/main" id="{C63A50EA-1E9D-9B4F-9126-3AB869C5974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43" name="Group 42">
            <a:extLst>
              <a:ext uri="{FF2B5EF4-FFF2-40B4-BE49-F238E27FC236}">
                <a16:creationId xmlns:a16="http://schemas.microsoft.com/office/drawing/2014/main" id="{B76F3D0B-0D9C-2C4C-BEC1-B8952D9E1EB0}"/>
              </a:ext>
            </a:extLst>
          </p:cNvPr>
          <p:cNvGrpSpPr/>
          <p:nvPr/>
        </p:nvGrpSpPr>
        <p:grpSpPr>
          <a:xfrm>
            <a:off x="9320934" y="3326237"/>
            <a:ext cx="5735782" cy="9085810"/>
            <a:chOff x="9320934" y="3326237"/>
            <a:chExt cx="5735782" cy="9085810"/>
          </a:xfrm>
        </p:grpSpPr>
        <p:sp>
          <p:nvSpPr>
            <p:cNvPr id="6" name="Freeform 5">
              <a:extLst>
                <a:ext uri="{FF2B5EF4-FFF2-40B4-BE49-F238E27FC236}">
                  <a16:creationId xmlns:a16="http://schemas.microsoft.com/office/drawing/2014/main" id="{16689CA4-3A99-C645-9717-868C23FF3EAB}"/>
                </a:ext>
              </a:extLst>
            </p:cNvPr>
            <p:cNvSpPr/>
            <p:nvPr/>
          </p:nvSpPr>
          <p:spPr>
            <a:xfrm>
              <a:off x="12188825" y="3326237"/>
              <a:ext cx="2867891" cy="5735782"/>
            </a:xfrm>
            <a:custGeom>
              <a:avLst/>
              <a:gdLst>
                <a:gd name="connsiteX0" fmla="*/ 0 w 2867891"/>
                <a:gd name="connsiteY0" fmla="*/ 0 h 5735782"/>
                <a:gd name="connsiteX1" fmla="*/ 2867891 w 2867891"/>
                <a:gd name="connsiteY1" fmla="*/ 2867891 h 5735782"/>
                <a:gd name="connsiteX2" fmla="*/ 0 w 2867891"/>
                <a:gd name="connsiteY2" fmla="*/ 5735782 h 5735782"/>
              </a:gdLst>
              <a:ahLst/>
              <a:cxnLst>
                <a:cxn ang="0">
                  <a:pos x="connsiteX0" y="connsiteY0"/>
                </a:cxn>
                <a:cxn ang="0">
                  <a:pos x="connsiteX1" y="connsiteY1"/>
                </a:cxn>
                <a:cxn ang="0">
                  <a:pos x="connsiteX2" y="connsiteY2"/>
                </a:cxn>
              </a:cxnLst>
              <a:rect l="l" t="t" r="r" b="b"/>
              <a:pathLst>
                <a:path w="2867891" h="5735782">
                  <a:moveTo>
                    <a:pt x="0" y="0"/>
                  </a:moveTo>
                  <a:cubicBezTo>
                    <a:pt x="1583892" y="0"/>
                    <a:pt x="2867891" y="1283999"/>
                    <a:pt x="2867891" y="2867891"/>
                  </a:cubicBezTo>
                  <a:cubicBezTo>
                    <a:pt x="2867891" y="4451783"/>
                    <a:pt x="1583892" y="5735782"/>
                    <a:pt x="0" y="573578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Freeform 6">
              <a:extLst>
                <a:ext uri="{FF2B5EF4-FFF2-40B4-BE49-F238E27FC236}">
                  <a16:creationId xmlns:a16="http://schemas.microsoft.com/office/drawing/2014/main" id="{DE8E9DC2-D5B3-BF43-A0F2-C4E4B5ADB685}"/>
                </a:ext>
              </a:extLst>
            </p:cNvPr>
            <p:cNvSpPr/>
            <p:nvPr/>
          </p:nvSpPr>
          <p:spPr>
            <a:xfrm rot="10800000">
              <a:off x="9320934" y="6676265"/>
              <a:ext cx="2867891" cy="5735782"/>
            </a:xfrm>
            <a:custGeom>
              <a:avLst/>
              <a:gdLst>
                <a:gd name="connsiteX0" fmla="*/ 0 w 2867891"/>
                <a:gd name="connsiteY0" fmla="*/ 0 h 5735782"/>
                <a:gd name="connsiteX1" fmla="*/ 2867891 w 2867891"/>
                <a:gd name="connsiteY1" fmla="*/ 2867891 h 5735782"/>
                <a:gd name="connsiteX2" fmla="*/ 0 w 2867891"/>
                <a:gd name="connsiteY2" fmla="*/ 5735782 h 5735782"/>
              </a:gdLst>
              <a:ahLst/>
              <a:cxnLst>
                <a:cxn ang="0">
                  <a:pos x="connsiteX0" y="connsiteY0"/>
                </a:cxn>
                <a:cxn ang="0">
                  <a:pos x="connsiteX1" y="connsiteY1"/>
                </a:cxn>
                <a:cxn ang="0">
                  <a:pos x="connsiteX2" y="connsiteY2"/>
                </a:cxn>
              </a:cxnLst>
              <a:rect l="l" t="t" r="r" b="b"/>
              <a:pathLst>
                <a:path w="2867891" h="5735782">
                  <a:moveTo>
                    <a:pt x="0" y="0"/>
                  </a:moveTo>
                  <a:cubicBezTo>
                    <a:pt x="1583892" y="0"/>
                    <a:pt x="2867891" y="1283999"/>
                    <a:pt x="2867891" y="2867891"/>
                  </a:cubicBezTo>
                  <a:cubicBezTo>
                    <a:pt x="2867891" y="4451783"/>
                    <a:pt x="1583892" y="5735782"/>
                    <a:pt x="0" y="57357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Oval 7">
              <a:extLst>
                <a:ext uri="{FF2B5EF4-FFF2-40B4-BE49-F238E27FC236}">
                  <a16:creationId xmlns:a16="http://schemas.microsoft.com/office/drawing/2014/main" id="{6AB33327-6D76-C44C-AE38-21734FBEA858}"/>
                </a:ext>
              </a:extLst>
            </p:cNvPr>
            <p:cNvSpPr/>
            <p:nvPr/>
          </p:nvSpPr>
          <p:spPr>
            <a:xfrm>
              <a:off x="11556686" y="10104895"/>
              <a:ext cx="1264278" cy="12642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Oval 8">
              <a:extLst>
                <a:ext uri="{FF2B5EF4-FFF2-40B4-BE49-F238E27FC236}">
                  <a16:creationId xmlns:a16="http://schemas.microsoft.com/office/drawing/2014/main" id="{BAF0077F-31AB-6F4C-B55B-C52DFDB5DDB2}"/>
                </a:ext>
              </a:extLst>
            </p:cNvPr>
            <p:cNvSpPr/>
            <p:nvPr/>
          </p:nvSpPr>
          <p:spPr>
            <a:xfrm>
              <a:off x="11556686" y="4369112"/>
              <a:ext cx="1264278" cy="12642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Freeform 359">
              <a:extLst>
                <a:ext uri="{FF2B5EF4-FFF2-40B4-BE49-F238E27FC236}">
                  <a16:creationId xmlns:a16="http://schemas.microsoft.com/office/drawing/2014/main" id="{BF61C62A-9ADD-1D40-BA31-2AAEC5F62C6E}"/>
                </a:ext>
              </a:extLst>
            </p:cNvPr>
            <p:cNvSpPr>
              <a:spLocks noChangeAspect="1"/>
            </p:cNvSpPr>
            <p:nvPr/>
          </p:nvSpPr>
          <p:spPr bwMode="auto">
            <a:xfrm>
              <a:off x="11839127" y="10698626"/>
              <a:ext cx="691332" cy="76814"/>
            </a:xfrm>
            <a:custGeom>
              <a:avLst/>
              <a:gdLst>
                <a:gd name="T0" fmla="*/ 2147483646 w 509"/>
                <a:gd name="T1" fmla="*/ 2147483646 h 56"/>
                <a:gd name="T2" fmla="*/ 2147483646 w 509"/>
                <a:gd name="T3" fmla="*/ 2147483646 h 56"/>
                <a:gd name="T4" fmla="*/ 2147483646 w 509"/>
                <a:gd name="T5" fmla="*/ 2147483646 h 56"/>
                <a:gd name="T6" fmla="*/ 0 w 509"/>
                <a:gd name="T7" fmla="*/ 2147483646 h 56"/>
                <a:gd name="T8" fmla="*/ 0 w 509"/>
                <a:gd name="T9" fmla="*/ 2147483646 h 56"/>
                <a:gd name="T10" fmla="*/ 2147483646 w 509"/>
                <a:gd name="T11" fmla="*/ 0 h 56"/>
                <a:gd name="T12" fmla="*/ 2147483646 w 509"/>
                <a:gd name="T13" fmla="*/ 0 h 56"/>
                <a:gd name="T14" fmla="*/ 2147483646 w 509"/>
                <a:gd name="T15" fmla="*/ 0 h 56"/>
                <a:gd name="T16" fmla="*/ 2147483646 w 509"/>
                <a:gd name="T17" fmla="*/ 2147483646 h 56"/>
                <a:gd name="T18" fmla="*/ 2147483646 w 509"/>
                <a:gd name="T19" fmla="*/ 2147483646 h 56"/>
                <a:gd name="T20" fmla="*/ 2147483646 w 509"/>
                <a:gd name="T21" fmla="*/ 2147483646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9" h="56">
                  <a:moveTo>
                    <a:pt x="481" y="55"/>
                  </a:moveTo>
                  <a:lnTo>
                    <a:pt x="27" y="55"/>
                  </a:lnTo>
                  <a:cubicBezTo>
                    <a:pt x="12" y="55"/>
                    <a:pt x="0" y="42"/>
                    <a:pt x="0" y="27"/>
                  </a:cubicBezTo>
                  <a:cubicBezTo>
                    <a:pt x="0" y="12"/>
                    <a:pt x="12" y="0"/>
                    <a:pt x="27" y="0"/>
                  </a:cubicBezTo>
                  <a:lnTo>
                    <a:pt x="481" y="0"/>
                  </a:lnTo>
                  <a:cubicBezTo>
                    <a:pt x="495" y="0"/>
                    <a:pt x="508" y="12"/>
                    <a:pt x="508" y="27"/>
                  </a:cubicBezTo>
                  <a:cubicBezTo>
                    <a:pt x="508" y="42"/>
                    <a:pt x="495" y="55"/>
                    <a:pt x="481" y="55"/>
                  </a:cubicBezTo>
                </a:path>
              </a:pathLst>
            </a:custGeom>
            <a:solidFill>
              <a:schemeClr val="accent4"/>
            </a:solidFill>
            <a:ln>
              <a:noFill/>
            </a:ln>
          </p:spPr>
          <p:txBody>
            <a:bodyPr wrap="none" anchor="ctr"/>
            <a:lstStyle/>
            <a:p>
              <a:endParaRPr lang="en-US" dirty="0">
                <a:latin typeface="Lato Light" panose="020F0502020204030203" pitchFamily="34" charset="0"/>
              </a:endParaRPr>
            </a:p>
          </p:txBody>
        </p:sp>
        <p:sp>
          <p:nvSpPr>
            <p:cNvPr id="11" name="Freeform 660">
              <a:extLst>
                <a:ext uri="{FF2B5EF4-FFF2-40B4-BE49-F238E27FC236}">
                  <a16:creationId xmlns:a16="http://schemas.microsoft.com/office/drawing/2014/main" id="{84648624-4171-3644-B31E-2C7502E32D8E}"/>
                </a:ext>
              </a:extLst>
            </p:cNvPr>
            <p:cNvSpPr>
              <a:spLocks noChangeAspect="1"/>
            </p:cNvSpPr>
            <p:nvPr/>
          </p:nvSpPr>
          <p:spPr bwMode="auto">
            <a:xfrm>
              <a:off x="11847190" y="4655585"/>
              <a:ext cx="691330" cy="691330"/>
            </a:xfrm>
            <a:custGeom>
              <a:avLst/>
              <a:gdLst>
                <a:gd name="T0" fmla="*/ 1712089 w 182205"/>
                <a:gd name="T1" fmla="*/ 0 h 182204"/>
                <a:gd name="T2" fmla="*/ 1903080 w 182205"/>
                <a:gd name="T3" fmla="*/ 177915 h 182204"/>
                <a:gd name="T4" fmla="*/ 1903080 w 182205"/>
                <a:gd name="T5" fmla="*/ 1516580 h 182204"/>
                <a:gd name="T6" fmla="*/ 3186516 w 182205"/>
                <a:gd name="T7" fmla="*/ 1516580 h 182204"/>
                <a:gd name="T8" fmla="*/ 3372404 w 182205"/>
                <a:gd name="T9" fmla="*/ 1699398 h 182204"/>
                <a:gd name="T10" fmla="*/ 3186516 w 182205"/>
                <a:gd name="T11" fmla="*/ 1888972 h 182204"/>
                <a:gd name="T12" fmla="*/ 1903080 w 182205"/>
                <a:gd name="T13" fmla="*/ 1888972 h 182204"/>
                <a:gd name="T14" fmla="*/ 1903080 w 182205"/>
                <a:gd name="T15" fmla="*/ 3169474 h 182204"/>
                <a:gd name="T16" fmla="*/ 1712089 w 182205"/>
                <a:gd name="T17" fmla="*/ 3347389 h 182204"/>
                <a:gd name="T18" fmla="*/ 1527904 w 182205"/>
                <a:gd name="T19" fmla="*/ 3169474 h 182204"/>
                <a:gd name="T20" fmla="*/ 1527904 w 182205"/>
                <a:gd name="T21" fmla="*/ 1888972 h 182204"/>
                <a:gd name="T22" fmla="*/ 179241 w 182205"/>
                <a:gd name="T23" fmla="*/ 1888972 h 182204"/>
                <a:gd name="T24" fmla="*/ 0 w 182205"/>
                <a:gd name="T25" fmla="*/ 1699398 h 182204"/>
                <a:gd name="T26" fmla="*/ 179241 w 182205"/>
                <a:gd name="T27" fmla="*/ 1516580 h 182204"/>
                <a:gd name="T28" fmla="*/ 1527904 w 182205"/>
                <a:gd name="T29" fmla="*/ 1516580 h 182204"/>
                <a:gd name="T30" fmla="*/ 1527904 w 182205"/>
                <a:gd name="T31" fmla="*/ 177915 h 182204"/>
                <a:gd name="T32" fmla="*/ 1712089 w 182205"/>
                <a:gd name="T33" fmla="*/ 0 h 1822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2205" h="182204">
                  <a:moveTo>
                    <a:pt x="92501" y="0"/>
                  </a:moveTo>
                  <a:cubicBezTo>
                    <a:pt x="98029" y="0"/>
                    <a:pt x="102820" y="4304"/>
                    <a:pt x="102820" y="9684"/>
                  </a:cubicBezTo>
                  <a:lnTo>
                    <a:pt x="102820" y="82550"/>
                  </a:lnTo>
                  <a:lnTo>
                    <a:pt x="172162" y="82550"/>
                  </a:lnTo>
                  <a:cubicBezTo>
                    <a:pt x="177901" y="82550"/>
                    <a:pt x="182205" y="86973"/>
                    <a:pt x="182205" y="92501"/>
                  </a:cubicBezTo>
                  <a:cubicBezTo>
                    <a:pt x="182205" y="98029"/>
                    <a:pt x="177901" y="102820"/>
                    <a:pt x="172162" y="102820"/>
                  </a:cubicBezTo>
                  <a:lnTo>
                    <a:pt x="102820" y="102820"/>
                  </a:lnTo>
                  <a:lnTo>
                    <a:pt x="102820" y="172520"/>
                  </a:lnTo>
                  <a:cubicBezTo>
                    <a:pt x="102820" y="177900"/>
                    <a:pt x="98029" y="182204"/>
                    <a:pt x="92501" y="182204"/>
                  </a:cubicBezTo>
                  <a:cubicBezTo>
                    <a:pt x="86973" y="182204"/>
                    <a:pt x="82550" y="177900"/>
                    <a:pt x="82550" y="172520"/>
                  </a:cubicBezTo>
                  <a:lnTo>
                    <a:pt x="82550" y="102820"/>
                  </a:lnTo>
                  <a:lnTo>
                    <a:pt x="9684" y="102820"/>
                  </a:lnTo>
                  <a:cubicBezTo>
                    <a:pt x="4304" y="102820"/>
                    <a:pt x="0" y="98029"/>
                    <a:pt x="0" y="92501"/>
                  </a:cubicBezTo>
                  <a:cubicBezTo>
                    <a:pt x="0" y="86973"/>
                    <a:pt x="4304" y="82550"/>
                    <a:pt x="9684" y="82550"/>
                  </a:cubicBezTo>
                  <a:lnTo>
                    <a:pt x="82550" y="82550"/>
                  </a:lnTo>
                  <a:lnTo>
                    <a:pt x="82550" y="9684"/>
                  </a:lnTo>
                  <a:cubicBezTo>
                    <a:pt x="82550" y="4304"/>
                    <a:pt x="86973" y="0"/>
                    <a:pt x="92501" y="0"/>
                  </a:cubicBezTo>
                  <a:close/>
                </a:path>
              </a:pathLst>
            </a:custGeom>
            <a:solidFill>
              <a:schemeClr val="accent1"/>
            </a:solidFill>
            <a:ln>
              <a:noFill/>
            </a:ln>
          </p:spPr>
          <p:txBody>
            <a:bodyPr anchor="ctr"/>
            <a:lstStyle/>
            <a:p>
              <a:endParaRPr lang="en-US" dirty="0">
                <a:latin typeface="Lato Light" panose="020F0502020204030203" pitchFamily="34" charset="0"/>
              </a:endParaRPr>
            </a:p>
          </p:txBody>
        </p:sp>
        <p:grpSp>
          <p:nvGrpSpPr>
            <p:cNvPr id="16" name="Group 15">
              <a:extLst>
                <a:ext uri="{FF2B5EF4-FFF2-40B4-BE49-F238E27FC236}">
                  <a16:creationId xmlns:a16="http://schemas.microsoft.com/office/drawing/2014/main" id="{D53B5BF8-2F53-D347-8D45-463A813F1959}"/>
                </a:ext>
              </a:extLst>
            </p:cNvPr>
            <p:cNvGrpSpPr/>
            <p:nvPr/>
          </p:nvGrpSpPr>
          <p:grpSpPr>
            <a:xfrm>
              <a:off x="11685130" y="7331590"/>
              <a:ext cx="1007389" cy="1084882"/>
              <a:chOff x="11685130" y="7309560"/>
              <a:chExt cx="1007389" cy="1084882"/>
            </a:xfrm>
          </p:grpSpPr>
          <p:sp>
            <p:nvSpPr>
              <p:cNvPr id="14" name="Right Arrow 13">
                <a:extLst>
                  <a:ext uri="{FF2B5EF4-FFF2-40B4-BE49-F238E27FC236}">
                    <a16:creationId xmlns:a16="http://schemas.microsoft.com/office/drawing/2014/main" id="{07841131-39B0-3749-B23C-330AC142545F}"/>
                  </a:ext>
                </a:extLst>
              </p:cNvPr>
              <p:cNvSpPr/>
              <p:nvPr/>
            </p:nvSpPr>
            <p:spPr>
              <a:xfrm>
                <a:off x="11685130" y="7309560"/>
                <a:ext cx="1007389" cy="54244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Left Arrow 14">
                <a:extLst>
                  <a:ext uri="{FF2B5EF4-FFF2-40B4-BE49-F238E27FC236}">
                    <a16:creationId xmlns:a16="http://schemas.microsoft.com/office/drawing/2014/main" id="{E9C1DEDF-077D-4742-B737-31921B66EC5B}"/>
                  </a:ext>
                </a:extLst>
              </p:cNvPr>
              <p:cNvSpPr/>
              <p:nvPr/>
            </p:nvSpPr>
            <p:spPr>
              <a:xfrm>
                <a:off x="11685130" y="7852001"/>
                <a:ext cx="1007389" cy="542441"/>
              </a:xfrm>
              <a:prstGeom prst="lef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23" name="Group 22">
              <a:extLst>
                <a:ext uri="{FF2B5EF4-FFF2-40B4-BE49-F238E27FC236}">
                  <a16:creationId xmlns:a16="http://schemas.microsoft.com/office/drawing/2014/main" id="{C9BBE89F-ACE0-104B-A343-5B0963779C2F}"/>
                </a:ext>
              </a:extLst>
            </p:cNvPr>
            <p:cNvGrpSpPr/>
            <p:nvPr/>
          </p:nvGrpSpPr>
          <p:grpSpPr>
            <a:xfrm>
              <a:off x="12813093" y="5817114"/>
              <a:ext cx="1619354" cy="1715644"/>
              <a:chOff x="12813093" y="5468452"/>
              <a:chExt cx="1619354" cy="1715644"/>
            </a:xfrm>
          </p:grpSpPr>
          <p:sp>
            <p:nvSpPr>
              <p:cNvPr id="18" name="Freeform 721">
                <a:extLst>
                  <a:ext uri="{FF2B5EF4-FFF2-40B4-BE49-F238E27FC236}">
                    <a16:creationId xmlns:a16="http://schemas.microsoft.com/office/drawing/2014/main" id="{D50126FA-C7CE-F040-8E56-F3E52B5EF3C4}"/>
                  </a:ext>
                </a:extLst>
              </p:cNvPr>
              <p:cNvSpPr>
                <a:spLocks noChangeAspect="1"/>
              </p:cNvSpPr>
              <p:nvPr/>
            </p:nvSpPr>
            <p:spPr bwMode="auto">
              <a:xfrm>
                <a:off x="13106792" y="6168433"/>
                <a:ext cx="1031957" cy="1015663"/>
              </a:xfrm>
              <a:custGeom>
                <a:avLst/>
                <a:gdLst>
                  <a:gd name="T0" fmla="*/ 173638 w 177454"/>
                  <a:gd name="T1" fmla="*/ 2163188 h 174268"/>
                  <a:gd name="T2" fmla="*/ 347252 w 177454"/>
                  <a:gd name="T3" fmla="*/ 2344807 h 174268"/>
                  <a:gd name="T4" fmla="*/ 347252 w 177454"/>
                  <a:gd name="T5" fmla="*/ 3071268 h 174268"/>
                  <a:gd name="T6" fmla="*/ 173638 w 177454"/>
                  <a:gd name="T7" fmla="*/ 3252891 h 174268"/>
                  <a:gd name="T8" fmla="*/ 0 w 177454"/>
                  <a:gd name="T9" fmla="*/ 3071268 h 174268"/>
                  <a:gd name="T10" fmla="*/ 0 w 177454"/>
                  <a:gd name="T11" fmla="*/ 2344807 h 174268"/>
                  <a:gd name="T12" fmla="*/ 173638 w 177454"/>
                  <a:gd name="T13" fmla="*/ 2163188 h 174268"/>
                  <a:gd name="T14" fmla="*/ 1175776 w 177454"/>
                  <a:gd name="T15" fmla="*/ 1451998 h 174268"/>
                  <a:gd name="T16" fmla="*/ 1349397 w 177454"/>
                  <a:gd name="T17" fmla="*/ 1632092 h 174268"/>
                  <a:gd name="T18" fmla="*/ 1349397 w 177454"/>
                  <a:gd name="T19" fmla="*/ 3072852 h 174268"/>
                  <a:gd name="T20" fmla="*/ 1175776 w 177454"/>
                  <a:gd name="T21" fmla="*/ 3252949 h 174268"/>
                  <a:gd name="T22" fmla="*/ 1002145 w 177454"/>
                  <a:gd name="T23" fmla="*/ 3072852 h 174268"/>
                  <a:gd name="T24" fmla="*/ 1002145 w 177454"/>
                  <a:gd name="T25" fmla="*/ 1632092 h 174268"/>
                  <a:gd name="T26" fmla="*/ 1175776 w 177454"/>
                  <a:gd name="T27" fmla="*/ 1451998 h 174268"/>
                  <a:gd name="T28" fmla="*/ 2118978 w 177454"/>
                  <a:gd name="T29" fmla="*/ 711190 h 174268"/>
                  <a:gd name="T30" fmla="*/ 2292591 w 177454"/>
                  <a:gd name="T31" fmla="*/ 892740 h 174268"/>
                  <a:gd name="T32" fmla="*/ 2292591 w 177454"/>
                  <a:gd name="T33" fmla="*/ 3071343 h 174268"/>
                  <a:gd name="T34" fmla="*/ 2118978 w 177454"/>
                  <a:gd name="T35" fmla="*/ 3252891 h 174268"/>
                  <a:gd name="T36" fmla="*/ 1945340 w 177454"/>
                  <a:gd name="T37" fmla="*/ 3071343 h 174268"/>
                  <a:gd name="T38" fmla="*/ 1945340 w 177454"/>
                  <a:gd name="T39" fmla="*/ 892740 h 174268"/>
                  <a:gd name="T40" fmla="*/ 2118978 w 177454"/>
                  <a:gd name="T41" fmla="*/ 711190 h 174268"/>
                  <a:gd name="T42" fmla="*/ 3121116 w 177454"/>
                  <a:gd name="T43" fmla="*/ 0 h 174268"/>
                  <a:gd name="T44" fmla="*/ 3294754 w 177454"/>
                  <a:gd name="T45" fmla="*/ 180728 h 174268"/>
                  <a:gd name="T46" fmla="*/ 3294754 w 177454"/>
                  <a:gd name="T47" fmla="*/ 3072203 h 174268"/>
                  <a:gd name="T48" fmla="*/ 3121116 w 177454"/>
                  <a:gd name="T49" fmla="*/ 3252932 h 174268"/>
                  <a:gd name="T50" fmla="*/ 2947478 w 177454"/>
                  <a:gd name="T51" fmla="*/ 3072203 h 174268"/>
                  <a:gd name="T52" fmla="*/ 2947478 w 177454"/>
                  <a:gd name="T53" fmla="*/ 180728 h 174268"/>
                  <a:gd name="T54" fmla="*/ 3121116 w 177454"/>
                  <a:gd name="T55" fmla="*/ 0 h 1742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454" h="174268">
                    <a:moveTo>
                      <a:pt x="9352" y="115887"/>
                    </a:moveTo>
                    <a:cubicBezTo>
                      <a:pt x="14547" y="115887"/>
                      <a:pt x="18703" y="120212"/>
                      <a:pt x="18703" y="125617"/>
                    </a:cubicBezTo>
                    <a:lnTo>
                      <a:pt x="18703" y="164535"/>
                    </a:lnTo>
                    <a:cubicBezTo>
                      <a:pt x="18703" y="169941"/>
                      <a:pt x="14547" y="174265"/>
                      <a:pt x="9352" y="174265"/>
                    </a:cubicBezTo>
                    <a:cubicBezTo>
                      <a:pt x="4156" y="174265"/>
                      <a:pt x="0" y="169941"/>
                      <a:pt x="0" y="164535"/>
                    </a:cubicBezTo>
                    <a:lnTo>
                      <a:pt x="0" y="125617"/>
                    </a:lnTo>
                    <a:cubicBezTo>
                      <a:pt x="0" y="120212"/>
                      <a:pt x="4156" y="115887"/>
                      <a:pt x="9352" y="115887"/>
                    </a:cubicBezTo>
                    <a:close/>
                    <a:moveTo>
                      <a:pt x="63327" y="77787"/>
                    </a:moveTo>
                    <a:cubicBezTo>
                      <a:pt x="68176" y="77787"/>
                      <a:pt x="72678" y="82075"/>
                      <a:pt x="72678" y="87435"/>
                    </a:cubicBezTo>
                    <a:lnTo>
                      <a:pt x="72678" y="164620"/>
                    </a:lnTo>
                    <a:cubicBezTo>
                      <a:pt x="72678" y="169980"/>
                      <a:pt x="68176" y="174268"/>
                      <a:pt x="63327" y="174268"/>
                    </a:cubicBezTo>
                    <a:cubicBezTo>
                      <a:pt x="58131" y="174268"/>
                      <a:pt x="53975" y="169980"/>
                      <a:pt x="53975" y="164620"/>
                    </a:cubicBezTo>
                    <a:lnTo>
                      <a:pt x="53975" y="87435"/>
                    </a:lnTo>
                    <a:cubicBezTo>
                      <a:pt x="53975" y="82075"/>
                      <a:pt x="58131" y="77787"/>
                      <a:pt x="63327" y="77787"/>
                    </a:cubicBezTo>
                    <a:close/>
                    <a:moveTo>
                      <a:pt x="114127" y="38100"/>
                    </a:moveTo>
                    <a:cubicBezTo>
                      <a:pt x="119322" y="38100"/>
                      <a:pt x="123478" y="42423"/>
                      <a:pt x="123478" y="47826"/>
                    </a:cubicBezTo>
                    <a:lnTo>
                      <a:pt x="123478" y="164539"/>
                    </a:lnTo>
                    <a:cubicBezTo>
                      <a:pt x="123478" y="169942"/>
                      <a:pt x="119322" y="174265"/>
                      <a:pt x="114127" y="174265"/>
                    </a:cubicBezTo>
                    <a:cubicBezTo>
                      <a:pt x="108931" y="174265"/>
                      <a:pt x="104775" y="169942"/>
                      <a:pt x="104775" y="164539"/>
                    </a:cubicBezTo>
                    <a:lnTo>
                      <a:pt x="104775" y="47826"/>
                    </a:lnTo>
                    <a:cubicBezTo>
                      <a:pt x="104775" y="42423"/>
                      <a:pt x="108931" y="38100"/>
                      <a:pt x="114127" y="38100"/>
                    </a:cubicBezTo>
                    <a:close/>
                    <a:moveTo>
                      <a:pt x="168102" y="0"/>
                    </a:moveTo>
                    <a:cubicBezTo>
                      <a:pt x="172951" y="0"/>
                      <a:pt x="177454" y="4303"/>
                      <a:pt x="177454" y="9682"/>
                    </a:cubicBezTo>
                    <a:lnTo>
                      <a:pt x="177454" y="164585"/>
                    </a:lnTo>
                    <a:cubicBezTo>
                      <a:pt x="177454" y="169964"/>
                      <a:pt x="172951" y="174267"/>
                      <a:pt x="168102" y="174267"/>
                    </a:cubicBezTo>
                    <a:cubicBezTo>
                      <a:pt x="162907" y="174267"/>
                      <a:pt x="158750" y="169964"/>
                      <a:pt x="158750" y="164585"/>
                    </a:cubicBezTo>
                    <a:lnTo>
                      <a:pt x="158750" y="9682"/>
                    </a:lnTo>
                    <a:cubicBezTo>
                      <a:pt x="158750" y="4303"/>
                      <a:pt x="162907" y="0"/>
                      <a:pt x="168102"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28A9A48A-32A7-524C-8054-6F2062F5073D}"/>
                  </a:ext>
                </a:extLst>
              </p:cNvPr>
              <p:cNvSpPr txBox="1"/>
              <p:nvPr/>
            </p:nvSpPr>
            <p:spPr>
              <a:xfrm>
                <a:off x="12813093" y="5468452"/>
                <a:ext cx="1619354"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PROFIT</a:t>
                </a:r>
              </a:p>
            </p:txBody>
          </p:sp>
        </p:grpSp>
        <p:grpSp>
          <p:nvGrpSpPr>
            <p:cNvPr id="22" name="Group 21">
              <a:extLst>
                <a:ext uri="{FF2B5EF4-FFF2-40B4-BE49-F238E27FC236}">
                  <a16:creationId xmlns:a16="http://schemas.microsoft.com/office/drawing/2014/main" id="{9B23B6BB-3CFF-5546-8DF0-708640D352B2}"/>
                </a:ext>
              </a:extLst>
            </p:cNvPr>
            <p:cNvGrpSpPr/>
            <p:nvPr/>
          </p:nvGrpSpPr>
          <p:grpSpPr>
            <a:xfrm>
              <a:off x="10164274" y="8207847"/>
              <a:ext cx="1205779" cy="1708343"/>
              <a:chOff x="10164274" y="7861507"/>
              <a:chExt cx="1205779" cy="1708343"/>
            </a:xfrm>
          </p:grpSpPr>
          <p:sp>
            <p:nvSpPr>
              <p:cNvPr id="19" name="Freeform 722">
                <a:extLst>
                  <a:ext uri="{FF2B5EF4-FFF2-40B4-BE49-F238E27FC236}">
                    <a16:creationId xmlns:a16="http://schemas.microsoft.com/office/drawing/2014/main" id="{06679D66-98DB-9B4B-946C-FE9666C563D7}"/>
                  </a:ext>
                </a:extLst>
              </p:cNvPr>
              <p:cNvSpPr>
                <a:spLocks noChangeAspect="1"/>
              </p:cNvSpPr>
              <p:nvPr/>
            </p:nvSpPr>
            <p:spPr bwMode="auto">
              <a:xfrm>
                <a:off x="10232111" y="8554187"/>
                <a:ext cx="1045536" cy="1015663"/>
              </a:xfrm>
              <a:custGeom>
                <a:avLst/>
                <a:gdLst>
                  <a:gd name="T0" fmla="*/ 3155690 w 179020"/>
                  <a:gd name="T1" fmla="*/ 2163188 h 174268"/>
                  <a:gd name="T2" fmla="*/ 3341431 w 179020"/>
                  <a:gd name="T3" fmla="*/ 2344807 h 174268"/>
                  <a:gd name="T4" fmla="*/ 3341431 w 179020"/>
                  <a:gd name="T5" fmla="*/ 3071268 h 174268"/>
                  <a:gd name="T6" fmla="*/ 3155690 w 179020"/>
                  <a:gd name="T7" fmla="*/ 3252891 h 174268"/>
                  <a:gd name="T8" fmla="*/ 2963090 w 179020"/>
                  <a:gd name="T9" fmla="*/ 3071268 h 174268"/>
                  <a:gd name="T10" fmla="*/ 2963090 w 179020"/>
                  <a:gd name="T11" fmla="*/ 2344807 h 174268"/>
                  <a:gd name="T12" fmla="*/ 3155690 w 179020"/>
                  <a:gd name="T13" fmla="*/ 2163188 h 174268"/>
                  <a:gd name="T14" fmla="*/ 2171000 w 179020"/>
                  <a:gd name="T15" fmla="*/ 1451998 h 174268"/>
                  <a:gd name="T16" fmla="*/ 2363599 w 179020"/>
                  <a:gd name="T17" fmla="*/ 1632092 h 174268"/>
                  <a:gd name="T18" fmla="*/ 2363599 w 179020"/>
                  <a:gd name="T19" fmla="*/ 3072852 h 174268"/>
                  <a:gd name="T20" fmla="*/ 2171000 w 179020"/>
                  <a:gd name="T21" fmla="*/ 3252949 h 174268"/>
                  <a:gd name="T22" fmla="*/ 1985275 w 179020"/>
                  <a:gd name="T23" fmla="*/ 3072852 h 174268"/>
                  <a:gd name="T24" fmla="*/ 1985275 w 179020"/>
                  <a:gd name="T25" fmla="*/ 1632092 h 174268"/>
                  <a:gd name="T26" fmla="*/ 2171000 w 179020"/>
                  <a:gd name="T27" fmla="*/ 1451998 h 174268"/>
                  <a:gd name="T28" fmla="*/ 1193185 w 179020"/>
                  <a:gd name="T29" fmla="*/ 711190 h 174268"/>
                  <a:gd name="T30" fmla="*/ 1385795 w 179020"/>
                  <a:gd name="T31" fmla="*/ 892740 h 174268"/>
                  <a:gd name="T32" fmla="*/ 1385795 w 179020"/>
                  <a:gd name="T33" fmla="*/ 3071343 h 174268"/>
                  <a:gd name="T34" fmla="*/ 1193185 w 179020"/>
                  <a:gd name="T35" fmla="*/ 3252891 h 174268"/>
                  <a:gd name="T36" fmla="*/ 1007447 w 179020"/>
                  <a:gd name="T37" fmla="*/ 3071343 h 174268"/>
                  <a:gd name="T38" fmla="*/ 1007447 w 179020"/>
                  <a:gd name="T39" fmla="*/ 892740 h 174268"/>
                  <a:gd name="T40" fmla="*/ 1193185 w 179020"/>
                  <a:gd name="T41" fmla="*/ 711190 h 174268"/>
                  <a:gd name="T42" fmla="*/ 174558 w 179020"/>
                  <a:gd name="T43" fmla="*/ 0 h 174268"/>
                  <a:gd name="T44" fmla="*/ 349115 w 179020"/>
                  <a:gd name="T45" fmla="*/ 180728 h 174268"/>
                  <a:gd name="T46" fmla="*/ 349115 w 179020"/>
                  <a:gd name="T47" fmla="*/ 3072203 h 174268"/>
                  <a:gd name="T48" fmla="*/ 174558 w 179020"/>
                  <a:gd name="T49" fmla="*/ 3252932 h 174268"/>
                  <a:gd name="T50" fmla="*/ 0 w 179020"/>
                  <a:gd name="T51" fmla="*/ 3072203 h 174268"/>
                  <a:gd name="T52" fmla="*/ 0 w 179020"/>
                  <a:gd name="T53" fmla="*/ 180728 h 174268"/>
                  <a:gd name="T54" fmla="*/ 174558 w 179020"/>
                  <a:gd name="T55" fmla="*/ 0 h 1742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9020" h="174268">
                    <a:moveTo>
                      <a:pt x="169069" y="115887"/>
                    </a:moveTo>
                    <a:cubicBezTo>
                      <a:pt x="174597" y="115887"/>
                      <a:pt x="179020" y="120212"/>
                      <a:pt x="179020" y="125617"/>
                    </a:cubicBezTo>
                    <a:lnTo>
                      <a:pt x="179020" y="164535"/>
                    </a:lnTo>
                    <a:cubicBezTo>
                      <a:pt x="179020" y="169941"/>
                      <a:pt x="174597" y="174265"/>
                      <a:pt x="169069" y="174265"/>
                    </a:cubicBezTo>
                    <a:cubicBezTo>
                      <a:pt x="163541" y="174265"/>
                      <a:pt x="158750" y="169941"/>
                      <a:pt x="158750" y="164535"/>
                    </a:cubicBezTo>
                    <a:lnTo>
                      <a:pt x="158750" y="125617"/>
                    </a:lnTo>
                    <a:cubicBezTo>
                      <a:pt x="158750" y="120212"/>
                      <a:pt x="163541" y="115887"/>
                      <a:pt x="169069" y="115887"/>
                    </a:cubicBezTo>
                    <a:close/>
                    <a:moveTo>
                      <a:pt x="116313" y="77787"/>
                    </a:moveTo>
                    <a:cubicBezTo>
                      <a:pt x="121841" y="77787"/>
                      <a:pt x="126632" y="82075"/>
                      <a:pt x="126632" y="87435"/>
                    </a:cubicBezTo>
                    <a:lnTo>
                      <a:pt x="126632" y="164620"/>
                    </a:lnTo>
                    <a:cubicBezTo>
                      <a:pt x="126632" y="169980"/>
                      <a:pt x="121841" y="174268"/>
                      <a:pt x="116313" y="174268"/>
                    </a:cubicBezTo>
                    <a:cubicBezTo>
                      <a:pt x="110785" y="174268"/>
                      <a:pt x="106363" y="169980"/>
                      <a:pt x="106363" y="164620"/>
                    </a:cubicBezTo>
                    <a:lnTo>
                      <a:pt x="106363" y="87435"/>
                    </a:lnTo>
                    <a:cubicBezTo>
                      <a:pt x="106363" y="82075"/>
                      <a:pt x="110785" y="77787"/>
                      <a:pt x="116313" y="77787"/>
                    </a:cubicBezTo>
                    <a:close/>
                    <a:moveTo>
                      <a:pt x="63926" y="38100"/>
                    </a:moveTo>
                    <a:cubicBezTo>
                      <a:pt x="69822" y="38100"/>
                      <a:pt x="74245" y="42423"/>
                      <a:pt x="74245" y="47826"/>
                    </a:cubicBezTo>
                    <a:lnTo>
                      <a:pt x="74245" y="164539"/>
                    </a:lnTo>
                    <a:cubicBezTo>
                      <a:pt x="74245" y="169942"/>
                      <a:pt x="69822" y="174265"/>
                      <a:pt x="63926" y="174265"/>
                    </a:cubicBezTo>
                    <a:cubicBezTo>
                      <a:pt x="58766" y="174265"/>
                      <a:pt x="53975" y="169942"/>
                      <a:pt x="53975" y="164539"/>
                    </a:cubicBezTo>
                    <a:lnTo>
                      <a:pt x="53975" y="47826"/>
                    </a:lnTo>
                    <a:cubicBezTo>
                      <a:pt x="53975" y="42423"/>
                      <a:pt x="58766" y="38100"/>
                      <a:pt x="63926" y="38100"/>
                    </a:cubicBezTo>
                    <a:close/>
                    <a:moveTo>
                      <a:pt x="9352" y="0"/>
                    </a:moveTo>
                    <a:cubicBezTo>
                      <a:pt x="14548" y="0"/>
                      <a:pt x="18704" y="4303"/>
                      <a:pt x="18704" y="9682"/>
                    </a:cubicBezTo>
                    <a:lnTo>
                      <a:pt x="18704" y="164585"/>
                    </a:lnTo>
                    <a:cubicBezTo>
                      <a:pt x="18704" y="169964"/>
                      <a:pt x="14548" y="174267"/>
                      <a:pt x="9352" y="174267"/>
                    </a:cubicBezTo>
                    <a:cubicBezTo>
                      <a:pt x="4157" y="174267"/>
                      <a:pt x="0" y="169964"/>
                      <a:pt x="0" y="164585"/>
                    </a:cubicBezTo>
                    <a:lnTo>
                      <a:pt x="0" y="9682"/>
                    </a:lnTo>
                    <a:cubicBezTo>
                      <a:pt x="0" y="4303"/>
                      <a:pt x="4157" y="0"/>
                      <a:pt x="9352"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21" name="TextBox 20">
                <a:extLst>
                  <a:ext uri="{FF2B5EF4-FFF2-40B4-BE49-F238E27FC236}">
                    <a16:creationId xmlns:a16="http://schemas.microsoft.com/office/drawing/2014/main" id="{C304415C-929A-9141-A143-01B1FBF8CF81}"/>
                  </a:ext>
                </a:extLst>
              </p:cNvPr>
              <p:cNvSpPr txBox="1"/>
              <p:nvPr/>
            </p:nvSpPr>
            <p:spPr>
              <a:xfrm>
                <a:off x="10164274" y="7861507"/>
                <a:ext cx="1205779"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LOSS</a:t>
                </a:r>
              </a:p>
            </p:txBody>
          </p:sp>
        </p:grpSp>
      </p:grpSp>
      <p:sp>
        <p:nvSpPr>
          <p:cNvPr id="24" name="Freeform 752">
            <a:extLst>
              <a:ext uri="{FF2B5EF4-FFF2-40B4-BE49-F238E27FC236}">
                <a16:creationId xmlns:a16="http://schemas.microsoft.com/office/drawing/2014/main" id="{BB2602E7-2043-FD47-ADF8-668574B6AD1C}"/>
              </a:ext>
            </a:extLst>
          </p:cNvPr>
          <p:cNvSpPr>
            <a:spLocks noChangeAspect="1"/>
          </p:cNvSpPr>
          <p:nvPr/>
        </p:nvSpPr>
        <p:spPr bwMode="auto">
          <a:xfrm>
            <a:off x="13825218" y="9471249"/>
            <a:ext cx="727498" cy="733024"/>
          </a:xfrm>
          <a:custGeom>
            <a:avLst/>
            <a:gdLst>
              <a:gd name="T0" fmla="*/ 296233 w 183791"/>
              <a:gd name="T1" fmla="*/ 522004 h 185381"/>
              <a:gd name="T2" fmla="*/ 265898 w 183791"/>
              <a:gd name="T3" fmla="*/ 565846 h 185381"/>
              <a:gd name="T4" fmla="*/ 354472 w 183791"/>
              <a:gd name="T5" fmla="*/ 563410 h 185381"/>
              <a:gd name="T6" fmla="*/ 324138 w 183791"/>
              <a:gd name="T7" fmla="*/ 511128 h 185381"/>
              <a:gd name="T8" fmla="*/ 296233 w 183791"/>
              <a:gd name="T9" fmla="*/ 508460 h 185381"/>
              <a:gd name="T10" fmla="*/ 343644 w 183791"/>
              <a:gd name="T11" fmla="*/ 198410 h 185381"/>
              <a:gd name="T12" fmla="*/ 363338 w 183791"/>
              <a:gd name="T13" fmla="*/ 213350 h 185381"/>
              <a:gd name="T14" fmla="*/ 381801 w 183791"/>
              <a:gd name="T15" fmla="*/ 270613 h 185381"/>
              <a:gd name="T16" fmla="*/ 374415 w 183791"/>
              <a:gd name="T17" fmla="*/ 293019 h 185381"/>
              <a:gd name="T18" fmla="*/ 341185 w 183791"/>
              <a:gd name="T19" fmla="*/ 332854 h 185381"/>
              <a:gd name="T20" fmla="*/ 314105 w 183791"/>
              <a:gd name="T21" fmla="*/ 321652 h 185381"/>
              <a:gd name="T22" fmla="*/ 266103 w 183791"/>
              <a:gd name="T23" fmla="*/ 326633 h 185381"/>
              <a:gd name="T24" fmla="*/ 255026 w 183791"/>
              <a:gd name="T25" fmla="*/ 278082 h 185381"/>
              <a:gd name="T26" fmla="*/ 236564 w 183791"/>
              <a:gd name="T27" fmla="*/ 235755 h 185381"/>
              <a:gd name="T28" fmla="*/ 277183 w 183791"/>
              <a:gd name="T29" fmla="*/ 210859 h 185381"/>
              <a:gd name="T30" fmla="*/ 314105 w 183791"/>
              <a:gd name="T31" fmla="*/ 178492 h 185381"/>
              <a:gd name="T32" fmla="*/ 513249 w 183791"/>
              <a:gd name="T33" fmla="*/ 269888 h 185381"/>
              <a:gd name="T34" fmla="*/ 559613 w 183791"/>
              <a:gd name="T35" fmla="*/ 206829 h 185381"/>
              <a:gd name="T36" fmla="*/ 555939 w 183791"/>
              <a:gd name="T37" fmla="*/ 120073 h 185381"/>
              <a:gd name="T38" fmla="*/ 70241 w 183791"/>
              <a:gd name="T39" fmla="*/ 120073 h 185381"/>
              <a:gd name="T40" fmla="*/ 66543 w 183791"/>
              <a:gd name="T41" fmla="*/ 206829 h 185381"/>
              <a:gd name="T42" fmla="*/ 119143 w 183791"/>
              <a:gd name="T43" fmla="*/ 276579 h 185381"/>
              <a:gd name="T44" fmla="*/ 70241 w 183791"/>
              <a:gd name="T45" fmla="*/ 120073 h 185381"/>
              <a:gd name="T46" fmla="*/ 185857 w 183791"/>
              <a:gd name="T47" fmla="*/ 84418 h 185381"/>
              <a:gd name="T48" fmla="*/ 185857 w 183791"/>
              <a:gd name="T49" fmla="*/ 89743 h 185381"/>
              <a:gd name="T50" fmla="*/ 316813 w 183791"/>
              <a:gd name="T51" fmla="*/ 446390 h 185381"/>
              <a:gd name="T52" fmla="*/ 446535 w 183791"/>
              <a:gd name="T53" fmla="*/ 95253 h 185381"/>
              <a:gd name="T54" fmla="*/ 446535 w 183791"/>
              <a:gd name="T55" fmla="*/ 78909 h 185381"/>
              <a:gd name="T56" fmla="*/ 185857 w 183791"/>
              <a:gd name="T57" fmla="*/ 66224 h 185381"/>
              <a:gd name="T58" fmla="*/ 479892 w 183791"/>
              <a:gd name="T59" fmla="*/ 0 h 185381"/>
              <a:gd name="T60" fmla="*/ 513249 w 183791"/>
              <a:gd name="T61" fmla="*/ 54088 h 185381"/>
              <a:gd name="T62" fmla="*/ 626985 w 183791"/>
              <a:gd name="T63" fmla="*/ 129848 h 185381"/>
              <a:gd name="T64" fmla="*/ 609836 w 183791"/>
              <a:gd name="T65" fmla="*/ 255704 h 185381"/>
              <a:gd name="T66" fmla="*/ 455801 w 183791"/>
              <a:gd name="T67" fmla="*/ 454972 h 185381"/>
              <a:gd name="T68" fmla="*/ 389657 w 183791"/>
              <a:gd name="T69" fmla="*/ 497878 h 185381"/>
              <a:gd name="T70" fmla="*/ 421202 w 183791"/>
              <a:gd name="T71" fmla="*/ 546361 h 185381"/>
              <a:gd name="T72" fmla="*/ 372672 w 183791"/>
              <a:gd name="T73" fmla="*/ 631614 h 185381"/>
              <a:gd name="T74" fmla="*/ 200379 w 183791"/>
              <a:gd name="T75" fmla="*/ 585335 h 185381"/>
              <a:gd name="T76" fmla="*/ 230713 w 183791"/>
              <a:gd name="T77" fmla="*/ 504955 h 185381"/>
              <a:gd name="T78" fmla="*/ 177209 w 183791"/>
              <a:gd name="T79" fmla="*/ 454972 h 185381"/>
              <a:gd name="T80" fmla="*/ 140482 w 183791"/>
              <a:gd name="T81" fmla="*/ 408445 h 185381"/>
              <a:gd name="T82" fmla="*/ 0 w 183791"/>
              <a:gd name="T83" fmla="*/ 206829 h 185381"/>
              <a:gd name="T84" fmla="*/ 70241 w 183791"/>
              <a:gd name="T85" fmla="*/ 54088 h 185381"/>
              <a:gd name="T86" fmla="*/ 119143 w 183791"/>
              <a:gd name="T87" fmla="*/ 33110 h 18538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83791" h="185381">
                <a:moveTo>
                  <a:pt x="86836" y="149235"/>
                </a:moveTo>
                <a:lnTo>
                  <a:pt x="86836" y="153210"/>
                </a:lnTo>
                <a:cubicBezTo>
                  <a:pt x="86836" y="158929"/>
                  <a:pt x="82923" y="163576"/>
                  <a:pt x="77944" y="165363"/>
                </a:cubicBezTo>
                <a:lnTo>
                  <a:pt x="77944" y="166078"/>
                </a:lnTo>
                <a:lnTo>
                  <a:pt x="103908" y="166078"/>
                </a:lnTo>
                <a:lnTo>
                  <a:pt x="103908" y="165363"/>
                </a:lnTo>
                <a:cubicBezTo>
                  <a:pt x="98928" y="163576"/>
                  <a:pt x="95016" y="158929"/>
                  <a:pt x="95016" y="153210"/>
                </a:cubicBezTo>
                <a:lnTo>
                  <a:pt x="95016" y="150018"/>
                </a:lnTo>
                <a:lnTo>
                  <a:pt x="92869" y="150453"/>
                </a:lnTo>
                <a:lnTo>
                  <a:pt x="86836" y="149235"/>
                </a:lnTo>
                <a:close/>
                <a:moveTo>
                  <a:pt x="92075" y="52388"/>
                </a:moveTo>
                <a:cubicBezTo>
                  <a:pt x="95683" y="52388"/>
                  <a:pt x="98930" y="54946"/>
                  <a:pt x="100734" y="58234"/>
                </a:cubicBezTo>
                <a:lnTo>
                  <a:pt x="102538" y="61888"/>
                </a:lnTo>
                <a:lnTo>
                  <a:pt x="106507" y="62619"/>
                </a:lnTo>
                <a:cubicBezTo>
                  <a:pt x="110115" y="62984"/>
                  <a:pt x="113362" y="65542"/>
                  <a:pt x="114445" y="69195"/>
                </a:cubicBezTo>
                <a:cubicBezTo>
                  <a:pt x="115527" y="72849"/>
                  <a:pt x="114805" y="76868"/>
                  <a:pt x="111919" y="79426"/>
                </a:cubicBezTo>
                <a:lnTo>
                  <a:pt x="109033" y="81618"/>
                </a:lnTo>
                <a:lnTo>
                  <a:pt x="109754" y="86002"/>
                </a:lnTo>
                <a:cubicBezTo>
                  <a:pt x="110476" y="89656"/>
                  <a:pt x="108672" y="93675"/>
                  <a:pt x="105786" y="95868"/>
                </a:cubicBezTo>
                <a:cubicBezTo>
                  <a:pt x="103982" y="96964"/>
                  <a:pt x="102178" y="97694"/>
                  <a:pt x="100013" y="97694"/>
                </a:cubicBezTo>
                <a:cubicBezTo>
                  <a:pt x="98570" y="97694"/>
                  <a:pt x="97127" y="97329"/>
                  <a:pt x="95683" y="96233"/>
                </a:cubicBezTo>
                <a:lnTo>
                  <a:pt x="92075" y="94406"/>
                </a:lnTo>
                <a:lnTo>
                  <a:pt x="88107" y="96233"/>
                </a:lnTo>
                <a:cubicBezTo>
                  <a:pt x="84859" y="98060"/>
                  <a:pt x="80891" y="98060"/>
                  <a:pt x="78004" y="95868"/>
                </a:cubicBezTo>
                <a:cubicBezTo>
                  <a:pt x="75118" y="93675"/>
                  <a:pt x="73314" y="89656"/>
                  <a:pt x="74036" y="86002"/>
                </a:cubicBezTo>
                <a:lnTo>
                  <a:pt x="74757" y="81618"/>
                </a:lnTo>
                <a:lnTo>
                  <a:pt x="71871" y="79426"/>
                </a:lnTo>
                <a:cubicBezTo>
                  <a:pt x="68984" y="76868"/>
                  <a:pt x="68263" y="72849"/>
                  <a:pt x="69345" y="69195"/>
                </a:cubicBezTo>
                <a:cubicBezTo>
                  <a:pt x="70428" y="65542"/>
                  <a:pt x="73675" y="62984"/>
                  <a:pt x="77283" y="62619"/>
                </a:cubicBezTo>
                <a:lnTo>
                  <a:pt x="81252" y="61888"/>
                </a:lnTo>
                <a:lnTo>
                  <a:pt x="83055" y="58234"/>
                </a:lnTo>
                <a:cubicBezTo>
                  <a:pt x="84859" y="54946"/>
                  <a:pt x="88107" y="52388"/>
                  <a:pt x="92075" y="52388"/>
                </a:cubicBezTo>
                <a:close/>
                <a:moveTo>
                  <a:pt x="150451" y="35242"/>
                </a:moveTo>
                <a:lnTo>
                  <a:pt x="150451" y="79213"/>
                </a:lnTo>
                <a:lnTo>
                  <a:pt x="163683" y="62857"/>
                </a:lnTo>
                <a:cubicBezTo>
                  <a:pt x="164042" y="62498"/>
                  <a:pt x="164042" y="61422"/>
                  <a:pt x="164042" y="60705"/>
                </a:cubicBezTo>
                <a:lnTo>
                  <a:pt x="164042" y="38111"/>
                </a:lnTo>
                <a:cubicBezTo>
                  <a:pt x="164042" y="36317"/>
                  <a:pt x="162965" y="35242"/>
                  <a:pt x="162965" y="35242"/>
                </a:cubicBezTo>
                <a:lnTo>
                  <a:pt x="150451" y="35242"/>
                </a:lnTo>
                <a:close/>
                <a:moveTo>
                  <a:pt x="20590" y="35242"/>
                </a:moveTo>
                <a:cubicBezTo>
                  <a:pt x="20590" y="35242"/>
                  <a:pt x="19506" y="36317"/>
                  <a:pt x="19506" y="38111"/>
                </a:cubicBezTo>
                <a:lnTo>
                  <a:pt x="19506" y="60705"/>
                </a:lnTo>
                <a:cubicBezTo>
                  <a:pt x="19506" y="61422"/>
                  <a:pt x="19506" y="62498"/>
                  <a:pt x="19867" y="62857"/>
                </a:cubicBezTo>
                <a:lnTo>
                  <a:pt x="34925" y="81177"/>
                </a:lnTo>
                <a:lnTo>
                  <a:pt x="34925" y="35242"/>
                </a:lnTo>
                <a:lnTo>
                  <a:pt x="20590" y="35242"/>
                </a:lnTo>
                <a:close/>
                <a:moveTo>
                  <a:pt x="54481" y="19437"/>
                </a:moveTo>
                <a:lnTo>
                  <a:pt x="54481" y="24777"/>
                </a:lnTo>
                <a:lnTo>
                  <a:pt x="55268" y="25558"/>
                </a:lnTo>
                <a:lnTo>
                  <a:pt x="54481" y="26340"/>
                </a:lnTo>
                <a:lnTo>
                  <a:pt x="54481" y="92864"/>
                </a:lnTo>
                <a:cubicBezTo>
                  <a:pt x="54481" y="114100"/>
                  <a:pt x="71502" y="131017"/>
                  <a:pt x="92869" y="131017"/>
                </a:cubicBezTo>
                <a:cubicBezTo>
                  <a:pt x="113874" y="131017"/>
                  <a:pt x="130895" y="114100"/>
                  <a:pt x="130895" y="92864"/>
                </a:cubicBezTo>
                <a:lnTo>
                  <a:pt x="130895" y="27957"/>
                </a:lnTo>
                <a:lnTo>
                  <a:pt x="128493" y="25558"/>
                </a:lnTo>
                <a:lnTo>
                  <a:pt x="130895" y="23160"/>
                </a:lnTo>
                <a:lnTo>
                  <a:pt x="130895" y="19437"/>
                </a:lnTo>
                <a:lnTo>
                  <a:pt x="54481" y="19437"/>
                </a:lnTo>
                <a:close/>
                <a:moveTo>
                  <a:pt x="44703" y="0"/>
                </a:moveTo>
                <a:lnTo>
                  <a:pt x="140673" y="0"/>
                </a:lnTo>
                <a:cubicBezTo>
                  <a:pt x="146105" y="0"/>
                  <a:pt x="150451" y="4319"/>
                  <a:pt x="150451" y="9718"/>
                </a:cubicBezTo>
                <a:lnTo>
                  <a:pt x="150451" y="15875"/>
                </a:lnTo>
                <a:lnTo>
                  <a:pt x="162965" y="15875"/>
                </a:lnTo>
                <a:cubicBezTo>
                  <a:pt x="174455" y="15875"/>
                  <a:pt x="183791" y="25558"/>
                  <a:pt x="183791" y="38111"/>
                </a:cubicBezTo>
                <a:lnTo>
                  <a:pt x="183791" y="60705"/>
                </a:lnTo>
                <a:cubicBezTo>
                  <a:pt x="183791" y="66084"/>
                  <a:pt x="181996" y="71105"/>
                  <a:pt x="178764" y="75050"/>
                </a:cubicBezTo>
                <a:lnTo>
                  <a:pt x="144311" y="117638"/>
                </a:lnTo>
                <a:lnTo>
                  <a:pt x="133611" y="133536"/>
                </a:lnTo>
                <a:cubicBezTo>
                  <a:pt x="128405" y="138755"/>
                  <a:pt x="122203" y="142984"/>
                  <a:pt x="115311" y="145909"/>
                </a:cubicBezTo>
                <a:lnTo>
                  <a:pt x="114222" y="146129"/>
                </a:lnTo>
                <a:lnTo>
                  <a:pt x="114222" y="148206"/>
                </a:lnTo>
                <a:cubicBezTo>
                  <a:pt x="119557" y="149993"/>
                  <a:pt x="123469" y="154640"/>
                  <a:pt x="123469" y="160359"/>
                </a:cubicBezTo>
                <a:lnTo>
                  <a:pt x="123469" y="171798"/>
                </a:lnTo>
                <a:cubicBezTo>
                  <a:pt x="123469" y="179304"/>
                  <a:pt x="117067" y="185381"/>
                  <a:pt x="109243" y="185381"/>
                </a:cubicBezTo>
                <a:lnTo>
                  <a:pt x="72609" y="185381"/>
                </a:lnTo>
                <a:cubicBezTo>
                  <a:pt x="64784" y="185381"/>
                  <a:pt x="58738" y="179304"/>
                  <a:pt x="58738" y="171798"/>
                </a:cubicBezTo>
                <a:lnTo>
                  <a:pt x="58738" y="160359"/>
                </a:lnTo>
                <a:cubicBezTo>
                  <a:pt x="58738" y="154640"/>
                  <a:pt x="62295" y="149993"/>
                  <a:pt x="67630" y="148206"/>
                </a:cubicBezTo>
                <a:lnTo>
                  <a:pt x="67630" y="144068"/>
                </a:lnTo>
                <a:lnTo>
                  <a:pt x="51946" y="133536"/>
                </a:lnTo>
                <a:lnTo>
                  <a:pt x="43364" y="120913"/>
                </a:lnTo>
                <a:lnTo>
                  <a:pt x="41180" y="119880"/>
                </a:lnTo>
                <a:lnTo>
                  <a:pt x="4696" y="75050"/>
                </a:lnTo>
                <a:cubicBezTo>
                  <a:pt x="1445" y="71105"/>
                  <a:pt x="0" y="66084"/>
                  <a:pt x="0" y="60705"/>
                </a:cubicBezTo>
                <a:lnTo>
                  <a:pt x="0" y="38111"/>
                </a:lnTo>
                <a:cubicBezTo>
                  <a:pt x="0" y="25558"/>
                  <a:pt x="9392" y="15875"/>
                  <a:pt x="20590" y="15875"/>
                </a:cubicBezTo>
                <a:lnTo>
                  <a:pt x="34925" y="15875"/>
                </a:lnTo>
                <a:lnTo>
                  <a:pt x="34925" y="9718"/>
                </a:lnTo>
                <a:cubicBezTo>
                  <a:pt x="34925" y="4319"/>
                  <a:pt x="39271" y="0"/>
                  <a:pt x="44703" y="0"/>
                </a:cubicBezTo>
                <a:close/>
              </a:path>
            </a:pathLst>
          </a:custGeom>
          <a:solidFill>
            <a:schemeClr val="accent4"/>
          </a:solidFill>
          <a:ln>
            <a:noFill/>
          </a:ln>
        </p:spPr>
        <p:txBody>
          <a:bodyPr anchor="ctr"/>
          <a:lstStyle/>
          <a:p>
            <a:endParaRPr lang="en-US" dirty="0">
              <a:latin typeface="Lato Light" panose="020F0502020204030203" pitchFamily="34" charset="0"/>
            </a:endParaRPr>
          </a:p>
        </p:txBody>
      </p:sp>
      <p:sp>
        <p:nvSpPr>
          <p:cNvPr id="25" name="Freeform 733">
            <a:extLst>
              <a:ext uri="{FF2B5EF4-FFF2-40B4-BE49-F238E27FC236}">
                <a16:creationId xmlns:a16="http://schemas.microsoft.com/office/drawing/2014/main" id="{8F42E3F7-ED3C-3542-8619-AEE172D9B7C9}"/>
              </a:ext>
            </a:extLst>
          </p:cNvPr>
          <p:cNvSpPr>
            <a:spLocks noChangeAspect="1"/>
          </p:cNvSpPr>
          <p:nvPr/>
        </p:nvSpPr>
        <p:spPr bwMode="auto">
          <a:xfrm>
            <a:off x="13847443" y="11644628"/>
            <a:ext cx="675930" cy="635411"/>
          </a:xfrm>
          <a:custGeom>
            <a:avLst/>
            <a:gdLst>
              <a:gd name="T0" fmla="*/ 831459 w 171091"/>
              <a:gd name="T1" fmla="*/ 1260703 h 161565"/>
              <a:gd name="T2" fmla="*/ 1556082 w 171091"/>
              <a:gd name="T3" fmla="*/ 1260703 h 161565"/>
              <a:gd name="T4" fmla="*/ 1737260 w 171091"/>
              <a:gd name="T5" fmla="*/ 1451284 h 161565"/>
              <a:gd name="T6" fmla="*/ 1556082 w 171091"/>
              <a:gd name="T7" fmla="*/ 1635039 h 161565"/>
              <a:gd name="T8" fmla="*/ 831459 w 171091"/>
              <a:gd name="T9" fmla="*/ 1635039 h 161565"/>
              <a:gd name="T10" fmla="*/ 650292 w 171091"/>
              <a:gd name="T11" fmla="*/ 1451284 h 161565"/>
              <a:gd name="T12" fmla="*/ 831459 w 171091"/>
              <a:gd name="T13" fmla="*/ 1260703 h 161565"/>
              <a:gd name="T14" fmla="*/ 832082 w 171091"/>
              <a:gd name="T15" fmla="*/ 674332 h 161565"/>
              <a:gd name="T16" fmla="*/ 2360293 w 171091"/>
              <a:gd name="T17" fmla="*/ 674332 h 161565"/>
              <a:gd name="T18" fmla="*/ 2535333 w 171091"/>
              <a:gd name="T19" fmla="*/ 847051 h 161565"/>
              <a:gd name="T20" fmla="*/ 2360293 w 171091"/>
              <a:gd name="T21" fmla="*/ 1019752 h 161565"/>
              <a:gd name="T22" fmla="*/ 832082 w 171091"/>
              <a:gd name="T23" fmla="*/ 1019752 h 161565"/>
              <a:gd name="T24" fmla="*/ 650292 w 171091"/>
              <a:gd name="T25" fmla="*/ 847051 h 161565"/>
              <a:gd name="T26" fmla="*/ 832082 w 171091"/>
              <a:gd name="T27" fmla="*/ 674332 h 161565"/>
              <a:gd name="T28" fmla="*/ 421625 w 171091"/>
              <a:gd name="T29" fmla="*/ 358859 h 161565"/>
              <a:gd name="T30" fmla="*/ 361387 w 171091"/>
              <a:gd name="T31" fmla="*/ 418655 h 161565"/>
              <a:gd name="T32" fmla="*/ 361387 w 171091"/>
              <a:gd name="T33" fmla="*/ 1887332 h 161565"/>
              <a:gd name="T34" fmla="*/ 421625 w 171091"/>
              <a:gd name="T35" fmla="*/ 1940506 h 161565"/>
              <a:gd name="T36" fmla="*/ 1592841 w 171091"/>
              <a:gd name="T37" fmla="*/ 1940506 h 161565"/>
              <a:gd name="T38" fmla="*/ 1880611 w 171091"/>
              <a:gd name="T39" fmla="*/ 2053473 h 161565"/>
              <a:gd name="T40" fmla="*/ 2242015 w 171091"/>
              <a:gd name="T41" fmla="*/ 2392387 h 161565"/>
              <a:gd name="T42" fmla="*/ 2242015 w 171091"/>
              <a:gd name="T43" fmla="*/ 2352517 h 161565"/>
              <a:gd name="T44" fmla="*/ 2656957 w 171091"/>
              <a:gd name="T45" fmla="*/ 1940506 h 161565"/>
              <a:gd name="T46" fmla="*/ 2770723 w 171091"/>
              <a:gd name="T47" fmla="*/ 1940506 h 161565"/>
              <a:gd name="T48" fmla="*/ 2824252 w 171091"/>
              <a:gd name="T49" fmla="*/ 1887332 h 161565"/>
              <a:gd name="T50" fmla="*/ 2824252 w 171091"/>
              <a:gd name="T51" fmla="*/ 418655 h 161565"/>
              <a:gd name="T52" fmla="*/ 2770723 w 171091"/>
              <a:gd name="T53" fmla="*/ 358859 h 161565"/>
              <a:gd name="T54" fmla="*/ 421625 w 171091"/>
              <a:gd name="T55" fmla="*/ 0 h 161565"/>
              <a:gd name="T56" fmla="*/ 2770723 w 171091"/>
              <a:gd name="T57" fmla="*/ 0 h 161565"/>
              <a:gd name="T58" fmla="*/ 3185666 w 171091"/>
              <a:gd name="T59" fmla="*/ 418655 h 161565"/>
              <a:gd name="T60" fmla="*/ 3185666 w 171091"/>
              <a:gd name="T61" fmla="*/ 1887332 h 161565"/>
              <a:gd name="T62" fmla="*/ 2770723 w 171091"/>
              <a:gd name="T63" fmla="*/ 2299366 h 161565"/>
              <a:gd name="T64" fmla="*/ 2656957 w 171091"/>
              <a:gd name="T65" fmla="*/ 2299366 h 161565"/>
              <a:gd name="T66" fmla="*/ 2603405 w 171091"/>
              <a:gd name="T67" fmla="*/ 2352517 h 161565"/>
              <a:gd name="T68" fmla="*/ 2603405 w 171091"/>
              <a:gd name="T69" fmla="*/ 2804421 h 161565"/>
              <a:gd name="T70" fmla="*/ 2496322 w 171091"/>
              <a:gd name="T71" fmla="*/ 2970562 h 161565"/>
              <a:gd name="T72" fmla="*/ 2422705 w 171091"/>
              <a:gd name="T73" fmla="*/ 2983839 h 161565"/>
              <a:gd name="T74" fmla="*/ 2302253 w 171091"/>
              <a:gd name="T75" fmla="*/ 2930692 h 161565"/>
              <a:gd name="T76" fmla="*/ 1632984 w 171091"/>
              <a:gd name="T77" fmla="*/ 2312646 h 161565"/>
              <a:gd name="T78" fmla="*/ 1592841 w 171091"/>
              <a:gd name="T79" fmla="*/ 2299366 h 161565"/>
              <a:gd name="T80" fmla="*/ 421625 w 171091"/>
              <a:gd name="T81" fmla="*/ 2299366 h 161565"/>
              <a:gd name="T82" fmla="*/ 0 w 171091"/>
              <a:gd name="T83" fmla="*/ 1887332 h 161565"/>
              <a:gd name="T84" fmla="*/ 0 w 171091"/>
              <a:gd name="T85" fmla="*/ 418655 h 161565"/>
              <a:gd name="T86" fmla="*/ 421625 w 171091"/>
              <a:gd name="T87" fmla="*/ 0 h 16156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1091" h="161565">
                <a:moveTo>
                  <a:pt x="44655" y="68263"/>
                </a:moveTo>
                <a:lnTo>
                  <a:pt x="83572" y="68263"/>
                </a:lnTo>
                <a:cubicBezTo>
                  <a:pt x="88978" y="68263"/>
                  <a:pt x="93302" y="73054"/>
                  <a:pt x="93302" y="78582"/>
                </a:cubicBezTo>
                <a:cubicBezTo>
                  <a:pt x="93302" y="84110"/>
                  <a:pt x="88978" y="88532"/>
                  <a:pt x="83572" y="88532"/>
                </a:cubicBezTo>
                <a:lnTo>
                  <a:pt x="44655" y="88532"/>
                </a:lnTo>
                <a:cubicBezTo>
                  <a:pt x="39249" y="88532"/>
                  <a:pt x="34925" y="84110"/>
                  <a:pt x="34925" y="78582"/>
                </a:cubicBezTo>
                <a:cubicBezTo>
                  <a:pt x="34925" y="73054"/>
                  <a:pt x="39249" y="68263"/>
                  <a:pt x="44655" y="68263"/>
                </a:cubicBezTo>
                <a:close/>
                <a:moveTo>
                  <a:pt x="44688" y="36513"/>
                </a:moveTo>
                <a:lnTo>
                  <a:pt x="126763" y="36513"/>
                </a:lnTo>
                <a:cubicBezTo>
                  <a:pt x="132186" y="36513"/>
                  <a:pt x="136164" y="41015"/>
                  <a:pt x="136164" y="45865"/>
                </a:cubicBezTo>
                <a:cubicBezTo>
                  <a:pt x="136164" y="51406"/>
                  <a:pt x="132186" y="55216"/>
                  <a:pt x="126763" y="55216"/>
                </a:cubicBezTo>
                <a:lnTo>
                  <a:pt x="44688" y="55216"/>
                </a:lnTo>
                <a:cubicBezTo>
                  <a:pt x="39264" y="55216"/>
                  <a:pt x="34925" y="51406"/>
                  <a:pt x="34925" y="45865"/>
                </a:cubicBezTo>
                <a:cubicBezTo>
                  <a:pt x="34925" y="41015"/>
                  <a:pt x="39264" y="36513"/>
                  <a:pt x="44688" y="36513"/>
                </a:cubicBezTo>
                <a:close/>
                <a:moveTo>
                  <a:pt x="22644" y="19431"/>
                </a:moveTo>
                <a:cubicBezTo>
                  <a:pt x="20847" y="19431"/>
                  <a:pt x="19409" y="20870"/>
                  <a:pt x="19409" y="22669"/>
                </a:cubicBezTo>
                <a:lnTo>
                  <a:pt x="19409" y="102193"/>
                </a:lnTo>
                <a:cubicBezTo>
                  <a:pt x="19409" y="103992"/>
                  <a:pt x="20847" y="105072"/>
                  <a:pt x="22644" y="105072"/>
                </a:cubicBezTo>
                <a:lnTo>
                  <a:pt x="85546" y="105072"/>
                </a:lnTo>
                <a:cubicBezTo>
                  <a:pt x="91296" y="105072"/>
                  <a:pt x="96688" y="107231"/>
                  <a:pt x="101001" y="111189"/>
                </a:cubicBezTo>
                <a:lnTo>
                  <a:pt x="120411" y="129540"/>
                </a:lnTo>
                <a:lnTo>
                  <a:pt x="120411" y="127381"/>
                </a:lnTo>
                <a:cubicBezTo>
                  <a:pt x="120411" y="115147"/>
                  <a:pt x="130475" y="105072"/>
                  <a:pt x="142696" y="105072"/>
                </a:cubicBezTo>
                <a:lnTo>
                  <a:pt x="148806" y="105072"/>
                </a:lnTo>
                <a:cubicBezTo>
                  <a:pt x="150244" y="105072"/>
                  <a:pt x="151681" y="103992"/>
                  <a:pt x="151681" y="102193"/>
                </a:cubicBezTo>
                <a:lnTo>
                  <a:pt x="151681" y="22669"/>
                </a:lnTo>
                <a:cubicBezTo>
                  <a:pt x="151681" y="20870"/>
                  <a:pt x="150244" y="19431"/>
                  <a:pt x="148806" y="19431"/>
                </a:cubicBezTo>
                <a:lnTo>
                  <a:pt x="22644" y="19431"/>
                </a:lnTo>
                <a:close/>
                <a:moveTo>
                  <a:pt x="22644" y="0"/>
                </a:moveTo>
                <a:lnTo>
                  <a:pt x="148806" y="0"/>
                </a:lnTo>
                <a:cubicBezTo>
                  <a:pt x="161027" y="0"/>
                  <a:pt x="171091" y="10075"/>
                  <a:pt x="171091" y="22669"/>
                </a:cubicBezTo>
                <a:lnTo>
                  <a:pt x="171091" y="102193"/>
                </a:lnTo>
                <a:cubicBezTo>
                  <a:pt x="171091" y="114787"/>
                  <a:pt x="161027" y="124503"/>
                  <a:pt x="148806" y="124503"/>
                </a:cubicBezTo>
                <a:lnTo>
                  <a:pt x="142696" y="124503"/>
                </a:lnTo>
                <a:cubicBezTo>
                  <a:pt x="141258" y="124503"/>
                  <a:pt x="139820" y="125942"/>
                  <a:pt x="139820" y="127381"/>
                </a:cubicBezTo>
                <a:lnTo>
                  <a:pt x="139820" y="151850"/>
                </a:lnTo>
                <a:cubicBezTo>
                  <a:pt x="139820" y="155448"/>
                  <a:pt x="137663" y="159047"/>
                  <a:pt x="134069" y="160846"/>
                </a:cubicBezTo>
                <a:cubicBezTo>
                  <a:pt x="132991" y="161206"/>
                  <a:pt x="131553" y="161565"/>
                  <a:pt x="130115" y="161565"/>
                </a:cubicBezTo>
                <a:cubicBezTo>
                  <a:pt x="127959" y="161565"/>
                  <a:pt x="125443" y="160486"/>
                  <a:pt x="123646" y="158687"/>
                </a:cubicBezTo>
                <a:lnTo>
                  <a:pt x="87702" y="125222"/>
                </a:lnTo>
                <a:cubicBezTo>
                  <a:pt x="86983" y="124862"/>
                  <a:pt x="86624" y="124503"/>
                  <a:pt x="85546" y="124503"/>
                </a:cubicBezTo>
                <a:lnTo>
                  <a:pt x="22644" y="124503"/>
                </a:lnTo>
                <a:cubicBezTo>
                  <a:pt x="10423" y="124503"/>
                  <a:pt x="0" y="114787"/>
                  <a:pt x="0" y="102193"/>
                </a:cubicBezTo>
                <a:lnTo>
                  <a:pt x="0" y="22669"/>
                </a:lnTo>
                <a:cubicBezTo>
                  <a:pt x="0" y="10075"/>
                  <a:pt x="10423" y="0"/>
                  <a:pt x="22644" y="0"/>
                </a:cubicBezTo>
                <a:close/>
              </a:path>
            </a:pathLst>
          </a:custGeom>
          <a:solidFill>
            <a:schemeClr val="accent4"/>
          </a:solidFill>
          <a:ln>
            <a:noFill/>
          </a:ln>
        </p:spPr>
        <p:txBody>
          <a:bodyPr anchor="ctr"/>
          <a:lstStyle/>
          <a:p>
            <a:endParaRPr lang="en-US" dirty="0">
              <a:latin typeface="Lato Light" panose="020F0502020204030203" pitchFamily="34" charset="0"/>
            </a:endParaRPr>
          </a:p>
        </p:txBody>
      </p:sp>
      <p:sp>
        <p:nvSpPr>
          <p:cNvPr id="28" name="TextBox 27">
            <a:extLst>
              <a:ext uri="{FF2B5EF4-FFF2-40B4-BE49-F238E27FC236}">
                <a16:creationId xmlns:a16="http://schemas.microsoft.com/office/drawing/2014/main" id="{3DB1E740-6D10-7E49-BAC7-D739599C20F9}"/>
              </a:ext>
            </a:extLst>
          </p:cNvPr>
          <p:cNvSpPr txBox="1"/>
          <p:nvPr/>
        </p:nvSpPr>
        <p:spPr>
          <a:xfrm>
            <a:off x="15056718" y="9073706"/>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9" name="Subtitle 2">
            <a:extLst>
              <a:ext uri="{FF2B5EF4-FFF2-40B4-BE49-F238E27FC236}">
                <a16:creationId xmlns:a16="http://schemas.microsoft.com/office/drawing/2014/main" id="{C6ADA963-4669-DB45-A3D6-C1C58FD7586D}"/>
              </a:ext>
            </a:extLst>
          </p:cNvPr>
          <p:cNvSpPr txBox="1">
            <a:spLocks/>
          </p:cNvSpPr>
          <p:nvPr/>
        </p:nvSpPr>
        <p:spPr>
          <a:xfrm>
            <a:off x="15056716" y="9658481"/>
            <a:ext cx="7159629"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33" name="TextBox 32">
            <a:extLst>
              <a:ext uri="{FF2B5EF4-FFF2-40B4-BE49-F238E27FC236}">
                <a16:creationId xmlns:a16="http://schemas.microsoft.com/office/drawing/2014/main" id="{DB52F339-6391-6448-A9E8-4D430D2A9B1E}"/>
              </a:ext>
            </a:extLst>
          </p:cNvPr>
          <p:cNvSpPr txBox="1"/>
          <p:nvPr/>
        </p:nvSpPr>
        <p:spPr>
          <a:xfrm>
            <a:off x="15056718" y="11198278"/>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34" name="Subtitle 2">
            <a:extLst>
              <a:ext uri="{FF2B5EF4-FFF2-40B4-BE49-F238E27FC236}">
                <a16:creationId xmlns:a16="http://schemas.microsoft.com/office/drawing/2014/main" id="{1C29176F-60C9-2E4C-AEBC-1C6C014F0CF6}"/>
              </a:ext>
            </a:extLst>
          </p:cNvPr>
          <p:cNvSpPr txBox="1">
            <a:spLocks/>
          </p:cNvSpPr>
          <p:nvPr/>
        </p:nvSpPr>
        <p:spPr>
          <a:xfrm>
            <a:off x="15056716" y="11783053"/>
            <a:ext cx="7159629"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39" name="TextBox 38">
            <a:extLst>
              <a:ext uri="{FF2B5EF4-FFF2-40B4-BE49-F238E27FC236}">
                <a16:creationId xmlns:a16="http://schemas.microsoft.com/office/drawing/2014/main" id="{A07DCEB5-F880-464C-8685-A826BCFA62C0}"/>
              </a:ext>
            </a:extLst>
          </p:cNvPr>
          <p:cNvSpPr txBox="1"/>
          <p:nvPr/>
        </p:nvSpPr>
        <p:spPr>
          <a:xfrm>
            <a:off x="6441445" y="3045791"/>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40" name="Subtitle 2">
            <a:extLst>
              <a:ext uri="{FF2B5EF4-FFF2-40B4-BE49-F238E27FC236}">
                <a16:creationId xmlns:a16="http://schemas.microsoft.com/office/drawing/2014/main" id="{4F5A1A72-B197-A148-A089-FBBAD0D7816A}"/>
              </a:ext>
            </a:extLst>
          </p:cNvPr>
          <p:cNvSpPr txBox="1">
            <a:spLocks/>
          </p:cNvSpPr>
          <p:nvPr/>
        </p:nvSpPr>
        <p:spPr>
          <a:xfrm>
            <a:off x="2238075" y="3630566"/>
            <a:ext cx="7159629"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41" name="TextBox 40">
            <a:extLst>
              <a:ext uri="{FF2B5EF4-FFF2-40B4-BE49-F238E27FC236}">
                <a16:creationId xmlns:a16="http://schemas.microsoft.com/office/drawing/2014/main" id="{FD8EE8B6-ABA4-8C47-B94D-18BAE1A95906}"/>
              </a:ext>
            </a:extLst>
          </p:cNvPr>
          <p:cNvSpPr txBox="1"/>
          <p:nvPr/>
        </p:nvSpPr>
        <p:spPr>
          <a:xfrm>
            <a:off x="6361295" y="5170363"/>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42" name="Subtitle 2">
            <a:extLst>
              <a:ext uri="{FF2B5EF4-FFF2-40B4-BE49-F238E27FC236}">
                <a16:creationId xmlns:a16="http://schemas.microsoft.com/office/drawing/2014/main" id="{2B7241E7-C1AD-674A-B623-7E0ECC498F69}"/>
              </a:ext>
            </a:extLst>
          </p:cNvPr>
          <p:cNvSpPr txBox="1">
            <a:spLocks/>
          </p:cNvSpPr>
          <p:nvPr/>
        </p:nvSpPr>
        <p:spPr>
          <a:xfrm>
            <a:off x="2238075" y="5755138"/>
            <a:ext cx="7159629"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47" name="Freeform 511">
            <a:extLst>
              <a:ext uri="{FF2B5EF4-FFF2-40B4-BE49-F238E27FC236}">
                <a16:creationId xmlns:a16="http://schemas.microsoft.com/office/drawing/2014/main" id="{4751DD74-9189-E940-AA0B-A86DB1997E99}"/>
              </a:ext>
            </a:extLst>
          </p:cNvPr>
          <p:cNvSpPr>
            <a:spLocks noChangeAspect="1"/>
          </p:cNvSpPr>
          <p:nvPr/>
        </p:nvSpPr>
        <p:spPr bwMode="auto">
          <a:xfrm>
            <a:off x="9753702" y="3443335"/>
            <a:ext cx="842655" cy="733023"/>
          </a:xfrm>
          <a:custGeom>
            <a:avLst/>
            <a:gdLst>
              <a:gd name="T0" fmla="*/ 2147483646 w 507"/>
              <a:gd name="T1" fmla="*/ 2147483646 h 442"/>
              <a:gd name="T2" fmla="*/ 2147483646 w 507"/>
              <a:gd name="T3" fmla="*/ 2147483646 h 442"/>
              <a:gd name="T4" fmla="*/ 2147483646 w 507"/>
              <a:gd name="T5" fmla="*/ 2147483646 h 442"/>
              <a:gd name="T6" fmla="*/ 2147483646 w 507"/>
              <a:gd name="T7" fmla="*/ 2147483646 h 442"/>
              <a:gd name="T8" fmla="*/ 2147483646 w 507"/>
              <a:gd name="T9" fmla="*/ 2147483646 h 442"/>
              <a:gd name="T10" fmla="*/ 2147483646 w 507"/>
              <a:gd name="T11" fmla="*/ 2147483646 h 442"/>
              <a:gd name="T12" fmla="*/ 2147483646 w 507"/>
              <a:gd name="T13" fmla="*/ 2147483646 h 442"/>
              <a:gd name="T14" fmla="*/ 2147483646 w 507"/>
              <a:gd name="T15" fmla="*/ 2147483646 h 442"/>
              <a:gd name="T16" fmla="*/ 2147483646 w 507"/>
              <a:gd name="T17" fmla="*/ 2147483646 h 442"/>
              <a:gd name="T18" fmla="*/ 2147483646 w 507"/>
              <a:gd name="T19" fmla="*/ 2147483646 h 442"/>
              <a:gd name="T20" fmla="*/ 2147483646 w 507"/>
              <a:gd name="T21" fmla="*/ 2147483646 h 442"/>
              <a:gd name="T22" fmla="*/ 2147483646 w 507"/>
              <a:gd name="T23" fmla="*/ 2147483646 h 442"/>
              <a:gd name="T24" fmla="*/ 2147483646 w 507"/>
              <a:gd name="T25" fmla="*/ 2147483646 h 442"/>
              <a:gd name="T26" fmla="*/ 2147483646 w 507"/>
              <a:gd name="T27" fmla="*/ 2147483646 h 442"/>
              <a:gd name="T28" fmla="*/ 2147483646 w 507"/>
              <a:gd name="T29" fmla="*/ 2147483646 h 442"/>
              <a:gd name="T30" fmla="*/ 2147483646 w 507"/>
              <a:gd name="T31" fmla="*/ 2147483646 h 442"/>
              <a:gd name="T32" fmla="*/ 2147483646 w 507"/>
              <a:gd name="T33" fmla="*/ 2147483646 h 442"/>
              <a:gd name="T34" fmla="*/ 2147483646 w 507"/>
              <a:gd name="T35" fmla="*/ 2147483646 h 442"/>
              <a:gd name="T36" fmla="*/ 2147483646 w 507"/>
              <a:gd name="T37" fmla="*/ 2147483646 h 442"/>
              <a:gd name="T38" fmla="*/ 2147483646 w 507"/>
              <a:gd name="T39" fmla="*/ 2147483646 h 442"/>
              <a:gd name="T40" fmla="*/ 2147483646 w 507"/>
              <a:gd name="T41" fmla="*/ 2147483646 h 442"/>
              <a:gd name="T42" fmla="*/ 2147483646 w 507"/>
              <a:gd name="T43" fmla="*/ 2147483646 h 442"/>
              <a:gd name="T44" fmla="*/ 2147483646 w 507"/>
              <a:gd name="T45" fmla="*/ 2147483646 h 442"/>
              <a:gd name="T46" fmla="*/ 2147483646 w 507"/>
              <a:gd name="T47" fmla="*/ 2147483646 h 442"/>
              <a:gd name="T48" fmla="*/ 2147483646 w 507"/>
              <a:gd name="T49" fmla="*/ 2147483646 h 442"/>
              <a:gd name="T50" fmla="*/ 2147483646 w 507"/>
              <a:gd name="T51" fmla="*/ 2147483646 h 442"/>
              <a:gd name="T52" fmla="*/ 2147483646 w 507"/>
              <a:gd name="T53" fmla="*/ 2147483646 h 442"/>
              <a:gd name="T54" fmla="*/ 2147483646 w 507"/>
              <a:gd name="T55" fmla="*/ 2147483646 h 442"/>
              <a:gd name="T56" fmla="*/ 2147483646 w 507"/>
              <a:gd name="T57" fmla="*/ 2147483646 h 442"/>
              <a:gd name="T58" fmla="*/ 2147483646 w 507"/>
              <a:gd name="T59" fmla="*/ 2147483646 h 442"/>
              <a:gd name="T60" fmla="*/ 2147483646 w 507"/>
              <a:gd name="T61" fmla="*/ 2147483646 h 442"/>
              <a:gd name="T62" fmla="*/ 2147483646 w 507"/>
              <a:gd name="T63" fmla="*/ 2147483646 h 442"/>
              <a:gd name="T64" fmla="*/ 2147483646 w 507"/>
              <a:gd name="T65" fmla="*/ 2147483646 h 442"/>
              <a:gd name="T66" fmla="*/ 2147483646 w 507"/>
              <a:gd name="T67" fmla="*/ 2147483646 h 442"/>
              <a:gd name="T68" fmla="*/ 2147483646 w 507"/>
              <a:gd name="T69" fmla="*/ 2147483646 h 442"/>
              <a:gd name="T70" fmla="*/ 2147483646 w 507"/>
              <a:gd name="T71" fmla="*/ 2147483646 h 442"/>
              <a:gd name="T72" fmla="*/ 2147483646 w 507"/>
              <a:gd name="T73" fmla="*/ 2147483646 h 442"/>
              <a:gd name="T74" fmla="*/ 2147483646 w 507"/>
              <a:gd name="T75" fmla="*/ 2147483646 h 442"/>
              <a:gd name="T76" fmla="*/ 2147483646 w 507"/>
              <a:gd name="T77" fmla="*/ 2147483646 h 442"/>
              <a:gd name="T78" fmla="*/ 2147483646 w 507"/>
              <a:gd name="T79" fmla="*/ 2147483646 h 442"/>
              <a:gd name="T80" fmla="*/ 2147483646 w 507"/>
              <a:gd name="T81" fmla="*/ 2147483646 h 442"/>
              <a:gd name="T82" fmla="*/ 2147483646 w 507"/>
              <a:gd name="T83" fmla="*/ 2147483646 h 442"/>
              <a:gd name="T84" fmla="*/ 2147483646 w 507"/>
              <a:gd name="T85" fmla="*/ 2147483646 h 442"/>
              <a:gd name="T86" fmla="*/ 2147483646 w 507"/>
              <a:gd name="T87" fmla="*/ 2147483646 h 442"/>
              <a:gd name="T88" fmla="*/ 2147483646 w 507"/>
              <a:gd name="T89" fmla="*/ 2147483646 h 442"/>
              <a:gd name="T90" fmla="*/ 2147483646 w 507"/>
              <a:gd name="T91" fmla="*/ 2147483646 h 442"/>
              <a:gd name="T92" fmla="*/ 2147483646 w 507"/>
              <a:gd name="T93" fmla="*/ 2147483646 h 442"/>
              <a:gd name="T94" fmla="*/ 2147483646 w 507"/>
              <a:gd name="T95" fmla="*/ 2147483646 h 4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07" h="442">
                <a:moveTo>
                  <a:pt x="413" y="215"/>
                </a:moveTo>
                <a:lnTo>
                  <a:pt x="390" y="238"/>
                </a:lnTo>
                <a:lnTo>
                  <a:pt x="253" y="376"/>
                </a:lnTo>
                <a:lnTo>
                  <a:pt x="115" y="238"/>
                </a:lnTo>
                <a:lnTo>
                  <a:pt x="93" y="215"/>
                </a:lnTo>
                <a:cubicBezTo>
                  <a:pt x="59" y="182"/>
                  <a:pt x="59" y="127"/>
                  <a:pt x="93" y="93"/>
                </a:cubicBezTo>
                <a:cubicBezTo>
                  <a:pt x="126" y="60"/>
                  <a:pt x="181" y="60"/>
                  <a:pt x="215" y="93"/>
                </a:cubicBezTo>
                <a:lnTo>
                  <a:pt x="222" y="101"/>
                </a:lnTo>
                <a:cubicBezTo>
                  <a:pt x="224" y="107"/>
                  <a:pt x="226" y="112"/>
                  <a:pt x="230" y="116"/>
                </a:cubicBezTo>
                <a:cubicBezTo>
                  <a:pt x="236" y="123"/>
                  <a:pt x="245" y="125"/>
                  <a:pt x="253" y="124"/>
                </a:cubicBezTo>
                <a:cubicBezTo>
                  <a:pt x="261" y="125"/>
                  <a:pt x="269" y="123"/>
                  <a:pt x="276" y="116"/>
                </a:cubicBezTo>
                <a:cubicBezTo>
                  <a:pt x="280" y="112"/>
                  <a:pt x="283" y="107"/>
                  <a:pt x="283" y="101"/>
                </a:cubicBezTo>
                <a:lnTo>
                  <a:pt x="291" y="93"/>
                </a:lnTo>
                <a:cubicBezTo>
                  <a:pt x="325" y="60"/>
                  <a:pt x="380" y="60"/>
                  <a:pt x="413" y="93"/>
                </a:cubicBezTo>
                <a:cubicBezTo>
                  <a:pt x="447" y="127"/>
                  <a:pt x="447" y="182"/>
                  <a:pt x="413" y="215"/>
                </a:cubicBezTo>
                <a:close/>
                <a:moveTo>
                  <a:pt x="451" y="55"/>
                </a:moveTo>
                <a:lnTo>
                  <a:pt x="451" y="55"/>
                </a:lnTo>
                <a:cubicBezTo>
                  <a:pt x="397" y="0"/>
                  <a:pt x="307" y="0"/>
                  <a:pt x="253" y="55"/>
                </a:cubicBezTo>
                <a:cubicBezTo>
                  <a:pt x="198" y="0"/>
                  <a:pt x="109" y="0"/>
                  <a:pt x="54" y="55"/>
                </a:cubicBezTo>
                <a:cubicBezTo>
                  <a:pt x="0" y="110"/>
                  <a:pt x="0" y="199"/>
                  <a:pt x="54" y="254"/>
                </a:cubicBezTo>
                <a:lnTo>
                  <a:pt x="77" y="276"/>
                </a:lnTo>
                <a:lnTo>
                  <a:pt x="234" y="433"/>
                </a:lnTo>
                <a:cubicBezTo>
                  <a:pt x="239" y="439"/>
                  <a:pt x="246" y="441"/>
                  <a:pt x="253" y="441"/>
                </a:cubicBezTo>
                <a:cubicBezTo>
                  <a:pt x="260" y="441"/>
                  <a:pt x="267" y="439"/>
                  <a:pt x="272" y="433"/>
                </a:cubicBezTo>
                <a:lnTo>
                  <a:pt x="428" y="276"/>
                </a:lnTo>
                <a:lnTo>
                  <a:pt x="451" y="254"/>
                </a:lnTo>
                <a:cubicBezTo>
                  <a:pt x="506" y="199"/>
                  <a:pt x="506" y="110"/>
                  <a:pt x="451" y="55"/>
                </a:cubicBezTo>
                <a:close/>
              </a:path>
            </a:pathLst>
          </a:custGeom>
          <a:solidFill>
            <a:schemeClr val="accent1"/>
          </a:solidFill>
          <a:ln>
            <a:noFill/>
          </a:ln>
        </p:spPr>
        <p:txBody>
          <a:bodyPr wrap="none" anchor="ctr"/>
          <a:lstStyle/>
          <a:p>
            <a:endParaRPr lang="en-US" dirty="0">
              <a:latin typeface="Lato Light" panose="020F0502020204030203" pitchFamily="34" charset="0"/>
            </a:endParaRPr>
          </a:p>
        </p:txBody>
      </p:sp>
      <p:sp>
        <p:nvSpPr>
          <p:cNvPr id="48" name="Freeform 519">
            <a:extLst>
              <a:ext uri="{FF2B5EF4-FFF2-40B4-BE49-F238E27FC236}">
                <a16:creationId xmlns:a16="http://schemas.microsoft.com/office/drawing/2014/main" id="{B6589263-3BCA-7F43-9B6E-B1E0A0E22617}"/>
              </a:ext>
            </a:extLst>
          </p:cNvPr>
          <p:cNvSpPr>
            <a:spLocks noChangeAspect="1"/>
          </p:cNvSpPr>
          <p:nvPr/>
        </p:nvSpPr>
        <p:spPr bwMode="auto">
          <a:xfrm>
            <a:off x="9931047" y="5518465"/>
            <a:ext cx="487966" cy="831906"/>
          </a:xfrm>
          <a:custGeom>
            <a:avLst/>
            <a:gdLst>
              <a:gd name="T0" fmla="*/ 2147483646 w 296"/>
              <a:gd name="T1" fmla="*/ 2147483646 h 504"/>
              <a:gd name="T2" fmla="*/ 2147483646 w 296"/>
              <a:gd name="T3" fmla="*/ 2147483646 h 504"/>
              <a:gd name="T4" fmla="*/ 2147483646 w 296"/>
              <a:gd name="T5" fmla="*/ 2147483646 h 504"/>
              <a:gd name="T6" fmla="*/ 2147483646 w 296"/>
              <a:gd name="T7" fmla="*/ 2147483646 h 504"/>
              <a:gd name="T8" fmla="*/ 2147483646 w 296"/>
              <a:gd name="T9" fmla="*/ 2147483646 h 504"/>
              <a:gd name="T10" fmla="*/ 2147483646 w 296"/>
              <a:gd name="T11" fmla="*/ 2147483646 h 504"/>
              <a:gd name="T12" fmla="*/ 2147483646 w 296"/>
              <a:gd name="T13" fmla="*/ 2147483646 h 504"/>
              <a:gd name="T14" fmla="*/ 2147483646 w 296"/>
              <a:gd name="T15" fmla="*/ 2147483646 h 504"/>
              <a:gd name="T16" fmla="*/ 2147483646 w 296"/>
              <a:gd name="T17" fmla="*/ 2147483646 h 504"/>
              <a:gd name="T18" fmla="*/ 2147483646 w 296"/>
              <a:gd name="T19" fmla="*/ 2147483646 h 504"/>
              <a:gd name="T20" fmla="*/ 2147483646 w 296"/>
              <a:gd name="T21" fmla="*/ 2147483646 h 504"/>
              <a:gd name="T22" fmla="*/ 2147483646 w 296"/>
              <a:gd name="T23" fmla="*/ 2147483646 h 504"/>
              <a:gd name="T24" fmla="*/ 2147483646 w 296"/>
              <a:gd name="T25" fmla="*/ 2147483646 h 504"/>
              <a:gd name="T26" fmla="*/ 2147483646 w 296"/>
              <a:gd name="T27" fmla="*/ 2147483646 h 504"/>
              <a:gd name="T28" fmla="*/ 2147483646 w 296"/>
              <a:gd name="T29" fmla="*/ 2147483646 h 504"/>
              <a:gd name="T30" fmla="*/ 2147483646 w 296"/>
              <a:gd name="T31" fmla="*/ 2147483646 h 504"/>
              <a:gd name="T32" fmla="*/ 2147483646 w 296"/>
              <a:gd name="T33" fmla="*/ 2147483646 h 504"/>
              <a:gd name="T34" fmla="*/ 2147483646 w 296"/>
              <a:gd name="T35" fmla="*/ 2147483646 h 504"/>
              <a:gd name="T36" fmla="*/ 2147483646 w 296"/>
              <a:gd name="T37" fmla="*/ 2147483646 h 504"/>
              <a:gd name="T38" fmla="*/ 856934910 w 296"/>
              <a:gd name="T39" fmla="*/ 2147483646 h 504"/>
              <a:gd name="T40" fmla="*/ 856934910 w 296"/>
              <a:gd name="T41" fmla="*/ 2147483646 h 504"/>
              <a:gd name="T42" fmla="*/ 2147483646 w 296"/>
              <a:gd name="T43" fmla="*/ 2147483646 h 504"/>
              <a:gd name="T44" fmla="*/ 2147483646 w 296"/>
              <a:gd name="T45" fmla="*/ 2147483646 h 504"/>
              <a:gd name="T46" fmla="*/ 2147483646 w 296"/>
              <a:gd name="T47" fmla="*/ 2147483646 h 504"/>
              <a:gd name="T48" fmla="*/ 2147483646 w 296"/>
              <a:gd name="T49" fmla="*/ 2147483646 h 504"/>
              <a:gd name="T50" fmla="*/ 2147483646 w 296"/>
              <a:gd name="T51" fmla="*/ 2147483646 h 504"/>
              <a:gd name="T52" fmla="*/ 2147483646 w 296"/>
              <a:gd name="T53" fmla="*/ 2147483646 h 504"/>
              <a:gd name="T54" fmla="*/ 2147483646 w 296"/>
              <a:gd name="T55" fmla="*/ 2147483646 h 504"/>
              <a:gd name="T56" fmla="*/ 2147483646 w 296"/>
              <a:gd name="T57" fmla="*/ 2147483646 h 504"/>
              <a:gd name="T58" fmla="*/ 2147483646 w 296"/>
              <a:gd name="T59" fmla="*/ 2147483646 h 504"/>
              <a:gd name="T60" fmla="*/ 2147483646 w 296"/>
              <a:gd name="T61" fmla="*/ 2147483646 h 504"/>
              <a:gd name="T62" fmla="*/ 2147483646 w 296"/>
              <a:gd name="T63" fmla="*/ 2147483646 h 504"/>
              <a:gd name="T64" fmla="*/ 2147483646 w 296"/>
              <a:gd name="T65" fmla="*/ 2147483646 h 504"/>
              <a:gd name="T66" fmla="*/ 2147483646 w 296"/>
              <a:gd name="T67" fmla="*/ 2147483646 h 504"/>
              <a:gd name="T68" fmla="*/ 2147483646 w 296"/>
              <a:gd name="T69" fmla="*/ 2147483646 h 504"/>
              <a:gd name="T70" fmla="*/ 2147483646 w 296"/>
              <a:gd name="T71" fmla="*/ 2147483646 h 5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 h="504">
                <a:moveTo>
                  <a:pt x="76" y="230"/>
                </a:moveTo>
                <a:lnTo>
                  <a:pt x="138" y="259"/>
                </a:lnTo>
                <a:cubicBezTo>
                  <a:pt x="151" y="265"/>
                  <a:pt x="157" y="279"/>
                  <a:pt x="152" y="292"/>
                </a:cubicBezTo>
                <a:lnTo>
                  <a:pt x="127" y="371"/>
                </a:lnTo>
                <a:lnTo>
                  <a:pt x="223" y="270"/>
                </a:lnTo>
                <a:lnTo>
                  <a:pt x="160" y="235"/>
                </a:lnTo>
                <a:cubicBezTo>
                  <a:pt x="147" y="229"/>
                  <a:pt x="142" y="214"/>
                  <a:pt x="147" y="201"/>
                </a:cubicBezTo>
                <a:lnTo>
                  <a:pt x="175" y="136"/>
                </a:lnTo>
                <a:lnTo>
                  <a:pt x="76" y="230"/>
                </a:lnTo>
                <a:close/>
                <a:moveTo>
                  <a:pt x="63" y="503"/>
                </a:moveTo>
                <a:lnTo>
                  <a:pt x="63" y="503"/>
                </a:lnTo>
                <a:cubicBezTo>
                  <a:pt x="58" y="503"/>
                  <a:pt x="53" y="502"/>
                  <a:pt x="49" y="499"/>
                </a:cubicBezTo>
                <a:cubicBezTo>
                  <a:pt x="38" y="492"/>
                  <a:pt x="33" y="479"/>
                  <a:pt x="37" y="467"/>
                </a:cubicBezTo>
                <a:lnTo>
                  <a:pt x="95" y="298"/>
                </a:lnTo>
                <a:lnTo>
                  <a:pt x="16" y="263"/>
                </a:lnTo>
                <a:cubicBezTo>
                  <a:pt x="9" y="259"/>
                  <a:pt x="3" y="251"/>
                  <a:pt x="1" y="242"/>
                </a:cubicBezTo>
                <a:cubicBezTo>
                  <a:pt x="0" y="233"/>
                  <a:pt x="3" y="225"/>
                  <a:pt x="9" y="218"/>
                </a:cubicBezTo>
                <a:lnTo>
                  <a:pt x="230" y="10"/>
                </a:lnTo>
                <a:cubicBezTo>
                  <a:pt x="239" y="1"/>
                  <a:pt x="253" y="0"/>
                  <a:pt x="264" y="7"/>
                </a:cubicBezTo>
                <a:cubicBezTo>
                  <a:pt x="274" y="14"/>
                  <a:pt x="278" y="28"/>
                  <a:pt x="273" y="40"/>
                </a:cubicBezTo>
                <a:lnTo>
                  <a:pt x="207" y="199"/>
                </a:lnTo>
                <a:lnTo>
                  <a:pt x="280" y="240"/>
                </a:lnTo>
                <a:cubicBezTo>
                  <a:pt x="287" y="244"/>
                  <a:pt x="293" y="251"/>
                  <a:pt x="294" y="259"/>
                </a:cubicBezTo>
                <a:cubicBezTo>
                  <a:pt x="295" y="267"/>
                  <a:pt x="293" y="276"/>
                  <a:pt x="287" y="282"/>
                </a:cubicBezTo>
                <a:lnTo>
                  <a:pt x="82" y="495"/>
                </a:lnTo>
                <a:cubicBezTo>
                  <a:pt x="77" y="500"/>
                  <a:pt x="70" y="503"/>
                  <a:pt x="63" y="503"/>
                </a:cubicBezTo>
                <a:close/>
              </a:path>
            </a:pathLst>
          </a:custGeom>
          <a:solidFill>
            <a:schemeClr val="accent1"/>
          </a:solidFill>
          <a:ln>
            <a:noFill/>
          </a:ln>
        </p:spPr>
        <p:txBody>
          <a:bodyPr wrap="none"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28247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BEC434-3698-F04C-AF98-A74D66457CD6}"/>
              </a:ext>
            </a:extLst>
          </p:cNvPr>
          <p:cNvSpPr txBox="1"/>
          <p:nvPr/>
        </p:nvSpPr>
        <p:spPr>
          <a:xfrm>
            <a:off x="5234865" y="612372"/>
            <a:ext cx="1390797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ARROW ANALYSIS</a:t>
            </a:r>
          </a:p>
        </p:txBody>
      </p:sp>
      <p:sp>
        <p:nvSpPr>
          <p:cNvPr id="3" name="TextBox 2">
            <a:extLst>
              <a:ext uri="{FF2B5EF4-FFF2-40B4-BE49-F238E27FC236}">
                <a16:creationId xmlns:a16="http://schemas.microsoft.com/office/drawing/2014/main" id="{7A5E3A58-6206-E440-8A82-314ED68ACD4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Subtitle 2">
            <a:extLst>
              <a:ext uri="{FF2B5EF4-FFF2-40B4-BE49-F238E27FC236}">
                <a16:creationId xmlns:a16="http://schemas.microsoft.com/office/drawing/2014/main" id="{33C20706-0F8C-FE43-8329-F3E0C8C4C3E6}"/>
              </a:ext>
            </a:extLst>
          </p:cNvPr>
          <p:cNvSpPr txBox="1">
            <a:spLocks/>
          </p:cNvSpPr>
          <p:nvPr/>
        </p:nvSpPr>
        <p:spPr>
          <a:xfrm>
            <a:off x="2603763" y="9842450"/>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5" name="Subtitle 2">
            <a:extLst>
              <a:ext uri="{FF2B5EF4-FFF2-40B4-BE49-F238E27FC236}">
                <a16:creationId xmlns:a16="http://schemas.microsoft.com/office/drawing/2014/main" id="{871F0B1C-B279-B948-B355-0CC67AB97282}"/>
              </a:ext>
            </a:extLst>
          </p:cNvPr>
          <p:cNvSpPr txBox="1">
            <a:spLocks/>
          </p:cNvSpPr>
          <p:nvPr/>
        </p:nvSpPr>
        <p:spPr>
          <a:xfrm>
            <a:off x="17317093" y="9842450"/>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 name="Subtitle 2">
            <a:extLst>
              <a:ext uri="{FF2B5EF4-FFF2-40B4-BE49-F238E27FC236}">
                <a16:creationId xmlns:a16="http://schemas.microsoft.com/office/drawing/2014/main" id="{C00E5BC9-48EF-FD4E-897B-918CA58A15DA}"/>
              </a:ext>
            </a:extLst>
          </p:cNvPr>
          <p:cNvSpPr txBox="1">
            <a:spLocks/>
          </p:cNvSpPr>
          <p:nvPr/>
        </p:nvSpPr>
        <p:spPr>
          <a:xfrm>
            <a:off x="9960428" y="9842450"/>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cxnSp>
        <p:nvCxnSpPr>
          <p:cNvPr id="8" name="Straight Connector 7">
            <a:extLst>
              <a:ext uri="{FF2B5EF4-FFF2-40B4-BE49-F238E27FC236}">
                <a16:creationId xmlns:a16="http://schemas.microsoft.com/office/drawing/2014/main" id="{F1149A3E-5F63-2545-BBD0-68A1F1AE5204}"/>
              </a:ext>
            </a:extLst>
          </p:cNvPr>
          <p:cNvCxnSpPr/>
          <p:nvPr/>
        </p:nvCxnSpPr>
        <p:spPr>
          <a:xfrm>
            <a:off x="4832160" y="4074160"/>
            <a:ext cx="0" cy="357632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ight Arrow 8">
            <a:extLst>
              <a:ext uri="{FF2B5EF4-FFF2-40B4-BE49-F238E27FC236}">
                <a16:creationId xmlns:a16="http://schemas.microsoft.com/office/drawing/2014/main" id="{4385AF6C-24A9-4441-BDA7-3AF76370D2D1}"/>
              </a:ext>
            </a:extLst>
          </p:cNvPr>
          <p:cNvSpPr/>
          <p:nvPr/>
        </p:nvSpPr>
        <p:spPr>
          <a:xfrm>
            <a:off x="4832160" y="5191760"/>
            <a:ext cx="2228389" cy="134112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Left Arrow 9">
            <a:extLst>
              <a:ext uri="{FF2B5EF4-FFF2-40B4-BE49-F238E27FC236}">
                <a16:creationId xmlns:a16="http://schemas.microsoft.com/office/drawing/2014/main" id="{0FA33386-D67E-2845-B7B1-6D6621D1B87F}"/>
              </a:ext>
            </a:extLst>
          </p:cNvPr>
          <p:cNvSpPr/>
          <p:nvPr/>
        </p:nvSpPr>
        <p:spPr>
          <a:xfrm>
            <a:off x="2603763" y="5191760"/>
            <a:ext cx="2228389" cy="1341120"/>
          </a:xfrm>
          <a:prstGeom prst="lef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TextBox 10">
            <a:extLst>
              <a:ext uri="{FF2B5EF4-FFF2-40B4-BE49-F238E27FC236}">
                <a16:creationId xmlns:a16="http://schemas.microsoft.com/office/drawing/2014/main" id="{3E3C066B-725F-8F48-B639-F707719A2DAA}"/>
              </a:ext>
            </a:extLst>
          </p:cNvPr>
          <p:cNvSpPr txBox="1"/>
          <p:nvPr/>
        </p:nvSpPr>
        <p:spPr>
          <a:xfrm>
            <a:off x="5581510" y="5569932"/>
            <a:ext cx="729687"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40</a:t>
            </a:r>
          </a:p>
        </p:txBody>
      </p:sp>
      <p:sp>
        <p:nvSpPr>
          <p:cNvPr id="12" name="TextBox 11">
            <a:extLst>
              <a:ext uri="{FF2B5EF4-FFF2-40B4-BE49-F238E27FC236}">
                <a16:creationId xmlns:a16="http://schemas.microsoft.com/office/drawing/2014/main" id="{D6713C7F-767E-C24D-A624-10DAAFD94F1E}"/>
              </a:ext>
            </a:extLst>
          </p:cNvPr>
          <p:cNvSpPr txBox="1"/>
          <p:nvPr/>
        </p:nvSpPr>
        <p:spPr>
          <a:xfrm>
            <a:off x="3234491" y="5569932"/>
            <a:ext cx="966931"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-40</a:t>
            </a:r>
          </a:p>
        </p:txBody>
      </p:sp>
      <p:cxnSp>
        <p:nvCxnSpPr>
          <p:cNvPr id="13" name="Straight Connector 12">
            <a:extLst>
              <a:ext uri="{FF2B5EF4-FFF2-40B4-BE49-F238E27FC236}">
                <a16:creationId xmlns:a16="http://schemas.microsoft.com/office/drawing/2014/main" id="{0660AE55-FF10-DA4D-88A8-FF035BCA3850}"/>
              </a:ext>
            </a:extLst>
          </p:cNvPr>
          <p:cNvCxnSpPr>
            <a:cxnSpLocks/>
          </p:cNvCxnSpPr>
          <p:nvPr/>
        </p:nvCxnSpPr>
        <p:spPr>
          <a:xfrm flipH="1">
            <a:off x="10245725" y="5862320"/>
            <a:ext cx="388620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Up Arrow 16">
            <a:extLst>
              <a:ext uri="{FF2B5EF4-FFF2-40B4-BE49-F238E27FC236}">
                <a16:creationId xmlns:a16="http://schemas.microsoft.com/office/drawing/2014/main" id="{0C1943AB-326F-8B42-A302-6D3DC4A2169C}"/>
              </a:ext>
            </a:extLst>
          </p:cNvPr>
          <p:cNvSpPr/>
          <p:nvPr/>
        </p:nvSpPr>
        <p:spPr>
          <a:xfrm>
            <a:off x="11347453" y="3631186"/>
            <a:ext cx="1682744" cy="2231136"/>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TextBox 17">
            <a:extLst>
              <a:ext uri="{FF2B5EF4-FFF2-40B4-BE49-F238E27FC236}">
                <a16:creationId xmlns:a16="http://schemas.microsoft.com/office/drawing/2014/main" id="{4988E21C-38B4-704E-957B-804D32D950E5}"/>
              </a:ext>
            </a:extLst>
          </p:cNvPr>
          <p:cNvSpPr txBox="1"/>
          <p:nvPr/>
        </p:nvSpPr>
        <p:spPr>
          <a:xfrm>
            <a:off x="11823982" y="4454366"/>
            <a:ext cx="729687"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40</a:t>
            </a:r>
          </a:p>
        </p:txBody>
      </p:sp>
      <p:sp>
        <p:nvSpPr>
          <p:cNvPr id="19" name="Down Arrow 18">
            <a:extLst>
              <a:ext uri="{FF2B5EF4-FFF2-40B4-BE49-F238E27FC236}">
                <a16:creationId xmlns:a16="http://schemas.microsoft.com/office/drawing/2014/main" id="{7BDE89AF-6062-7B41-9FA5-14C4E59932E1}"/>
              </a:ext>
            </a:extLst>
          </p:cNvPr>
          <p:cNvSpPr/>
          <p:nvPr/>
        </p:nvSpPr>
        <p:spPr>
          <a:xfrm>
            <a:off x="11347452" y="5862320"/>
            <a:ext cx="1682744" cy="2231136"/>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E6FFEE7F-62EF-AB42-8039-4C806FA21A83}"/>
              </a:ext>
            </a:extLst>
          </p:cNvPr>
          <p:cNvSpPr txBox="1"/>
          <p:nvPr/>
        </p:nvSpPr>
        <p:spPr>
          <a:xfrm>
            <a:off x="11705360" y="6685500"/>
            <a:ext cx="966931"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-40</a:t>
            </a:r>
          </a:p>
        </p:txBody>
      </p:sp>
      <p:cxnSp>
        <p:nvCxnSpPr>
          <p:cNvPr id="21" name="Straight Connector 20">
            <a:extLst>
              <a:ext uri="{FF2B5EF4-FFF2-40B4-BE49-F238E27FC236}">
                <a16:creationId xmlns:a16="http://schemas.microsoft.com/office/drawing/2014/main" id="{DA3D0BC2-73FA-BE48-AAAF-3DF0F3EBDE87}"/>
              </a:ext>
            </a:extLst>
          </p:cNvPr>
          <p:cNvCxnSpPr>
            <a:cxnSpLocks/>
          </p:cNvCxnSpPr>
          <p:nvPr/>
        </p:nvCxnSpPr>
        <p:spPr>
          <a:xfrm flipH="1">
            <a:off x="17602390" y="7650480"/>
            <a:ext cx="388620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Up Arrow 21">
            <a:extLst>
              <a:ext uri="{FF2B5EF4-FFF2-40B4-BE49-F238E27FC236}">
                <a16:creationId xmlns:a16="http://schemas.microsoft.com/office/drawing/2014/main" id="{C4D57DAB-9254-F84D-9870-5D076DE2880A}"/>
              </a:ext>
            </a:extLst>
          </p:cNvPr>
          <p:cNvSpPr/>
          <p:nvPr/>
        </p:nvSpPr>
        <p:spPr>
          <a:xfrm>
            <a:off x="17862743" y="5419344"/>
            <a:ext cx="1682744" cy="2231136"/>
          </a:xfrm>
          <a:prstGeom prs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TextBox 22">
            <a:extLst>
              <a:ext uri="{FF2B5EF4-FFF2-40B4-BE49-F238E27FC236}">
                <a16:creationId xmlns:a16="http://schemas.microsoft.com/office/drawing/2014/main" id="{595CDB76-7564-174B-8376-936AC3DF4EF4}"/>
              </a:ext>
            </a:extLst>
          </p:cNvPr>
          <p:cNvSpPr txBox="1"/>
          <p:nvPr/>
        </p:nvSpPr>
        <p:spPr>
          <a:xfrm>
            <a:off x="18339272" y="6242524"/>
            <a:ext cx="729687"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40</a:t>
            </a:r>
          </a:p>
        </p:txBody>
      </p:sp>
      <p:sp>
        <p:nvSpPr>
          <p:cNvPr id="24" name="Up Arrow 23">
            <a:extLst>
              <a:ext uri="{FF2B5EF4-FFF2-40B4-BE49-F238E27FC236}">
                <a16:creationId xmlns:a16="http://schemas.microsoft.com/office/drawing/2014/main" id="{5EF44146-F093-224D-A5C0-7D741B0F40EA}"/>
              </a:ext>
            </a:extLst>
          </p:cNvPr>
          <p:cNvSpPr/>
          <p:nvPr/>
        </p:nvSpPr>
        <p:spPr>
          <a:xfrm>
            <a:off x="19545487" y="3631186"/>
            <a:ext cx="1682744" cy="401929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TextBox 24">
            <a:extLst>
              <a:ext uri="{FF2B5EF4-FFF2-40B4-BE49-F238E27FC236}">
                <a16:creationId xmlns:a16="http://schemas.microsoft.com/office/drawing/2014/main" id="{C10F1881-7991-984F-AB57-3582FD6C5C0B}"/>
              </a:ext>
            </a:extLst>
          </p:cNvPr>
          <p:cNvSpPr txBox="1"/>
          <p:nvPr/>
        </p:nvSpPr>
        <p:spPr>
          <a:xfrm>
            <a:off x="20022016" y="5348446"/>
            <a:ext cx="729687"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40</a:t>
            </a:r>
          </a:p>
        </p:txBody>
      </p:sp>
      <p:sp>
        <p:nvSpPr>
          <p:cNvPr id="26" name="TextBox 25">
            <a:extLst>
              <a:ext uri="{FF2B5EF4-FFF2-40B4-BE49-F238E27FC236}">
                <a16:creationId xmlns:a16="http://schemas.microsoft.com/office/drawing/2014/main" id="{672451D3-70F2-6242-BBDA-C8A69AB1350A}"/>
              </a:ext>
            </a:extLst>
          </p:cNvPr>
          <p:cNvSpPr txBox="1"/>
          <p:nvPr/>
        </p:nvSpPr>
        <p:spPr>
          <a:xfrm>
            <a:off x="2625460" y="8450377"/>
            <a:ext cx="4413388" cy="1337546"/>
          </a:xfrm>
          <a:prstGeom prst="rect">
            <a:avLst/>
          </a:prstGeom>
          <a:noFill/>
        </p:spPr>
        <p:txBody>
          <a:bodyPr wrap="none" rtlCol="0" anchor="b"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LEFT AND RIGHT</a:t>
            </a:r>
          </a:p>
          <a:p>
            <a:pPr algn="ctr">
              <a:lnSpc>
                <a:spcPts val="5000"/>
              </a:lnSpc>
            </a:pPr>
            <a:r>
              <a:rPr lang="en-US" sz="3200" b="1" dirty="0">
                <a:solidFill>
                  <a:schemeClr val="tx2"/>
                </a:solidFill>
                <a:latin typeface="Poppins" pitchFamily="2" charset="77"/>
                <a:ea typeface="League Spartan" charset="0"/>
                <a:cs typeface="Poppins" pitchFamily="2" charset="77"/>
              </a:rPr>
              <a:t>ARROWS INDICATOR</a:t>
            </a:r>
          </a:p>
        </p:txBody>
      </p:sp>
      <p:sp>
        <p:nvSpPr>
          <p:cNvPr id="27" name="TextBox 26">
            <a:extLst>
              <a:ext uri="{FF2B5EF4-FFF2-40B4-BE49-F238E27FC236}">
                <a16:creationId xmlns:a16="http://schemas.microsoft.com/office/drawing/2014/main" id="{6CD35B92-3AAB-E245-9597-3DDE7ADD8D98}"/>
              </a:ext>
            </a:extLst>
          </p:cNvPr>
          <p:cNvSpPr txBox="1"/>
          <p:nvPr/>
        </p:nvSpPr>
        <p:spPr>
          <a:xfrm>
            <a:off x="9982131" y="8450377"/>
            <a:ext cx="4413388" cy="1337546"/>
          </a:xfrm>
          <a:prstGeom prst="rect">
            <a:avLst/>
          </a:prstGeom>
          <a:noFill/>
        </p:spPr>
        <p:txBody>
          <a:bodyPr wrap="none" rtlCol="0" anchor="b"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UP AND DOWN</a:t>
            </a:r>
          </a:p>
          <a:p>
            <a:pPr algn="ctr">
              <a:lnSpc>
                <a:spcPts val="5000"/>
              </a:lnSpc>
            </a:pPr>
            <a:r>
              <a:rPr lang="en-US" sz="3200" b="1" dirty="0">
                <a:solidFill>
                  <a:schemeClr val="tx2"/>
                </a:solidFill>
                <a:latin typeface="Poppins" pitchFamily="2" charset="77"/>
                <a:ea typeface="League Spartan" charset="0"/>
                <a:cs typeface="Poppins" pitchFamily="2" charset="77"/>
              </a:rPr>
              <a:t>ARROWS INDICATOR</a:t>
            </a:r>
          </a:p>
        </p:txBody>
      </p:sp>
      <p:sp>
        <p:nvSpPr>
          <p:cNvPr id="28" name="TextBox 27">
            <a:extLst>
              <a:ext uri="{FF2B5EF4-FFF2-40B4-BE49-F238E27FC236}">
                <a16:creationId xmlns:a16="http://schemas.microsoft.com/office/drawing/2014/main" id="{60ED7127-F8CA-9042-A1E7-F528CA2BA614}"/>
              </a:ext>
            </a:extLst>
          </p:cNvPr>
          <p:cNvSpPr txBox="1"/>
          <p:nvPr/>
        </p:nvSpPr>
        <p:spPr>
          <a:xfrm>
            <a:off x="17338792" y="8450377"/>
            <a:ext cx="4413388" cy="1337546"/>
          </a:xfrm>
          <a:prstGeom prst="rect">
            <a:avLst/>
          </a:prstGeom>
          <a:noFill/>
        </p:spPr>
        <p:txBody>
          <a:bodyPr wrap="none" rtlCol="0" anchor="b"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TWO UP</a:t>
            </a:r>
          </a:p>
          <a:p>
            <a:pPr algn="ctr">
              <a:lnSpc>
                <a:spcPts val="5000"/>
              </a:lnSpc>
            </a:pPr>
            <a:r>
              <a:rPr lang="en-US" sz="3200" b="1" dirty="0">
                <a:solidFill>
                  <a:schemeClr val="tx2"/>
                </a:solidFill>
                <a:latin typeface="Poppins" pitchFamily="2" charset="77"/>
                <a:ea typeface="League Spartan" charset="0"/>
                <a:cs typeface="Poppins" pitchFamily="2" charset="77"/>
              </a:rPr>
              <a:t>ARROWS INDICATOR</a:t>
            </a:r>
          </a:p>
        </p:txBody>
      </p:sp>
    </p:spTree>
    <p:extLst>
      <p:ext uri="{BB962C8B-B14F-4D97-AF65-F5344CB8AC3E}">
        <p14:creationId xmlns:p14="http://schemas.microsoft.com/office/powerpoint/2010/main" val="304188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F4710-4A73-7D4A-9D99-784A0D75CDCE}"/>
              </a:ext>
            </a:extLst>
          </p:cNvPr>
          <p:cNvSpPr txBox="1"/>
          <p:nvPr/>
        </p:nvSpPr>
        <p:spPr>
          <a:xfrm>
            <a:off x="6021140" y="612372"/>
            <a:ext cx="1233542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INFOGRAPHIC</a:t>
            </a:r>
          </a:p>
        </p:txBody>
      </p:sp>
      <p:sp>
        <p:nvSpPr>
          <p:cNvPr id="3" name="TextBox 2">
            <a:extLst>
              <a:ext uri="{FF2B5EF4-FFF2-40B4-BE49-F238E27FC236}">
                <a16:creationId xmlns:a16="http://schemas.microsoft.com/office/drawing/2014/main" id="{E17E26F1-A9FD-0C40-8D1B-CE176F2F962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38" name="Group 37">
            <a:extLst>
              <a:ext uri="{FF2B5EF4-FFF2-40B4-BE49-F238E27FC236}">
                <a16:creationId xmlns:a16="http://schemas.microsoft.com/office/drawing/2014/main" id="{0D82544D-CA64-7B4A-B129-101E6F0207CE}"/>
              </a:ext>
            </a:extLst>
          </p:cNvPr>
          <p:cNvGrpSpPr/>
          <p:nvPr/>
        </p:nvGrpSpPr>
        <p:grpSpPr>
          <a:xfrm>
            <a:off x="2488559" y="3394347"/>
            <a:ext cx="2456776" cy="8166579"/>
            <a:chOff x="5234858" y="3265379"/>
            <a:chExt cx="2877526" cy="9565219"/>
          </a:xfrm>
        </p:grpSpPr>
        <p:sp>
          <p:nvSpPr>
            <p:cNvPr id="4" name="Freeform 77">
              <a:extLst>
                <a:ext uri="{FF2B5EF4-FFF2-40B4-BE49-F238E27FC236}">
                  <a16:creationId xmlns:a16="http://schemas.microsoft.com/office/drawing/2014/main" id="{BB8E164D-BC55-1245-A69C-D55BCB8BD66F}"/>
                </a:ext>
              </a:extLst>
            </p:cNvPr>
            <p:cNvSpPr>
              <a:spLocks noChangeArrowheads="1"/>
            </p:cNvSpPr>
            <p:nvPr/>
          </p:nvSpPr>
          <p:spPr bwMode="auto">
            <a:xfrm>
              <a:off x="5234858" y="3438783"/>
              <a:ext cx="2877526" cy="9391815"/>
            </a:xfrm>
            <a:custGeom>
              <a:avLst/>
              <a:gdLst>
                <a:gd name="T0" fmla="*/ 1353 w 2708"/>
                <a:gd name="T1" fmla="*/ 8838 h 8839"/>
                <a:gd name="T2" fmla="*/ 1353 w 2708"/>
                <a:gd name="T3" fmla="*/ 8838 h 8839"/>
                <a:gd name="T4" fmla="*/ 0 w 2708"/>
                <a:gd name="T5" fmla="*/ 7484 h 8839"/>
                <a:gd name="T6" fmla="*/ 0 w 2708"/>
                <a:gd name="T7" fmla="*/ 7484 h 8839"/>
                <a:gd name="T8" fmla="*/ 686 w 2708"/>
                <a:gd name="T9" fmla="*/ 6307 h 8839"/>
                <a:gd name="T10" fmla="*/ 747 w 2708"/>
                <a:gd name="T11" fmla="*/ 6272 h 8839"/>
                <a:gd name="T12" fmla="*/ 747 w 2708"/>
                <a:gd name="T13" fmla="*/ 606 h 8839"/>
                <a:gd name="T14" fmla="*/ 747 w 2708"/>
                <a:gd name="T15" fmla="*/ 606 h 8839"/>
                <a:gd name="T16" fmla="*/ 1353 w 2708"/>
                <a:gd name="T17" fmla="*/ 0 h 8839"/>
                <a:gd name="T18" fmla="*/ 1353 w 2708"/>
                <a:gd name="T19" fmla="*/ 0 h 8839"/>
                <a:gd name="T20" fmla="*/ 1959 w 2708"/>
                <a:gd name="T21" fmla="*/ 606 h 8839"/>
                <a:gd name="T22" fmla="*/ 1959 w 2708"/>
                <a:gd name="T23" fmla="*/ 6272 h 8839"/>
                <a:gd name="T24" fmla="*/ 2020 w 2708"/>
                <a:gd name="T25" fmla="*/ 6307 h 8839"/>
                <a:gd name="T26" fmla="*/ 2020 w 2708"/>
                <a:gd name="T27" fmla="*/ 6307 h 8839"/>
                <a:gd name="T28" fmla="*/ 2707 w 2708"/>
                <a:gd name="T29" fmla="*/ 7484 h 8839"/>
                <a:gd name="T30" fmla="*/ 2707 w 2708"/>
                <a:gd name="T31" fmla="*/ 7484 h 8839"/>
                <a:gd name="T32" fmla="*/ 1353 w 2708"/>
                <a:gd name="T33" fmla="*/ 8838 h 8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8" h="8839">
                  <a:moveTo>
                    <a:pt x="1353" y="8838"/>
                  </a:moveTo>
                  <a:lnTo>
                    <a:pt x="1353" y="8838"/>
                  </a:lnTo>
                  <a:cubicBezTo>
                    <a:pt x="607" y="8838"/>
                    <a:pt x="0" y="8231"/>
                    <a:pt x="0" y="7484"/>
                  </a:cubicBezTo>
                  <a:lnTo>
                    <a:pt x="0" y="7484"/>
                  </a:lnTo>
                  <a:cubicBezTo>
                    <a:pt x="0" y="6999"/>
                    <a:pt x="262" y="6548"/>
                    <a:pt x="686" y="6307"/>
                  </a:cubicBezTo>
                  <a:lnTo>
                    <a:pt x="747" y="6272"/>
                  </a:lnTo>
                  <a:lnTo>
                    <a:pt x="747" y="606"/>
                  </a:lnTo>
                  <a:lnTo>
                    <a:pt x="747" y="606"/>
                  </a:lnTo>
                  <a:cubicBezTo>
                    <a:pt x="747" y="272"/>
                    <a:pt x="1019" y="0"/>
                    <a:pt x="1353" y="0"/>
                  </a:cubicBezTo>
                  <a:lnTo>
                    <a:pt x="1353" y="0"/>
                  </a:lnTo>
                  <a:cubicBezTo>
                    <a:pt x="1687" y="0"/>
                    <a:pt x="1959" y="272"/>
                    <a:pt x="1959" y="606"/>
                  </a:cubicBezTo>
                  <a:lnTo>
                    <a:pt x="1959" y="6272"/>
                  </a:lnTo>
                  <a:lnTo>
                    <a:pt x="2020" y="6307"/>
                  </a:lnTo>
                  <a:lnTo>
                    <a:pt x="2020" y="6307"/>
                  </a:lnTo>
                  <a:cubicBezTo>
                    <a:pt x="2444" y="6548"/>
                    <a:pt x="2707" y="6999"/>
                    <a:pt x="2707" y="7484"/>
                  </a:cubicBezTo>
                  <a:lnTo>
                    <a:pt x="2707" y="7484"/>
                  </a:lnTo>
                  <a:cubicBezTo>
                    <a:pt x="2707" y="8231"/>
                    <a:pt x="2099" y="8838"/>
                    <a:pt x="1353" y="8838"/>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5" name="Freeform 78">
              <a:extLst>
                <a:ext uri="{FF2B5EF4-FFF2-40B4-BE49-F238E27FC236}">
                  <a16:creationId xmlns:a16="http://schemas.microsoft.com/office/drawing/2014/main" id="{672A9612-6891-5D4F-9C64-4ECF2246333F}"/>
                </a:ext>
              </a:extLst>
            </p:cNvPr>
            <p:cNvSpPr>
              <a:spLocks noChangeArrowheads="1"/>
            </p:cNvSpPr>
            <p:nvPr/>
          </p:nvSpPr>
          <p:spPr bwMode="auto">
            <a:xfrm>
              <a:off x="6383052" y="3790273"/>
              <a:ext cx="581128" cy="3992928"/>
            </a:xfrm>
            <a:custGeom>
              <a:avLst/>
              <a:gdLst>
                <a:gd name="T0" fmla="*/ 545 w 546"/>
                <a:gd name="T1" fmla="*/ 273 h 3755"/>
                <a:gd name="T2" fmla="*/ 545 w 546"/>
                <a:gd name="T3" fmla="*/ 273 h 3755"/>
                <a:gd name="T4" fmla="*/ 272 w 546"/>
                <a:gd name="T5" fmla="*/ 0 h 3755"/>
                <a:gd name="T6" fmla="*/ 272 w 546"/>
                <a:gd name="T7" fmla="*/ 0 h 3755"/>
                <a:gd name="T8" fmla="*/ 0 w 546"/>
                <a:gd name="T9" fmla="*/ 273 h 3755"/>
                <a:gd name="T10" fmla="*/ 0 w 546"/>
                <a:gd name="T11" fmla="*/ 3754 h 3755"/>
                <a:gd name="T12" fmla="*/ 545 w 546"/>
                <a:gd name="T13" fmla="*/ 3754 h 3755"/>
                <a:gd name="T14" fmla="*/ 545 w 546"/>
                <a:gd name="T15" fmla="*/ 273 h 37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6" h="3755">
                  <a:moveTo>
                    <a:pt x="545" y="273"/>
                  </a:moveTo>
                  <a:lnTo>
                    <a:pt x="545" y="273"/>
                  </a:lnTo>
                  <a:cubicBezTo>
                    <a:pt x="545" y="123"/>
                    <a:pt x="422" y="0"/>
                    <a:pt x="272" y="0"/>
                  </a:cubicBezTo>
                  <a:lnTo>
                    <a:pt x="272" y="0"/>
                  </a:lnTo>
                  <a:cubicBezTo>
                    <a:pt x="122" y="0"/>
                    <a:pt x="0" y="123"/>
                    <a:pt x="0" y="273"/>
                  </a:cubicBezTo>
                  <a:lnTo>
                    <a:pt x="0" y="3754"/>
                  </a:lnTo>
                  <a:lnTo>
                    <a:pt x="545" y="3754"/>
                  </a:lnTo>
                  <a:lnTo>
                    <a:pt x="545" y="273"/>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79">
              <a:extLst>
                <a:ext uri="{FF2B5EF4-FFF2-40B4-BE49-F238E27FC236}">
                  <a16:creationId xmlns:a16="http://schemas.microsoft.com/office/drawing/2014/main" id="{669AE595-8EFC-CC40-B874-ABBF935CEB87}"/>
                </a:ext>
              </a:extLst>
            </p:cNvPr>
            <p:cNvSpPr>
              <a:spLocks noChangeArrowheads="1"/>
            </p:cNvSpPr>
            <p:nvPr/>
          </p:nvSpPr>
          <p:spPr bwMode="auto">
            <a:xfrm>
              <a:off x="5773806" y="10492018"/>
              <a:ext cx="1982402" cy="1982406"/>
            </a:xfrm>
            <a:custGeom>
              <a:avLst/>
              <a:gdLst>
                <a:gd name="T0" fmla="*/ 1416 w 1867"/>
                <a:gd name="T1" fmla="*/ 0 h 1866"/>
                <a:gd name="T2" fmla="*/ 1416 w 1867"/>
                <a:gd name="T3" fmla="*/ 0 h 1866"/>
                <a:gd name="T4" fmla="*/ 1590 w 1867"/>
                <a:gd name="T5" fmla="*/ 569 h 1866"/>
                <a:gd name="T6" fmla="*/ 1590 w 1867"/>
                <a:gd name="T7" fmla="*/ 569 h 1866"/>
                <a:gd name="T8" fmla="*/ 570 w 1867"/>
                <a:gd name="T9" fmla="*/ 1589 h 1866"/>
                <a:gd name="T10" fmla="*/ 570 w 1867"/>
                <a:gd name="T11" fmla="*/ 1589 h 1866"/>
                <a:gd name="T12" fmla="*/ 0 w 1867"/>
                <a:gd name="T13" fmla="*/ 1415 h 1866"/>
                <a:gd name="T14" fmla="*/ 0 w 1867"/>
                <a:gd name="T15" fmla="*/ 1415 h 1866"/>
                <a:gd name="T16" fmla="*/ 846 w 1867"/>
                <a:gd name="T17" fmla="*/ 1865 h 1866"/>
                <a:gd name="T18" fmla="*/ 846 w 1867"/>
                <a:gd name="T19" fmla="*/ 1865 h 1866"/>
                <a:gd name="T20" fmla="*/ 1866 w 1867"/>
                <a:gd name="T21" fmla="*/ 845 h 1866"/>
                <a:gd name="T22" fmla="*/ 1866 w 1867"/>
                <a:gd name="T23" fmla="*/ 845 h 1866"/>
                <a:gd name="T24" fmla="*/ 1416 w 1867"/>
                <a:gd name="T25" fmla="*/ 0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7" h="1866">
                  <a:moveTo>
                    <a:pt x="1416" y="0"/>
                  </a:moveTo>
                  <a:lnTo>
                    <a:pt x="1416" y="0"/>
                  </a:lnTo>
                  <a:cubicBezTo>
                    <a:pt x="1526" y="162"/>
                    <a:pt x="1590" y="358"/>
                    <a:pt x="1590" y="569"/>
                  </a:cubicBezTo>
                  <a:lnTo>
                    <a:pt x="1590" y="569"/>
                  </a:lnTo>
                  <a:cubicBezTo>
                    <a:pt x="1590" y="1133"/>
                    <a:pt x="1133" y="1589"/>
                    <a:pt x="570" y="1589"/>
                  </a:cubicBezTo>
                  <a:lnTo>
                    <a:pt x="570" y="1589"/>
                  </a:lnTo>
                  <a:cubicBezTo>
                    <a:pt x="359" y="1589"/>
                    <a:pt x="162" y="1525"/>
                    <a:pt x="0" y="1415"/>
                  </a:cubicBezTo>
                  <a:lnTo>
                    <a:pt x="0" y="1415"/>
                  </a:lnTo>
                  <a:cubicBezTo>
                    <a:pt x="183" y="1687"/>
                    <a:pt x="494" y="1865"/>
                    <a:pt x="846" y="1865"/>
                  </a:cubicBezTo>
                  <a:lnTo>
                    <a:pt x="846" y="1865"/>
                  </a:lnTo>
                  <a:cubicBezTo>
                    <a:pt x="1409" y="1865"/>
                    <a:pt x="1866" y="1409"/>
                    <a:pt x="1866" y="845"/>
                  </a:cubicBezTo>
                  <a:lnTo>
                    <a:pt x="1866" y="845"/>
                  </a:lnTo>
                  <a:cubicBezTo>
                    <a:pt x="1866" y="493"/>
                    <a:pt x="1688" y="183"/>
                    <a:pt x="1416" y="0"/>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3" name="Freeform 32">
              <a:extLst>
                <a:ext uri="{FF2B5EF4-FFF2-40B4-BE49-F238E27FC236}">
                  <a16:creationId xmlns:a16="http://schemas.microsoft.com/office/drawing/2014/main" id="{5E0917E1-A63C-ED4C-B9E4-34676468E436}"/>
                </a:ext>
              </a:extLst>
            </p:cNvPr>
            <p:cNvSpPr>
              <a:spLocks noChangeArrowheads="1"/>
            </p:cNvSpPr>
            <p:nvPr/>
          </p:nvSpPr>
          <p:spPr bwMode="auto">
            <a:xfrm>
              <a:off x="5591031" y="7783200"/>
              <a:ext cx="1873548" cy="4399595"/>
            </a:xfrm>
            <a:custGeom>
              <a:avLst/>
              <a:gdLst>
                <a:gd name="connsiteX0" fmla="*/ 794453 w 1873550"/>
                <a:gd name="connsiteY0" fmla="*/ 0 h 4399591"/>
                <a:gd name="connsiteX1" fmla="*/ 856479 w 1873550"/>
                <a:gd name="connsiteY1" fmla="*/ 0 h 4399591"/>
                <a:gd name="connsiteX2" fmla="*/ 895353 w 1873550"/>
                <a:gd name="connsiteY2" fmla="*/ 0 h 4399591"/>
                <a:gd name="connsiteX3" fmla="*/ 1088656 w 1873550"/>
                <a:gd name="connsiteY3" fmla="*/ 0 h 4399591"/>
                <a:gd name="connsiteX4" fmla="*/ 1173977 w 1873550"/>
                <a:gd name="connsiteY4" fmla="*/ 0 h 4399591"/>
                <a:gd name="connsiteX5" fmla="*/ 1373300 w 1873550"/>
                <a:gd name="connsiteY5" fmla="*/ 0 h 4399591"/>
                <a:gd name="connsiteX6" fmla="*/ 1373300 w 1873550"/>
                <a:gd name="connsiteY6" fmla="*/ 2565808 h 4399591"/>
                <a:gd name="connsiteX7" fmla="*/ 1688744 w 1873550"/>
                <a:gd name="connsiteY7" fmla="*/ 2711363 h 4399591"/>
                <a:gd name="connsiteX8" fmla="*/ 1873550 w 1873550"/>
                <a:gd name="connsiteY8" fmla="*/ 3315895 h 4399591"/>
                <a:gd name="connsiteX9" fmla="*/ 790205 w 1873550"/>
                <a:gd name="connsiteY9" fmla="*/ 4399591 h 4399591"/>
                <a:gd name="connsiteX10" fmla="*/ 184806 w 1873550"/>
                <a:gd name="connsiteY10" fmla="*/ 4214725 h 4399591"/>
                <a:gd name="connsiteX11" fmla="*/ 0 w 1873550"/>
                <a:gd name="connsiteY11" fmla="*/ 3609131 h 4399591"/>
                <a:gd name="connsiteX12" fmla="*/ 794453 w 1873550"/>
                <a:gd name="connsiteY12" fmla="*/ 2565808 h 439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3550" h="4399591">
                  <a:moveTo>
                    <a:pt x="794453" y="0"/>
                  </a:moveTo>
                  <a:lnTo>
                    <a:pt x="856479" y="0"/>
                  </a:lnTo>
                  <a:lnTo>
                    <a:pt x="895353" y="0"/>
                  </a:lnTo>
                  <a:lnTo>
                    <a:pt x="1088656" y="0"/>
                  </a:lnTo>
                  <a:lnTo>
                    <a:pt x="1173977" y="0"/>
                  </a:lnTo>
                  <a:lnTo>
                    <a:pt x="1373300" y="0"/>
                  </a:lnTo>
                  <a:lnTo>
                    <a:pt x="1373300" y="2565808"/>
                  </a:lnTo>
                  <a:cubicBezTo>
                    <a:pt x="1486945" y="2596619"/>
                    <a:pt x="1593155" y="2646554"/>
                    <a:pt x="1688744" y="2711363"/>
                  </a:cubicBezTo>
                  <a:cubicBezTo>
                    <a:pt x="1805575" y="2883479"/>
                    <a:pt x="1873550" y="3091719"/>
                    <a:pt x="1873550" y="3315895"/>
                  </a:cubicBezTo>
                  <a:cubicBezTo>
                    <a:pt x="1873550" y="3915115"/>
                    <a:pt x="1388169" y="4399591"/>
                    <a:pt x="790205" y="4399591"/>
                  </a:cubicBezTo>
                  <a:cubicBezTo>
                    <a:pt x="566101" y="4399591"/>
                    <a:pt x="356867" y="4331594"/>
                    <a:pt x="184806" y="4214725"/>
                  </a:cubicBezTo>
                  <a:cubicBezTo>
                    <a:pt x="67975" y="4041546"/>
                    <a:pt x="0" y="3834369"/>
                    <a:pt x="0" y="3609131"/>
                  </a:cubicBezTo>
                  <a:cubicBezTo>
                    <a:pt x="0" y="3111905"/>
                    <a:pt x="335625" y="2692239"/>
                    <a:pt x="794453" y="2565808"/>
                  </a:cubicBezTo>
                  <a:close/>
                </a:path>
              </a:pathLst>
            </a:custGeom>
            <a:solidFill>
              <a:schemeClr val="accent4"/>
            </a:solidFill>
            <a:ln>
              <a:noFill/>
            </a:ln>
            <a:effectLst/>
          </p:spPr>
          <p:txBody>
            <a:bodyPr wrap="square" anchor="ctr">
              <a:noAutofit/>
            </a:bodyPr>
            <a:lstStyle/>
            <a:p>
              <a:endParaRPr lang="en-US" sz="6532" dirty="0">
                <a:latin typeface="Lato Light" panose="020F0502020204030203" pitchFamily="34" charset="0"/>
              </a:endParaRPr>
            </a:p>
          </p:txBody>
        </p:sp>
        <p:sp>
          <p:nvSpPr>
            <p:cNvPr id="31" name="Freeform 30">
              <a:extLst>
                <a:ext uri="{FF2B5EF4-FFF2-40B4-BE49-F238E27FC236}">
                  <a16:creationId xmlns:a16="http://schemas.microsoft.com/office/drawing/2014/main" id="{468A4AFD-1E4F-5B4C-BBC7-DDD0C51F3105}"/>
                </a:ext>
              </a:extLst>
            </p:cNvPr>
            <p:cNvSpPr>
              <a:spLocks noChangeArrowheads="1"/>
            </p:cNvSpPr>
            <p:nvPr/>
          </p:nvSpPr>
          <p:spPr bwMode="auto">
            <a:xfrm>
              <a:off x="6486156" y="3973051"/>
              <a:ext cx="191098" cy="6222655"/>
            </a:xfrm>
            <a:custGeom>
              <a:avLst/>
              <a:gdLst>
                <a:gd name="connsiteX0" fmla="*/ 0 w 191099"/>
                <a:gd name="connsiteY0" fmla="*/ 3810146 h 6222649"/>
                <a:gd name="connsiteX1" fmla="*/ 191099 w 191099"/>
                <a:gd name="connsiteY1" fmla="*/ 3810146 h 6222649"/>
                <a:gd name="connsiteX2" fmla="*/ 191099 w 191099"/>
                <a:gd name="connsiteY2" fmla="*/ 6127041 h 6222649"/>
                <a:gd name="connsiteX3" fmla="*/ 95550 w 191099"/>
                <a:gd name="connsiteY3" fmla="*/ 6222649 h 6222649"/>
                <a:gd name="connsiteX4" fmla="*/ 0 w 191099"/>
                <a:gd name="connsiteY4" fmla="*/ 6127041 h 6222649"/>
                <a:gd name="connsiteX5" fmla="*/ 95550 w 191099"/>
                <a:gd name="connsiteY5" fmla="*/ 0 h 6222649"/>
                <a:gd name="connsiteX6" fmla="*/ 191099 w 191099"/>
                <a:gd name="connsiteY6" fmla="*/ 95599 h 6222649"/>
                <a:gd name="connsiteX7" fmla="*/ 191099 w 191099"/>
                <a:gd name="connsiteY7" fmla="*/ 3809085 h 6222649"/>
                <a:gd name="connsiteX8" fmla="*/ 0 w 191099"/>
                <a:gd name="connsiteY8" fmla="*/ 3809085 h 6222649"/>
                <a:gd name="connsiteX9" fmla="*/ 0 w 191099"/>
                <a:gd name="connsiteY9" fmla="*/ 95599 h 6222649"/>
                <a:gd name="connsiteX10" fmla="*/ 95550 w 191099"/>
                <a:gd name="connsiteY10" fmla="*/ 0 h 62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099" h="6222649">
                  <a:moveTo>
                    <a:pt x="0" y="3810146"/>
                  </a:moveTo>
                  <a:lnTo>
                    <a:pt x="191099" y="3810146"/>
                  </a:lnTo>
                  <a:lnTo>
                    <a:pt x="191099" y="6127041"/>
                  </a:lnTo>
                  <a:cubicBezTo>
                    <a:pt x="191099" y="6180156"/>
                    <a:pt x="146999" y="6222649"/>
                    <a:pt x="95550" y="6222649"/>
                  </a:cubicBezTo>
                  <a:cubicBezTo>
                    <a:pt x="42000" y="6222649"/>
                    <a:pt x="0" y="6180156"/>
                    <a:pt x="0" y="6127041"/>
                  </a:cubicBezTo>
                  <a:close/>
                  <a:moveTo>
                    <a:pt x="95550" y="0"/>
                  </a:moveTo>
                  <a:cubicBezTo>
                    <a:pt x="146999" y="0"/>
                    <a:pt x="191099" y="42489"/>
                    <a:pt x="191099" y="95599"/>
                  </a:cubicBezTo>
                  <a:lnTo>
                    <a:pt x="191099" y="3809085"/>
                  </a:lnTo>
                  <a:lnTo>
                    <a:pt x="0" y="3809085"/>
                  </a:lnTo>
                  <a:lnTo>
                    <a:pt x="0" y="95599"/>
                  </a:lnTo>
                  <a:cubicBezTo>
                    <a:pt x="0" y="42489"/>
                    <a:pt x="42000" y="0"/>
                    <a:pt x="95550" y="0"/>
                  </a:cubicBezTo>
                  <a:close/>
                </a:path>
              </a:pathLst>
            </a:custGeom>
            <a:solidFill>
              <a:schemeClr val="bg1">
                <a:alpha val="4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0" name="Freeform 83">
              <a:extLst>
                <a:ext uri="{FF2B5EF4-FFF2-40B4-BE49-F238E27FC236}">
                  <a16:creationId xmlns:a16="http://schemas.microsoft.com/office/drawing/2014/main" id="{35739032-28B9-6246-9C65-F23CE9B7D5E4}"/>
                </a:ext>
              </a:extLst>
            </p:cNvPr>
            <p:cNvSpPr>
              <a:spLocks noChangeArrowheads="1"/>
            </p:cNvSpPr>
            <p:nvPr/>
          </p:nvSpPr>
          <p:spPr bwMode="auto">
            <a:xfrm>
              <a:off x="5792549" y="10543570"/>
              <a:ext cx="698294" cy="782650"/>
            </a:xfrm>
            <a:custGeom>
              <a:avLst/>
              <a:gdLst>
                <a:gd name="T0" fmla="*/ 96 w 656"/>
                <a:gd name="T1" fmla="*/ 737 h 738"/>
                <a:gd name="T2" fmla="*/ 96 w 656"/>
                <a:gd name="T3" fmla="*/ 737 h 738"/>
                <a:gd name="T4" fmla="*/ 84 w 656"/>
                <a:gd name="T5" fmla="*/ 736 h 738"/>
                <a:gd name="T6" fmla="*/ 84 w 656"/>
                <a:gd name="T7" fmla="*/ 736 h 738"/>
                <a:gd name="T8" fmla="*/ 6 w 656"/>
                <a:gd name="T9" fmla="*/ 633 h 738"/>
                <a:gd name="T10" fmla="*/ 6 w 656"/>
                <a:gd name="T11" fmla="*/ 633 h 738"/>
                <a:gd name="T12" fmla="*/ 525 w 656"/>
                <a:gd name="T13" fmla="*/ 15 h 738"/>
                <a:gd name="T14" fmla="*/ 525 w 656"/>
                <a:gd name="T15" fmla="*/ 15 h 738"/>
                <a:gd name="T16" fmla="*/ 639 w 656"/>
                <a:gd name="T17" fmla="*/ 73 h 738"/>
                <a:gd name="T18" fmla="*/ 639 w 656"/>
                <a:gd name="T19" fmla="*/ 73 h 738"/>
                <a:gd name="T20" fmla="*/ 581 w 656"/>
                <a:gd name="T21" fmla="*/ 188 h 738"/>
                <a:gd name="T22" fmla="*/ 581 w 656"/>
                <a:gd name="T23" fmla="*/ 188 h 738"/>
                <a:gd name="T24" fmla="*/ 186 w 656"/>
                <a:gd name="T25" fmla="*/ 659 h 738"/>
                <a:gd name="T26" fmla="*/ 186 w 656"/>
                <a:gd name="T27" fmla="*/ 659 h 738"/>
                <a:gd name="T28" fmla="*/ 96 w 656"/>
                <a:gd name="T29" fmla="*/ 73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6" h="738">
                  <a:moveTo>
                    <a:pt x="96" y="737"/>
                  </a:moveTo>
                  <a:lnTo>
                    <a:pt x="96" y="737"/>
                  </a:lnTo>
                  <a:cubicBezTo>
                    <a:pt x="92" y="737"/>
                    <a:pt x="88" y="736"/>
                    <a:pt x="84" y="736"/>
                  </a:cubicBezTo>
                  <a:lnTo>
                    <a:pt x="84" y="736"/>
                  </a:lnTo>
                  <a:cubicBezTo>
                    <a:pt x="34" y="729"/>
                    <a:pt x="0" y="683"/>
                    <a:pt x="6" y="633"/>
                  </a:cubicBezTo>
                  <a:lnTo>
                    <a:pt x="6" y="633"/>
                  </a:lnTo>
                  <a:cubicBezTo>
                    <a:pt x="48" y="348"/>
                    <a:pt x="251" y="106"/>
                    <a:pt x="525" y="15"/>
                  </a:cubicBezTo>
                  <a:lnTo>
                    <a:pt x="525" y="15"/>
                  </a:lnTo>
                  <a:cubicBezTo>
                    <a:pt x="572" y="0"/>
                    <a:pt x="624" y="26"/>
                    <a:pt x="639" y="73"/>
                  </a:cubicBezTo>
                  <a:lnTo>
                    <a:pt x="639" y="73"/>
                  </a:lnTo>
                  <a:cubicBezTo>
                    <a:pt x="655" y="121"/>
                    <a:pt x="629" y="172"/>
                    <a:pt x="581" y="188"/>
                  </a:cubicBezTo>
                  <a:lnTo>
                    <a:pt x="581" y="188"/>
                  </a:lnTo>
                  <a:cubicBezTo>
                    <a:pt x="373" y="257"/>
                    <a:pt x="218" y="442"/>
                    <a:pt x="186" y="659"/>
                  </a:cubicBezTo>
                  <a:lnTo>
                    <a:pt x="186" y="659"/>
                  </a:lnTo>
                  <a:cubicBezTo>
                    <a:pt x="180" y="704"/>
                    <a:pt x="141" y="737"/>
                    <a:pt x="96" y="737"/>
                  </a:cubicBezTo>
                </a:path>
              </a:pathLst>
            </a:custGeom>
            <a:solidFill>
              <a:schemeClr val="bg1">
                <a:alpha val="40000"/>
              </a:schemeClr>
            </a:solidFill>
            <a:ln>
              <a:noFill/>
            </a:ln>
            <a:effectLst/>
          </p:spPr>
          <p:txBody>
            <a:bodyPr wrap="none" anchor="ctr"/>
            <a:lstStyle/>
            <a:p>
              <a:endParaRPr lang="en-US" sz="6532" dirty="0">
                <a:latin typeface="Lato Light" panose="020F0502020204030203" pitchFamily="34" charset="0"/>
              </a:endParaRPr>
            </a:p>
          </p:txBody>
        </p:sp>
        <p:sp>
          <p:nvSpPr>
            <p:cNvPr id="11" name="Freeform 10">
              <a:extLst>
                <a:ext uri="{FF2B5EF4-FFF2-40B4-BE49-F238E27FC236}">
                  <a16:creationId xmlns:a16="http://schemas.microsoft.com/office/drawing/2014/main" id="{63EDC7BE-7B25-7749-82DE-9260B691FAA7}"/>
                </a:ext>
              </a:extLst>
            </p:cNvPr>
            <p:cNvSpPr>
              <a:spLocks noChangeArrowheads="1"/>
            </p:cNvSpPr>
            <p:nvPr/>
          </p:nvSpPr>
          <p:spPr bwMode="auto">
            <a:xfrm>
              <a:off x="7451583" y="4099585"/>
              <a:ext cx="551944" cy="5899277"/>
            </a:xfrm>
            <a:custGeom>
              <a:avLst/>
              <a:gdLst>
                <a:gd name="connsiteX0" fmla="*/ 6497 w 186964"/>
                <a:gd name="connsiteY0" fmla="*/ 1985963 h 1998300"/>
                <a:gd name="connsiteX1" fmla="*/ 180467 w 186964"/>
                <a:gd name="connsiteY1" fmla="*/ 1985963 h 1998300"/>
                <a:gd name="connsiteX2" fmla="*/ 186964 w 186964"/>
                <a:gd name="connsiteY2" fmla="*/ 1991769 h 1998300"/>
                <a:gd name="connsiteX3" fmla="*/ 180467 w 186964"/>
                <a:gd name="connsiteY3" fmla="*/ 1998300 h 1998300"/>
                <a:gd name="connsiteX4" fmla="*/ 6497 w 186964"/>
                <a:gd name="connsiteY4" fmla="*/ 1998300 h 1998300"/>
                <a:gd name="connsiteX5" fmla="*/ 0 w 186964"/>
                <a:gd name="connsiteY5" fmla="*/ 1991769 h 1998300"/>
                <a:gd name="connsiteX6" fmla="*/ 6497 w 186964"/>
                <a:gd name="connsiteY6" fmla="*/ 1985963 h 1998300"/>
                <a:gd name="connsiteX7" fmla="*/ 6497 w 186964"/>
                <a:gd name="connsiteY7" fmla="*/ 1738313 h 1998300"/>
                <a:gd name="connsiteX8" fmla="*/ 180467 w 186964"/>
                <a:gd name="connsiteY8" fmla="*/ 1738313 h 1998300"/>
                <a:gd name="connsiteX9" fmla="*/ 186964 w 186964"/>
                <a:gd name="connsiteY9" fmla="*/ 1744663 h 1998300"/>
                <a:gd name="connsiteX10" fmla="*/ 180467 w 186964"/>
                <a:gd name="connsiteY10" fmla="*/ 1750639 h 1998300"/>
                <a:gd name="connsiteX11" fmla="*/ 6497 w 186964"/>
                <a:gd name="connsiteY11" fmla="*/ 1750639 h 1998300"/>
                <a:gd name="connsiteX12" fmla="*/ 0 w 186964"/>
                <a:gd name="connsiteY12" fmla="*/ 1744663 h 1998300"/>
                <a:gd name="connsiteX13" fmla="*/ 6497 w 186964"/>
                <a:gd name="connsiteY13" fmla="*/ 1738313 h 1998300"/>
                <a:gd name="connsiteX14" fmla="*/ 6497 w 186964"/>
                <a:gd name="connsiteY14" fmla="*/ 1489075 h 1998300"/>
                <a:gd name="connsiteX15" fmla="*/ 180467 w 186964"/>
                <a:gd name="connsiteY15" fmla="*/ 1489075 h 1998300"/>
                <a:gd name="connsiteX16" fmla="*/ 186964 w 186964"/>
                <a:gd name="connsiteY16" fmla="*/ 1495243 h 1998300"/>
                <a:gd name="connsiteX17" fmla="*/ 180467 w 186964"/>
                <a:gd name="connsiteY17" fmla="*/ 1501412 h 1998300"/>
                <a:gd name="connsiteX18" fmla="*/ 6497 w 186964"/>
                <a:gd name="connsiteY18" fmla="*/ 1501412 h 1998300"/>
                <a:gd name="connsiteX19" fmla="*/ 0 w 186964"/>
                <a:gd name="connsiteY19" fmla="*/ 1495243 h 1998300"/>
                <a:gd name="connsiteX20" fmla="*/ 6497 w 186964"/>
                <a:gd name="connsiteY20" fmla="*/ 1489075 h 1998300"/>
                <a:gd name="connsiteX21" fmla="*/ 6497 w 186964"/>
                <a:gd name="connsiteY21" fmla="*/ 1241425 h 1998300"/>
                <a:gd name="connsiteX22" fmla="*/ 180467 w 186964"/>
                <a:gd name="connsiteY22" fmla="*/ 1241425 h 1998300"/>
                <a:gd name="connsiteX23" fmla="*/ 186964 w 186964"/>
                <a:gd name="connsiteY23" fmla="*/ 1247775 h 1998300"/>
                <a:gd name="connsiteX24" fmla="*/ 180467 w 186964"/>
                <a:gd name="connsiteY24" fmla="*/ 1253772 h 1998300"/>
                <a:gd name="connsiteX25" fmla="*/ 6497 w 186964"/>
                <a:gd name="connsiteY25" fmla="*/ 1253772 h 1998300"/>
                <a:gd name="connsiteX26" fmla="*/ 0 w 186964"/>
                <a:gd name="connsiteY26" fmla="*/ 1247775 h 1998300"/>
                <a:gd name="connsiteX27" fmla="*/ 6497 w 186964"/>
                <a:gd name="connsiteY27" fmla="*/ 1241425 h 1998300"/>
                <a:gd name="connsiteX28" fmla="*/ 6497 w 186964"/>
                <a:gd name="connsiteY28" fmla="*/ 992188 h 1998300"/>
                <a:gd name="connsiteX29" fmla="*/ 180467 w 186964"/>
                <a:gd name="connsiteY29" fmla="*/ 992188 h 1998300"/>
                <a:gd name="connsiteX30" fmla="*/ 186964 w 186964"/>
                <a:gd name="connsiteY30" fmla="*/ 998357 h 1998300"/>
                <a:gd name="connsiteX31" fmla="*/ 180467 w 186964"/>
                <a:gd name="connsiteY31" fmla="*/ 1004525 h 1998300"/>
                <a:gd name="connsiteX32" fmla="*/ 6497 w 186964"/>
                <a:gd name="connsiteY32" fmla="*/ 1004525 h 1998300"/>
                <a:gd name="connsiteX33" fmla="*/ 0 w 186964"/>
                <a:gd name="connsiteY33" fmla="*/ 998357 h 1998300"/>
                <a:gd name="connsiteX34" fmla="*/ 6497 w 186964"/>
                <a:gd name="connsiteY34" fmla="*/ 992188 h 1998300"/>
                <a:gd name="connsiteX35" fmla="*/ 6497 w 186964"/>
                <a:gd name="connsiteY35" fmla="*/ 744538 h 1998300"/>
                <a:gd name="connsiteX36" fmla="*/ 180467 w 186964"/>
                <a:gd name="connsiteY36" fmla="*/ 744538 h 1998300"/>
                <a:gd name="connsiteX37" fmla="*/ 186964 w 186964"/>
                <a:gd name="connsiteY37" fmla="*/ 751069 h 1998300"/>
                <a:gd name="connsiteX38" fmla="*/ 180467 w 186964"/>
                <a:gd name="connsiteY38" fmla="*/ 756875 h 1998300"/>
                <a:gd name="connsiteX39" fmla="*/ 6497 w 186964"/>
                <a:gd name="connsiteY39" fmla="*/ 756875 h 1998300"/>
                <a:gd name="connsiteX40" fmla="*/ 0 w 186964"/>
                <a:gd name="connsiteY40" fmla="*/ 751069 h 1998300"/>
                <a:gd name="connsiteX41" fmla="*/ 6497 w 186964"/>
                <a:gd name="connsiteY41" fmla="*/ 744538 h 1998300"/>
                <a:gd name="connsiteX42" fmla="*/ 6497 w 186964"/>
                <a:gd name="connsiteY42" fmla="*/ 496888 h 1998300"/>
                <a:gd name="connsiteX43" fmla="*/ 180467 w 186964"/>
                <a:gd name="connsiteY43" fmla="*/ 496888 h 1998300"/>
                <a:gd name="connsiteX44" fmla="*/ 186964 w 186964"/>
                <a:gd name="connsiteY44" fmla="*/ 503057 h 1998300"/>
                <a:gd name="connsiteX45" fmla="*/ 180467 w 186964"/>
                <a:gd name="connsiteY45" fmla="*/ 509225 h 1998300"/>
                <a:gd name="connsiteX46" fmla="*/ 6497 w 186964"/>
                <a:gd name="connsiteY46" fmla="*/ 509225 h 1998300"/>
                <a:gd name="connsiteX47" fmla="*/ 0 w 186964"/>
                <a:gd name="connsiteY47" fmla="*/ 503057 h 1998300"/>
                <a:gd name="connsiteX48" fmla="*/ 6497 w 186964"/>
                <a:gd name="connsiteY48" fmla="*/ 496888 h 1998300"/>
                <a:gd name="connsiteX49" fmla="*/ 6497 w 186964"/>
                <a:gd name="connsiteY49" fmla="*/ 247650 h 1998300"/>
                <a:gd name="connsiteX50" fmla="*/ 180467 w 186964"/>
                <a:gd name="connsiteY50" fmla="*/ 247650 h 1998300"/>
                <a:gd name="connsiteX51" fmla="*/ 186964 w 186964"/>
                <a:gd name="connsiteY51" fmla="*/ 254181 h 1998300"/>
                <a:gd name="connsiteX52" fmla="*/ 180467 w 186964"/>
                <a:gd name="connsiteY52" fmla="*/ 259987 h 1998300"/>
                <a:gd name="connsiteX53" fmla="*/ 6497 w 186964"/>
                <a:gd name="connsiteY53" fmla="*/ 259987 h 1998300"/>
                <a:gd name="connsiteX54" fmla="*/ 0 w 186964"/>
                <a:gd name="connsiteY54" fmla="*/ 254181 h 1998300"/>
                <a:gd name="connsiteX55" fmla="*/ 6497 w 186964"/>
                <a:gd name="connsiteY55" fmla="*/ 247650 h 1998300"/>
                <a:gd name="connsiteX56" fmla="*/ 6497 w 186964"/>
                <a:gd name="connsiteY56" fmla="*/ 0 h 1998300"/>
                <a:gd name="connsiteX57" fmla="*/ 180467 w 186964"/>
                <a:gd name="connsiteY57" fmla="*/ 0 h 1998300"/>
                <a:gd name="connsiteX58" fmla="*/ 186964 w 186964"/>
                <a:gd name="connsiteY58" fmla="*/ 6169 h 1998300"/>
                <a:gd name="connsiteX59" fmla="*/ 180467 w 186964"/>
                <a:gd name="connsiteY59" fmla="*/ 12337 h 1998300"/>
                <a:gd name="connsiteX60" fmla="*/ 6497 w 186964"/>
                <a:gd name="connsiteY60" fmla="*/ 12337 h 1998300"/>
                <a:gd name="connsiteX61" fmla="*/ 0 w 186964"/>
                <a:gd name="connsiteY61" fmla="*/ 6169 h 1998300"/>
                <a:gd name="connsiteX62" fmla="*/ 6497 w 186964"/>
                <a:gd name="connsiteY62" fmla="*/ 0 h 199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86964" h="1998300">
                  <a:moveTo>
                    <a:pt x="6497" y="1985963"/>
                  </a:moveTo>
                  <a:lnTo>
                    <a:pt x="180467" y="1985963"/>
                  </a:lnTo>
                  <a:cubicBezTo>
                    <a:pt x="184077" y="1985963"/>
                    <a:pt x="186964" y="1988503"/>
                    <a:pt x="186964" y="1991769"/>
                  </a:cubicBezTo>
                  <a:cubicBezTo>
                    <a:pt x="186964" y="1995397"/>
                    <a:pt x="184077" y="1998300"/>
                    <a:pt x="180467" y="1998300"/>
                  </a:cubicBezTo>
                  <a:lnTo>
                    <a:pt x="6497" y="1998300"/>
                  </a:lnTo>
                  <a:cubicBezTo>
                    <a:pt x="2888" y="1998300"/>
                    <a:pt x="0" y="1995397"/>
                    <a:pt x="0" y="1991769"/>
                  </a:cubicBezTo>
                  <a:cubicBezTo>
                    <a:pt x="0" y="1988503"/>
                    <a:pt x="2888" y="1985963"/>
                    <a:pt x="6497" y="1985963"/>
                  </a:cubicBezTo>
                  <a:close/>
                  <a:moveTo>
                    <a:pt x="6497" y="1738313"/>
                  </a:moveTo>
                  <a:lnTo>
                    <a:pt x="180467" y="1738313"/>
                  </a:lnTo>
                  <a:cubicBezTo>
                    <a:pt x="184077" y="1738313"/>
                    <a:pt x="186964" y="1740928"/>
                    <a:pt x="186964" y="1744663"/>
                  </a:cubicBezTo>
                  <a:cubicBezTo>
                    <a:pt x="186964" y="1747651"/>
                    <a:pt x="184077" y="1750639"/>
                    <a:pt x="180467" y="1750639"/>
                  </a:cubicBezTo>
                  <a:lnTo>
                    <a:pt x="6497" y="1750639"/>
                  </a:lnTo>
                  <a:cubicBezTo>
                    <a:pt x="2888" y="1750639"/>
                    <a:pt x="0" y="1747651"/>
                    <a:pt x="0" y="1744663"/>
                  </a:cubicBezTo>
                  <a:cubicBezTo>
                    <a:pt x="0" y="1740928"/>
                    <a:pt x="2888" y="1738313"/>
                    <a:pt x="6497" y="1738313"/>
                  </a:cubicBezTo>
                  <a:close/>
                  <a:moveTo>
                    <a:pt x="6497" y="1489075"/>
                  </a:moveTo>
                  <a:lnTo>
                    <a:pt x="180467" y="1489075"/>
                  </a:lnTo>
                  <a:cubicBezTo>
                    <a:pt x="184077" y="1489075"/>
                    <a:pt x="186964" y="1491978"/>
                    <a:pt x="186964" y="1495243"/>
                  </a:cubicBezTo>
                  <a:cubicBezTo>
                    <a:pt x="186964" y="1498509"/>
                    <a:pt x="184077" y="1501412"/>
                    <a:pt x="180467" y="1501412"/>
                  </a:cubicBezTo>
                  <a:lnTo>
                    <a:pt x="6497" y="1501412"/>
                  </a:lnTo>
                  <a:cubicBezTo>
                    <a:pt x="2888" y="1501412"/>
                    <a:pt x="0" y="1498509"/>
                    <a:pt x="0" y="1495243"/>
                  </a:cubicBezTo>
                  <a:cubicBezTo>
                    <a:pt x="0" y="1491978"/>
                    <a:pt x="2888" y="1489075"/>
                    <a:pt x="6497" y="1489075"/>
                  </a:cubicBezTo>
                  <a:close/>
                  <a:moveTo>
                    <a:pt x="6497" y="1241425"/>
                  </a:moveTo>
                  <a:lnTo>
                    <a:pt x="180467" y="1241425"/>
                  </a:lnTo>
                  <a:cubicBezTo>
                    <a:pt x="184077" y="1241425"/>
                    <a:pt x="186964" y="1244247"/>
                    <a:pt x="186964" y="1247775"/>
                  </a:cubicBezTo>
                  <a:cubicBezTo>
                    <a:pt x="186964" y="1250950"/>
                    <a:pt x="184077" y="1253772"/>
                    <a:pt x="180467" y="1253772"/>
                  </a:cubicBezTo>
                  <a:lnTo>
                    <a:pt x="6497" y="1253772"/>
                  </a:lnTo>
                  <a:cubicBezTo>
                    <a:pt x="2888" y="1253772"/>
                    <a:pt x="0" y="1250950"/>
                    <a:pt x="0" y="1247775"/>
                  </a:cubicBezTo>
                  <a:cubicBezTo>
                    <a:pt x="0" y="1244247"/>
                    <a:pt x="2888" y="1241425"/>
                    <a:pt x="6497" y="1241425"/>
                  </a:cubicBezTo>
                  <a:close/>
                  <a:moveTo>
                    <a:pt x="6497" y="992188"/>
                  </a:moveTo>
                  <a:lnTo>
                    <a:pt x="180467" y="992188"/>
                  </a:lnTo>
                  <a:cubicBezTo>
                    <a:pt x="184077" y="992188"/>
                    <a:pt x="186964" y="995091"/>
                    <a:pt x="186964" y="998357"/>
                  </a:cubicBezTo>
                  <a:cubicBezTo>
                    <a:pt x="186964" y="1001622"/>
                    <a:pt x="184077" y="1004525"/>
                    <a:pt x="180467" y="1004525"/>
                  </a:cubicBezTo>
                  <a:lnTo>
                    <a:pt x="6497" y="1004525"/>
                  </a:lnTo>
                  <a:cubicBezTo>
                    <a:pt x="2888" y="1004525"/>
                    <a:pt x="0" y="1001622"/>
                    <a:pt x="0" y="998357"/>
                  </a:cubicBezTo>
                  <a:cubicBezTo>
                    <a:pt x="0" y="995091"/>
                    <a:pt x="2888" y="992188"/>
                    <a:pt x="6497" y="992188"/>
                  </a:cubicBezTo>
                  <a:close/>
                  <a:moveTo>
                    <a:pt x="6497" y="744538"/>
                  </a:moveTo>
                  <a:lnTo>
                    <a:pt x="180467" y="744538"/>
                  </a:lnTo>
                  <a:cubicBezTo>
                    <a:pt x="184077" y="744538"/>
                    <a:pt x="186964" y="747441"/>
                    <a:pt x="186964" y="751069"/>
                  </a:cubicBezTo>
                  <a:cubicBezTo>
                    <a:pt x="186964" y="754335"/>
                    <a:pt x="184077" y="756875"/>
                    <a:pt x="180467" y="756875"/>
                  </a:cubicBezTo>
                  <a:lnTo>
                    <a:pt x="6497" y="756875"/>
                  </a:lnTo>
                  <a:cubicBezTo>
                    <a:pt x="2888" y="756875"/>
                    <a:pt x="0" y="754335"/>
                    <a:pt x="0" y="751069"/>
                  </a:cubicBezTo>
                  <a:cubicBezTo>
                    <a:pt x="0" y="747441"/>
                    <a:pt x="2888" y="744538"/>
                    <a:pt x="6497" y="744538"/>
                  </a:cubicBezTo>
                  <a:close/>
                  <a:moveTo>
                    <a:pt x="6497" y="496888"/>
                  </a:moveTo>
                  <a:lnTo>
                    <a:pt x="180467" y="496888"/>
                  </a:lnTo>
                  <a:cubicBezTo>
                    <a:pt x="184077" y="496888"/>
                    <a:pt x="186964" y="499791"/>
                    <a:pt x="186964" y="503057"/>
                  </a:cubicBezTo>
                  <a:cubicBezTo>
                    <a:pt x="186964" y="506322"/>
                    <a:pt x="184077" y="509225"/>
                    <a:pt x="180467" y="509225"/>
                  </a:cubicBezTo>
                  <a:lnTo>
                    <a:pt x="6497" y="509225"/>
                  </a:lnTo>
                  <a:cubicBezTo>
                    <a:pt x="2888" y="509225"/>
                    <a:pt x="0" y="506322"/>
                    <a:pt x="0" y="503057"/>
                  </a:cubicBezTo>
                  <a:cubicBezTo>
                    <a:pt x="0" y="499791"/>
                    <a:pt x="2888" y="496888"/>
                    <a:pt x="6497" y="496888"/>
                  </a:cubicBezTo>
                  <a:close/>
                  <a:moveTo>
                    <a:pt x="6497" y="247650"/>
                  </a:moveTo>
                  <a:lnTo>
                    <a:pt x="180467" y="247650"/>
                  </a:lnTo>
                  <a:cubicBezTo>
                    <a:pt x="184077" y="247650"/>
                    <a:pt x="186964" y="250553"/>
                    <a:pt x="186964" y="254181"/>
                  </a:cubicBezTo>
                  <a:cubicBezTo>
                    <a:pt x="186964" y="257447"/>
                    <a:pt x="184077" y="259987"/>
                    <a:pt x="180467" y="259987"/>
                  </a:cubicBezTo>
                  <a:lnTo>
                    <a:pt x="6497" y="259987"/>
                  </a:lnTo>
                  <a:cubicBezTo>
                    <a:pt x="2888" y="259987"/>
                    <a:pt x="0" y="257447"/>
                    <a:pt x="0" y="254181"/>
                  </a:cubicBezTo>
                  <a:cubicBezTo>
                    <a:pt x="0" y="250553"/>
                    <a:pt x="2888" y="247650"/>
                    <a:pt x="6497" y="247650"/>
                  </a:cubicBezTo>
                  <a:close/>
                  <a:moveTo>
                    <a:pt x="6497" y="0"/>
                  </a:moveTo>
                  <a:lnTo>
                    <a:pt x="180467" y="0"/>
                  </a:lnTo>
                  <a:cubicBezTo>
                    <a:pt x="184077" y="0"/>
                    <a:pt x="186964" y="2903"/>
                    <a:pt x="186964" y="6169"/>
                  </a:cubicBezTo>
                  <a:cubicBezTo>
                    <a:pt x="186964" y="9434"/>
                    <a:pt x="184077" y="12337"/>
                    <a:pt x="180467" y="12337"/>
                  </a:cubicBezTo>
                  <a:lnTo>
                    <a:pt x="6497" y="12337"/>
                  </a:lnTo>
                  <a:cubicBezTo>
                    <a:pt x="2888" y="12337"/>
                    <a:pt x="0" y="9434"/>
                    <a:pt x="0" y="6169"/>
                  </a:cubicBezTo>
                  <a:cubicBezTo>
                    <a:pt x="0" y="2903"/>
                    <a:pt x="2888" y="0"/>
                    <a:pt x="6497" y="0"/>
                  </a:cubicBezTo>
                  <a:close/>
                </a:path>
              </a:pathLst>
            </a:custGeom>
            <a:solidFill>
              <a:srgbClr val="41325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12" name="Freeform 93">
              <a:extLst>
                <a:ext uri="{FF2B5EF4-FFF2-40B4-BE49-F238E27FC236}">
                  <a16:creationId xmlns:a16="http://schemas.microsoft.com/office/drawing/2014/main" id="{5DF3892E-B076-DC49-8038-56D74DFC2565}"/>
                </a:ext>
              </a:extLst>
            </p:cNvPr>
            <p:cNvSpPr>
              <a:spLocks noChangeArrowheads="1"/>
            </p:cNvSpPr>
            <p:nvPr/>
          </p:nvSpPr>
          <p:spPr bwMode="auto">
            <a:xfrm>
              <a:off x="7451592" y="3265379"/>
              <a:ext cx="553010" cy="534265"/>
            </a:xfrm>
            <a:custGeom>
              <a:avLst/>
              <a:gdLst>
                <a:gd name="T0" fmla="*/ 467 w 519"/>
                <a:gd name="T1" fmla="*/ 264 h 502"/>
                <a:gd name="T2" fmla="*/ 459 w 519"/>
                <a:gd name="T3" fmla="*/ 223 h 502"/>
                <a:gd name="T4" fmla="*/ 432 w 519"/>
                <a:gd name="T5" fmla="*/ 212 h 502"/>
                <a:gd name="T6" fmla="*/ 405 w 519"/>
                <a:gd name="T7" fmla="*/ 223 h 502"/>
                <a:gd name="T8" fmla="*/ 397 w 519"/>
                <a:gd name="T9" fmla="*/ 402 h 502"/>
                <a:gd name="T10" fmla="*/ 405 w 519"/>
                <a:gd name="T11" fmla="*/ 444 h 502"/>
                <a:gd name="T12" fmla="*/ 432 w 519"/>
                <a:gd name="T13" fmla="*/ 456 h 502"/>
                <a:gd name="T14" fmla="*/ 459 w 519"/>
                <a:gd name="T15" fmla="*/ 444 h 502"/>
                <a:gd name="T16" fmla="*/ 467 w 519"/>
                <a:gd name="T17" fmla="*/ 402 h 502"/>
                <a:gd name="T18" fmla="*/ 345 w 519"/>
                <a:gd name="T19" fmla="*/ 283 h 502"/>
                <a:gd name="T20" fmla="*/ 365 w 519"/>
                <a:gd name="T21" fmla="*/ 193 h 502"/>
                <a:gd name="T22" fmla="*/ 432 w 519"/>
                <a:gd name="T23" fmla="*/ 167 h 502"/>
                <a:gd name="T24" fmla="*/ 499 w 519"/>
                <a:gd name="T25" fmla="*/ 193 h 502"/>
                <a:gd name="T26" fmla="*/ 518 w 519"/>
                <a:gd name="T27" fmla="*/ 283 h 502"/>
                <a:gd name="T28" fmla="*/ 518 w 519"/>
                <a:gd name="T29" fmla="*/ 382 h 502"/>
                <a:gd name="T30" fmla="*/ 498 w 519"/>
                <a:gd name="T31" fmla="*/ 474 h 502"/>
                <a:gd name="T32" fmla="*/ 432 w 519"/>
                <a:gd name="T33" fmla="*/ 501 h 502"/>
                <a:gd name="T34" fmla="*/ 365 w 519"/>
                <a:gd name="T35" fmla="*/ 474 h 502"/>
                <a:gd name="T36" fmla="*/ 345 w 519"/>
                <a:gd name="T37" fmla="*/ 283 h 502"/>
                <a:gd name="T38" fmla="*/ 382 w 519"/>
                <a:gd name="T39" fmla="*/ 6 h 502"/>
                <a:gd name="T40" fmla="*/ 137 w 519"/>
                <a:gd name="T41" fmla="*/ 495 h 502"/>
                <a:gd name="T42" fmla="*/ 120 w 519"/>
                <a:gd name="T43" fmla="*/ 97 h 502"/>
                <a:gd name="T44" fmla="*/ 113 w 519"/>
                <a:gd name="T45" fmla="*/ 56 h 502"/>
                <a:gd name="T46" fmla="*/ 86 w 519"/>
                <a:gd name="T47" fmla="*/ 45 h 502"/>
                <a:gd name="T48" fmla="*/ 58 w 519"/>
                <a:gd name="T49" fmla="*/ 56 h 502"/>
                <a:gd name="T50" fmla="*/ 51 w 519"/>
                <a:gd name="T51" fmla="*/ 97 h 502"/>
                <a:gd name="T52" fmla="*/ 51 w 519"/>
                <a:gd name="T53" fmla="*/ 235 h 502"/>
                <a:gd name="T54" fmla="*/ 59 w 519"/>
                <a:gd name="T55" fmla="*/ 278 h 502"/>
                <a:gd name="T56" fmla="*/ 86 w 519"/>
                <a:gd name="T57" fmla="*/ 289 h 502"/>
                <a:gd name="T58" fmla="*/ 113 w 519"/>
                <a:gd name="T59" fmla="*/ 278 h 502"/>
                <a:gd name="T60" fmla="*/ 120 w 519"/>
                <a:gd name="T61" fmla="*/ 97 h 502"/>
                <a:gd name="T62" fmla="*/ 0 w 519"/>
                <a:gd name="T63" fmla="*/ 116 h 502"/>
                <a:gd name="T64" fmla="*/ 19 w 519"/>
                <a:gd name="T65" fmla="*/ 26 h 502"/>
                <a:gd name="T66" fmla="*/ 86 w 519"/>
                <a:gd name="T67" fmla="*/ 0 h 502"/>
                <a:gd name="T68" fmla="*/ 153 w 519"/>
                <a:gd name="T69" fmla="*/ 26 h 502"/>
                <a:gd name="T70" fmla="*/ 172 w 519"/>
                <a:gd name="T71" fmla="*/ 215 h 502"/>
                <a:gd name="T72" fmla="*/ 153 w 519"/>
                <a:gd name="T73" fmla="*/ 308 h 502"/>
                <a:gd name="T74" fmla="*/ 86 w 519"/>
                <a:gd name="T75" fmla="*/ 334 h 502"/>
                <a:gd name="T76" fmla="*/ 19 w 519"/>
                <a:gd name="T77" fmla="*/ 308 h 502"/>
                <a:gd name="T78" fmla="*/ 0 w 519"/>
                <a:gd name="T79" fmla="*/ 215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9" h="502">
                  <a:moveTo>
                    <a:pt x="467" y="264"/>
                  </a:moveTo>
                  <a:lnTo>
                    <a:pt x="467" y="264"/>
                  </a:lnTo>
                  <a:cubicBezTo>
                    <a:pt x="467" y="244"/>
                    <a:pt x="464" y="230"/>
                    <a:pt x="459" y="223"/>
                  </a:cubicBezTo>
                  <a:lnTo>
                    <a:pt x="459" y="223"/>
                  </a:lnTo>
                  <a:cubicBezTo>
                    <a:pt x="455" y="215"/>
                    <a:pt x="446" y="212"/>
                    <a:pt x="432" y="212"/>
                  </a:cubicBezTo>
                  <a:lnTo>
                    <a:pt x="432" y="212"/>
                  </a:lnTo>
                  <a:cubicBezTo>
                    <a:pt x="418" y="212"/>
                    <a:pt x="409" y="216"/>
                    <a:pt x="405" y="223"/>
                  </a:cubicBezTo>
                  <a:lnTo>
                    <a:pt x="405" y="223"/>
                  </a:lnTo>
                  <a:cubicBezTo>
                    <a:pt x="399" y="230"/>
                    <a:pt x="397" y="244"/>
                    <a:pt x="397" y="264"/>
                  </a:cubicBezTo>
                  <a:lnTo>
                    <a:pt x="397" y="402"/>
                  </a:lnTo>
                  <a:lnTo>
                    <a:pt x="397" y="402"/>
                  </a:lnTo>
                  <a:cubicBezTo>
                    <a:pt x="397" y="422"/>
                    <a:pt x="400" y="436"/>
                    <a:pt x="405" y="444"/>
                  </a:cubicBezTo>
                  <a:lnTo>
                    <a:pt x="405" y="444"/>
                  </a:lnTo>
                  <a:cubicBezTo>
                    <a:pt x="409" y="452"/>
                    <a:pt x="419" y="456"/>
                    <a:pt x="432" y="456"/>
                  </a:cubicBezTo>
                  <a:lnTo>
                    <a:pt x="432" y="456"/>
                  </a:lnTo>
                  <a:cubicBezTo>
                    <a:pt x="445" y="456"/>
                    <a:pt x="454" y="452"/>
                    <a:pt x="459" y="444"/>
                  </a:cubicBezTo>
                  <a:lnTo>
                    <a:pt x="459" y="444"/>
                  </a:lnTo>
                  <a:cubicBezTo>
                    <a:pt x="464" y="436"/>
                    <a:pt x="467" y="422"/>
                    <a:pt x="467" y="402"/>
                  </a:cubicBezTo>
                  <a:lnTo>
                    <a:pt x="467" y="264"/>
                  </a:lnTo>
                  <a:close/>
                  <a:moveTo>
                    <a:pt x="345" y="283"/>
                  </a:moveTo>
                  <a:lnTo>
                    <a:pt x="345" y="283"/>
                  </a:lnTo>
                  <a:cubicBezTo>
                    <a:pt x="345" y="240"/>
                    <a:pt x="352" y="210"/>
                    <a:pt x="365" y="193"/>
                  </a:cubicBezTo>
                  <a:lnTo>
                    <a:pt x="365" y="193"/>
                  </a:lnTo>
                  <a:cubicBezTo>
                    <a:pt x="377" y="176"/>
                    <a:pt x="399" y="167"/>
                    <a:pt x="432" y="167"/>
                  </a:cubicBezTo>
                  <a:lnTo>
                    <a:pt x="432" y="167"/>
                  </a:lnTo>
                  <a:cubicBezTo>
                    <a:pt x="464" y="167"/>
                    <a:pt x="487" y="176"/>
                    <a:pt x="499" y="193"/>
                  </a:cubicBezTo>
                  <a:lnTo>
                    <a:pt x="499" y="193"/>
                  </a:lnTo>
                  <a:cubicBezTo>
                    <a:pt x="512" y="210"/>
                    <a:pt x="518" y="240"/>
                    <a:pt x="518" y="283"/>
                  </a:cubicBezTo>
                  <a:lnTo>
                    <a:pt x="518" y="382"/>
                  </a:lnTo>
                  <a:lnTo>
                    <a:pt x="518" y="382"/>
                  </a:lnTo>
                  <a:cubicBezTo>
                    <a:pt x="518" y="426"/>
                    <a:pt x="512" y="457"/>
                    <a:pt x="498" y="474"/>
                  </a:cubicBezTo>
                  <a:lnTo>
                    <a:pt x="498" y="474"/>
                  </a:lnTo>
                  <a:cubicBezTo>
                    <a:pt x="486" y="492"/>
                    <a:pt x="464" y="501"/>
                    <a:pt x="432" y="501"/>
                  </a:cubicBezTo>
                  <a:lnTo>
                    <a:pt x="432" y="501"/>
                  </a:lnTo>
                  <a:cubicBezTo>
                    <a:pt x="400" y="501"/>
                    <a:pt x="378" y="492"/>
                    <a:pt x="365" y="474"/>
                  </a:cubicBezTo>
                  <a:lnTo>
                    <a:pt x="365" y="474"/>
                  </a:lnTo>
                  <a:cubicBezTo>
                    <a:pt x="352" y="457"/>
                    <a:pt x="345" y="426"/>
                    <a:pt x="345" y="382"/>
                  </a:cubicBezTo>
                  <a:lnTo>
                    <a:pt x="345" y="283"/>
                  </a:lnTo>
                  <a:close/>
                  <a:moveTo>
                    <a:pt x="334" y="6"/>
                  </a:moveTo>
                  <a:lnTo>
                    <a:pt x="382" y="6"/>
                  </a:lnTo>
                  <a:lnTo>
                    <a:pt x="187" y="495"/>
                  </a:lnTo>
                  <a:lnTo>
                    <a:pt x="137" y="495"/>
                  </a:lnTo>
                  <a:lnTo>
                    <a:pt x="334" y="6"/>
                  </a:lnTo>
                  <a:close/>
                  <a:moveTo>
                    <a:pt x="120" y="97"/>
                  </a:moveTo>
                  <a:lnTo>
                    <a:pt x="120" y="97"/>
                  </a:lnTo>
                  <a:cubicBezTo>
                    <a:pt x="120" y="77"/>
                    <a:pt x="118" y="63"/>
                    <a:pt x="113" y="56"/>
                  </a:cubicBezTo>
                  <a:lnTo>
                    <a:pt x="113" y="56"/>
                  </a:lnTo>
                  <a:cubicBezTo>
                    <a:pt x="109" y="48"/>
                    <a:pt x="99" y="45"/>
                    <a:pt x="86" y="45"/>
                  </a:cubicBezTo>
                  <a:lnTo>
                    <a:pt x="86" y="45"/>
                  </a:lnTo>
                  <a:cubicBezTo>
                    <a:pt x="72" y="45"/>
                    <a:pt x="63" y="48"/>
                    <a:pt x="58" y="56"/>
                  </a:cubicBezTo>
                  <a:lnTo>
                    <a:pt x="58" y="56"/>
                  </a:lnTo>
                  <a:cubicBezTo>
                    <a:pt x="53" y="64"/>
                    <a:pt x="51" y="77"/>
                    <a:pt x="51" y="97"/>
                  </a:cubicBezTo>
                  <a:lnTo>
                    <a:pt x="51" y="235"/>
                  </a:lnTo>
                  <a:lnTo>
                    <a:pt x="51" y="235"/>
                  </a:lnTo>
                  <a:cubicBezTo>
                    <a:pt x="51" y="255"/>
                    <a:pt x="53" y="269"/>
                    <a:pt x="59" y="278"/>
                  </a:cubicBezTo>
                  <a:lnTo>
                    <a:pt x="59" y="278"/>
                  </a:lnTo>
                  <a:cubicBezTo>
                    <a:pt x="63" y="285"/>
                    <a:pt x="72" y="289"/>
                    <a:pt x="86" y="289"/>
                  </a:cubicBezTo>
                  <a:lnTo>
                    <a:pt x="86" y="289"/>
                  </a:lnTo>
                  <a:cubicBezTo>
                    <a:pt x="99" y="289"/>
                    <a:pt x="108" y="285"/>
                    <a:pt x="113" y="278"/>
                  </a:cubicBezTo>
                  <a:lnTo>
                    <a:pt x="113" y="278"/>
                  </a:lnTo>
                  <a:cubicBezTo>
                    <a:pt x="118" y="269"/>
                    <a:pt x="120" y="255"/>
                    <a:pt x="120" y="235"/>
                  </a:cubicBezTo>
                  <a:lnTo>
                    <a:pt x="120" y="97"/>
                  </a:lnTo>
                  <a:close/>
                  <a:moveTo>
                    <a:pt x="0" y="116"/>
                  </a:moveTo>
                  <a:lnTo>
                    <a:pt x="0" y="116"/>
                  </a:lnTo>
                  <a:cubicBezTo>
                    <a:pt x="0" y="73"/>
                    <a:pt x="6" y="43"/>
                    <a:pt x="19" y="26"/>
                  </a:cubicBezTo>
                  <a:lnTo>
                    <a:pt x="19" y="26"/>
                  </a:lnTo>
                  <a:cubicBezTo>
                    <a:pt x="31" y="8"/>
                    <a:pt x="53" y="0"/>
                    <a:pt x="86" y="0"/>
                  </a:cubicBezTo>
                  <a:lnTo>
                    <a:pt x="86" y="0"/>
                  </a:lnTo>
                  <a:cubicBezTo>
                    <a:pt x="118" y="0"/>
                    <a:pt x="141" y="8"/>
                    <a:pt x="153" y="26"/>
                  </a:cubicBezTo>
                  <a:lnTo>
                    <a:pt x="153" y="26"/>
                  </a:lnTo>
                  <a:cubicBezTo>
                    <a:pt x="166" y="43"/>
                    <a:pt x="172" y="73"/>
                    <a:pt x="172" y="116"/>
                  </a:cubicBezTo>
                  <a:lnTo>
                    <a:pt x="172" y="215"/>
                  </a:lnTo>
                  <a:lnTo>
                    <a:pt x="172" y="215"/>
                  </a:lnTo>
                  <a:cubicBezTo>
                    <a:pt x="172" y="259"/>
                    <a:pt x="166" y="290"/>
                    <a:pt x="153" y="308"/>
                  </a:cubicBezTo>
                  <a:lnTo>
                    <a:pt x="153" y="308"/>
                  </a:lnTo>
                  <a:cubicBezTo>
                    <a:pt x="140" y="325"/>
                    <a:pt x="118" y="334"/>
                    <a:pt x="86" y="334"/>
                  </a:cubicBezTo>
                  <a:lnTo>
                    <a:pt x="86" y="334"/>
                  </a:lnTo>
                  <a:cubicBezTo>
                    <a:pt x="54" y="334"/>
                    <a:pt x="32" y="325"/>
                    <a:pt x="19" y="308"/>
                  </a:cubicBezTo>
                  <a:lnTo>
                    <a:pt x="19" y="308"/>
                  </a:lnTo>
                  <a:cubicBezTo>
                    <a:pt x="6" y="290"/>
                    <a:pt x="0" y="259"/>
                    <a:pt x="0" y="215"/>
                  </a:cubicBezTo>
                  <a:lnTo>
                    <a:pt x="0" y="116"/>
                  </a:lnTo>
                  <a:close/>
                </a:path>
              </a:pathLst>
            </a:custGeom>
            <a:solidFill>
              <a:srgbClr val="41325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37" name="Group 36">
            <a:extLst>
              <a:ext uri="{FF2B5EF4-FFF2-40B4-BE49-F238E27FC236}">
                <a16:creationId xmlns:a16="http://schemas.microsoft.com/office/drawing/2014/main" id="{6E1B6016-B86A-DB4A-A764-5936D116D676}"/>
              </a:ext>
            </a:extLst>
          </p:cNvPr>
          <p:cNvGrpSpPr/>
          <p:nvPr/>
        </p:nvGrpSpPr>
        <p:grpSpPr>
          <a:xfrm>
            <a:off x="13182193" y="3359882"/>
            <a:ext cx="2456776" cy="8210589"/>
            <a:chOff x="7968290" y="3227142"/>
            <a:chExt cx="2877537" cy="9616757"/>
          </a:xfrm>
        </p:grpSpPr>
        <p:sp>
          <p:nvSpPr>
            <p:cNvPr id="16" name="Freeform 115">
              <a:extLst>
                <a:ext uri="{FF2B5EF4-FFF2-40B4-BE49-F238E27FC236}">
                  <a16:creationId xmlns:a16="http://schemas.microsoft.com/office/drawing/2014/main" id="{A19B65BD-249B-524C-89ED-96EB3A7B647C}"/>
                </a:ext>
              </a:extLst>
            </p:cNvPr>
            <p:cNvSpPr>
              <a:spLocks noChangeArrowheads="1"/>
            </p:cNvSpPr>
            <p:nvPr/>
          </p:nvSpPr>
          <p:spPr bwMode="auto">
            <a:xfrm>
              <a:off x="7968290" y="3452094"/>
              <a:ext cx="2877537" cy="9391805"/>
            </a:xfrm>
            <a:custGeom>
              <a:avLst/>
              <a:gdLst>
                <a:gd name="T0" fmla="*/ 1353 w 2707"/>
                <a:gd name="T1" fmla="*/ 8838 h 8839"/>
                <a:gd name="T2" fmla="*/ 1353 w 2707"/>
                <a:gd name="T3" fmla="*/ 8838 h 8839"/>
                <a:gd name="T4" fmla="*/ 0 w 2707"/>
                <a:gd name="T5" fmla="*/ 7484 h 8839"/>
                <a:gd name="T6" fmla="*/ 0 w 2707"/>
                <a:gd name="T7" fmla="*/ 7484 h 8839"/>
                <a:gd name="T8" fmla="*/ 685 w 2707"/>
                <a:gd name="T9" fmla="*/ 6307 h 8839"/>
                <a:gd name="T10" fmla="*/ 747 w 2707"/>
                <a:gd name="T11" fmla="*/ 6272 h 8839"/>
                <a:gd name="T12" fmla="*/ 747 w 2707"/>
                <a:gd name="T13" fmla="*/ 606 h 8839"/>
                <a:gd name="T14" fmla="*/ 747 w 2707"/>
                <a:gd name="T15" fmla="*/ 606 h 8839"/>
                <a:gd name="T16" fmla="*/ 1353 w 2707"/>
                <a:gd name="T17" fmla="*/ 0 h 8839"/>
                <a:gd name="T18" fmla="*/ 1353 w 2707"/>
                <a:gd name="T19" fmla="*/ 0 h 8839"/>
                <a:gd name="T20" fmla="*/ 1959 w 2707"/>
                <a:gd name="T21" fmla="*/ 606 h 8839"/>
                <a:gd name="T22" fmla="*/ 1959 w 2707"/>
                <a:gd name="T23" fmla="*/ 6272 h 8839"/>
                <a:gd name="T24" fmla="*/ 2020 w 2707"/>
                <a:gd name="T25" fmla="*/ 6307 h 8839"/>
                <a:gd name="T26" fmla="*/ 2020 w 2707"/>
                <a:gd name="T27" fmla="*/ 6307 h 8839"/>
                <a:gd name="T28" fmla="*/ 2706 w 2707"/>
                <a:gd name="T29" fmla="*/ 7484 h 8839"/>
                <a:gd name="T30" fmla="*/ 2706 w 2707"/>
                <a:gd name="T31" fmla="*/ 7484 h 8839"/>
                <a:gd name="T32" fmla="*/ 1353 w 2707"/>
                <a:gd name="T33" fmla="*/ 8838 h 8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7" h="8839">
                  <a:moveTo>
                    <a:pt x="1353" y="8838"/>
                  </a:moveTo>
                  <a:lnTo>
                    <a:pt x="1353" y="8838"/>
                  </a:lnTo>
                  <a:cubicBezTo>
                    <a:pt x="607" y="8838"/>
                    <a:pt x="0" y="8231"/>
                    <a:pt x="0" y="7484"/>
                  </a:cubicBezTo>
                  <a:lnTo>
                    <a:pt x="0" y="7484"/>
                  </a:lnTo>
                  <a:cubicBezTo>
                    <a:pt x="0" y="6999"/>
                    <a:pt x="263" y="6548"/>
                    <a:pt x="685" y="6307"/>
                  </a:cubicBezTo>
                  <a:lnTo>
                    <a:pt x="747" y="6272"/>
                  </a:lnTo>
                  <a:lnTo>
                    <a:pt x="747" y="606"/>
                  </a:lnTo>
                  <a:lnTo>
                    <a:pt x="747" y="606"/>
                  </a:lnTo>
                  <a:cubicBezTo>
                    <a:pt x="747" y="272"/>
                    <a:pt x="1019" y="0"/>
                    <a:pt x="1353" y="0"/>
                  </a:cubicBezTo>
                  <a:lnTo>
                    <a:pt x="1353" y="0"/>
                  </a:lnTo>
                  <a:cubicBezTo>
                    <a:pt x="1687" y="0"/>
                    <a:pt x="1959" y="272"/>
                    <a:pt x="1959" y="606"/>
                  </a:cubicBezTo>
                  <a:lnTo>
                    <a:pt x="1959" y="6272"/>
                  </a:lnTo>
                  <a:lnTo>
                    <a:pt x="2020" y="6307"/>
                  </a:lnTo>
                  <a:lnTo>
                    <a:pt x="2020" y="6307"/>
                  </a:lnTo>
                  <a:cubicBezTo>
                    <a:pt x="2443" y="6548"/>
                    <a:pt x="2706" y="6999"/>
                    <a:pt x="2706" y="7484"/>
                  </a:cubicBezTo>
                  <a:lnTo>
                    <a:pt x="2706" y="7484"/>
                  </a:lnTo>
                  <a:cubicBezTo>
                    <a:pt x="2706" y="8231"/>
                    <a:pt x="2099" y="8838"/>
                    <a:pt x="1353" y="8838"/>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7" name="Freeform 116">
              <a:extLst>
                <a:ext uri="{FF2B5EF4-FFF2-40B4-BE49-F238E27FC236}">
                  <a16:creationId xmlns:a16="http://schemas.microsoft.com/office/drawing/2014/main" id="{61235ADF-48D9-CF43-9701-F515FA961742}"/>
                </a:ext>
              </a:extLst>
            </p:cNvPr>
            <p:cNvSpPr>
              <a:spLocks noChangeArrowheads="1"/>
            </p:cNvSpPr>
            <p:nvPr/>
          </p:nvSpPr>
          <p:spPr bwMode="auto">
            <a:xfrm>
              <a:off x="9116489" y="3803586"/>
              <a:ext cx="581130" cy="1771508"/>
            </a:xfrm>
            <a:custGeom>
              <a:avLst/>
              <a:gdLst>
                <a:gd name="T0" fmla="*/ 546 w 547"/>
                <a:gd name="T1" fmla="*/ 273 h 1669"/>
                <a:gd name="T2" fmla="*/ 546 w 547"/>
                <a:gd name="T3" fmla="*/ 273 h 1669"/>
                <a:gd name="T4" fmla="*/ 273 w 547"/>
                <a:gd name="T5" fmla="*/ 0 h 1669"/>
                <a:gd name="T6" fmla="*/ 273 w 547"/>
                <a:gd name="T7" fmla="*/ 0 h 1669"/>
                <a:gd name="T8" fmla="*/ 0 w 547"/>
                <a:gd name="T9" fmla="*/ 273 h 1669"/>
                <a:gd name="T10" fmla="*/ 0 w 547"/>
                <a:gd name="T11" fmla="*/ 1668 h 1669"/>
                <a:gd name="T12" fmla="*/ 546 w 547"/>
                <a:gd name="T13" fmla="*/ 1668 h 1669"/>
                <a:gd name="T14" fmla="*/ 546 w 547"/>
                <a:gd name="T15" fmla="*/ 273 h 16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1669">
                  <a:moveTo>
                    <a:pt x="546" y="273"/>
                  </a:moveTo>
                  <a:lnTo>
                    <a:pt x="546" y="273"/>
                  </a:lnTo>
                  <a:cubicBezTo>
                    <a:pt x="546" y="122"/>
                    <a:pt x="423" y="0"/>
                    <a:pt x="273" y="0"/>
                  </a:cubicBezTo>
                  <a:lnTo>
                    <a:pt x="273" y="0"/>
                  </a:lnTo>
                  <a:cubicBezTo>
                    <a:pt x="123" y="0"/>
                    <a:pt x="0" y="122"/>
                    <a:pt x="0" y="273"/>
                  </a:cubicBezTo>
                  <a:lnTo>
                    <a:pt x="0" y="1668"/>
                  </a:lnTo>
                  <a:lnTo>
                    <a:pt x="546" y="1668"/>
                  </a:lnTo>
                  <a:lnTo>
                    <a:pt x="546" y="273"/>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8" name="Freeform 117">
              <a:extLst>
                <a:ext uri="{FF2B5EF4-FFF2-40B4-BE49-F238E27FC236}">
                  <a16:creationId xmlns:a16="http://schemas.microsoft.com/office/drawing/2014/main" id="{9FCE213C-2776-964C-99E9-6B824A43F9BC}"/>
                </a:ext>
              </a:extLst>
            </p:cNvPr>
            <p:cNvSpPr>
              <a:spLocks noChangeArrowheads="1"/>
            </p:cNvSpPr>
            <p:nvPr/>
          </p:nvSpPr>
          <p:spPr bwMode="auto">
            <a:xfrm>
              <a:off x="8507240" y="10505321"/>
              <a:ext cx="1982409" cy="1982401"/>
            </a:xfrm>
            <a:custGeom>
              <a:avLst/>
              <a:gdLst>
                <a:gd name="T0" fmla="*/ 1415 w 1867"/>
                <a:gd name="T1" fmla="*/ 0 h 1867"/>
                <a:gd name="T2" fmla="*/ 1415 w 1867"/>
                <a:gd name="T3" fmla="*/ 0 h 1867"/>
                <a:gd name="T4" fmla="*/ 1590 w 1867"/>
                <a:gd name="T5" fmla="*/ 570 h 1867"/>
                <a:gd name="T6" fmla="*/ 1590 w 1867"/>
                <a:gd name="T7" fmla="*/ 570 h 1867"/>
                <a:gd name="T8" fmla="*/ 570 w 1867"/>
                <a:gd name="T9" fmla="*/ 1590 h 1867"/>
                <a:gd name="T10" fmla="*/ 570 w 1867"/>
                <a:gd name="T11" fmla="*/ 1590 h 1867"/>
                <a:gd name="T12" fmla="*/ 0 w 1867"/>
                <a:gd name="T13" fmla="*/ 1416 h 1867"/>
                <a:gd name="T14" fmla="*/ 0 w 1867"/>
                <a:gd name="T15" fmla="*/ 1416 h 1867"/>
                <a:gd name="T16" fmla="*/ 846 w 1867"/>
                <a:gd name="T17" fmla="*/ 1866 h 1867"/>
                <a:gd name="T18" fmla="*/ 846 w 1867"/>
                <a:gd name="T19" fmla="*/ 1866 h 1867"/>
                <a:gd name="T20" fmla="*/ 1866 w 1867"/>
                <a:gd name="T21" fmla="*/ 846 h 1867"/>
                <a:gd name="T22" fmla="*/ 1866 w 1867"/>
                <a:gd name="T23" fmla="*/ 846 h 1867"/>
                <a:gd name="T24" fmla="*/ 1415 w 1867"/>
                <a:gd name="T25" fmla="*/ 0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7" h="1867">
                  <a:moveTo>
                    <a:pt x="1415" y="0"/>
                  </a:moveTo>
                  <a:lnTo>
                    <a:pt x="1415" y="0"/>
                  </a:lnTo>
                  <a:cubicBezTo>
                    <a:pt x="1525" y="163"/>
                    <a:pt x="1590" y="358"/>
                    <a:pt x="1590" y="570"/>
                  </a:cubicBezTo>
                  <a:lnTo>
                    <a:pt x="1590" y="570"/>
                  </a:lnTo>
                  <a:cubicBezTo>
                    <a:pt x="1590" y="1133"/>
                    <a:pt x="1133" y="1590"/>
                    <a:pt x="570" y="1590"/>
                  </a:cubicBezTo>
                  <a:lnTo>
                    <a:pt x="570" y="1590"/>
                  </a:lnTo>
                  <a:cubicBezTo>
                    <a:pt x="359" y="1590"/>
                    <a:pt x="163" y="1526"/>
                    <a:pt x="0" y="1416"/>
                  </a:cubicBezTo>
                  <a:lnTo>
                    <a:pt x="0" y="1416"/>
                  </a:lnTo>
                  <a:cubicBezTo>
                    <a:pt x="183" y="1688"/>
                    <a:pt x="494" y="1866"/>
                    <a:pt x="846" y="1866"/>
                  </a:cubicBezTo>
                  <a:lnTo>
                    <a:pt x="846" y="1866"/>
                  </a:lnTo>
                  <a:cubicBezTo>
                    <a:pt x="1409" y="1866"/>
                    <a:pt x="1866" y="1409"/>
                    <a:pt x="1866" y="846"/>
                  </a:cubicBezTo>
                  <a:lnTo>
                    <a:pt x="1866" y="846"/>
                  </a:lnTo>
                  <a:cubicBezTo>
                    <a:pt x="1866" y="494"/>
                    <a:pt x="1687" y="183"/>
                    <a:pt x="1415" y="0"/>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6" name="Freeform 35">
              <a:extLst>
                <a:ext uri="{FF2B5EF4-FFF2-40B4-BE49-F238E27FC236}">
                  <a16:creationId xmlns:a16="http://schemas.microsoft.com/office/drawing/2014/main" id="{B17ED130-9448-B846-8E4B-A74163885C88}"/>
                </a:ext>
              </a:extLst>
            </p:cNvPr>
            <p:cNvSpPr>
              <a:spLocks noChangeArrowheads="1"/>
            </p:cNvSpPr>
            <p:nvPr/>
          </p:nvSpPr>
          <p:spPr bwMode="auto">
            <a:xfrm>
              <a:off x="8324465" y="5575094"/>
              <a:ext cx="1873555" cy="6616316"/>
            </a:xfrm>
            <a:custGeom>
              <a:avLst/>
              <a:gdLst>
                <a:gd name="connsiteX0" fmla="*/ 793391 w 1873550"/>
                <a:gd name="connsiteY0" fmla="*/ 0 h 6616317"/>
                <a:gd name="connsiteX1" fmla="*/ 840181 w 1873550"/>
                <a:gd name="connsiteY1" fmla="*/ 0 h 6616317"/>
                <a:gd name="connsiteX2" fmla="*/ 894291 w 1873550"/>
                <a:gd name="connsiteY2" fmla="*/ 0 h 6616317"/>
                <a:gd name="connsiteX3" fmla="*/ 1087594 w 1873550"/>
                <a:gd name="connsiteY3" fmla="*/ 0 h 6616317"/>
                <a:gd name="connsiteX4" fmla="*/ 1199751 w 1873550"/>
                <a:gd name="connsiteY4" fmla="*/ 0 h 6616317"/>
                <a:gd name="connsiteX5" fmla="*/ 1373299 w 1873550"/>
                <a:gd name="connsiteY5" fmla="*/ 0 h 6616317"/>
                <a:gd name="connsiteX6" fmla="*/ 1373299 w 1873550"/>
                <a:gd name="connsiteY6" fmla="*/ 4781344 h 6616317"/>
                <a:gd name="connsiteX7" fmla="*/ 1687682 w 1873550"/>
                <a:gd name="connsiteY7" fmla="*/ 4926909 h 6616317"/>
                <a:gd name="connsiteX8" fmla="*/ 1873550 w 1873550"/>
                <a:gd name="connsiteY8" fmla="*/ 5532546 h 6616317"/>
                <a:gd name="connsiteX9" fmla="*/ 790205 w 1873550"/>
                <a:gd name="connsiteY9" fmla="*/ 6616317 h 6616317"/>
                <a:gd name="connsiteX10" fmla="*/ 184806 w 1873550"/>
                <a:gd name="connsiteY10" fmla="*/ 6431439 h 6616317"/>
                <a:gd name="connsiteX11" fmla="*/ 0 w 1873550"/>
                <a:gd name="connsiteY11" fmla="*/ 5825802 h 6616317"/>
                <a:gd name="connsiteX12" fmla="*/ 793391 w 1873550"/>
                <a:gd name="connsiteY12" fmla="*/ 4781344 h 6616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3550" h="6616317">
                  <a:moveTo>
                    <a:pt x="793391" y="0"/>
                  </a:moveTo>
                  <a:lnTo>
                    <a:pt x="840181" y="0"/>
                  </a:lnTo>
                  <a:lnTo>
                    <a:pt x="894291" y="0"/>
                  </a:lnTo>
                  <a:lnTo>
                    <a:pt x="1087594" y="0"/>
                  </a:lnTo>
                  <a:lnTo>
                    <a:pt x="1199751" y="0"/>
                  </a:lnTo>
                  <a:lnTo>
                    <a:pt x="1373299" y="0"/>
                  </a:lnTo>
                  <a:lnTo>
                    <a:pt x="1373299" y="4781344"/>
                  </a:lnTo>
                  <a:cubicBezTo>
                    <a:pt x="1486944" y="4813219"/>
                    <a:pt x="1593155" y="4862095"/>
                    <a:pt x="1687682" y="4926909"/>
                  </a:cubicBezTo>
                  <a:cubicBezTo>
                    <a:pt x="1804513" y="5100100"/>
                    <a:pt x="1873550" y="5307292"/>
                    <a:pt x="1873550" y="5532546"/>
                  </a:cubicBezTo>
                  <a:cubicBezTo>
                    <a:pt x="1873550" y="6130745"/>
                    <a:pt x="1388169" y="6616317"/>
                    <a:pt x="790205" y="6616317"/>
                  </a:cubicBezTo>
                  <a:cubicBezTo>
                    <a:pt x="566101" y="6616317"/>
                    <a:pt x="357929" y="6548316"/>
                    <a:pt x="184806" y="6431439"/>
                  </a:cubicBezTo>
                  <a:cubicBezTo>
                    <a:pt x="67975" y="6258248"/>
                    <a:pt x="0" y="6049994"/>
                    <a:pt x="0" y="5825802"/>
                  </a:cubicBezTo>
                  <a:cubicBezTo>
                    <a:pt x="0" y="5327479"/>
                    <a:pt x="336687" y="4908847"/>
                    <a:pt x="793391" y="4781344"/>
                  </a:cubicBez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22" name="Freeform 121">
              <a:extLst>
                <a:ext uri="{FF2B5EF4-FFF2-40B4-BE49-F238E27FC236}">
                  <a16:creationId xmlns:a16="http://schemas.microsoft.com/office/drawing/2014/main" id="{2A326C6C-78DE-6C41-8453-B983D4977F47}"/>
                </a:ext>
              </a:extLst>
            </p:cNvPr>
            <p:cNvSpPr>
              <a:spLocks noChangeArrowheads="1"/>
            </p:cNvSpPr>
            <p:nvPr/>
          </p:nvSpPr>
          <p:spPr bwMode="auto">
            <a:xfrm>
              <a:off x="8525985" y="10552187"/>
              <a:ext cx="698297" cy="787337"/>
            </a:xfrm>
            <a:custGeom>
              <a:avLst/>
              <a:gdLst>
                <a:gd name="T0" fmla="*/ 98 w 657"/>
                <a:gd name="T1" fmla="*/ 738 h 739"/>
                <a:gd name="T2" fmla="*/ 98 w 657"/>
                <a:gd name="T3" fmla="*/ 738 h 739"/>
                <a:gd name="T4" fmla="*/ 84 w 657"/>
                <a:gd name="T5" fmla="*/ 736 h 739"/>
                <a:gd name="T6" fmla="*/ 84 w 657"/>
                <a:gd name="T7" fmla="*/ 736 h 739"/>
                <a:gd name="T8" fmla="*/ 7 w 657"/>
                <a:gd name="T9" fmla="*/ 634 h 739"/>
                <a:gd name="T10" fmla="*/ 7 w 657"/>
                <a:gd name="T11" fmla="*/ 634 h 739"/>
                <a:gd name="T12" fmla="*/ 525 w 657"/>
                <a:gd name="T13" fmla="*/ 16 h 739"/>
                <a:gd name="T14" fmla="*/ 525 w 657"/>
                <a:gd name="T15" fmla="*/ 16 h 739"/>
                <a:gd name="T16" fmla="*/ 640 w 657"/>
                <a:gd name="T17" fmla="*/ 74 h 739"/>
                <a:gd name="T18" fmla="*/ 640 w 657"/>
                <a:gd name="T19" fmla="*/ 74 h 739"/>
                <a:gd name="T20" fmla="*/ 583 w 657"/>
                <a:gd name="T21" fmla="*/ 189 h 739"/>
                <a:gd name="T22" fmla="*/ 583 w 657"/>
                <a:gd name="T23" fmla="*/ 189 h 739"/>
                <a:gd name="T24" fmla="*/ 188 w 657"/>
                <a:gd name="T25" fmla="*/ 660 h 739"/>
                <a:gd name="T26" fmla="*/ 188 w 657"/>
                <a:gd name="T27" fmla="*/ 660 h 739"/>
                <a:gd name="T28" fmla="*/ 98 w 657"/>
                <a:gd name="T29" fmla="*/ 738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7" h="739">
                  <a:moveTo>
                    <a:pt x="98" y="738"/>
                  </a:moveTo>
                  <a:lnTo>
                    <a:pt x="98" y="738"/>
                  </a:lnTo>
                  <a:cubicBezTo>
                    <a:pt x="93" y="738"/>
                    <a:pt x="89" y="737"/>
                    <a:pt x="84" y="736"/>
                  </a:cubicBezTo>
                  <a:lnTo>
                    <a:pt x="84" y="736"/>
                  </a:lnTo>
                  <a:cubicBezTo>
                    <a:pt x="35" y="729"/>
                    <a:pt x="0" y="683"/>
                    <a:pt x="7" y="634"/>
                  </a:cubicBezTo>
                  <a:lnTo>
                    <a:pt x="7" y="634"/>
                  </a:lnTo>
                  <a:cubicBezTo>
                    <a:pt x="49" y="349"/>
                    <a:pt x="252" y="106"/>
                    <a:pt x="525" y="16"/>
                  </a:cubicBezTo>
                  <a:lnTo>
                    <a:pt x="525" y="16"/>
                  </a:lnTo>
                  <a:cubicBezTo>
                    <a:pt x="573" y="0"/>
                    <a:pt x="624" y="26"/>
                    <a:pt x="640" y="74"/>
                  </a:cubicBezTo>
                  <a:lnTo>
                    <a:pt x="640" y="74"/>
                  </a:lnTo>
                  <a:cubicBezTo>
                    <a:pt x="656" y="121"/>
                    <a:pt x="630" y="173"/>
                    <a:pt x="583" y="189"/>
                  </a:cubicBezTo>
                  <a:lnTo>
                    <a:pt x="583" y="189"/>
                  </a:lnTo>
                  <a:cubicBezTo>
                    <a:pt x="374" y="258"/>
                    <a:pt x="219" y="443"/>
                    <a:pt x="188" y="660"/>
                  </a:cubicBezTo>
                  <a:lnTo>
                    <a:pt x="188" y="660"/>
                  </a:lnTo>
                  <a:cubicBezTo>
                    <a:pt x="180" y="705"/>
                    <a:pt x="142" y="738"/>
                    <a:pt x="98" y="738"/>
                  </a:cubicBezTo>
                </a:path>
              </a:pathLst>
            </a:custGeom>
            <a:solidFill>
              <a:schemeClr val="bg1">
                <a:alpha val="40000"/>
              </a:schemeClr>
            </a:solidFill>
            <a:ln>
              <a:noFill/>
            </a:ln>
            <a:effectLst/>
          </p:spPr>
          <p:txBody>
            <a:bodyPr wrap="none" anchor="ctr"/>
            <a:lstStyle/>
            <a:p>
              <a:endParaRPr lang="en-US" sz="6532" dirty="0">
                <a:latin typeface="Lato Light" panose="020F0502020204030203" pitchFamily="34" charset="0"/>
              </a:endParaRPr>
            </a:p>
          </p:txBody>
        </p:sp>
        <p:sp>
          <p:nvSpPr>
            <p:cNvPr id="23" name="Freeform 22">
              <a:extLst>
                <a:ext uri="{FF2B5EF4-FFF2-40B4-BE49-F238E27FC236}">
                  <a16:creationId xmlns:a16="http://schemas.microsoft.com/office/drawing/2014/main" id="{01799310-2940-984B-977D-6DBEABC287A8}"/>
                </a:ext>
              </a:extLst>
            </p:cNvPr>
            <p:cNvSpPr>
              <a:spLocks noChangeArrowheads="1"/>
            </p:cNvSpPr>
            <p:nvPr/>
          </p:nvSpPr>
          <p:spPr bwMode="auto">
            <a:xfrm>
              <a:off x="10170964" y="4112895"/>
              <a:ext cx="551951" cy="5894614"/>
            </a:xfrm>
            <a:custGeom>
              <a:avLst/>
              <a:gdLst>
                <a:gd name="connsiteX0" fmla="*/ 6845 w 186965"/>
                <a:gd name="connsiteY0" fmla="*/ 1984375 h 1996722"/>
                <a:gd name="connsiteX1" fmla="*/ 180481 w 186965"/>
                <a:gd name="connsiteY1" fmla="*/ 1984375 h 1996722"/>
                <a:gd name="connsiteX2" fmla="*/ 186965 w 186965"/>
                <a:gd name="connsiteY2" fmla="*/ 1990372 h 1996722"/>
                <a:gd name="connsiteX3" fmla="*/ 180481 w 186965"/>
                <a:gd name="connsiteY3" fmla="*/ 1996722 h 1996722"/>
                <a:gd name="connsiteX4" fmla="*/ 6845 w 186965"/>
                <a:gd name="connsiteY4" fmla="*/ 1996722 h 1996722"/>
                <a:gd name="connsiteX5" fmla="*/ 0 w 186965"/>
                <a:gd name="connsiteY5" fmla="*/ 1990372 h 1996722"/>
                <a:gd name="connsiteX6" fmla="*/ 6845 w 186965"/>
                <a:gd name="connsiteY6" fmla="*/ 1984375 h 1996722"/>
                <a:gd name="connsiteX7" fmla="*/ 6845 w 186965"/>
                <a:gd name="connsiteY7" fmla="*/ 1736725 h 1996722"/>
                <a:gd name="connsiteX8" fmla="*/ 180481 w 186965"/>
                <a:gd name="connsiteY8" fmla="*/ 1736725 h 1996722"/>
                <a:gd name="connsiteX9" fmla="*/ 186965 w 186965"/>
                <a:gd name="connsiteY9" fmla="*/ 1742893 h 1996722"/>
                <a:gd name="connsiteX10" fmla="*/ 180481 w 186965"/>
                <a:gd name="connsiteY10" fmla="*/ 1749062 h 1996722"/>
                <a:gd name="connsiteX11" fmla="*/ 6845 w 186965"/>
                <a:gd name="connsiteY11" fmla="*/ 1749062 h 1996722"/>
                <a:gd name="connsiteX12" fmla="*/ 0 w 186965"/>
                <a:gd name="connsiteY12" fmla="*/ 1742893 h 1996722"/>
                <a:gd name="connsiteX13" fmla="*/ 6845 w 186965"/>
                <a:gd name="connsiteY13" fmla="*/ 1736725 h 1996722"/>
                <a:gd name="connsiteX14" fmla="*/ 6845 w 186965"/>
                <a:gd name="connsiteY14" fmla="*/ 1489075 h 1996722"/>
                <a:gd name="connsiteX15" fmla="*/ 180481 w 186965"/>
                <a:gd name="connsiteY15" fmla="*/ 1489075 h 1996722"/>
                <a:gd name="connsiteX16" fmla="*/ 186965 w 186965"/>
                <a:gd name="connsiteY16" fmla="*/ 1495243 h 1996722"/>
                <a:gd name="connsiteX17" fmla="*/ 180481 w 186965"/>
                <a:gd name="connsiteY17" fmla="*/ 1501412 h 1996722"/>
                <a:gd name="connsiteX18" fmla="*/ 6845 w 186965"/>
                <a:gd name="connsiteY18" fmla="*/ 1501412 h 1996722"/>
                <a:gd name="connsiteX19" fmla="*/ 0 w 186965"/>
                <a:gd name="connsiteY19" fmla="*/ 1495243 h 1996722"/>
                <a:gd name="connsiteX20" fmla="*/ 6845 w 186965"/>
                <a:gd name="connsiteY20" fmla="*/ 1489075 h 1996722"/>
                <a:gd name="connsiteX21" fmla="*/ 6845 w 186965"/>
                <a:gd name="connsiteY21" fmla="*/ 1239837 h 1996722"/>
                <a:gd name="connsiteX22" fmla="*/ 180481 w 186965"/>
                <a:gd name="connsiteY22" fmla="*/ 1239837 h 1996722"/>
                <a:gd name="connsiteX23" fmla="*/ 186965 w 186965"/>
                <a:gd name="connsiteY23" fmla="*/ 1246005 h 1996722"/>
                <a:gd name="connsiteX24" fmla="*/ 180481 w 186965"/>
                <a:gd name="connsiteY24" fmla="*/ 1252174 h 1996722"/>
                <a:gd name="connsiteX25" fmla="*/ 6845 w 186965"/>
                <a:gd name="connsiteY25" fmla="*/ 1252174 h 1996722"/>
                <a:gd name="connsiteX26" fmla="*/ 0 w 186965"/>
                <a:gd name="connsiteY26" fmla="*/ 1246005 h 1996722"/>
                <a:gd name="connsiteX27" fmla="*/ 6845 w 186965"/>
                <a:gd name="connsiteY27" fmla="*/ 1239837 h 1996722"/>
                <a:gd name="connsiteX28" fmla="*/ 6845 w 186965"/>
                <a:gd name="connsiteY28" fmla="*/ 992187 h 1996722"/>
                <a:gd name="connsiteX29" fmla="*/ 180481 w 186965"/>
                <a:gd name="connsiteY29" fmla="*/ 992187 h 1996722"/>
                <a:gd name="connsiteX30" fmla="*/ 186965 w 186965"/>
                <a:gd name="connsiteY30" fmla="*/ 998355 h 1996722"/>
                <a:gd name="connsiteX31" fmla="*/ 180481 w 186965"/>
                <a:gd name="connsiteY31" fmla="*/ 1004524 h 1996722"/>
                <a:gd name="connsiteX32" fmla="*/ 6845 w 186965"/>
                <a:gd name="connsiteY32" fmla="*/ 1004524 h 1996722"/>
                <a:gd name="connsiteX33" fmla="*/ 0 w 186965"/>
                <a:gd name="connsiteY33" fmla="*/ 998355 h 1996722"/>
                <a:gd name="connsiteX34" fmla="*/ 6845 w 186965"/>
                <a:gd name="connsiteY34" fmla="*/ 992187 h 1996722"/>
                <a:gd name="connsiteX35" fmla="*/ 6845 w 186965"/>
                <a:gd name="connsiteY35" fmla="*/ 744537 h 1996722"/>
                <a:gd name="connsiteX36" fmla="*/ 180481 w 186965"/>
                <a:gd name="connsiteY36" fmla="*/ 744537 h 1996722"/>
                <a:gd name="connsiteX37" fmla="*/ 186965 w 186965"/>
                <a:gd name="connsiteY37" fmla="*/ 750705 h 1996722"/>
                <a:gd name="connsiteX38" fmla="*/ 180481 w 186965"/>
                <a:gd name="connsiteY38" fmla="*/ 756874 h 1996722"/>
                <a:gd name="connsiteX39" fmla="*/ 6845 w 186965"/>
                <a:gd name="connsiteY39" fmla="*/ 756874 h 1996722"/>
                <a:gd name="connsiteX40" fmla="*/ 0 w 186965"/>
                <a:gd name="connsiteY40" fmla="*/ 750705 h 1996722"/>
                <a:gd name="connsiteX41" fmla="*/ 6845 w 186965"/>
                <a:gd name="connsiteY41" fmla="*/ 744537 h 1996722"/>
                <a:gd name="connsiteX42" fmla="*/ 6845 w 186965"/>
                <a:gd name="connsiteY42" fmla="*/ 495300 h 1996722"/>
                <a:gd name="connsiteX43" fmla="*/ 180481 w 186965"/>
                <a:gd name="connsiteY43" fmla="*/ 495300 h 1996722"/>
                <a:gd name="connsiteX44" fmla="*/ 186965 w 186965"/>
                <a:gd name="connsiteY44" fmla="*/ 501468 h 1996722"/>
                <a:gd name="connsiteX45" fmla="*/ 180481 w 186965"/>
                <a:gd name="connsiteY45" fmla="*/ 507637 h 1996722"/>
                <a:gd name="connsiteX46" fmla="*/ 6845 w 186965"/>
                <a:gd name="connsiteY46" fmla="*/ 507637 h 1996722"/>
                <a:gd name="connsiteX47" fmla="*/ 0 w 186965"/>
                <a:gd name="connsiteY47" fmla="*/ 501468 h 1996722"/>
                <a:gd name="connsiteX48" fmla="*/ 6845 w 186965"/>
                <a:gd name="connsiteY48" fmla="*/ 495300 h 1996722"/>
                <a:gd name="connsiteX49" fmla="*/ 6845 w 186965"/>
                <a:gd name="connsiteY49" fmla="*/ 247650 h 1996722"/>
                <a:gd name="connsiteX50" fmla="*/ 180481 w 186965"/>
                <a:gd name="connsiteY50" fmla="*/ 247650 h 1996722"/>
                <a:gd name="connsiteX51" fmla="*/ 186965 w 186965"/>
                <a:gd name="connsiteY51" fmla="*/ 253818 h 1996722"/>
                <a:gd name="connsiteX52" fmla="*/ 180481 w 186965"/>
                <a:gd name="connsiteY52" fmla="*/ 259987 h 1996722"/>
                <a:gd name="connsiteX53" fmla="*/ 6845 w 186965"/>
                <a:gd name="connsiteY53" fmla="*/ 259987 h 1996722"/>
                <a:gd name="connsiteX54" fmla="*/ 0 w 186965"/>
                <a:gd name="connsiteY54" fmla="*/ 253818 h 1996722"/>
                <a:gd name="connsiteX55" fmla="*/ 6845 w 186965"/>
                <a:gd name="connsiteY55" fmla="*/ 247650 h 1996722"/>
                <a:gd name="connsiteX56" fmla="*/ 6845 w 186965"/>
                <a:gd name="connsiteY56" fmla="*/ 0 h 1996722"/>
                <a:gd name="connsiteX57" fmla="*/ 180481 w 186965"/>
                <a:gd name="connsiteY57" fmla="*/ 0 h 1996722"/>
                <a:gd name="connsiteX58" fmla="*/ 186965 w 186965"/>
                <a:gd name="connsiteY58" fmla="*/ 6168 h 1996722"/>
                <a:gd name="connsiteX59" fmla="*/ 180481 w 186965"/>
                <a:gd name="connsiteY59" fmla="*/ 12337 h 1996722"/>
                <a:gd name="connsiteX60" fmla="*/ 6845 w 186965"/>
                <a:gd name="connsiteY60" fmla="*/ 12337 h 1996722"/>
                <a:gd name="connsiteX61" fmla="*/ 0 w 186965"/>
                <a:gd name="connsiteY61" fmla="*/ 6168 h 1996722"/>
                <a:gd name="connsiteX62" fmla="*/ 6845 w 186965"/>
                <a:gd name="connsiteY62" fmla="*/ 0 h 199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86965" h="1996722">
                  <a:moveTo>
                    <a:pt x="6845" y="1984375"/>
                  </a:moveTo>
                  <a:lnTo>
                    <a:pt x="180481" y="1984375"/>
                  </a:lnTo>
                  <a:cubicBezTo>
                    <a:pt x="184083" y="1984375"/>
                    <a:pt x="186965" y="1987197"/>
                    <a:pt x="186965" y="1990372"/>
                  </a:cubicBezTo>
                  <a:cubicBezTo>
                    <a:pt x="186965" y="1993900"/>
                    <a:pt x="184083" y="1996722"/>
                    <a:pt x="180481" y="1996722"/>
                  </a:cubicBezTo>
                  <a:lnTo>
                    <a:pt x="6845" y="1996722"/>
                  </a:lnTo>
                  <a:cubicBezTo>
                    <a:pt x="2882" y="1996722"/>
                    <a:pt x="0" y="1993900"/>
                    <a:pt x="0" y="1990372"/>
                  </a:cubicBezTo>
                  <a:cubicBezTo>
                    <a:pt x="0" y="1987197"/>
                    <a:pt x="2882" y="1984375"/>
                    <a:pt x="6845" y="1984375"/>
                  </a:cubicBezTo>
                  <a:close/>
                  <a:moveTo>
                    <a:pt x="6845" y="1736725"/>
                  </a:moveTo>
                  <a:lnTo>
                    <a:pt x="180481" y="1736725"/>
                  </a:lnTo>
                  <a:cubicBezTo>
                    <a:pt x="184083" y="1736725"/>
                    <a:pt x="186965" y="1739628"/>
                    <a:pt x="186965" y="1742893"/>
                  </a:cubicBezTo>
                  <a:cubicBezTo>
                    <a:pt x="186965" y="1746159"/>
                    <a:pt x="184083" y="1749062"/>
                    <a:pt x="180481" y="1749062"/>
                  </a:cubicBezTo>
                  <a:lnTo>
                    <a:pt x="6845" y="1749062"/>
                  </a:lnTo>
                  <a:cubicBezTo>
                    <a:pt x="2882" y="1749062"/>
                    <a:pt x="0" y="1746159"/>
                    <a:pt x="0" y="1742893"/>
                  </a:cubicBezTo>
                  <a:cubicBezTo>
                    <a:pt x="0" y="1739628"/>
                    <a:pt x="2882" y="1736725"/>
                    <a:pt x="6845" y="1736725"/>
                  </a:cubicBezTo>
                  <a:close/>
                  <a:moveTo>
                    <a:pt x="6845" y="1489075"/>
                  </a:moveTo>
                  <a:lnTo>
                    <a:pt x="180481" y="1489075"/>
                  </a:lnTo>
                  <a:cubicBezTo>
                    <a:pt x="184083" y="1489075"/>
                    <a:pt x="186965" y="1491615"/>
                    <a:pt x="186965" y="1495243"/>
                  </a:cubicBezTo>
                  <a:cubicBezTo>
                    <a:pt x="186965" y="1498509"/>
                    <a:pt x="184083" y="1501412"/>
                    <a:pt x="180481" y="1501412"/>
                  </a:cubicBezTo>
                  <a:lnTo>
                    <a:pt x="6845" y="1501412"/>
                  </a:lnTo>
                  <a:cubicBezTo>
                    <a:pt x="2882" y="1501412"/>
                    <a:pt x="0" y="1498509"/>
                    <a:pt x="0" y="1495243"/>
                  </a:cubicBezTo>
                  <a:cubicBezTo>
                    <a:pt x="0" y="1491615"/>
                    <a:pt x="2882" y="1489075"/>
                    <a:pt x="6845" y="1489075"/>
                  </a:cubicBezTo>
                  <a:close/>
                  <a:moveTo>
                    <a:pt x="6845" y="1239837"/>
                  </a:moveTo>
                  <a:lnTo>
                    <a:pt x="180481" y="1239837"/>
                  </a:lnTo>
                  <a:cubicBezTo>
                    <a:pt x="184083" y="1239837"/>
                    <a:pt x="186965" y="1242740"/>
                    <a:pt x="186965" y="1246005"/>
                  </a:cubicBezTo>
                  <a:cubicBezTo>
                    <a:pt x="186965" y="1249634"/>
                    <a:pt x="184083" y="1252174"/>
                    <a:pt x="180481" y="1252174"/>
                  </a:cubicBezTo>
                  <a:lnTo>
                    <a:pt x="6845" y="1252174"/>
                  </a:lnTo>
                  <a:cubicBezTo>
                    <a:pt x="2882" y="1252174"/>
                    <a:pt x="0" y="1249634"/>
                    <a:pt x="0" y="1246005"/>
                  </a:cubicBezTo>
                  <a:cubicBezTo>
                    <a:pt x="0" y="1242740"/>
                    <a:pt x="2882" y="1239837"/>
                    <a:pt x="6845" y="1239837"/>
                  </a:cubicBezTo>
                  <a:close/>
                  <a:moveTo>
                    <a:pt x="6845" y="992187"/>
                  </a:moveTo>
                  <a:lnTo>
                    <a:pt x="180481" y="992187"/>
                  </a:lnTo>
                  <a:cubicBezTo>
                    <a:pt x="184083" y="992187"/>
                    <a:pt x="186965" y="994727"/>
                    <a:pt x="186965" y="998355"/>
                  </a:cubicBezTo>
                  <a:cubicBezTo>
                    <a:pt x="186965" y="1001621"/>
                    <a:pt x="184083" y="1004524"/>
                    <a:pt x="180481" y="1004524"/>
                  </a:cubicBezTo>
                  <a:lnTo>
                    <a:pt x="6845" y="1004524"/>
                  </a:lnTo>
                  <a:cubicBezTo>
                    <a:pt x="2882" y="1004524"/>
                    <a:pt x="0" y="1001621"/>
                    <a:pt x="0" y="998355"/>
                  </a:cubicBezTo>
                  <a:cubicBezTo>
                    <a:pt x="0" y="994727"/>
                    <a:pt x="2882" y="992187"/>
                    <a:pt x="6845" y="992187"/>
                  </a:cubicBezTo>
                  <a:close/>
                  <a:moveTo>
                    <a:pt x="6845" y="744537"/>
                  </a:moveTo>
                  <a:lnTo>
                    <a:pt x="180481" y="744537"/>
                  </a:lnTo>
                  <a:cubicBezTo>
                    <a:pt x="184083" y="744537"/>
                    <a:pt x="186965" y="747440"/>
                    <a:pt x="186965" y="750705"/>
                  </a:cubicBezTo>
                  <a:cubicBezTo>
                    <a:pt x="186965" y="754334"/>
                    <a:pt x="184083" y="756874"/>
                    <a:pt x="180481" y="756874"/>
                  </a:cubicBezTo>
                  <a:lnTo>
                    <a:pt x="6845" y="756874"/>
                  </a:lnTo>
                  <a:cubicBezTo>
                    <a:pt x="2882" y="756874"/>
                    <a:pt x="0" y="754334"/>
                    <a:pt x="0" y="750705"/>
                  </a:cubicBezTo>
                  <a:cubicBezTo>
                    <a:pt x="0" y="747440"/>
                    <a:pt x="2882" y="744537"/>
                    <a:pt x="6845" y="744537"/>
                  </a:cubicBezTo>
                  <a:close/>
                  <a:moveTo>
                    <a:pt x="6845" y="495300"/>
                  </a:moveTo>
                  <a:lnTo>
                    <a:pt x="180481" y="495300"/>
                  </a:lnTo>
                  <a:cubicBezTo>
                    <a:pt x="184083" y="495300"/>
                    <a:pt x="186965" y="497840"/>
                    <a:pt x="186965" y="501468"/>
                  </a:cubicBezTo>
                  <a:cubicBezTo>
                    <a:pt x="186965" y="504734"/>
                    <a:pt x="184083" y="507637"/>
                    <a:pt x="180481" y="507637"/>
                  </a:cubicBezTo>
                  <a:lnTo>
                    <a:pt x="6845" y="507637"/>
                  </a:lnTo>
                  <a:cubicBezTo>
                    <a:pt x="2882" y="507637"/>
                    <a:pt x="0" y="504734"/>
                    <a:pt x="0" y="501468"/>
                  </a:cubicBezTo>
                  <a:cubicBezTo>
                    <a:pt x="0" y="497840"/>
                    <a:pt x="2882" y="495300"/>
                    <a:pt x="6845" y="495300"/>
                  </a:cubicBezTo>
                  <a:close/>
                  <a:moveTo>
                    <a:pt x="6845" y="247650"/>
                  </a:moveTo>
                  <a:lnTo>
                    <a:pt x="180481" y="247650"/>
                  </a:lnTo>
                  <a:cubicBezTo>
                    <a:pt x="184083" y="247650"/>
                    <a:pt x="186965" y="250553"/>
                    <a:pt x="186965" y="253818"/>
                  </a:cubicBezTo>
                  <a:cubicBezTo>
                    <a:pt x="186965" y="257447"/>
                    <a:pt x="184083" y="259987"/>
                    <a:pt x="180481" y="259987"/>
                  </a:cubicBezTo>
                  <a:lnTo>
                    <a:pt x="6845" y="259987"/>
                  </a:lnTo>
                  <a:cubicBezTo>
                    <a:pt x="2882" y="259987"/>
                    <a:pt x="0" y="257447"/>
                    <a:pt x="0" y="253818"/>
                  </a:cubicBezTo>
                  <a:cubicBezTo>
                    <a:pt x="0" y="250553"/>
                    <a:pt x="2882" y="247650"/>
                    <a:pt x="6845" y="247650"/>
                  </a:cubicBezTo>
                  <a:close/>
                  <a:moveTo>
                    <a:pt x="6845" y="0"/>
                  </a:moveTo>
                  <a:lnTo>
                    <a:pt x="180481" y="0"/>
                  </a:lnTo>
                  <a:cubicBezTo>
                    <a:pt x="184083" y="0"/>
                    <a:pt x="186965" y="2540"/>
                    <a:pt x="186965" y="6168"/>
                  </a:cubicBezTo>
                  <a:cubicBezTo>
                    <a:pt x="186965" y="9434"/>
                    <a:pt x="184083" y="12337"/>
                    <a:pt x="180481" y="12337"/>
                  </a:cubicBezTo>
                  <a:lnTo>
                    <a:pt x="6845" y="12337"/>
                  </a:lnTo>
                  <a:cubicBezTo>
                    <a:pt x="2882" y="12337"/>
                    <a:pt x="0" y="9434"/>
                    <a:pt x="0" y="6168"/>
                  </a:cubicBezTo>
                  <a:cubicBezTo>
                    <a:pt x="0" y="2540"/>
                    <a:pt x="2882" y="0"/>
                    <a:pt x="6845" y="0"/>
                  </a:cubicBezTo>
                  <a:close/>
                </a:path>
              </a:pathLst>
            </a:custGeom>
            <a:solidFill>
              <a:srgbClr val="41325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24" name="Freeform 131">
              <a:extLst>
                <a:ext uri="{FF2B5EF4-FFF2-40B4-BE49-F238E27FC236}">
                  <a16:creationId xmlns:a16="http://schemas.microsoft.com/office/drawing/2014/main" id="{1C75524F-3994-F244-8709-12FD5A5A0A87}"/>
                </a:ext>
              </a:extLst>
            </p:cNvPr>
            <p:cNvSpPr>
              <a:spLocks noChangeArrowheads="1"/>
            </p:cNvSpPr>
            <p:nvPr/>
          </p:nvSpPr>
          <p:spPr bwMode="auto">
            <a:xfrm>
              <a:off x="10170964" y="3227142"/>
              <a:ext cx="553012" cy="534265"/>
            </a:xfrm>
            <a:custGeom>
              <a:avLst/>
              <a:gdLst>
                <a:gd name="T0" fmla="*/ 467 w 520"/>
                <a:gd name="T1" fmla="*/ 263 h 501"/>
                <a:gd name="T2" fmla="*/ 460 w 520"/>
                <a:gd name="T3" fmla="*/ 222 h 501"/>
                <a:gd name="T4" fmla="*/ 433 w 520"/>
                <a:gd name="T5" fmla="*/ 211 h 501"/>
                <a:gd name="T6" fmla="*/ 405 w 520"/>
                <a:gd name="T7" fmla="*/ 223 h 501"/>
                <a:gd name="T8" fmla="*/ 398 w 520"/>
                <a:gd name="T9" fmla="*/ 401 h 501"/>
                <a:gd name="T10" fmla="*/ 405 w 520"/>
                <a:gd name="T11" fmla="*/ 444 h 501"/>
                <a:gd name="T12" fmla="*/ 433 w 520"/>
                <a:gd name="T13" fmla="*/ 455 h 501"/>
                <a:gd name="T14" fmla="*/ 460 w 520"/>
                <a:gd name="T15" fmla="*/ 444 h 501"/>
                <a:gd name="T16" fmla="*/ 467 w 520"/>
                <a:gd name="T17" fmla="*/ 401 h 501"/>
                <a:gd name="T18" fmla="*/ 346 w 520"/>
                <a:gd name="T19" fmla="*/ 283 h 501"/>
                <a:gd name="T20" fmla="*/ 365 w 520"/>
                <a:gd name="T21" fmla="*/ 192 h 501"/>
                <a:gd name="T22" fmla="*/ 433 w 520"/>
                <a:gd name="T23" fmla="*/ 166 h 501"/>
                <a:gd name="T24" fmla="*/ 500 w 520"/>
                <a:gd name="T25" fmla="*/ 192 h 501"/>
                <a:gd name="T26" fmla="*/ 519 w 520"/>
                <a:gd name="T27" fmla="*/ 283 h 501"/>
                <a:gd name="T28" fmla="*/ 519 w 520"/>
                <a:gd name="T29" fmla="*/ 381 h 501"/>
                <a:gd name="T30" fmla="*/ 500 w 520"/>
                <a:gd name="T31" fmla="*/ 474 h 501"/>
                <a:gd name="T32" fmla="*/ 433 w 520"/>
                <a:gd name="T33" fmla="*/ 500 h 501"/>
                <a:gd name="T34" fmla="*/ 365 w 520"/>
                <a:gd name="T35" fmla="*/ 474 h 501"/>
                <a:gd name="T36" fmla="*/ 346 w 520"/>
                <a:gd name="T37" fmla="*/ 283 h 501"/>
                <a:gd name="T38" fmla="*/ 383 w 520"/>
                <a:gd name="T39" fmla="*/ 5 h 501"/>
                <a:gd name="T40" fmla="*/ 138 w 520"/>
                <a:gd name="T41" fmla="*/ 495 h 501"/>
                <a:gd name="T42" fmla="*/ 121 w 520"/>
                <a:gd name="T43" fmla="*/ 96 h 501"/>
                <a:gd name="T44" fmla="*/ 114 w 520"/>
                <a:gd name="T45" fmla="*/ 55 h 501"/>
                <a:gd name="T46" fmla="*/ 87 w 520"/>
                <a:gd name="T47" fmla="*/ 44 h 501"/>
                <a:gd name="T48" fmla="*/ 59 w 520"/>
                <a:gd name="T49" fmla="*/ 55 h 501"/>
                <a:gd name="T50" fmla="*/ 52 w 520"/>
                <a:gd name="T51" fmla="*/ 96 h 501"/>
                <a:gd name="T52" fmla="*/ 52 w 520"/>
                <a:gd name="T53" fmla="*/ 235 h 501"/>
                <a:gd name="T54" fmla="*/ 59 w 520"/>
                <a:gd name="T55" fmla="*/ 277 h 501"/>
                <a:gd name="T56" fmla="*/ 87 w 520"/>
                <a:gd name="T57" fmla="*/ 289 h 501"/>
                <a:gd name="T58" fmla="*/ 114 w 520"/>
                <a:gd name="T59" fmla="*/ 277 h 501"/>
                <a:gd name="T60" fmla="*/ 121 w 520"/>
                <a:gd name="T61" fmla="*/ 96 h 501"/>
                <a:gd name="T62" fmla="*/ 0 w 520"/>
                <a:gd name="T63" fmla="*/ 116 h 501"/>
                <a:gd name="T64" fmla="*/ 20 w 520"/>
                <a:gd name="T65" fmla="*/ 25 h 501"/>
                <a:gd name="T66" fmla="*/ 87 w 520"/>
                <a:gd name="T67" fmla="*/ 0 h 501"/>
                <a:gd name="T68" fmla="*/ 154 w 520"/>
                <a:gd name="T69" fmla="*/ 25 h 501"/>
                <a:gd name="T70" fmla="*/ 173 w 520"/>
                <a:gd name="T71" fmla="*/ 215 h 501"/>
                <a:gd name="T72" fmla="*/ 153 w 520"/>
                <a:gd name="T73" fmla="*/ 307 h 501"/>
                <a:gd name="T74" fmla="*/ 87 w 520"/>
                <a:gd name="T75" fmla="*/ 333 h 501"/>
                <a:gd name="T76" fmla="*/ 20 w 520"/>
                <a:gd name="T77" fmla="*/ 307 h 501"/>
                <a:gd name="T78" fmla="*/ 0 w 520"/>
                <a:gd name="T79" fmla="*/ 215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0" h="501">
                  <a:moveTo>
                    <a:pt x="467" y="263"/>
                  </a:moveTo>
                  <a:lnTo>
                    <a:pt x="467" y="263"/>
                  </a:lnTo>
                  <a:cubicBezTo>
                    <a:pt x="467" y="243"/>
                    <a:pt x="465" y="230"/>
                    <a:pt x="460" y="222"/>
                  </a:cubicBezTo>
                  <a:lnTo>
                    <a:pt x="460" y="222"/>
                  </a:lnTo>
                  <a:cubicBezTo>
                    <a:pt x="455" y="215"/>
                    <a:pt x="446" y="211"/>
                    <a:pt x="433" y="211"/>
                  </a:cubicBezTo>
                  <a:lnTo>
                    <a:pt x="433" y="211"/>
                  </a:lnTo>
                  <a:cubicBezTo>
                    <a:pt x="419" y="211"/>
                    <a:pt x="410" y="215"/>
                    <a:pt x="405" y="223"/>
                  </a:cubicBezTo>
                  <a:lnTo>
                    <a:pt x="405" y="223"/>
                  </a:lnTo>
                  <a:cubicBezTo>
                    <a:pt x="400" y="230"/>
                    <a:pt x="398" y="244"/>
                    <a:pt x="398" y="263"/>
                  </a:cubicBezTo>
                  <a:lnTo>
                    <a:pt x="398" y="401"/>
                  </a:lnTo>
                  <a:lnTo>
                    <a:pt x="398" y="401"/>
                  </a:lnTo>
                  <a:cubicBezTo>
                    <a:pt x="398" y="422"/>
                    <a:pt x="400" y="436"/>
                    <a:pt x="405" y="444"/>
                  </a:cubicBezTo>
                  <a:lnTo>
                    <a:pt x="405" y="444"/>
                  </a:lnTo>
                  <a:cubicBezTo>
                    <a:pt x="410" y="451"/>
                    <a:pt x="419" y="455"/>
                    <a:pt x="433" y="455"/>
                  </a:cubicBezTo>
                  <a:lnTo>
                    <a:pt x="433" y="455"/>
                  </a:lnTo>
                  <a:cubicBezTo>
                    <a:pt x="446" y="455"/>
                    <a:pt x="455" y="451"/>
                    <a:pt x="460" y="444"/>
                  </a:cubicBezTo>
                  <a:lnTo>
                    <a:pt x="460" y="444"/>
                  </a:lnTo>
                  <a:cubicBezTo>
                    <a:pt x="465" y="436"/>
                    <a:pt x="467" y="422"/>
                    <a:pt x="467" y="401"/>
                  </a:cubicBezTo>
                  <a:lnTo>
                    <a:pt x="467" y="263"/>
                  </a:lnTo>
                  <a:close/>
                  <a:moveTo>
                    <a:pt x="346" y="283"/>
                  </a:moveTo>
                  <a:lnTo>
                    <a:pt x="346" y="283"/>
                  </a:lnTo>
                  <a:cubicBezTo>
                    <a:pt x="346" y="239"/>
                    <a:pt x="353" y="209"/>
                    <a:pt x="365" y="192"/>
                  </a:cubicBezTo>
                  <a:lnTo>
                    <a:pt x="365" y="192"/>
                  </a:lnTo>
                  <a:cubicBezTo>
                    <a:pt x="378" y="175"/>
                    <a:pt x="400" y="166"/>
                    <a:pt x="433" y="166"/>
                  </a:cubicBezTo>
                  <a:lnTo>
                    <a:pt x="433" y="166"/>
                  </a:lnTo>
                  <a:cubicBezTo>
                    <a:pt x="465" y="166"/>
                    <a:pt x="487" y="175"/>
                    <a:pt x="500" y="192"/>
                  </a:cubicBezTo>
                  <a:lnTo>
                    <a:pt x="500" y="192"/>
                  </a:lnTo>
                  <a:cubicBezTo>
                    <a:pt x="513" y="209"/>
                    <a:pt x="519" y="239"/>
                    <a:pt x="519" y="283"/>
                  </a:cubicBezTo>
                  <a:lnTo>
                    <a:pt x="519" y="381"/>
                  </a:lnTo>
                  <a:lnTo>
                    <a:pt x="519" y="381"/>
                  </a:lnTo>
                  <a:cubicBezTo>
                    <a:pt x="519" y="425"/>
                    <a:pt x="513" y="456"/>
                    <a:pt x="500" y="474"/>
                  </a:cubicBezTo>
                  <a:lnTo>
                    <a:pt x="500" y="474"/>
                  </a:lnTo>
                  <a:cubicBezTo>
                    <a:pt x="486" y="491"/>
                    <a:pt x="464" y="500"/>
                    <a:pt x="433" y="500"/>
                  </a:cubicBezTo>
                  <a:lnTo>
                    <a:pt x="433" y="500"/>
                  </a:lnTo>
                  <a:cubicBezTo>
                    <a:pt x="401" y="500"/>
                    <a:pt x="379" y="491"/>
                    <a:pt x="365" y="474"/>
                  </a:cubicBezTo>
                  <a:lnTo>
                    <a:pt x="365" y="474"/>
                  </a:lnTo>
                  <a:cubicBezTo>
                    <a:pt x="353" y="456"/>
                    <a:pt x="346" y="425"/>
                    <a:pt x="346" y="381"/>
                  </a:cubicBezTo>
                  <a:lnTo>
                    <a:pt x="346" y="283"/>
                  </a:lnTo>
                  <a:close/>
                  <a:moveTo>
                    <a:pt x="335" y="5"/>
                  </a:moveTo>
                  <a:lnTo>
                    <a:pt x="383" y="5"/>
                  </a:lnTo>
                  <a:lnTo>
                    <a:pt x="188" y="495"/>
                  </a:lnTo>
                  <a:lnTo>
                    <a:pt x="138" y="495"/>
                  </a:lnTo>
                  <a:lnTo>
                    <a:pt x="335" y="5"/>
                  </a:lnTo>
                  <a:close/>
                  <a:moveTo>
                    <a:pt x="121" y="96"/>
                  </a:moveTo>
                  <a:lnTo>
                    <a:pt x="121" y="96"/>
                  </a:lnTo>
                  <a:cubicBezTo>
                    <a:pt x="121" y="77"/>
                    <a:pt x="119" y="63"/>
                    <a:pt x="114" y="55"/>
                  </a:cubicBezTo>
                  <a:lnTo>
                    <a:pt x="114" y="55"/>
                  </a:lnTo>
                  <a:cubicBezTo>
                    <a:pt x="110" y="48"/>
                    <a:pt x="100" y="44"/>
                    <a:pt x="87" y="44"/>
                  </a:cubicBezTo>
                  <a:lnTo>
                    <a:pt x="87" y="44"/>
                  </a:lnTo>
                  <a:cubicBezTo>
                    <a:pt x="73" y="44"/>
                    <a:pt x="64" y="48"/>
                    <a:pt x="59" y="55"/>
                  </a:cubicBezTo>
                  <a:lnTo>
                    <a:pt x="59" y="55"/>
                  </a:lnTo>
                  <a:cubicBezTo>
                    <a:pt x="54" y="63"/>
                    <a:pt x="52" y="77"/>
                    <a:pt x="52" y="96"/>
                  </a:cubicBezTo>
                  <a:lnTo>
                    <a:pt x="52" y="235"/>
                  </a:lnTo>
                  <a:lnTo>
                    <a:pt x="52" y="235"/>
                  </a:lnTo>
                  <a:cubicBezTo>
                    <a:pt x="52" y="255"/>
                    <a:pt x="54" y="269"/>
                    <a:pt x="59" y="277"/>
                  </a:cubicBezTo>
                  <a:lnTo>
                    <a:pt x="59" y="277"/>
                  </a:lnTo>
                  <a:cubicBezTo>
                    <a:pt x="64" y="284"/>
                    <a:pt x="73" y="289"/>
                    <a:pt x="87" y="289"/>
                  </a:cubicBezTo>
                  <a:lnTo>
                    <a:pt x="87" y="289"/>
                  </a:lnTo>
                  <a:cubicBezTo>
                    <a:pt x="100" y="289"/>
                    <a:pt x="109" y="284"/>
                    <a:pt x="114" y="277"/>
                  </a:cubicBezTo>
                  <a:lnTo>
                    <a:pt x="114" y="277"/>
                  </a:lnTo>
                  <a:cubicBezTo>
                    <a:pt x="119" y="269"/>
                    <a:pt x="121" y="255"/>
                    <a:pt x="121" y="235"/>
                  </a:cubicBezTo>
                  <a:lnTo>
                    <a:pt x="121" y="96"/>
                  </a:lnTo>
                  <a:close/>
                  <a:moveTo>
                    <a:pt x="0" y="116"/>
                  </a:moveTo>
                  <a:lnTo>
                    <a:pt x="0" y="116"/>
                  </a:lnTo>
                  <a:cubicBezTo>
                    <a:pt x="0" y="72"/>
                    <a:pt x="7" y="42"/>
                    <a:pt x="20" y="25"/>
                  </a:cubicBezTo>
                  <a:lnTo>
                    <a:pt x="20" y="25"/>
                  </a:lnTo>
                  <a:cubicBezTo>
                    <a:pt x="32" y="9"/>
                    <a:pt x="54" y="0"/>
                    <a:pt x="87" y="0"/>
                  </a:cubicBezTo>
                  <a:lnTo>
                    <a:pt x="87" y="0"/>
                  </a:lnTo>
                  <a:cubicBezTo>
                    <a:pt x="119" y="0"/>
                    <a:pt x="141" y="9"/>
                    <a:pt x="154" y="25"/>
                  </a:cubicBezTo>
                  <a:lnTo>
                    <a:pt x="154" y="25"/>
                  </a:lnTo>
                  <a:cubicBezTo>
                    <a:pt x="167" y="42"/>
                    <a:pt x="173" y="72"/>
                    <a:pt x="173" y="116"/>
                  </a:cubicBezTo>
                  <a:lnTo>
                    <a:pt x="173" y="215"/>
                  </a:lnTo>
                  <a:lnTo>
                    <a:pt x="173" y="215"/>
                  </a:lnTo>
                  <a:cubicBezTo>
                    <a:pt x="173" y="259"/>
                    <a:pt x="167" y="289"/>
                    <a:pt x="153" y="307"/>
                  </a:cubicBezTo>
                  <a:lnTo>
                    <a:pt x="153" y="307"/>
                  </a:lnTo>
                  <a:cubicBezTo>
                    <a:pt x="141" y="324"/>
                    <a:pt x="119" y="333"/>
                    <a:pt x="87" y="333"/>
                  </a:cubicBezTo>
                  <a:lnTo>
                    <a:pt x="87" y="333"/>
                  </a:lnTo>
                  <a:cubicBezTo>
                    <a:pt x="55" y="333"/>
                    <a:pt x="33" y="324"/>
                    <a:pt x="20" y="307"/>
                  </a:cubicBezTo>
                  <a:lnTo>
                    <a:pt x="20" y="307"/>
                  </a:lnTo>
                  <a:cubicBezTo>
                    <a:pt x="7" y="289"/>
                    <a:pt x="0" y="259"/>
                    <a:pt x="0" y="215"/>
                  </a:cubicBezTo>
                  <a:lnTo>
                    <a:pt x="0" y="116"/>
                  </a:lnTo>
                  <a:close/>
                </a:path>
              </a:pathLst>
            </a:custGeom>
            <a:solidFill>
              <a:srgbClr val="41325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4" name="Freeform 33">
              <a:extLst>
                <a:ext uri="{FF2B5EF4-FFF2-40B4-BE49-F238E27FC236}">
                  <a16:creationId xmlns:a16="http://schemas.microsoft.com/office/drawing/2014/main" id="{198CA1C6-B2E5-0E4B-B38D-0A931434658C}"/>
                </a:ext>
              </a:extLst>
            </p:cNvPr>
            <p:cNvSpPr>
              <a:spLocks noChangeArrowheads="1"/>
            </p:cNvSpPr>
            <p:nvPr/>
          </p:nvSpPr>
          <p:spPr bwMode="auto">
            <a:xfrm>
              <a:off x="9219571" y="3981673"/>
              <a:ext cx="191099" cy="6222648"/>
            </a:xfrm>
            <a:custGeom>
              <a:avLst/>
              <a:gdLst>
                <a:gd name="connsiteX0" fmla="*/ 95549 w 191099"/>
                <a:gd name="connsiteY0" fmla="*/ 0 h 6222648"/>
                <a:gd name="connsiteX1" fmla="*/ 191099 w 191099"/>
                <a:gd name="connsiteY1" fmla="*/ 96823 h 6222648"/>
                <a:gd name="connsiteX2" fmla="*/ 191099 w 191099"/>
                <a:gd name="connsiteY2" fmla="*/ 1593419 h 6222648"/>
                <a:gd name="connsiteX3" fmla="*/ 191099 w 191099"/>
                <a:gd name="connsiteY3" fmla="*/ 1597041 h 6222648"/>
                <a:gd name="connsiteX4" fmla="*/ 191099 w 191099"/>
                <a:gd name="connsiteY4" fmla="*/ 6125963 h 6222648"/>
                <a:gd name="connsiteX5" fmla="*/ 95549 w 191099"/>
                <a:gd name="connsiteY5" fmla="*/ 6222648 h 6222648"/>
                <a:gd name="connsiteX6" fmla="*/ 0 w 191099"/>
                <a:gd name="connsiteY6" fmla="*/ 6125963 h 6222648"/>
                <a:gd name="connsiteX7" fmla="*/ 0 w 191099"/>
                <a:gd name="connsiteY7" fmla="*/ 1597041 h 6222648"/>
                <a:gd name="connsiteX8" fmla="*/ 0 w 191099"/>
                <a:gd name="connsiteY8" fmla="*/ 1593419 h 6222648"/>
                <a:gd name="connsiteX9" fmla="*/ 0 w 191099"/>
                <a:gd name="connsiteY9" fmla="*/ 96823 h 6222648"/>
                <a:gd name="connsiteX10" fmla="*/ 95549 w 191099"/>
                <a:gd name="connsiteY10" fmla="*/ 0 h 622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099" h="6222648">
                  <a:moveTo>
                    <a:pt x="95549" y="0"/>
                  </a:moveTo>
                  <a:cubicBezTo>
                    <a:pt x="149099" y="0"/>
                    <a:pt x="191099" y="43623"/>
                    <a:pt x="191099" y="96823"/>
                  </a:cubicBezTo>
                  <a:lnTo>
                    <a:pt x="191099" y="1593419"/>
                  </a:lnTo>
                  <a:lnTo>
                    <a:pt x="191099" y="1597041"/>
                  </a:lnTo>
                  <a:lnTo>
                    <a:pt x="191099" y="6125963"/>
                  </a:lnTo>
                  <a:cubicBezTo>
                    <a:pt x="191099" y="6180150"/>
                    <a:pt x="149099" y="6222648"/>
                    <a:pt x="95549" y="6222648"/>
                  </a:cubicBezTo>
                  <a:cubicBezTo>
                    <a:pt x="43050" y="6222648"/>
                    <a:pt x="0" y="6180150"/>
                    <a:pt x="0" y="6125963"/>
                  </a:cubicBezTo>
                  <a:lnTo>
                    <a:pt x="0" y="1597041"/>
                  </a:lnTo>
                  <a:lnTo>
                    <a:pt x="0" y="1593419"/>
                  </a:lnTo>
                  <a:lnTo>
                    <a:pt x="0" y="96823"/>
                  </a:lnTo>
                  <a:cubicBezTo>
                    <a:pt x="0" y="43623"/>
                    <a:pt x="43050" y="0"/>
                    <a:pt x="95549" y="0"/>
                  </a:cubicBezTo>
                  <a:close/>
                </a:path>
              </a:pathLst>
            </a:custGeom>
            <a:solidFill>
              <a:schemeClr val="bg1">
                <a:alpha val="40000"/>
              </a:schemeClr>
            </a:solidFill>
            <a:ln>
              <a:noFill/>
            </a:ln>
            <a:effectLst/>
          </p:spPr>
          <p:txBody>
            <a:bodyPr wrap="square" anchor="ctr">
              <a:noAutofit/>
            </a:bodyPr>
            <a:lstStyle/>
            <a:p>
              <a:endParaRPr lang="en-US" sz="6532" dirty="0">
                <a:latin typeface="Lato Light" panose="020F0502020204030203" pitchFamily="34" charset="0"/>
              </a:endParaRPr>
            </a:p>
          </p:txBody>
        </p:sp>
      </p:grpSp>
      <p:sp>
        <p:nvSpPr>
          <p:cNvPr id="39" name="TextBox 38">
            <a:extLst>
              <a:ext uri="{FF2B5EF4-FFF2-40B4-BE49-F238E27FC236}">
                <a16:creationId xmlns:a16="http://schemas.microsoft.com/office/drawing/2014/main" id="{C8C051DE-3203-E746-AE91-966A41E71A1E}"/>
              </a:ext>
            </a:extLst>
          </p:cNvPr>
          <p:cNvSpPr txBox="1"/>
          <p:nvPr/>
        </p:nvSpPr>
        <p:spPr>
          <a:xfrm>
            <a:off x="3114053" y="11818871"/>
            <a:ext cx="1205779"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LOSS</a:t>
            </a:r>
          </a:p>
        </p:txBody>
      </p:sp>
      <p:sp>
        <p:nvSpPr>
          <p:cNvPr id="41" name="TextBox 40">
            <a:extLst>
              <a:ext uri="{FF2B5EF4-FFF2-40B4-BE49-F238E27FC236}">
                <a16:creationId xmlns:a16="http://schemas.microsoft.com/office/drawing/2014/main" id="{B887E0D9-B187-0D48-A9AB-2EF70CFF2750}"/>
              </a:ext>
            </a:extLst>
          </p:cNvPr>
          <p:cNvSpPr txBox="1"/>
          <p:nvPr/>
        </p:nvSpPr>
        <p:spPr>
          <a:xfrm>
            <a:off x="13600904" y="11818871"/>
            <a:ext cx="1619354"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PROFIT</a:t>
            </a:r>
          </a:p>
        </p:txBody>
      </p:sp>
      <p:sp>
        <p:nvSpPr>
          <p:cNvPr id="42" name="TextBox 41">
            <a:extLst>
              <a:ext uri="{FF2B5EF4-FFF2-40B4-BE49-F238E27FC236}">
                <a16:creationId xmlns:a16="http://schemas.microsoft.com/office/drawing/2014/main" id="{F59CC685-1280-E048-B40C-C51DF250D93E}"/>
              </a:ext>
            </a:extLst>
          </p:cNvPr>
          <p:cNvSpPr txBox="1"/>
          <p:nvPr/>
        </p:nvSpPr>
        <p:spPr>
          <a:xfrm>
            <a:off x="3004251" y="9939612"/>
            <a:ext cx="1425390" cy="769441"/>
          </a:xfrm>
          <a:prstGeom prst="rect">
            <a:avLst/>
          </a:prstGeom>
          <a:noFill/>
        </p:spPr>
        <p:txBody>
          <a:bodyPr wrap="none" rtlCol="0" anchor="ctr" anchorCtr="0">
            <a:spAutoFit/>
          </a:bodyPr>
          <a:lstStyle/>
          <a:p>
            <a:pPr algn="ctr"/>
            <a:r>
              <a:rPr lang="en-US" sz="4400" b="1" dirty="0">
                <a:solidFill>
                  <a:schemeClr val="bg1"/>
                </a:solidFill>
                <a:latin typeface="Poppins" pitchFamily="2" charset="77"/>
                <a:ea typeface="League Spartan" charset="0"/>
                <a:cs typeface="Poppins" pitchFamily="2" charset="77"/>
              </a:rPr>
              <a:t>40%</a:t>
            </a:r>
          </a:p>
        </p:txBody>
      </p:sp>
      <p:sp>
        <p:nvSpPr>
          <p:cNvPr id="43" name="TextBox 42">
            <a:extLst>
              <a:ext uri="{FF2B5EF4-FFF2-40B4-BE49-F238E27FC236}">
                <a16:creationId xmlns:a16="http://schemas.microsoft.com/office/drawing/2014/main" id="{19FD5307-9A47-1246-89D4-5EAD3D411E44}"/>
              </a:ext>
            </a:extLst>
          </p:cNvPr>
          <p:cNvSpPr txBox="1"/>
          <p:nvPr/>
        </p:nvSpPr>
        <p:spPr>
          <a:xfrm>
            <a:off x="13738440" y="9939612"/>
            <a:ext cx="1345240" cy="769441"/>
          </a:xfrm>
          <a:prstGeom prst="rect">
            <a:avLst/>
          </a:prstGeom>
          <a:noFill/>
        </p:spPr>
        <p:txBody>
          <a:bodyPr wrap="none" rtlCol="0" anchor="ctr" anchorCtr="0">
            <a:spAutoFit/>
          </a:bodyPr>
          <a:lstStyle/>
          <a:p>
            <a:pPr algn="ctr"/>
            <a:r>
              <a:rPr lang="en-US" sz="4400" b="1" dirty="0">
                <a:solidFill>
                  <a:schemeClr val="bg1"/>
                </a:solidFill>
                <a:latin typeface="Poppins" pitchFamily="2" charset="77"/>
                <a:ea typeface="League Spartan" charset="0"/>
                <a:cs typeface="Poppins" pitchFamily="2" charset="77"/>
              </a:rPr>
              <a:t>70%</a:t>
            </a:r>
          </a:p>
        </p:txBody>
      </p:sp>
      <p:sp>
        <p:nvSpPr>
          <p:cNvPr id="44" name="Subtitle 2">
            <a:extLst>
              <a:ext uri="{FF2B5EF4-FFF2-40B4-BE49-F238E27FC236}">
                <a16:creationId xmlns:a16="http://schemas.microsoft.com/office/drawing/2014/main" id="{AA2DF73C-AC40-3148-9C30-6BBA9CDBE8DC}"/>
              </a:ext>
            </a:extLst>
          </p:cNvPr>
          <p:cNvSpPr txBox="1">
            <a:spLocks/>
          </p:cNvSpPr>
          <p:nvPr/>
        </p:nvSpPr>
        <p:spPr>
          <a:xfrm>
            <a:off x="5731606" y="4534425"/>
            <a:ext cx="5485884" cy="6034472"/>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a:t>
            </a:r>
          </a:p>
          <a:p>
            <a:pPr algn="l">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Engaging in these sustainable activities can lead to creating a new product line that caters to a new target market. This is also sometimes known as sustainable marketing, environmental marketing or ecological marketing.</a:t>
            </a:r>
          </a:p>
        </p:txBody>
      </p:sp>
      <p:sp>
        <p:nvSpPr>
          <p:cNvPr id="45" name="Subtitle 2">
            <a:extLst>
              <a:ext uri="{FF2B5EF4-FFF2-40B4-BE49-F238E27FC236}">
                <a16:creationId xmlns:a16="http://schemas.microsoft.com/office/drawing/2014/main" id="{3310CA82-5A99-2B40-A02A-CAB61AD76B1F}"/>
              </a:ext>
            </a:extLst>
          </p:cNvPr>
          <p:cNvSpPr txBox="1">
            <a:spLocks/>
          </p:cNvSpPr>
          <p:nvPr/>
        </p:nvSpPr>
        <p:spPr>
          <a:xfrm>
            <a:off x="16403208" y="4534425"/>
            <a:ext cx="5485884" cy="6034472"/>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a:t>
            </a:r>
          </a:p>
          <a:p>
            <a:pPr algn="l">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Engaging in these sustainable activities can lead to creating a new product line that caters to a new target market. This is also sometimes known as sustainable marketing, environmental marketing or ecological marketing.</a:t>
            </a:r>
          </a:p>
        </p:txBody>
      </p:sp>
    </p:spTree>
    <p:extLst>
      <p:ext uri="{BB962C8B-B14F-4D97-AF65-F5344CB8AC3E}">
        <p14:creationId xmlns:p14="http://schemas.microsoft.com/office/powerpoint/2010/main" val="155900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F46F22-50FE-EF43-B3BD-7A83BF7CEA56}"/>
              </a:ext>
            </a:extLst>
          </p:cNvPr>
          <p:cNvSpPr/>
          <p:nvPr/>
        </p:nvSpPr>
        <p:spPr>
          <a:xfrm>
            <a:off x="8448102" y="2978724"/>
            <a:ext cx="2493819" cy="2493819"/>
          </a:xfrm>
          <a:prstGeom prst="rect">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Rectangle 2">
            <a:extLst>
              <a:ext uri="{FF2B5EF4-FFF2-40B4-BE49-F238E27FC236}">
                <a16:creationId xmlns:a16="http://schemas.microsoft.com/office/drawing/2014/main" id="{234BF073-9DD0-784A-8EB9-D6E8398807A2}"/>
              </a:ext>
            </a:extLst>
          </p:cNvPr>
          <p:cNvSpPr/>
          <p:nvPr/>
        </p:nvSpPr>
        <p:spPr>
          <a:xfrm>
            <a:off x="8448102" y="5472543"/>
            <a:ext cx="2493819" cy="2493819"/>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Rectangle 3">
            <a:extLst>
              <a:ext uri="{FF2B5EF4-FFF2-40B4-BE49-F238E27FC236}">
                <a16:creationId xmlns:a16="http://schemas.microsoft.com/office/drawing/2014/main" id="{A37BAC69-FEF1-7C47-9948-295FD47CA995}"/>
              </a:ext>
            </a:extLst>
          </p:cNvPr>
          <p:cNvSpPr/>
          <p:nvPr/>
        </p:nvSpPr>
        <p:spPr>
          <a:xfrm>
            <a:off x="8448102" y="7966362"/>
            <a:ext cx="2493819" cy="2493819"/>
          </a:xfrm>
          <a:prstGeom prst="rect">
            <a:avLst/>
          </a:prstGeom>
          <a:solidFill>
            <a:schemeClr val="accent4"/>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7AFF0DC5-3CB7-354D-AD88-AB9B170EFF42}"/>
              </a:ext>
            </a:extLst>
          </p:cNvPr>
          <p:cNvSpPr/>
          <p:nvPr/>
        </p:nvSpPr>
        <p:spPr>
          <a:xfrm>
            <a:off x="8448102" y="10460181"/>
            <a:ext cx="2493819" cy="2493819"/>
          </a:xfrm>
          <a:prstGeom prst="rect">
            <a:avLst/>
          </a:prstGeom>
          <a:solidFill>
            <a:schemeClr val="accent5"/>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TextBox 5">
            <a:extLst>
              <a:ext uri="{FF2B5EF4-FFF2-40B4-BE49-F238E27FC236}">
                <a16:creationId xmlns:a16="http://schemas.microsoft.com/office/drawing/2014/main" id="{4A508C06-0F5C-9C4F-862B-C04D9E88CFED}"/>
              </a:ext>
            </a:extLst>
          </p:cNvPr>
          <p:cNvSpPr txBox="1"/>
          <p:nvPr/>
        </p:nvSpPr>
        <p:spPr>
          <a:xfrm>
            <a:off x="9121777" y="3294610"/>
            <a:ext cx="1146468"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R</a:t>
            </a:r>
          </a:p>
        </p:txBody>
      </p:sp>
      <p:sp>
        <p:nvSpPr>
          <p:cNvPr id="7" name="TextBox 6">
            <a:extLst>
              <a:ext uri="{FF2B5EF4-FFF2-40B4-BE49-F238E27FC236}">
                <a16:creationId xmlns:a16="http://schemas.microsoft.com/office/drawing/2014/main" id="{85A86C3D-81BB-6E43-99C6-7EBCEC9C1989}"/>
              </a:ext>
            </a:extLst>
          </p:cNvPr>
          <p:cNvSpPr txBox="1"/>
          <p:nvPr/>
        </p:nvSpPr>
        <p:spPr>
          <a:xfrm>
            <a:off x="9385471" y="5788428"/>
            <a:ext cx="619080"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I</a:t>
            </a:r>
          </a:p>
        </p:txBody>
      </p:sp>
      <p:sp>
        <p:nvSpPr>
          <p:cNvPr id="8" name="TextBox 7">
            <a:extLst>
              <a:ext uri="{FF2B5EF4-FFF2-40B4-BE49-F238E27FC236}">
                <a16:creationId xmlns:a16="http://schemas.microsoft.com/office/drawing/2014/main" id="{D96A4A94-6799-FC4B-98D3-8B3FA736E1E7}"/>
              </a:ext>
            </a:extLst>
          </p:cNvPr>
          <p:cNvSpPr txBox="1"/>
          <p:nvPr/>
        </p:nvSpPr>
        <p:spPr>
          <a:xfrm>
            <a:off x="9149028" y="8282247"/>
            <a:ext cx="1091966"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S</a:t>
            </a:r>
          </a:p>
        </p:txBody>
      </p:sp>
      <p:sp>
        <p:nvSpPr>
          <p:cNvPr id="9" name="TextBox 8">
            <a:extLst>
              <a:ext uri="{FF2B5EF4-FFF2-40B4-BE49-F238E27FC236}">
                <a16:creationId xmlns:a16="http://schemas.microsoft.com/office/drawing/2014/main" id="{1D5616C1-7E81-F144-952D-E029A631A790}"/>
              </a:ext>
            </a:extLst>
          </p:cNvPr>
          <p:cNvSpPr txBox="1"/>
          <p:nvPr/>
        </p:nvSpPr>
        <p:spPr>
          <a:xfrm>
            <a:off x="9088916" y="10776066"/>
            <a:ext cx="1212191"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K</a:t>
            </a:r>
          </a:p>
        </p:txBody>
      </p:sp>
      <p:sp>
        <p:nvSpPr>
          <p:cNvPr id="10" name="Rectangle 9">
            <a:extLst>
              <a:ext uri="{FF2B5EF4-FFF2-40B4-BE49-F238E27FC236}">
                <a16:creationId xmlns:a16="http://schemas.microsoft.com/office/drawing/2014/main" id="{729DFB27-2515-0F43-A3B9-1A2CBBE9332B}"/>
              </a:ext>
            </a:extLst>
          </p:cNvPr>
          <p:cNvSpPr/>
          <p:nvPr/>
        </p:nvSpPr>
        <p:spPr>
          <a:xfrm>
            <a:off x="5954282" y="2978724"/>
            <a:ext cx="2493819" cy="2493819"/>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TextBox 10">
            <a:extLst>
              <a:ext uri="{FF2B5EF4-FFF2-40B4-BE49-F238E27FC236}">
                <a16:creationId xmlns:a16="http://schemas.microsoft.com/office/drawing/2014/main" id="{08F578B6-5E9F-BB41-A32E-505559DF4C6C}"/>
              </a:ext>
            </a:extLst>
          </p:cNvPr>
          <p:cNvSpPr txBox="1"/>
          <p:nvPr/>
        </p:nvSpPr>
        <p:spPr>
          <a:xfrm>
            <a:off x="6627957" y="3294610"/>
            <a:ext cx="1146468"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P</a:t>
            </a:r>
          </a:p>
        </p:txBody>
      </p:sp>
      <p:sp>
        <p:nvSpPr>
          <p:cNvPr id="12" name="Rectangle 11">
            <a:extLst>
              <a:ext uri="{FF2B5EF4-FFF2-40B4-BE49-F238E27FC236}">
                <a16:creationId xmlns:a16="http://schemas.microsoft.com/office/drawing/2014/main" id="{E203C7C5-88E1-F949-B4FD-21CB82570DB5}"/>
              </a:ext>
            </a:extLst>
          </p:cNvPr>
          <p:cNvSpPr/>
          <p:nvPr/>
        </p:nvSpPr>
        <p:spPr>
          <a:xfrm>
            <a:off x="10941920" y="2978724"/>
            <a:ext cx="2493819" cy="2493819"/>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TextBox 12">
            <a:extLst>
              <a:ext uri="{FF2B5EF4-FFF2-40B4-BE49-F238E27FC236}">
                <a16:creationId xmlns:a16="http://schemas.microsoft.com/office/drawing/2014/main" id="{62126D3A-B339-6941-945E-8C60A68D8751}"/>
              </a:ext>
            </a:extLst>
          </p:cNvPr>
          <p:cNvSpPr txBox="1"/>
          <p:nvPr/>
        </p:nvSpPr>
        <p:spPr>
          <a:xfrm>
            <a:off x="11517010" y="3294610"/>
            <a:ext cx="1343638"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O</a:t>
            </a:r>
          </a:p>
        </p:txBody>
      </p:sp>
      <p:sp>
        <p:nvSpPr>
          <p:cNvPr id="14" name="Rectangle 13">
            <a:extLst>
              <a:ext uri="{FF2B5EF4-FFF2-40B4-BE49-F238E27FC236}">
                <a16:creationId xmlns:a16="http://schemas.microsoft.com/office/drawing/2014/main" id="{4A60049E-50B4-994A-AD54-5F32FB4ED0BF}"/>
              </a:ext>
            </a:extLst>
          </p:cNvPr>
          <p:cNvSpPr/>
          <p:nvPr/>
        </p:nvSpPr>
        <p:spPr>
          <a:xfrm>
            <a:off x="13435737" y="2978724"/>
            <a:ext cx="2493819" cy="2493819"/>
          </a:xfrm>
          <a:prstGeom prst="rect">
            <a:avLst/>
          </a:prstGeom>
          <a:solidFill>
            <a:schemeClr val="accent4"/>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TextBox 14">
            <a:extLst>
              <a:ext uri="{FF2B5EF4-FFF2-40B4-BE49-F238E27FC236}">
                <a16:creationId xmlns:a16="http://schemas.microsoft.com/office/drawing/2014/main" id="{F5F47C9D-820C-0741-8B0A-AFA7286DFB33}"/>
              </a:ext>
            </a:extLst>
          </p:cNvPr>
          <p:cNvSpPr txBox="1"/>
          <p:nvPr/>
        </p:nvSpPr>
        <p:spPr>
          <a:xfrm>
            <a:off x="14187158" y="3294610"/>
            <a:ext cx="990976"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F</a:t>
            </a:r>
          </a:p>
        </p:txBody>
      </p:sp>
      <p:sp>
        <p:nvSpPr>
          <p:cNvPr id="16" name="Rectangle 15">
            <a:extLst>
              <a:ext uri="{FF2B5EF4-FFF2-40B4-BE49-F238E27FC236}">
                <a16:creationId xmlns:a16="http://schemas.microsoft.com/office/drawing/2014/main" id="{BDCE9C15-F8C2-6A4A-BDD9-F91C315F288C}"/>
              </a:ext>
            </a:extLst>
          </p:cNvPr>
          <p:cNvSpPr/>
          <p:nvPr/>
        </p:nvSpPr>
        <p:spPr>
          <a:xfrm>
            <a:off x="15929553" y="2978724"/>
            <a:ext cx="2493819" cy="2493819"/>
          </a:xfrm>
          <a:prstGeom prst="rect">
            <a:avLst/>
          </a:prstGeom>
          <a:solidFill>
            <a:schemeClr val="accent5"/>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2F2C824C-3818-DD4C-97F7-B38E684D471B}"/>
              </a:ext>
            </a:extLst>
          </p:cNvPr>
          <p:cNvSpPr txBox="1"/>
          <p:nvPr/>
        </p:nvSpPr>
        <p:spPr>
          <a:xfrm>
            <a:off x="16866922" y="3294610"/>
            <a:ext cx="619080"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I</a:t>
            </a:r>
          </a:p>
        </p:txBody>
      </p:sp>
      <p:sp>
        <p:nvSpPr>
          <p:cNvPr id="18" name="Rectangle 17">
            <a:extLst>
              <a:ext uri="{FF2B5EF4-FFF2-40B4-BE49-F238E27FC236}">
                <a16:creationId xmlns:a16="http://schemas.microsoft.com/office/drawing/2014/main" id="{6ED1659D-9AE3-F94C-9B58-9F3216942D2F}"/>
              </a:ext>
            </a:extLst>
          </p:cNvPr>
          <p:cNvSpPr/>
          <p:nvPr/>
        </p:nvSpPr>
        <p:spPr>
          <a:xfrm>
            <a:off x="18423367" y="2978724"/>
            <a:ext cx="2493819" cy="2493819"/>
          </a:xfrm>
          <a:prstGeom prst="rect">
            <a:avLst/>
          </a:prstGeom>
          <a:solidFill>
            <a:schemeClr val="accent6"/>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TextBox 18">
            <a:extLst>
              <a:ext uri="{FF2B5EF4-FFF2-40B4-BE49-F238E27FC236}">
                <a16:creationId xmlns:a16="http://schemas.microsoft.com/office/drawing/2014/main" id="{128FAA95-11C1-284C-9353-C7E2E7A61229}"/>
              </a:ext>
            </a:extLst>
          </p:cNvPr>
          <p:cNvSpPr txBox="1"/>
          <p:nvPr/>
        </p:nvSpPr>
        <p:spPr>
          <a:xfrm>
            <a:off x="19141926" y="3294610"/>
            <a:ext cx="1056701"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T</a:t>
            </a:r>
          </a:p>
        </p:txBody>
      </p:sp>
      <p:sp>
        <p:nvSpPr>
          <p:cNvPr id="21" name="Rectangle 20">
            <a:extLst>
              <a:ext uri="{FF2B5EF4-FFF2-40B4-BE49-F238E27FC236}">
                <a16:creationId xmlns:a16="http://schemas.microsoft.com/office/drawing/2014/main" id="{F74F5F7F-6225-B54E-8E68-EFC8D0F811BA}"/>
              </a:ext>
            </a:extLst>
          </p:cNvPr>
          <p:cNvSpPr/>
          <p:nvPr/>
        </p:nvSpPr>
        <p:spPr>
          <a:xfrm>
            <a:off x="5954282" y="7966362"/>
            <a:ext cx="2493819" cy="2493819"/>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TextBox 21">
            <a:extLst>
              <a:ext uri="{FF2B5EF4-FFF2-40B4-BE49-F238E27FC236}">
                <a16:creationId xmlns:a16="http://schemas.microsoft.com/office/drawing/2014/main" id="{2F754ED5-57AA-334F-897A-400AC38170EC}"/>
              </a:ext>
            </a:extLst>
          </p:cNvPr>
          <p:cNvSpPr txBox="1"/>
          <p:nvPr/>
        </p:nvSpPr>
        <p:spPr>
          <a:xfrm>
            <a:off x="6529372" y="8282247"/>
            <a:ext cx="1343638"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O</a:t>
            </a:r>
          </a:p>
        </p:txBody>
      </p:sp>
      <p:sp>
        <p:nvSpPr>
          <p:cNvPr id="23" name="Rectangle 22">
            <a:extLst>
              <a:ext uri="{FF2B5EF4-FFF2-40B4-BE49-F238E27FC236}">
                <a16:creationId xmlns:a16="http://schemas.microsoft.com/office/drawing/2014/main" id="{1C6A78F7-7FE4-8142-971D-9E2046AEF56B}"/>
              </a:ext>
            </a:extLst>
          </p:cNvPr>
          <p:cNvSpPr/>
          <p:nvPr/>
        </p:nvSpPr>
        <p:spPr>
          <a:xfrm>
            <a:off x="3460464" y="7966362"/>
            <a:ext cx="2493819" cy="2493819"/>
          </a:xfrm>
          <a:prstGeom prst="rect">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TextBox 23">
            <a:extLst>
              <a:ext uri="{FF2B5EF4-FFF2-40B4-BE49-F238E27FC236}">
                <a16:creationId xmlns:a16="http://schemas.microsoft.com/office/drawing/2014/main" id="{E5979942-9C54-C244-8078-88643528D133}"/>
              </a:ext>
            </a:extLst>
          </p:cNvPr>
          <p:cNvSpPr txBox="1"/>
          <p:nvPr/>
        </p:nvSpPr>
        <p:spPr>
          <a:xfrm>
            <a:off x="4263181" y="8282247"/>
            <a:ext cx="888385"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L</a:t>
            </a:r>
          </a:p>
        </p:txBody>
      </p:sp>
      <p:sp>
        <p:nvSpPr>
          <p:cNvPr id="25" name="Rectangle 24">
            <a:extLst>
              <a:ext uri="{FF2B5EF4-FFF2-40B4-BE49-F238E27FC236}">
                <a16:creationId xmlns:a16="http://schemas.microsoft.com/office/drawing/2014/main" id="{D723DE5F-46B2-FC4F-8A40-1B53F1E810B2}"/>
              </a:ext>
            </a:extLst>
          </p:cNvPr>
          <p:cNvSpPr/>
          <p:nvPr/>
        </p:nvSpPr>
        <p:spPr>
          <a:xfrm>
            <a:off x="10941917" y="7966362"/>
            <a:ext cx="2493819" cy="2493819"/>
          </a:xfrm>
          <a:prstGeom prst="rect">
            <a:avLst/>
          </a:prstGeom>
          <a:solidFill>
            <a:schemeClr val="accent5"/>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TextBox 25">
            <a:extLst>
              <a:ext uri="{FF2B5EF4-FFF2-40B4-BE49-F238E27FC236}">
                <a16:creationId xmlns:a16="http://schemas.microsoft.com/office/drawing/2014/main" id="{FD18EC9A-4F97-984E-98CE-21B488AF1824}"/>
              </a:ext>
            </a:extLst>
          </p:cNvPr>
          <p:cNvSpPr txBox="1"/>
          <p:nvPr/>
        </p:nvSpPr>
        <p:spPr>
          <a:xfrm>
            <a:off x="11642843" y="8282247"/>
            <a:ext cx="1091966"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S</a:t>
            </a:r>
          </a:p>
        </p:txBody>
      </p:sp>
      <p:sp>
        <p:nvSpPr>
          <p:cNvPr id="28" name="TextBox 27">
            <a:extLst>
              <a:ext uri="{FF2B5EF4-FFF2-40B4-BE49-F238E27FC236}">
                <a16:creationId xmlns:a16="http://schemas.microsoft.com/office/drawing/2014/main" id="{B2C6DA39-B1F8-D546-8B80-31061643F9E4}"/>
              </a:ext>
            </a:extLst>
          </p:cNvPr>
          <p:cNvSpPr txBox="1"/>
          <p:nvPr/>
        </p:nvSpPr>
        <p:spPr>
          <a:xfrm>
            <a:off x="6021140" y="612372"/>
            <a:ext cx="1233542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INFOGRAPHIC</a:t>
            </a:r>
          </a:p>
        </p:txBody>
      </p:sp>
      <p:sp>
        <p:nvSpPr>
          <p:cNvPr id="29" name="TextBox 28">
            <a:extLst>
              <a:ext uri="{FF2B5EF4-FFF2-40B4-BE49-F238E27FC236}">
                <a16:creationId xmlns:a16="http://schemas.microsoft.com/office/drawing/2014/main" id="{36A9FDB8-6722-8D44-94EB-C58C92573C9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199714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F41374-A361-7440-8540-600A6C9641F8}"/>
              </a:ext>
            </a:extLst>
          </p:cNvPr>
          <p:cNvSpPr txBox="1"/>
          <p:nvPr/>
        </p:nvSpPr>
        <p:spPr>
          <a:xfrm>
            <a:off x="6021140" y="612372"/>
            <a:ext cx="1233542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INFOGRAPHIC</a:t>
            </a:r>
          </a:p>
        </p:txBody>
      </p:sp>
      <p:sp>
        <p:nvSpPr>
          <p:cNvPr id="4" name="TextBox 3">
            <a:extLst>
              <a:ext uri="{FF2B5EF4-FFF2-40B4-BE49-F238E27FC236}">
                <a16:creationId xmlns:a16="http://schemas.microsoft.com/office/drawing/2014/main" id="{94F5A872-CC7C-D246-AC5F-7F30496F610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20" name="Group 19">
            <a:extLst>
              <a:ext uri="{FF2B5EF4-FFF2-40B4-BE49-F238E27FC236}">
                <a16:creationId xmlns:a16="http://schemas.microsoft.com/office/drawing/2014/main" id="{27CDFB8F-8A18-D647-BF1F-D372881CB49B}"/>
              </a:ext>
            </a:extLst>
          </p:cNvPr>
          <p:cNvGrpSpPr/>
          <p:nvPr/>
        </p:nvGrpSpPr>
        <p:grpSpPr>
          <a:xfrm>
            <a:off x="6119967" y="3473141"/>
            <a:ext cx="12552656" cy="6769718"/>
            <a:chOff x="6119967" y="3473141"/>
            <a:chExt cx="12552656" cy="6769718"/>
          </a:xfrm>
        </p:grpSpPr>
        <p:sp>
          <p:nvSpPr>
            <p:cNvPr id="5" name="Rectangle 4">
              <a:extLst>
                <a:ext uri="{FF2B5EF4-FFF2-40B4-BE49-F238E27FC236}">
                  <a16:creationId xmlns:a16="http://schemas.microsoft.com/office/drawing/2014/main" id="{02A94F8D-E414-3148-A974-053808EC7ADC}"/>
                </a:ext>
              </a:extLst>
            </p:cNvPr>
            <p:cNvSpPr/>
            <p:nvPr/>
          </p:nvSpPr>
          <p:spPr>
            <a:xfrm rot="20700000">
              <a:off x="10586317" y="3473141"/>
              <a:ext cx="915293" cy="9152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E2EDB8A8-153A-7C49-9612-170714805F1E}"/>
                </a:ext>
              </a:extLst>
            </p:cNvPr>
            <p:cNvSpPr/>
            <p:nvPr/>
          </p:nvSpPr>
          <p:spPr>
            <a:xfrm rot="900000">
              <a:off x="12903853" y="3473141"/>
              <a:ext cx="915293" cy="9152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7753E4A2-A2D9-E241-8657-61A58F83C9EE}"/>
                </a:ext>
              </a:extLst>
            </p:cNvPr>
            <p:cNvSpPr/>
            <p:nvPr/>
          </p:nvSpPr>
          <p:spPr>
            <a:xfrm rot="20700000">
              <a:off x="16776922" y="7687449"/>
              <a:ext cx="915293" cy="9152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24B13B4E-E5EF-7B41-8B01-F3147C7DA27F}"/>
                </a:ext>
              </a:extLst>
            </p:cNvPr>
            <p:cNvSpPr/>
            <p:nvPr/>
          </p:nvSpPr>
          <p:spPr>
            <a:xfrm rot="900000">
              <a:off x="6713250" y="7687450"/>
              <a:ext cx="915293" cy="9152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EA962412-7BC0-3C46-80F9-5C4463E6C098}"/>
                </a:ext>
              </a:extLst>
            </p:cNvPr>
            <p:cNvSpPr/>
            <p:nvPr/>
          </p:nvSpPr>
          <p:spPr>
            <a:xfrm rot="1800000">
              <a:off x="7307873" y="5719152"/>
              <a:ext cx="915293" cy="9152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EE6A015C-2852-6D42-AB2E-97D2EEB27B54}"/>
                </a:ext>
              </a:extLst>
            </p:cNvPr>
            <p:cNvSpPr/>
            <p:nvPr/>
          </p:nvSpPr>
          <p:spPr>
            <a:xfrm rot="19800000">
              <a:off x="8595683" y="4288489"/>
              <a:ext cx="915293" cy="9152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19765EF9-7680-D548-AFC7-7F54086CDD73}"/>
                </a:ext>
              </a:extLst>
            </p:cNvPr>
            <p:cNvSpPr/>
            <p:nvPr/>
          </p:nvSpPr>
          <p:spPr>
            <a:xfrm rot="1800000">
              <a:off x="14894489" y="4288487"/>
              <a:ext cx="915293" cy="9152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7E2CAB5D-C40E-7D40-B78B-EDED6265F9DE}"/>
                </a:ext>
              </a:extLst>
            </p:cNvPr>
            <p:cNvSpPr/>
            <p:nvPr/>
          </p:nvSpPr>
          <p:spPr>
            <a:xfrm rot="19800000">
              <a:off x="16182298" y="5719152"/>
              <a:ext cx="915293" cy="9152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Triangle 12">
              <a:extLst>
                <a:ext uri="{FF2B5EF4-FFF2-40B4-BE49-F238E27FC236}">
                  <a16:creationId xmlns:a16="http://schemas.microsoft.com/office/drawing/2014/main" id="{12938EAB-E492-344C-B065-AEFF7DA90D65}"/>
                </a:ext>
              </a:extLst>
            </p:cNvPr>
            <p:cNvSpPr/>
            <p:nvPr/>
          </p:nvSpPr>
          <p:spPr>
            <a:xfrm rot="10800000">
              <a:off x="11708807" y="4439596"/>
              <a:ext cx="987850" cy="111204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TextBox 13">
              <a:extLst>
                <a:ext uri="{FF2B5EF4-FFF2-40B4-BE49-F238E27FC236}">
                  <a16:creationId xmlns:a16="http://schemas.microsoft.com/office/drawing/2014/main" id="{49155416-4A70-BB4A-BA5B-721A6FE5ACE7}"/>
                </a:ext>
              </a:extLst>
            </p:cNvPr>
            <p:cNvSpPr txBox="1"/>
            <p:nvPr/>
          </p:nvSpPr>
          <p:spPr>
            <a:xfrm>
              <a:off x="6119967" y="9016614"/>
              <a:ext cx="2101858"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LOSS</a:t>
              </a:r>
            </a:p>
          </p:txBody>
        </p:sp>
        <p:sp>
          <p:nvSpPr>
            <p:cNvPr id="15" name="TextBox 14">
              <a:extLst>
                <a:ext uri="{FF2B5EF4-FFF2-40B4-BE49-F238E27FC236}">
                  <a16:creationId xmlns:a16="http://schemas.microsoft.com/office/drawing/2014/main" id="{62E0D648-0B5C-CB4F-935B-37C4647E27FC}"/>
                </a:ext>
              </a:extLst>
            </p:cNvPr>
            <p:cNvSpPr txBox="1"/>
            <p:nvPr/>
          </p:nvSpPr>
          <p:spPr>
            <a:xfrm>
              <a:off x="15796515" y="9016614"/>
              <a:ext cx="2876108"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PROFIT</a:t>
              </a:r>
            </a:p>
          </p:txBody>
        </p:sp>
        <p:sp>
          <p:nvSpPr>
            <p:cNvPr id="16" name="TextBox 15">
              <a:extLst>
                <a:ext uri="{FF2B5EF4-FFF2-40B4-BE49-F238E27FC236}">
                  <a16:creationId xmlns:a16="http://schemas.microsoft.com/office/drawing/2014/main" id="{47B11836-A217-4A4E-B0C3-9D329E522633}"/>
                </a:ext>
              </a:extLst>
            </p:cNvPr>
            <p:cNvSpPr txBox="1"/>
            <p:nvPr/>
          </p:nvSpPr>
          <p:spPr>
            <a:xfrm>
              <a:off x="10791931" y="5696716"/>
              <a:ext cx="2821606"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BREAK-EVEN</a:t>
              </a:r>
            </a:p>
          </p:txBody>
        </p:sp>
        <p:sp>
          <p:nvSpPr>
            <p:cNvPr id="17" name="Trapezoid 16">
              <a:extLst>
                <a:ext uri="{FF2B5EF4-FFF2-40B4-BE49-F238E27FC236}">
                  <a16:creationId xmlns:a16="http://schemas.microsoft.com/office/drawing/2014/main" id="{35BC31F7-DBE9-0545-B57C-D466CF0EA794}"/>
                </a:ext>
              </a:extLst>
            </p:cNvPr>
            <p:cNvSpPr/>
            <p:nvPr/>
          </p:nvSpPr>
          <p:spPr>
            <a:xfrm rot="2411894">
              <a:off x="12995227" y="5859144"/>
              <a:ext cx="455695" cy="4383715"/>
            </a:xfrm>
            <a:prstGeom prst="trapezoid">
              <a:avLst>
                <a:gd name="adj" fmla="val 3633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Oval 17">
              <a:extLst>
                <a:ext uri="{FF2B5EF4-FFF2-40B4-BE49-F238E27FC236}">
                  <a16:creationId xmlns:a16="http://schemas.microsoft.com/office/drawing/2014/main" id="{8D4668D5-0AAD-534C-B338-A20B90A6247B}"/>
                </a:ext>
              </a:extLst>
            </p:cNvPr>
            <p:cNvSpPr/>
            <p:nvPr/>
          </p:nvSpPr>
          <p:spPr>
            <a:xfrm>
              <a:off x="11878046" y="8913748"/>
              <a:ext cx="649373" cy="64937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19" name="Subtitle 2">
            <a:extLst>
              <a:ext uri="{FF2B5EF4-FFF2-40B4-BE49-F238E27FC236}">
                <a16:creationId xmlns:a16="http://schemas.microsoft.com/office/drawing/2014/main" id="{AC6F2EE2-5E64-6F4A-AE47-AC8FB9DEA4BD}"/>
              </a:ext>
            </a:extLst>
          </p:cNvPr>
          <p:cNvSpPr txBox="1">
            <a:spLocks/>
          </p:cNvSpPr>
          <p:nvPr/>
        </p:nvSpPr>
        <p:spPr>
          <a:xfrm>
            <a:off x="1548639" y="10858079"/>
            <a:ext cx="21308186"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Tree>
    <p:extLst>
      <p:ext uri="{BB962C8B-B14F-4D97-AF65-F5344CB8AC3E}">
        <p14:creationId xmlns:p14="http://schemas.microsoft.com/office/powerpoint/2010/main" val="3062384091"/>
      </p:ext>
    </p:extLst>
  </p:cSld>
  <p:clrMapOvr>
    <a:masterClrMapping/>
  </p:clrMapOvr>
</p:sld>
</file>

<file path=ppt/theme/theme1.xml><?xml version="1.0" encoding="utf-8"?>
<a:theme xmlns:a="http://schemas.openxmlformats.org/drawingml/2006/main" name="Office Theme">
  <a:themeElements>
    <a:clrScheme name="IGPIA - Theme 06 - Light">
      <a:dk1>
        <a:srgbClr val="B3B3B3"/>
      </a:dk1>
      <a:lt1>
        <a:srgbClr val="FFFFFF"/>
      </a:lt1>
      <a:dk2>
        <a:srgbClr val="1C2835"/>
      </a:dk2>
      <a:lt2>
        <a:srgbClr val="FFFFFF"/>
      </a:lt2>
      <a:accent1>
        <a:srgbClr val="1073A3"/>
      </a:accent1>
      <a:accent2>
        <a:srgbClr val="2DADE0"/>
      </a:accent2>
      <a:accent3>
        <a:srgbClr val="6ACEE3"/>
      </a:accent3>
      <a:accent4>
        <a:srgbClr val="61DDA8"/>
      </a:accent4>
      <a:accent5>
        <a:srgbClr val="FFD253"/>
      </a:accent5>
      <a:accent6>
        <a:srgbClr val="FF8F10"/>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85581</TotalTime>
  <Words>1317</Words>
  <Application>Microsoft Macintosh PowerPoint</Application>
  <PresentationFormat>Custom</PresentationFormat>
  <Paragraphs>265</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Lato</vt:lpstr>
      <vt:lpstr>Lato Light</vt:lpstr>
      <vt:lpstr>League Spartan</vt:lpstr>
      <vt:lpstr>Mukta ExtraLight</vt:lpstr>
      <vt:lpstr>Open Sans Light</vt:lpstr>
      <vt:lpstr>Poppins</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15276</cp:revision>
  <dcterms:created xsi:type="dcterms:W3CDTF">2014-11-12T21:47:38Z</dcterms:created>
  <dcterms:modified xsi:type="dcterms:W3CDTF">2019-08-26T15:36:38Z</dcterms:modified>
  <cp:category/>
</cp:coreProperties>
</file>