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2"/>
  </p:notesMasterIdLst>
  <p:sldIdLst>
    <p:sldId id="3307" r:id="rId2"/>
    <p:sldId id="3308" r:id="rId3"/>
    <p:sldId id="3309" r:id="rId4"/>
    <p:sldId id="3310" r:id="rId5"/>
    <p:sldId id="3311" r:id="rId6"/>
    <p:sldId id="256" r:id="rId7"/>
    <p:sldId id="3312" r:id="rId8"/>
    <p:sldId id="3313" r:id="rId9"/>
    <p:sldId id="3314" r:id="rId10"/>
    <p:sldId id="3315" r:id="rId11"/>
    <p:sldId id="3316" r:id="rId12"/>
    <p:sldId id="3317" r:id="rId13"/>
    <p:sldId id="3318" r:id="rId14"/>
    <p:sldId id="3319" r:id="rId15"/>
    <p:sldId id="3320" r:id="rId16"/>
    <p:sldId id="3321" r:id="rId17"/>
    <p:sldId id="3322" r:id="rId18"/>
    <p:sldId id="3323" r:id="rId19"/>
    <p:sldId id="3324" r:id="rId20"/>
    <p:sldId id="3325" r:id="rId21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1439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1C2835"/>
    <a:srgbClr val="CCF6FF"/>
    <a:srgbClr val="5178B3"/>
    <a:srgbClr val="2CB3EB"/>
    <a:srgbClr val="FC0D1B"/>
    <a:srgbClr val="FA7B87"/>
    <a:srgbClr val="FB4756"/>
    <a:srgbClr val="CA252D"/>
    <a:srgbClr val="FA4069"/>
    <a:srgbClr val="F63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70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480" y="224"/>
      </p:cViewPr>
      <p:guideLst>
        <p:guide pos="958"/>
        <p:guide orient="horz" pos="480"/>
        <p:guide orient="horz" pos="8160"/>
        <p:guide pos="1439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5/20/19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720E4B6-C8B5-CF41-816D-F35CD818EF9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1F8309B-EE55-1A43-98CD-E2A1BEE7EB18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097" name="Text Box 1">
            <a:extLst>
              <a:ext uri="{FF2B5EF4-FFF2-40B4-BE49-F238E27FC236}">
                <a16:creationId xmlns:a16="http://schemas.microsoft.com/office/drawing/2014/main" id="{0EC01627-05C1-1449-956D-1874AF8E9962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534988" y="763588"/>
            <a:ext cx="6702425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16DA8E64-4C4C-0F4A-ABE0-1A188912A9F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8"/>
            <a:ext cx="6218238" cy="45259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68927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FEBCC5F-BA80-E940-9C90-9E4BD9D7FA96}"/>
              </a:ext>
            </a:extLst>
          </p:cNvPr>
          <p:cNvSpPr/>
          <p:nvPr userDrawn="1"/>
        </p:nvSpPr>
        <p:spPr>
          <a:xfrm>
            <a:off x="22220798" y="687865"/>
            <a:ext cx="630716" cy="630716"/>
          </a:xfrm>
          <a:prstGeom prst="ellipse">
            <a:avLst/>
          </a:prstGeom>
          <a:noFill/>
          <a:ln>
            <a:solidFill>
              <a:srgbClr val="1C283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274586" y="722781"/>
            <a:ext cx="603504" cy="603504"/>
          </a:xfrm>
          <a:prstGeom prst="ellipse">
            <a:avLst/>
          </a:prstGeom>
          <a:noFill/>
          <a:ln>
            <a:noFill/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200" b="0" i="0" spc="0" smtClean="0">
                <a:solidFill>
                  <a:schemeClr val="tx2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200" b="0" i="0" spc="0" dirty="0">
              <a:solidFill>
                <a:schemeClr val="tx2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8" r:id="rId1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AA61D5B3-D05B-2945-B0B3-F1C0D1AAAE1F}"/>
              </a:ext>
            </a:extLst>
          </p:cNvPr>
          <p:cNvSpPr/>
          <p:nvPr/>
        </p:nvSpPr>
        <p:spPr>
          <a:xfrm>
            <a:off x="0" y="3657600"/>
            <a:ext cx="24377650" cy="82296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363704-37D5-3747-8089-E0F6843D31B3}"/>
              </a:ext>
            </a:extLst>
          </p:cNvPr>
          <p:cNvCxnSpPr/>
          <p:nvPr/>
        </p:nvCxnSpPr>
        <p:spPr>
          <a:xfrm>
            <a:off x="3987800" y="6565601"/>
            <a:ext cx="16402050" cy="0"/>
          </a:xfrm>
          <a:prstGeom prst="line">
            <a:avLst/>
          </a:prstGeom>
          <a:ln w="38100">
            <a:gradFill>
              <a:gsLst>
                <a:gs pos="25000">
                  <a:schemeClr val="accent2"/>
                </a:gs>
                <a:gs pos="0">
                  <a:schemeClr val="accent1"/>
                </a:gs>
                <a:gs pos="50000">
                  <a:schemeClr val="accent3"/>
                </a:gs>
                <a:gs pos="75000">
                  <a:schemeClr val="accent4"/>
                </a:gs>
                <a:gs pos="100000">
                  <a:schemeClr val="accent5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F736E9F-099F-6E49-8413-5352C763CACD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33F3FF-B79E-BE40-B783-ADB5618202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2" name="Hexagon 1">
            <a:extLst>
              <a:ext uri="{FF2B5EF4-FFF2-40B4-BE49-F238E27FC236}">
                <a16:creationId xmlns:a16="http://schemas.microsoft.com/office/drawing/2014/main" id="{9213BC01-FA8B-CF48-AC87-A1FAA8BDD0F1}"/>
              </a:ext>
            </a:extLst>
          </p:cNvPr>
          <p:cNvSpPr/>
          <p:nvPr/>
        </p:nvSpPr>
        <p:spPr>
          <a:xfrm rot="5400000">
            <a:off x="2986024" y="5702002"/>
            <a:ext cx="2003552" cy="1727200"/>
          </a:xfrm>
          <a:prstGeom prst="hex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4D3196C5-662E-B844-A3CC-FCAE29081D54}"/>
              </a:ext>
            </a:extLst>
          </p:cNvPr>
          <p:cNvSpPr/>
          <p:nvPr/>
        </p:nvSpPr>
        <p:spPr>
          <a:xfrm rot="5400000">
            <a:off x="11187048" y="5702002"/>
            <a:ext cx="2003552" cy="1727200"/>
          </a:xfrm>
          <a:prstGeom prst="hexagon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78151ADC-DD2F-5444-9A45-608DB7222623}"/>
              </a:ext>
            </a:extLst>
          </p:cNvPr>
          <p:cNvSpPr/>
          <p:nvPr/>
        </p:nvSpPr>
        <p:spPr>
          <a:xfrm rot="5400000">
            <a:off x="7086536" y="5702002"/>
            <a:ext cx="2003552" cy="1727200"/>
          </a:xfrm>
          <a:prstGeom prst="hexagon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22DCEE99-613F-A443-88B1-8B5D7D5BBA59}"/>
              </a:ext>
            </a:extLst>
          </p:cNvPr>
          <p:cNvSpPr/>
          <p:nvPr/>
        </p:nvSpPr>
        <p:spPr>
          <a:xfrm rot="5400000">
            <a:off x="19388074" y="5702002"/>
            <a:ext cx="2003552" cy="1727200"/>
          </a:xfrm>
          <a:prstGeom prst="hexagon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10205845-B182-B84A-ACF6-3C68E2EA0B8E}"/>
              </a:ext>
            </a:extLst>
          </p:cNvPr>
          <p:cNvSpPr/>
          <p:nvPr/>
        </p:nvSpPr>
        <p:spPr>
          <a:xfrm rot="5400000">
            <a:off x="15287562" y="5702002"/>
            <a:ext cx="2003552" cy="1727200"/>
          </a:xfrm>
          <a:prstGeom prst="hexagon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A79B7B4-7A2F-F141-9B3E-3F8A03467F9C}"/>
              </a:ext>
            </a:extLst>
          </p:cNvPr>
          <p:cNvSpPr txBox="1"/>
          <p:nvPr/>
        </p:nvSpPr>
        <p:spPr>
          <a:xfrm>
            <a:off x="3751197" y="605777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10D0813-8C26-444B-8E09-2B2AAE059DD9}"/>
              </a:ext>
            </a:extLst>
          </p:cNvPr>
          <p:cNvSpPr txBox="1"/>
          <p:nvPr/>
        </p:nvSpPr>
        <p:spPr>
          <a:xfrm>
            <a:off x="7776368" y="6057770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DB7B62C-6AF3-D944-BF1C-09F941E370A9}"/>
              </a:ext>
            </a:extLst>
          </p:cNvPr>
          <p:cNvSpPr txBox="1"/>
          <p:nvPr/>
        </p:nvSpPr>
        <p:spPr>
          <a:xfrm>
            <a:off x="11864056" y="605777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4128D0E-BEC0-2648-BF1A-A24FA541C58C}"/>
              </a:ext>
            </a:extLst>
          </p:cNvPr>
          <p:cNvSpPr txBox="1"/>
          <p:nvPr/>
        </p:nvSpPr>
        <p:spPr>
          <a:xfrm>
            <a:off x="15936517" y="6057770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26DB55-32E0-0446-A511-242168AAF874}"/>
              </a:ext>
            </a:extLst>
          </p:cNvPr>
          <p:cNvSpPr txBox="1"/>
          <p:nvPr/>
        </p:nvSpPr>
        <p:spPr>
          <a:xfrm>
            <a:off x="20047448" y="6057770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2E692D1-5BD3-0F45-8F01-C8E1444A8579}"/>
              </a:ext>
            </a:extLst>
          </p:cNvPr>
          <p:cNvSpPr/>
          <p:nvPr/>
        </p:nvSpPr>
        <p:spPr>
          <a:xfrm>
            <a:off x="2477321" y="8679905"/>
            <a:ext cx="314794" cy="314794"/>
          </a:xfrm>
          <a:prstGeom prst="diamon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D04E8-B8E6-DE40-BA21-D1CA03C33ECE}"/>
              </a:ext>
            </a:extLst>
          </p:cNvPr>
          <p:cNvSpPr txBox="1"/>
          <p:nvPr/>
        </p:nvSpPr>
        <p:spPr>
          <a:xfrm>
            <a:off x="3028692" y="8590055"/>
            <a:ext cx="2469582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charter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DAFA80-EE81-7649-91F3-1B6FC33AE927}"/>
              </a:ext>
            </a:extLst>
          </p:cNvPr>
          <p:cNvSpPr txBox="1"/>
          <p:nvPr/>
        </p:nvSpPr>
        <p:spPr>
          <a:xfrm>
            <a:off x="2787794" y="4586880"/>
            <a:ext cx="24000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EAB7B32-A284-6C40-8B0D-C8AE7673F684}"/>
              </a:ext>
            </a:extLst>
          </p:cNvPr>
          <p:cNvSpPr txBox="1"/>
          <p:nvPr/>
        </p:nvSpPr>
        <p:spPr>
          <a:xfrm>
            <a:off x="6937197" y="4586880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E0F7616-8806-C64F-9694-66029017BABD}"/>
              </a:ext>
            </a:extLst>
          </p:cNvPr>
          <p:cNvSpPr txBox="1"/>
          <p:nvPr/>
        </p:nvSpPr>
        <p:spPr>
          <a:xfrm>
            <a:off x="10930308" y="4586880"/>
            <a:ext cx="25170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6B6B9C3-EEAE-C64A-8BF7-405101975954}"/>
              </a:ext>
            </a:extLst>
          </p:cNvPr>
          <p:cNvSpPr txBox="1"/>
          <p:nvPr/>
        </p:nvSpPr>
        <p:spPr>
          <a:xfrm>
            <a:off x="15211159" y="4586880"/>
            <a:ext cx="21563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342F45-0BA3-8942-9368-4C93E0308428}"/>
              </a:ext>
            </a:extLst>
          </p:cNvPr>
          <p:cNvSpPr txBox="1"/>
          <p:nvPr/>
        </p:nvSpPr>
        <p:spPr>
          <a:xfrm>
            <a:off x="19367774" y="4586880"/>
            <a:ext cx="204415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</a:p>
        </p:txBody>
      </p:sp>
      <p:sp>
        <p:nvSpPr>
          <p:cNvPr id="40" name="Diamond 39">
            <a:extLst>
              <a:ext uri="{FF2B5EF4-FFF2-40B4-BE49-F238E27FC236}">
                <a16:creationId xmlns:a16="http://schemas.microsoft.com/office/drawing/2014/main" id="{AB1985C1-44F8-1541-8A7F-4BF8383AC9E9}"/>
              </a:ext>
            </a:extLst>
          </p:cNvPr>
          <p:cNvSpPr/>
          <p:nvPr/>
        </p:nvSpPr>
        <p:spPr>
          <a:xfrm>
            <a:off x="18879373" y="8679905"/>
            <a:ext cx="314794" cy="31479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A9492C5-1BD5-9F4F-A9CD-43BB0D232D0F}"/>
              </a:ext>
            </a:extLst>
          </p:cNvPr>
          <p:cNvSpPr txBox="1"/>
          <p:nvPr/>
        </p:nvSpPr>
        <p:spPr>
          <a:xfrm>
            <a:off x="19430743" y="8590055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analysis</a:t>
            </a:r>
          </a:p>
        </p:txBody>
      </p:sp>
      <p:sp>
        <p:nvSpPr>
          <p:cNvPr id="52" name="Diamond 51">
            <a:extLst>
              <a:ext uri="{FF2B5EF4-FFF2-40B4-BE49-F238E27FC236}">
                <a16:creationId xmlns:a16="http://schemas.microsoft.com/office/drawing/2014/main" id="{C0D82DCF-E306-C14B-80DE-FC1CD40333DB}"/>
              </a:ext>
            </a:extLst>
          </p:cNvPr>
          <p:cNvSpPr/>
          <p:nvPr/>
        </p:nvSpPr>
        <p:spPr>
          <a:xfrm>
            <a:off x="18879373" y="9685373"/>
            <a:ext cx="314794" cy="314794"/>
          </a:xfrm>
          <a:prstGeom prst="diamond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76A5F5D-7CA6-CE42-B133-869F2D779A3A}"/>
              </a:ext>
            </a:extLst>
          </p:cNvPr>
          <p:cNvSpPr txBox="1"/>
          <p:nvPr/>
        </p:nvSpPr>
        <p:spPr>
          <a:xfrm>
            <a:off x="19430744" y="95955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report</a:t>
            </a:r>
          </a:p>
        </p:txBody>
      </p:sp>
      <p:sp>
        <p:nvSpPr>
          <p:cNvPr id="27" name="Diamond 26">
            <a:extLst>
              <a:ext uri="{FF2B5EF4-FFF2-40B4-BE49-F238E27FC236}">
                <a16:creationId xmlns:a16="http://schemas.microsoft.com/office/drawing/2014/main" id="{F868EFF9-20C5-C347-A27F-6298D277CD14}"/>
              </a:ext>
            </a:extLst>
          </p:cNvPr>
          <p:cNvSpPr/>
          <p:nvPr/>
        </p:nvSpPr>
        <p:spPr>
          <a:xfrm>
            <a:off x="6577835" y="8679905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FCE777B-E14C-7744-B53C-306B390B4D5C}"/>
              </a:ext>
            </a:extLst>
          </p:cNvPr>
          <p:cNvSpPr txBox="1"/>
          <p:nvPr/>
        </p:nvSpPr>
        <p:spPr>
          <a:xfrm>
            <a:off x="7129206" y="8590055"/>
            <a:ext cx="2469583" cy="94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scope statement</a:t>
            </a:r>
          </a:p>
        </p:txBody>
      </p:sp>
      <p:sp>
        <p:nvSpPr>
          <p:cNvPr id="43" name="Diamond 42">
            <a:extLst>
              <a:ext uri="{FF2B5EF4-FFF2-40B4-BE49-F238E27FC236}">
                <a16:creationId xmlns:a16="http://schemas.microsoft.com/office/drawing/2014/main" id="{89CDC487-DB64-214B-B99D-E87C993FE3B2}"/>
              </a:ext>
            </a:extLst>
          </p:cNvPr>
          <p:cNvSpPr/>
          <p:nvPr/>
        </p:nvSpPr>
        <p:spPr>
          <a:xfrm>
            <a:off x="6577835" y="9685373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ACF35C0-5D1D-A34E-8CA1-3118697612F4}"/>
              </a:ext>
            </a:extLst>
          </p:cNvPr>
          <p:cNvSpPr txBox="1"/>
          <p:nvPr/>
        </p:nvSpPr>
        <p:spPr>
          <a:xfrm>
            <a:off x="7129206" y="9595523"/>
            <a:ext cx="2469583" cy="9433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breakdown structure</a:t>
            </a:r>
          </a:p>
        </p:txBody>
      </p:sp>
      <p:sp>
        <p:nvSpPr>
          <p:cNvPr id="56" name="Diamond 55">
            <a:extLst>
              <a:ext uri="{FF2B5EF4-FFF2-40B4-BE49-F238E27FC236}">
                <a16:creationId xmlns:a16="http://schemas.microsoft.com/office/drawing/2014/main" id="{B7A6EF8C-C147-3B4A-825E-75204C116880}"/>
              </a:ext>
            </a:extLst>
          </p:cNvPr>
          <p:cNvSpPr/>
          <p:nvPr/>
        </p:nvSpPr>
        <p:spPr>
          <a:xfrm>
            <a:off x="6577835" y="10736573"/>
            <a:ext cx="314794" cy="314794"/>
          </a:xfrm>
          <a:prstGeom prst="diamond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A2D6914-787B-9E46-973F-F745A37DC97D}"/>
              </a:ext>
            </a:extLst>
          </p:cNvPr>
          <p:cNvSpPr txBox="1"/>
          <p:nvPr/>
        </p:nvSpPr>
        <p:spPr>
          <a:xfrm>
            <a:off x="7129206" y="10646723"/>
            <a:ext cx="2469583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Gantt chart</a:t>
            </a:r>
          </a:p>
        </p:txBody>
      </p:sp>
      <p:sp>
        <p:nvSpPr>
          <p:cNvPr id="30" name="Diamond 29">
            <a:extLst>
              <a:ext uri="{FF2B5EF4-FFF2-40B4-BE49-F238E27FC236}">
                <a16:creationId xmlns:a16="http://schemas.microsoft.com/office/drawing/2014/main" id="{AFADB74B-0B36-0E4B-BB35-CB87042D4442}"/>
              </a:ext>
            </a:extLst>
          </p:cNvPr>
          <p:cNvSpPr/>
          <p:nvPr/>
        </p:nvSpPr>
        <p:spPr>
          <a:xfrm>
            <a:off x="10678348" y="8679905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D739DA2-11D7-654A-B91D-A828C97B033F}"/>
              </a:ext>
            </a:extLst>
          </p:cNvPr>
          <p:cNvSpPr txBox="1"/>
          <p:nvPr/>
        </p:nvSpPr>
        <p:spPr>
          <a:xfrm>
            <a:off x="11229719" y="8590055"/>
            <a:ext cx="2469582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Forecasts</a:t>
            </a:r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76C6729F-E42B-F44E-AD47-84FC2F500383}"/>
              </a:ext>
            </a:extLst>
          </p:cNvPr>
          <p:cNvSpPr/>
          <p:nvPr/>
        </p:nvSpPr>
        <p:spPr>
          <a:xfrm>
            <a:off x="10678348" y="9685373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403CC7C-1ECA-5F4D-95C7-A5C118CA2EAB}"/>
              </a:ext>
            </a:extLst>
          </p:cNvPr>
          <p:cNvSpPr txBox="1"/>
          <p:nvPr/>
        </p:nvSpPr>
        <p:spPr>
          <a:xfrm>
            <a:off x="11229718" y="9595523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status</a:t>
            </a:r>
          </a:p>
        </p:txBody>
      </p:sp>
      <p:sp>
        <p:nvSpPr>
          <p:cNvPr id="59" name="Diamond 58">
            <a:extLst>
              <a:ext uri="{FF2B5EF4-FFF2-40B4-BE49-F238E27FC236}">
                <a16:creationId xmlns:a16="http://schemas.microsoft.com/office/drawing/2014/main" id="{3B7BB359-1B4A-3947-9D2B-B3169BC2A643}"/>
              </a:ext>
            </a:extLst>
          </p:cNvPr>
          <p:cNvSpPr/>
          <p:nvPr/>
        </p:nvSpPr>
        <p:spPr>
          <a:xfrm>
            <a:off x="10678348" y="10736573"/>
            <a:ext cx="314794" cy="314794"/>
          </a:xfrm>
          <a:prstGeom prst="diamond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52A31F8-1679-5A44-9B61-A6D71F395D48}"/>
              </a:ext>
            </a:extLst>
          </p:cNvPr>
          <p:cNvSpPr txBox="1"/>
          <p:nvPr/>
        </p:nvSpPr>
        <p:spPr>
          <a:xfrm>
            <a:off x="11229719" y="106467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Progress tracking</a:t>
            </a:r>
          </a:p>
        </p:txBody>
      </p:sp>
      <p:sp>
        <p:nvSpPr>
          <p:cNvPr id="37" name="Diamond 36">
            <a:extLst>
              <a:ext uri="{FF2B5EF4-FFF2-40B4-BE49-F238E27FC236}">
                <a16:creationId xmlns:a16="http://schemas.microsoft.com/office/drawing/2014/main" id="{0766B1B9-5F6B-2844-A8C4-6A3EDFAFB454}"/>
              </a:ext>
            </a:extLst>
          </p:cNvPr>
          <p:cNvSpPr/>
          <p:nvPr/>
        </p:nvSpPr>
        <p:spPr>
          <a:xfrm>
            <a:off x="14778861" y="8679905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6BC863A-5146-4F40-A798-D5D8B8E8CC96}"/>
              </a:ext>
            </a:extLst>
          </p:cNvPr>
          <p:cNvSpPr txBox="1"/>
          <p:nvPr/>
        </p:nvSpPr>
        <p:spPr>
          <a:xfrm>
            <a:off x="15330231" y="8590055"/>
            <a:ext cx="2469581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Activity tracking</a:t>
            </a:r>
          </a:p>
        </p:txBody>
      </p:sp>
      <p:sp>
        <p:nvSpPr>
          <p:cNvPr id="49" name="Diamond 48">
            <a:extLst>
              <a:ext uri="{FF2B5EF4-FFF2-40B4-BE49-F238E27FC236}">
                <a16:creationId xmlns:a16="http://schemas.microsoft.com/office/drawing/2014/main" id="{AD434CD2-C5BA-1848-A0ED-CCEB27375297}"/>
              </a:ext>
            </a:extLst>
          </p:cNvPr>
          <p:cNvSpPr/>
          <p:nvPr/>
        </p:nvSpPr>
        <p:spPr>
          <a:xfrm>
            <a:off x="14778861" y="9685373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FFFCBFB-A0BB-4D45-B2B4-8B7F86D7515E}"/>
              </a:ext>
            </a:extLst>
          </p:cNvPr>
          <p:cNvSpPr txBox="1"/>
          <p:nvPr/>
        </p:nvSpPr>
        <p:spPr>
          <a:xfrm>
            <a:off x="15330232" y="9595523"/>
            <a:ext cx="2469580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Goal tracking</a:t>
            </a:r>
          </a:p>
        </p:txBody>
      </p:sp>
      <p:sp>
        <p:nvSpPr>
          <p:cNvPr id="62" name="Diamond 61">
            <a:extLst>
              <a:ext uri="{FF2B5EF4-FFF2-40B4-BE49-F238E27FC236}">
                <a16:creationId xmlns:a16="http://schemas.microsoft.com/office/drawing/2014/main" id="{E9F8DF9A-38E4-E845-8008-8D061C6DA382}"/>
              </a:ext>
            </a:extLst>
          </p:cNvPr>
          <p:cNvSpPr/>
          <p:nvPr/>
        </p:nvSpPr>
        <p:spPr>
          <a:xfrm>
            <a:off x="14778861" y="10736573"/>
            <a:ext cx="314794" cy="314794"/>
          </a:xfrm>
          <a:prstGeom prst="diamond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1FD7195-8D9A-994F-9FBF-988C0822AD4B}"/>
              </a:ext>
            </a:extLst>
          </p:cNvPr>
          <p:cNvSpPr txBox="1"/>
          <p:nvPr/>
        </p:nvSpPr>
        <p:spPr>
          <a:xfrm>
            <a:off x="15330231" y="10646723"/>
            <a:ext cx="2469579" cy="49449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ts val="3500"/>
              </a:lnSpc>
            </a:pPr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tracking</a:t>
            </a:r>
          </a:p>
        </p:txBody>
      </p:sp>
    </p:spTree>
    <p:extLst>
      <p:ext uri="{BB962C8B-B14F-4D97-AF65-F5344CB8AC3E}">
        <p14:creationId xmlns:p14="http://schemas.microsoft.com/office/powerpoint/2010/main" val="1879380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DF6D7C-0EF8-154E-8078-C72C8A000C99}"/>
              </a:ext>
            </a:extLst>
          </p:cNvPr>
          <p:cNvSpPr txBox="1"/>
          <p:nvPr/>
        </p:nvSpPr>
        <p:spPr>
          <a:xfrm>
            <a:off x="5160322" y="612372"/>
            <a:ext cx="1405705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WATERFALL PROJECT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2BDCC-EC1E-8D4E-B018-2EF2F72AF38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5798FFA-6702-8C42-9500-F3C8383B0FD1}"/>
              </a:ext>
            </a:extLst>
          </p:cNvPr>
          <p:cNvSpPr/>
          <p:nvPr/>
        </p:nvSpPr>
        <p:spPr>
          <a:xfrm>
            <a:off x="3603625" y="2933700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344EEA-71EE-764F-97B7-D33487B00C5F}"/>
              </a:ext>
            </a:extLst>
          </p:cNvPr>
          <p:cNvSpPr txBox="1"/>
          <p:nvPr/>
        </p:nvSpPr>
        <p:spPr>
          <a:xfrm>
            <a:off x="5258443" y="3080736"/>
            <a:ext cx="982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9A42E64-88AF-AA43-9842-5350EEFF6042}"/>
              </a:ext>
            </a:extLst>
          </p:cNvPr>
          <p:cNvSpPr/>
          <p:nvPr/>
        </p:nvSpPr>
        <p:spPr>
          <a:xfrm>
            <a:off x="7896225" y="3955125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4B5C2-26AF-114C-B11B-0D78E510CBE2}"/>
              </a:ext>
            </a:extLst>
          </p:cNvPr>
          <p:cNvSpPr txBox="1"/>
          <p:nvPr/>
        </p:nvSpPr>
        <p:spPr>
          <a:xfrm>
            <a:off x="9361891" y="4102161"/>
            <a:ext cx="136127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E64FC41D-89B8-954A-A1BC-06E361115811}"/>
              </a:ext>
            </a:extLst>
          </p:cNvPr>
          <p:cNvSpPr/>
          <p:nvPr/>
        </p:nvSpPr>
        <p:spPr>
          <a:xfrm>
            <a:off x="12188825" y="4976550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58CE399-089D-4540-B5E7-CB9D1B2EA79E}"/>
              </a:ext>
            </a:extLst>
          </p:cNvPr>
          <p:cNvSpPr txBox="1"/>
          <p:nvPr/>
        </p:nvSpPr>
        <p:spPr>
          <a:xfrm>
            <a:off x="13656093" y="5123586"/>
            <a:ext cx="135806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REVIEW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55F1E233-ECA9-714D-B0A0-8B33E334FEEE}"/>
              </a:ext>
            </a:extLst>
          </p:cNvPr>
          <p:cNvSpPr/>
          <p:nvPr/>
        </p:nvSpPr>
        <p:spPr>
          <a:xfrm>
            <a:off x="16481425" y="5996833"/>
            <a:ext cx="4292600" cy="74598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1F03B4-9FF2-4C4B-815D-99B03993C360}"/>
              </a:ext>
            </a:extLst>
          </p:cNvPr>
          <p:cNvSpPr txBox="1"/>
          <p:nvPr/>
        </p:nvSpPr>
        <p:spPr>
          <a:xfrm>
            <a:off x="17903007" y="6143869"/>
            <a:ext cx="14494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RELEASE</a:t>
            </a:r>
          </a:p>
        </p:txBody>
      </p:sp>
      <p:sp>
        <p:nvSpPr>
          <p:cNvPr id="16" name="Bent Arrow 15">
            <a:extLst>
              <a:ext uri="{FF2B5EF4-FFF2-40B4-BE49-F238E27FC236}">
                <a16:creationId xmlns:a16="http://schemas.microsoft.com/office/drawing/2014/main" id="{E2FB8CE1-04CF-A347-AA7C-DDDC455DDBAE}"/>
              </a:ext>
            </a:extLst>
          </p:cNvPr>
          <p:cNvSpPr/>
          <p:nvPr/>
        </p:nvSpPr>
        <p:spPr>
          <a:xfrm rot="5400000">
            <a:off x="8752005" y="2460625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2BD342C8-D812-6E4E-95DA-4C184784CE5C}"/>
              </a:ext>
            </a:extLst>
          </p:cNvPr>
          <p:cNvSpPr/>
          <p:nvPr/>
        </p:nvSpPr>
        <p:spPr>
          <a:xfrm>
            <a:off x="1520825" y="6889850"/>
            <a:ext cx="21336000" cy="1314738"/>
          </a:xfrm>
          <a:prstGeom prst="rightArrow">
            <a:avLst>
              <a:gd name="adj1" fmla="val 61592"/>
              <a:gd name="adj2" fmla="val 77047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F901046-E14A-6649-8ED9-B3C831655655}"/>
              </a:ext>
            </a:extLst>
          </p:cNvPr>
          <p:cNvSpPr txBox="1"/>
          <p:nvPr/>
        </p:nvSpPr>
        <p:spPr>
          <a:xfrm>
            <a:off x="10218576" y="7254831"/>
            <a:ext cx="394050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 TIMELINE</a:t>
            </a:r>
          </a:p>
        </p:txBody>
      </p:sp>
      <p:sp>
        <p:nvSpPr>
          <p:cNvPr id="25" name="Bent Arrow 24">
            <a:extLst>
              <a:ext uri="{FF2B5EF4-FFF2-40B4-BE49-F238E27FC236}">
                <a16:creationId xmlns:a16="http://schemas.microsoft.com/office/drawing/2014/main" id="{C0489B3F-8B9E-9747-ACE2-C5BC44E1E1BF}"/>
              </a:ext>
            </a:extLst>
          </p:cNvPr>
          <p:cNvSpPr/>
          <p:nvPr/>
        </p:nvSpPr>
        <p:spPr>
          <a:xfrm rot="5400000">
            <a:off x="13044606" y="3482050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6" name="Bent Arrow 25">
            <a:extLst>
              <a:ext uri="{FF2B5EF4-FFF2-40B4-BE49-F238E27FC236}">
                <a16:creationId xmlns:a16="http://schemas.microsoft.com/office/drawing/2014/main" id="{803C6241-03D7-FC48-A503-20115C6A17E6}"/>
              </a:ext>
            </a:extLst>
          </p:cNvPr>
          <p:cNvSpPr/>
          <p:nvPr/>
        </p:nvSpPr>
        <p:spPr>
          <a:xfrm rot="5400000">
            <a:off x="17330289" y="4492380"/>
            <a:ext cx="638719" cy="2350282"/>
          </a:xfrm>
          <a:prstGeom prst="bentArrow">
            <a:avLst>
              <a:gd name="adj1" fmla="val 7371"/>
              <a:gd name="adj2" fmla="val 15721"/>
              <a:gd name="adj3" fmla="val 29639"/>
              <a:gd name="adj4" fmla="val 4375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C5D4E1-6CC6-0B4F-9324-612042181012}"/>
              </a:ext>
            </a:extLst>
          </p:cNvPr>
          <p:cNvGrpSpPr/>
          <p:nvPr/>
        </p:nvGrpSpPr>
        <p:grpSpPr>
          <a:xfrm>
            <a:off x="1556410" y="8660948"/>
            <a:ext cx="4914552" cy="3726024"/>
            <a:chOff x="1556410" y="8530320"/>
            <a:chExt cx="4914552" cy="3726024"/>
          </a:xfrm>
        </p:grpSpPr>
        <p:sp>
          <p:nvSpPr>
            <p:cNvPr id="24" name="Freeform 1">
              <a:extLst>
                <a:ext uri="{FF2B5EF4-FFF2-40B4-BE49-F238E27FC236}">
                  <a16:creationId xmlns:a16="http://schemas.microsoft.com/office/drawing/2014/main" id="{A9696532-665F-2046-A619-C547E37A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72582F-C706-B341-BE81-5E80C954E348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52D248B-E4A3-8C47-A8CA-1C2F37B67297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CFECDB93-320D-9742-9B64-7BA1F9306908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1CF22A-F600-7B49-A33A-12459C9E23BF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37" name="Curved Connector 36">
              <a:extLst>
                <a:ext uri="{FF2B5EF4-FFF2-40B4-BE49-F238E27FC236}">
                  <a16:creationId xmlns:a16="http://schemas.microsoft.com/office/drawing/2014/main" id="{D38D77D0-CB9A-ED43-BF88-4B9CE74208D9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1A6D000-E063-014F-8FB9-B4E26DE47337}"/>
              </a:ext>
            </a:extLst>
          </p:cNvPr>
          <p:cNvGrpSpPr/>
          <p:nvPr/>
        </p:nvGrpSpPr>
        <p:grpSpPr>
          <a:xfrm>
            <a:off x="8290698" y="8657255"/>
            <a:ext cx="4914552" cy="3726024"/>
            <a:chOff x="1556410" y="8530320"/>
            <a:chExt cx="4914552" cy="3726024"/>
          </a:xfrm>
        </p:grpSpPr>
        <p:sp>
          <p:nvSpPr>
            <p:cNvPr id="48" name="Freeform 1">
              <a:extLst>
                <a:ext uri="{FF2B5EF4-FFF2-40B4-BE49-F238E27FC236}">
                  <a16:creationId xmlns:a16="http://schemas.microsoft.com/office/drawing/2014/main" id="{FB54391A-AADF-D745-BB3C-B5B03BAB43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8CA741F-6099-5F44-9803-7280DBF487FB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C4D09F1-3CE2-FC44-9C75-3C20EB1D570F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32DBFF6-3D44-E148-AC75-A7CA1753C979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96ABDF6F-17DD-2341-A1BC-0704EA824BC2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53" name="Curved Connector 52">
              <a:extLst>
                <a:ext uri="{FF2B5EF4-FFF2-40B4-BE49-F238E27FC236}">
                  <a16:creationId xmlns:a16="http://schemas.microsoft.com/office/drawing/2014/main" id="{F44DBE9F-54F8-1C4E-A072-84442877DCB3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C795E98-A80F-324F-9BD3-240D3673AF42}"/>
              </a:ext>
            </a:extLst>
          </p:cNvPr>
          <p:cNvGrpSpPr/>
          <p:nvPr/>
        </p:nvGrpSpPr>
        <p:grpSpPr>
          <a:xfrm>
            <a:off x="14926668" y="8660948"/>
            <a:ext cx="4914552" cy="3726024"/>
            <a:chOff x="1556410" y="8530320"/>
            <a:chExt cx="4914552" cy="3726024"/>
          </a:xfrm>
        </p:grpSpPr>
        <p:sp>
          <p:nvSpPr>
            <p:cNvPr id="55" name="Freeform 1">
              <a:extLst>
                <a:ext uri="{FF2B5EF4-FFF2-40B4-BE49-F238E27FC236}">
                  <a16:creationId xmlns:a16="http://schemas.microsoft.com/office/drawing/2014/main" id="{D1960DFB-5A8B-7545-98A6-D051C87FA9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767" y="8991985"/>
              <a:ext cx="2847676" cy="2802694"/>
            </a:xfrm>
            <a:custGeom>
              <a:avLst/>
              <a:gdLst>
                <a:gd name="T0" fmla="*/ 7050 w 10886"/>
                <a:gd name="T1" fmla="*/ 7186 h 10717"/>
                <a:gd name="T2" fmla="*/ 3610 w 10886"/>
                <a:gd name="T3" fmla="*/ 6964 h 10717"/>
                <a:gd name="T4" fmla="*/ 3835 w 10886"/>
                <a:gd name="T5" fmla="*/ 3526 h 10717"/>
                <a:gd name="T6" fmla="*/ 7271 w 10886"/>
                <a:gd name="T7" fmla="*/ 3745 h 10717"/>
                <a:gd name="T8" fmla="*/ 10877 w 10886"/>
                <a:gd name="T9" fmla="*/ 5184 h 10717"/>
                <a:gd name="T10" fmla="*/ 10821 w 10886"/>
                <a:gd name="T11" fmla="*/ 4566 h 10717"/>
                <a:gd name="T12" fmla="*/ 9380 w 10886"/>
                <a:gd name="T13" fmla="*/ 3369 h 10717"/>
                <a:gd name="T14" fmla="*/ 10097 w 10886"/>
                <a:gd name="T15" fmla="*/ 2547 h 10717"/>
                <a:gd name="T16" fmla="*/ 8352 w 10886"/>
                <a:gd name="T17" fmla="*/ 2042 h 10717"/>
                <a:gd name="T18" fmla="*/ 7554 w 10886"/>
                <a:gd name="T19" fmla="*/ 345 h 10717"/>
                <a:gd name="T20" fmla="*/ 6383 w 10886"/>
                <a:gd name="T21" fmla="*/ 0 h 10717"/>
                <a:gd name="T22" fmla="*/ 4794 w 10886"/>
                <a:gd name="T23" fmla="*/ 994 h 10717"/>
                <a:gd name="T24" fmla="*/ 4238 w 10886"/>
                <a:gd name="T25" fmla="*/ 53 h 10717"/>
                <a:gd name="T26" fmla="*/ 3211 w 10886"/>
                <a:gd name="T27" fmla="*/ 1553 h 10717"/>
                <a:gd name="T28" fmla="*/ 1349 w 10886"/>
                <a:gd name="T29" fmla="*/ 1778 h 10717"/>
                <a:gd name="T30" fmla="*/ 637 w 10886"/>
                <a:gd name="T31" fmla="*/ 2814 h 10717"/>
                <a:gd name="T32" fmla="*/ 1092 w 10886"/>
                <a:gd name="T33" fmla="*/ 4631 h 10717"/>
                <a:gd name="T34" fmla="*/ 27 w 10886"/>
                <a:gd name="T35" fmla="*/ 4871 h 10717"/>
                <a:gd name="T36" fmla="*/ 7 w 10886"/>
                <a:gd name="T37" fmla="*/ 5527 h 10717"/>
                <a:gd name="T38" fmla="*/ 1137 w 10886"/>
                <a:gd name="T39" fmla="*/ 6308 h 10717"/>
                <a:gd name="T40" fmla="*/ 776 w 10886"/>
                <a:gd name="T41" fmla="*/ 8148 h 10717"/>
                <a:gd name="T42" fmla="*/ 1545 w 10886"/>
                <a:gd name="T43" fmla="*/ 9148 h 10717"/>
                <a:gd name="T44" fmla="*/ 3416 w 10886"/>
                <a:gd name="T45" fmla="*/ 9272 h 10717"/>
                <a:gd name="T46" fmla="*/ 3315 w 10886"/>
                <a:gd name="T47" fmla="*/ 10361 h 10717"/>
                <a:gd name="T48" fmla="*/ 5026 w 10886"/>
                <a:gd name="T49" fmla="*/ 9745 h 10717"/>
                <a:gd name="T50" fmla="*/ 6664 w 10886"/>
                <a:gd name="T51" fmla="*/ 10656 h 10717"/>
                <a:gd name="T52" fmla="*/ 7850 w 10886"/>
                <a:gd name="T53" fmla="*/ 10232 h 10717"/>
                <a:gd name="T54" fmla="*/ 8545 w 10886"/>
                <a:gd name="T55" fmla="*/ 8490 h 10717"/>
                <a:gd name="T56" fmla="*/ 9548 w 10886"/>
                <a:gd name="T57" fmla="*/ 8920 h 10717"/>
                <a:gd name="T58" fmla="*/ 9491 w 10886"/>
                <a:gd name="T59" fmla="*/ 7105 h 10717"/>
                <a:gd name="T60" fmla="*/ 10860 w 10886"/>
                <a:gd name="T61" fmla="*/ 5823 h 10717"/>
                <a:gd name="T62" fmla="*/ 10877 w 10886"/>
                <a:gd name="T63" fmla="*/ 5184 h 10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10886" h="10717">
                  <a:moveTo>
                    <a:pt x="7050" y="7186"/>
                  </a:moveTo>
                  <a:lnTo>
                    <a:pt x="7050" y="7186"/>
                  </a:lnTo>
                  <a:cubicBezTo>
                    <a:pt x="6040" y="8073"/>
                    <a:pt x="4501" y="7979"/>
                    <a:pt x="3610" y="6964"/>
                  </a:cubicBezTo>
                  <a:lnTo>
                    <a:pt x="3610" y="6964"/>
                  </a:lnTo>
                  <a:cubicBezTo>
                    <a:pt x="2724" y="5949"/>
                    <a:pt x="2822" y="4412"/>
                    <a:pt x="3835" y="3526"/>
                  </a:cubicBezTo>
                  <a:lnTo>
                    <a:pt x="3835" y="3526"/>
                  </a:lnTo>
                  <a:cubicBezTo>
                    <a:pt x="4844" y="2634"/>
                    <a:pt x="6384" y="2734"/>
                    <a:pt x="7271" y="3745"/>
                  </a:cubicBezTo>
                  <a:lnTo>
                    <a:pt x="7271" y="3745"/>
                  </a:lnTo>
                  <a:cubicBezTo>
                    <a:pt x="8164" y="4758"/>
                    <a:pt x="8062" y="6299"/>
                    <a:pt x="7050" y="7186"/>
                  </a:cubicBezTo>
                  <a:close/>
                  <a:moveTo>
                    <a:pt x="10877" y="5184"/>
                  </a:moveTo>
                  <a:lnTo>
                    <a:pt x="10877" y="5184"/>
                  </a:lnTo>
                  <a:cubicBezTo>
                    <a:pt x="10872" y="4975"/>
                    <a:pt x="10852" y="4769"/>
                    <a:pt x="10821" y="4566"/>
                  </a:cubicBezTo>
                  <a:lnTo>
                    <a:pt x="9744" y="4388"/>
                  </a:lnTo>
                  <a:lnTo>
                    <a:pt x="9380" y="3369"/>
                  </a:lnTo>
                  <a:lnTo>
                    <a:pt x="10097" y="2547"/>
                  </a:lnTo>
                  <a:lnTo>
                    <a:pt x="10097" y="2547"/>
                  </a:lnTo>
                  <a:cubicBezTo>
                    <a:pt x="9880" y="2185"/>
                    <a:pt x="9620" y="1852"/>
                    <a:pt x="9328" y="1552"/>
                  </a:cubicBezTo>
                  <a:lnTo>
                    <a:pt x="8352" y="2042"/>
                  </a:lnTo>
                  <a:lnTo>
                    <a:pt x="7457" y="1433"/>
                  </a:lnTo>
                  <a:lnTo>
                    <a:pt x="7554" y="345"/>
                  </a:lnTo>
                  <a:lnTo>
                    <a:pt x="7554" y="345"/>
                  </a:lnTo>
                  <a:cubicBezTo>
                    <a:pt x="7183" y="189"/>
                    <a:pt x="6790" y="71"/>
                    <a:pt x="6383" y="0"/>
                  </a:cubicBezTo>
                  <a:lnTo>
                    <a:pt x="5876" y="969"/>
                  </a:lnTo>
                  <a:lnTo>
                    <a:pt x="4794" y="994"/>
                  </a:lnTo>
                  <a:lnTo>
                    <a:pt x="4238" y="53"/>
                  </a:lnTo>
                  <a:lnTo>
                    <a:pt x="4238" y="53"/>
                  </a:lnTo>
                  <a:cubicBezTo>
                    <a:pt x="3822" y="147"/>
                    <a:pt x="3425" y="288"/>
                    <a:pt x="3052" y="472"/>
                  </a:cubicBezTo>
                  <a:lnTo>
                    <a:pt x="3211" y="1553"/>
                  </a:lnTo>
                  <a:lnTo>
                    <a:pt x="2351" y="2211"/>
                  </a:lnTo>
                  <a:lnTo>
                    <a:pt x="1349" y="1778"/>
                  </a:lnTo>
                  <a:lnTo>
                    <a:pt x="1349" y="1778"/>
                  </a:lnTo>
                  <a:cubicBezTo>
                    <a:pt x="1074" y="2093"/>
                    <a:pt x="833" y="2440"/>
                    <a:pt x="637" y="2814"/>
                  </a:cubicBezTo>
                  <a:lnTo>
                    <a:pt x="1399" y="3594"/>
                  </a:lnTo>
                  <a:lnTo>
                    <a:pt x="1092" y="4631"/>
                  </a:lnTo>
                  <a:lnTo>
                    <a:pt x="27" y="4871"/>
                  </a:lnTo>
                  <a:lnTo>
                    <a:pt x="27" y="4871"/>
                  </a:lnTo>
                  <a:cubicBezTo>
                    <a:pt x="8" y="5086"/>
                    <a:pt x="0" y="5305"/>
                    <a:pt x="7" y="5527"/>
                  </a:cubicBezTo>
                  <a:lnTo>
                    <a:pt x="7" y="5527"/>
                  </a:lnTo>
                  <a:cubicBezTo>
                    <a:pt x="14" y="5731"/>
                    <a:pt x="32" y="5930"/>
                    <a:pt x="60" y="6126"/>
                  </a:cubicBezTo>
                  <a:lnTo>
                    <a:pt x="1137" y="6308"/>
                  </a:lnTo>
                  <a:lnTo>
                    <a:pt x="1498" y="7327"/>
                  </a:lnTo>
                  <a:lnTo>
                    <a:pt x="776" y="8148"/>
                  </a:lnTo>
                  <a:lnTo>
                    <a:pt x="776" y="8148"/>
                  </a:lnTo>
                  <a:cubicBezTo>
                    <a:pt x="994" y="8510"/>
                    <a:pt x="1252" y="8847"/>
                    <a:pt x="1545" y="9148"/>
                  </a:cubicBezTo>
                  <a:lnTo>
                    <a:pt x="2523" y="8661"/>
                  </a:lnTo>
                  <a:lnTo>
                    <a:pt x="3416" y="9272"/>
                  </a:lnTo>
                  <a:lnTo>
                    <a:pt x="3315" y="10361"/>
                  </a:lnTo>
                  <a:lnTo>
                    <a:pt x="3315" y="10361"/>
                  </a:lnTo>
                  <a:cubicBezTo>
                    <a:pt x="3698" y="10523"/>
                    <a:pt x="4101" y="10645"/>
                    <a:pt x="4521" y="10716"/>
                  </a:cubicBezTo>
                  <a:lnTo>
                    <a:pt x="5026" y="9745"/>
                  </a:lnTo>
                  <a:lnTo>
                    <a:pt x="6107" y="9715"/>
                  </a:lnTo>
                  <a:lnTo>
                    <a:pt x="6664" y="10656"/>
                  </a:lnTo>
                  <a:lnTo>
                    <a:pt x="6664" y="10656"/>
                  </a:lnTo>
                  <a:cubicBezTo>
                    <a:pt x="7080" y="10560"/>
                    <a:pt x="7477" y="10416"/>
                    <a:pt x="7850" y="10232"/>
                  </a:cubicBezTo>
                  <a:lnTo>
                    <a:pt x="7688" y="9152"/>
                  </a:lnTo>
                  <a:lnTo>
                    <a:pt x="8545" y="8490"/>
                  </a:lnTo>
                  <a:lnTo>
                    <a:pt x="9548" y="8920"/>
                  </a:lnTo>
                  <a:lnTo>
                    <a:pt x="9548" y="8920"/>
                  </a:lnTo>
                  <a:cubicBezTo>
                    <a:pt x="9823" y="8603"/>
                    <a:pt x="10063" y="8255"/>
                    <a:pt x="10258" y="7881"/>
                  </a:cubicBezTo>
                  <a:lnTo>
                    <a:pt x="9491" y="7105"/>
                  </a:lnTo>
                  <a:lnTo>
                    <a:pt x="9794" y="6065"/>
                  </a:lnTo>
                  <a:lnTo>
                    <a:pt x="10860" y="5823"/>
                  </a:lnTo>
                  <a:lnTo>
                    <a:pt x="10860" y="5823"/>
                  </a:lnTo>
                  <a:cubicBezTo>
                    <a:pt x="10877" y="5612"/>
                    <a:pt x="10885" y="5398"/>
                    <a:pt x="10877" y="51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CFFA67B-46F9-B743-9C26-741B612F1961}"/>
                </a:ext>
              </a:extLst>
            </p:cNvPr>
            <p:cNvSpPr txBox="1"/>
            <p:nvPr/>
          </p:nvSpPr>
          <p:spPr>
            <a:xfrm>
              <a:off x="4067259" y="8530320"/>
              <a:ext cx="1361270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CREATE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DFD38706-2A8A-684A-AD63-9C1AEEFC0DDC}"/>
                </a:ext>
              </a:extLst>
            </p:cNvPr>
            <p:cNvSpPr txBox="1"/>
            <p:nvPr/>
          </p:nvSpPr>
          <p:spPr>
            <a:xfrm>
              <a:off x="1556410" y="9315142"/>
              <a:ext cx="982961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PLAN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F89B7A8-BEFC-9840-82C1-A76C4C8CABF8}"/>
                </a:ext>
              </a:extLst>
            </p:cNvPr>
            <p:cNvSpPr txBox="1"/>
            <p:nvPr/>
          </p:nvSpPr>
          <p:spPr>
            <a:xfrm>
              <a:off x="1904912" y="11794679"/>
              <a:ext cx="1449436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r"/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RELEASE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EBBA320-DAAE-894E-B161-F82A4BB91BA5}"/>
                </a:ext>
              </a:extLst>
            </p:cNvPr>
            <p:cNvSpPr txBox="1"/>
            <p:nvPr/>
          </p:nvSpPr>
          <p:spPr>
            <a:xfrm>
              <a:off x="5112898" y="11139312"/>
              <a:ext cx="1358064" cy="461665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r>
                <a:rPr lang="en-US" sz="2400" b="1" dirty="0">
                  <a:latin typeface="Poppins" pitchFamily="2" charset="77"/>
                  <a:ea typeface="League Spartan" charset="0"/>
                  <a:cs typeface="Poppins" pitchFamily="2" charset="77"/>
                </a:rPr>
                <a:t>REVIEW</a:t>
              </a:r>
            </a:p>
          </p:txBody>
        </p:sp>
        <p:cxnSp>
          <p:nvCxnSpPr>
            <p:cNvPr id="60" name="Curved Connector 59">
              <a:extLst>
                <a:ext uri="{FF2B5EF4-FFF2-40B4-BE49-F238E27FC236}">
                  <a16:creationId xmlns:a16="http://schemas.microsoft.com/office/drawing/2014/main" id="{D0E19E9A-E6D9-C640-84E8-3A0D076D0BEC}"/>
                </a:ext>
              </a:extLst>
            </p:cNvPr>
            <p:cNvCxnSpPr/>
            <p:nvPr/>
          </p:nvCxnSpPr>
          <p:spPr>
            <a:xfrm flipV="1">
              <a:off x="2724150" y="8530320"/>
              <a:ext cx="879475" cy="784822"/>
            </a:xfrm>
            <a:prstGeom prst="curvedConnector3">
              <a:avLst>
                <a:gd name="adj1" fmla="val -625"/>
              </a:avLst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952586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2D67BD-0434-BB42-92E6-DF4388B085DA}"/>
              </a:ext>
            </a:extLst>
          </p:cNvPr>
          <p:cNvSpPr/>
          <p:nvPr/>
        </p:nvSpPr>
        <p:spPr>
          <a:xfrm>
            <a:off x="0" y="0"/>
            <a:ext cx="12188825" cy="613954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1EE1DF-3C80-4342-BBAA-AEA8B5A0B464}"/>
              </a:ext>
            </a:extLst>
          </p:cNvPr>
          <p:cNvSpPr/>
          <p:nvPr/>
        </p:nvSpPr>
        <p:spPr>
          <a:xfrm>
            <a:off x="12188825" y="0"/>
            <a:ext cx="12188825" cy="6139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13DF522-81E0-2244-A3C6-8FC184D5F246}"/>
              </a:ext>
            </a:extLst>
          </p:cNvPr>
          <p:cNvSpPr/>
          <p:nvPr/>
        </p:nvSpPr>
        <p:spPr>
          <a:xfrm>
            <a:off x="0" y="6139543"/>
            <a:ext cx="8129016" cy="75764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856CC4-F477-784E-A4EE-0710D6B8BAB5}"/>
              </a:ext>
            </a:extLst>
          </p:cNvPr>
          <p:cNvSpPr/>
          <p:nvPr/>
        </p:nvSpPr>
        <p:spPr>
          <a:xfrm>
            <a:off x="8119618" y="6139543"/>
            <a:ext cx="8129016" cy="757645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E50D4-B5BE-7F4D-A368-ED602C53B206}"/>
              </a:ext>
            </a:extLst>
          </p:cNvPr>
          <p:cNvSpPr/>
          <p:nvPr/>
        </p:nvSpPr>
        <p:spPr>
          <a:xfrm>
            <a:off x="16239236" y="6139543"/>
            <a:ext cx="8129016" cy="757645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43F588FB-96E7-B94C-AE69-79AB095C63DC}"/>
              </a:ext>
            </a:extLst>
          </p:cNvPr>
          <p:cNvSpPr/>
          <p:nvPr/>
        </p:nvSpPr>
        <p:spPr>
          <a:xfrm>
            <a:off x="12001644" y="2599508"/>
            <a:ext cx="1474924" cy="940525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7E298E5-F5B0-F74D-93F6-5F18C328ACBA}"/>
              </a:ext>
            </a:extLst>
          </p:cNvPr>
          <p:cNvSpPr/>
          <p:nvPr/>
        </p:nvSpPr>
        <p:spPr>
          <a:xfrm>
            <a:off x="6675564" y="9457507"/>
            <a:ext cx="1474924" cy="940525"/>
          </a:xfrm>
          <a:prstGeom prst="leftArrow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Left Arrow 8">
            <a:extLst>
              <a:ext uri="{FF2B5EF4-FFF2-40B4-BE49-F238E27FC236}">
                <a16:creationId xmlns:a16="http://schemas.microsoft.com/office/drawing/2014/main" id="{C1C642AD-A5CA-7F47-96E7-9E108D9DB993}"/>
              </a:ext>
            </a:extLst>
          </p:cNvPr>
          <p:cNvSpPr/>
          <p:nvPr/>
        </p:nvSpPr>
        <p:spPr>
          <a:xfrm>
            <a:off x="14783108" y="9457507"/>
            <a:ext cx="1474924" cy="940525"/>
          </a:xfrm>
          <a:prstGeom prst="lef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56AA554-56F3-4448-BAE7-12B2F70BAC2F}"/>
              </a:ext>
            </a:extLst>
          </p:cNvPr>
          <p:cNvSpPr/>
          <p:nvPr/>
        </p:nvSpPr>
        <p:spPr>
          <a:xfrm>
            <a:off x="19846925" y="6139543"/>
            <a:ext cx="941832" cy="1472184"/>
          </a:xfrm>
          <a:prstGeom prst="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Up Arrow 10">
            <a:extLst>
              <a:ext uri="{FF2B5EF4-FFF2-40B4-BE49-F238E27FC236}">
                <a16:creationId xmlns:a16="http://schemas.microsoft.com/office/drawing/2014/main" id="{F907E5C3-ED64-9D44-A12B-9BDB16F144F4}"/>
              </a:ext>
            </a:extLst>
          </p:cNvPr>
          <p:cNvSpPr/>
          <p:nvPr/>
        </p:nvSpPr>
        <p:spPr>
          <a:xfrm>
            <a:off x="3598291" y="4667359"/>
            <a:ext cx="941832" cy="1472184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306CE44-466B-0846-91CA-936EEAAA4157}"/>
              </a:ext>
            </a:extLst>
          </p:cNvPr>
          <p:cNvSpPr/>
          <p:nvPr/>
        </p:nvSpPr>
        <p:spPr>
          <a:xfrm>
            <a:off x="1520825" y="1728653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6B736F-A018-C44E-BF7C-A1A5B6709969}"/>
              </a:ext>
            </a:extLst>
          </p:cNvPr>
          <p:cNvSpPr txBox="1"/>
          <p:nvPr/>
        </p:nvSpPr>
        <p:spPr>
          <a:xfrm>
            <a:off x="1900188" y="1984905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8031BCE-A5D1-2442-8CB0-0BD07B2222CB}"/>
              </a:ext>
            </a:extLst>
          </p:cNvPr>
          <p:cNvSpPr/>
          <p:nvPr/>
        </p:nvSpPr>
        <p:spPr>
          <a:xfrm>
            <a:off x="13827125" y="1728653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F90EC-84E3-5F47-B854-9E1A15AC3105}"/>
              </a:ext>
            </a:extLst>
          </p:cNvPr>
          <p:cNvSpPr txBox="1"/>
          <p:nvPr/>
        </p:nvSpPr>
        <p:spPr>
          <a:xfrm>
            <a:off x="14166413" y="1984905"/>
            <a:ext cx="4187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82A8-C143-9647-9278-71F67C2E6AAC}"/>
              </a:ext>
            </a:extLst>
          </p:cNvPr>
          <p:cNvSpPr txBox="1"/>
          <p:nvPr/>
        </p:nvSpPr>
        <p:spPr>
          <a:xfrm>
            <a:off x="2957393" y="1979465"/>
            <a:ext cx="497283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CREATE A CAREER PLAN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43A557-5655-6649-85F7-75BD305A4E5C}"/>
              </a:ext>
            </a:extLst>
          </p:cNvPr>
          <p:cNvSpPr txBox="1"/>
          <p:nvPr/>
        </p:nvSpPr>
        <p:spPr>
          <a:xfrm>
            <a:off x="15263693" y="1979465"/>
            <a:ext cx="22637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NETWORK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3D4CF72C-DDF0-F745-BDAC-E653E89576D7}"/>
              </a:ext>
            </a:extLst>
          </p:cNvPr>
          <p:cNvSpPr txBox="1">
            <a:spLocks/>
          </p:cNvSpPr>
          <p:nvPr/>
        </p:nvSpPr>
        <p:spPr>
          <a:xfrm>
            <a:off x="1520826" y="3383947"/>
            <a:ext cx="902970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your skills as a project manager to plan goals and develop a schedule with steps that get you there.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FE8E8843-685D-4146-B6C1-EA080F09CD77}"/>
              </a:ext>
            </a:extLst>
          </p:cNvPr>
          <p:cNvSpPr txBox="1">
            <a:spLocks/>
          </p:cNvSpPr>
          <p:nvPr/>
        </p:nvSpPr>
        <p:spPr>
          <a:xfrm>
            <a:off x="13827126" y="3383947"/>
            <a:ext cx="9029700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Involve yourself with trade groups and other organizations where like-minded professionals meet.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040D5D6-6A98-5046-88A5-18CD864BFD55}"/>
              </a:ext>
            </a:extLst>
          </p:cNvPr>
          <p:cNvSpPr/>
          <p:nvPr/>
        </p:nvSpPr>
        <p:spPr>
          <a:xfrm>
            <a:off x="1520825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D9DD88-0AA9-9D4F-89B3-CCC4B3F6B885}"/>
              </a:ext>
            </a:extLst>
          </p:cNvPr>
          <p:cNvSpPr txBox="1"/>
          <p:nvPr/>
        </p:nvSpPr>
        <p:spPr>
          <a:xfrm>
            <a:off x="1844083" y="8514746"/>
            <a:ext cx="4507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21A2D9-DE58-B044-9111-D8466A88D5EC}"/>
              </a:ext>
            </a:extLst>
          </p:cNvPr>
          <p:cNvSpPr/>
          <p:nvPr/>
        </p:nvSpPr>
        <p:spPr>
          <a:xfrm>
            <a:off x="9101201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BF0976E-3098-434B-841C-D7EFD95500B0}"/>
              </a:ext>
            </a:extLst>
          </p:cNvPr>
          <p:cNvSpPr txBox="1"/>
          <p:nvPr/>
        </p:nvSpPr>
        <p:spPr>
          <a:xfrm>
            <a:off x="9418848" y="8514746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4505646-CCCB-4246-880F-986727801CE2}"/>
              </a:ext>
            </a:extLst>
          </p:cNvPr>
          <p:cNvSpPr/>
          <p:nvPr/>
        </p:nvSpPr>
        <p:spPr>
          <a:xfrm>
            <a:off x="17562367" y="8258494"/>
            <a:ext cx="1097280" cy="10972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5C13068-11A3-8645-9BE8-493E9028B1D5}"/>
              </a:ext>
            </a:extLst>
          </p:cNvPr>
          <p:cNvSpPr txBox="1"/>
          <p:nvPr/>
        </p:nvSpPr>
        <p:spPr>
          <a:xfrm>
            <a:off x="17894441" y="8514746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842FBB-F5B7-F74C-9B33-CF86A6AC7030}"/>
              </a:ext>
            </a:extLst>
          </p:cNvPr>
          <p:cNvSpPr txBox="1"/>
          <p:nvPr/>
        </p:nvSpPr>
        <p:spPr>
          <a:xfrm>
            <a:off x="18991721" y="8268524"/>
            <a:ext cx="3246402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 A THOUGHT </a:t>
            </a:r>
          </a:p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94C0A2-50FC-ED41-8BE4-E37649A67783}"/>
              </a:ext>
            </a:extLst>
          </p:cNvPr>
          <p:cNvSpPr txBox="1"/>
          <p:nvPr/>
        </p:nvSpPr>
        <p:spPr>
          <a:xfrm>
            <a:off x="10496997" y="8514745"/>
            <a:ext cx="39421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WEAR MANY HATS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CAA6D8-52DF-9C4A-A0CE-C41822BCA87D}"/>
              </a:ext>
            </a:extLst>
          </p:cNvPr>
          <p:cNvSpPr txBox="1"/>
          <p:nvPr/>
        </p:nvSpPr>
        <p:spPr>
          <a:xfrm>
            <a:off x="2959809" y="8268524"/>
            <a:ext cx="374012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 A GREAT</a:t>
            </a:r>
          </a:p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COMMUNICATOR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75912377-8333-F546-A482-39DEE4174474}"/>
              </a:ext>
            </a:extLst>
          </p:cNvPr>
          <p:cNvSpPr txBox="1">
            <a:spLocks/>
          </p:cNvSpPr>
          <p:nvPr/>
        </p:nvSpPr>
        <p:spPr>
          <a:xfrm>
            <a:off x="17527454" y="9894879"/>
            <a:ext cx="5363198" cy="943335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Use your skills and experience to help others and get noticed.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D17D3340-86FD-2C47-BCC8-1424D987725E}"/>
              </a:ext>
            </a:extLst>
          </p:cNvPr>
          <p:cNvSpPr txBox="1">
            <a:spLocks/>
          </p:cNvSpPr>
          <p:nvPr/>
        </p:nvSpPr>
        <p:spPr>
          <a:xfrm>
            <a:off x="9101201" y="9894879"/>
            <a:ext cx="5363198" cy="1841017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managers are involved in every  aspect of a project. Move smoothly through these disciplines, you’ll be highly sought after.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DDA10688-7F5D-2F46-85F0-334ED49F9FB0}"/>
              </a:ext>
            </a:extLst>
          </p:cNvPr>
          <p:cNvSpPr txBox="1">
            <a:spLocks/>
          </p:cNvSpPr>
          <p:nvPr/>
        </p:nvSpPr>
        <p:spPr>
          <a:xfrm>
            <a:off x="1522568" y="9894879"/>
            <a:ext cx="5363198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 is key to everything, but it’s as important to listen as it is to speak.</a:t>
            </a:r>
          </a:p>
        </p:txBody>
      </p:sp>
    </p:spTree>
    <p:extLst>
      <p:ext uri="{BB962C8B-B14F-4D97-AF65-F5344CB8AC3E}">
        <p14:creationId xmlns:p14="http://schemas.microsoft.com/office/powerpoint/2010/main" val="9923973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0E7C1BF-24E4-D948-8C06-7A02BE5E3164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34858E-1DF3-1A4F-BFEA-5EE6AB01F0D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4" name="Oval 3">
            <a:extLst>
              <a:ext uri="{FF2B5EF4-FFF2-40B4-BE49-F238E27FC236}">
                <a16:creationId xmlns:a16="http://schemas.microsoft.com/office/drawing/2014/main" id="{ECD98F85-F796-2140-BD46-0C26EC6C0D29}"/>
              </a:ext>
            </a:extLst>
          </p:cNvPr>
          <p:cNvSpPr/>
          <p:nvPr/>
        </p:nvSpPr>
        <p:spPr>
          <a:xfrm>
            <a:off x="1938837" y="3450537"/>
            <a:ext cx="3840480" cy="384048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5" name="Oval 4">
            <a:extLst>
              <a:ext uri="{FF2B5EF4-FFF2-40B4-BE49-F238E27FC236}">
                <a16:creationId xmlns:a16="http://schemas.microsoft.com/office/drawing/2014/main" id="{956BC59C-067B-E34D-BA3D-66D9136953D8}"/>
              </a:ext>
            </a:extLst>
          </p:cNvPr>
          <p:cNvSpPr/>
          <p:nvPr/>
        </p:nvSpPr>
        <p:spPr>
          <a:xfrm>
            <a:off x="7503614" y="3450537"/>
            <a:ext cx="3840480" cy="3840480"/>
          </a:xfrm>
          <a:prstGeom prst="ellipse">
            <a:avLst/>
          </a:prstGeom>
          <a:ln w="889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6" name="Oval 5">
            <a:extLst>
              <a:ext uri="{FF2B5EF4-FFF2-40B4-BE49-F238E27FC236}">
                <a16:creationId xmlns:a16="http://schemas.microsoft.com/office/drawing/2014/main" id="{17EFF243-C658-5847-AC44-BE2F928685E4}"/>
              </a:ext>
            </a:extLst>
          </p:cNvPr>
          <p:cNvSpPr/>
          <p:nvPr/>
        </p:nvSpPr>
        <p:spPr>
          <a:xfrm>
            <a:off x="13068391" y="3450537"/>
            <a:ext cx="3840480" cy="3840480"/>
          </a:xfrm>
          <a:prstGeom prst="ellipse">
            <a:avLst/>
          </a:prstGeom>
          <a:ln w="889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7" name="Oval 6">
            <a:extLst>
              <a:ext uri="{FF2B5EF4-FFF2-40B4-BE49-F238E27FC236}">
                <a16:creationId xmlns:a16="http://schemas.microsoft.com/office/drawing/2014/main" id="{39DCBA59-DA3E-6744-9396-2D49BF91366E}"/>
              </a:ext>
            </a:extLst>
          </p:cNvPr>
          <p:cNvSpPr/>
          <p:nvPr/>
        </p:nvSpPr>
        <p:spPr>
          <a:xfrm>
            <a:off x="18633168" y="3450537"/>
            <a:ext cx="3840480" cy="3840480"/>
          </a:xfrm>
          <a:prstGeom prst="ellipse">
            <a:avLst/>
          </a:prstGeom>
          <a:ln w="889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Oval 7">
            <a:extLst>
              <a:ext uri="{FF2B5EF4-FFF2-40B4-BE49-F238E27FC236}">
                <a16:creationId xmlns:a16="http://schemas.microsoft.com/office/drawing/2014/main" id="{8BA607C6-2FA4-2B4D-9B81-59E6F9733243}"/>
              </a:ext>
            </a:extLst>
          </p:cNvPr>
          <p:cNvSpPr/>
          <p:nvPr/>
        </p:nvSpPr>
        <p:spPr>
          <a:xfrm>
            <a:off x="4703808" y="8704703"/>
            <a:ext cx="3840480" cy="3840480"/>
          </a:xfrm>
          <a:prstGeom prst="ellipse">
            <a:avLst/>
          </a:prstGeom>
          <a:ln w="889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9" name="Oval 8">
            <a:extLst>
              <a:ext uri="{FF2B5EF4-FFF2-40B4-BE49-F238E27FC236}">
                <a16:creationId xmlns:a16="http://schemas.microsoft.com/office/drawing/2014/main" id="{F3ED7909-3EFB-AB49-8EB5-8ABF25AC83D0}"/>
              </a:ext>
            </a:extLst>
          </p:cNvPr>
          <p:cNvSpPr/>
          <p:nvPr/>
        </p:nvSpPr>
        <p:spPr>
          <a:xfrm>
            <a:off x="10268585" y="8704703"/>
            <a:ext cx="3840480" cy="3840480"/>
          </a:xfrm>
          <a:prstGeom prst="ellipse">
            <a:avLst/>
          </a:prstGeom>
          <a:ln w="889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10" name="Oval 9">
            <a:extLst>
              <a:ext uri="{FF2B5EF4-FFF2-40B4-BE49-F238E27FC236}">
                <a16:creationId xmlns:a16="http://schemas.microsoft.com/office/drawing/2014/main" id="{808BB0A4-DAA6-2046-BBE8-EC6AF304C2EC}"/>
              </a:ext>
            </a:extLst>
          </p:cNvPr>
          <p:cNvSpPr/>
          <p:nvPr/>
        </p:nvSpPr>
        <p:spPr>
          <a:xfrm>
            <a:off x="15833362" y="8704703"/>
            <a:ext cx="3840480" cy="3840480"/>
          </a:xfrm>
          <a:prstGeom prst="ellipse">
            <a:avLst/>
          </a:prstGeom>
          <a:ln w="889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787F0F-ADE7-7F48-B919-C601AE73FD5C}"/>
              </a:ext>
            </a:extLst>
          </p:cNvPr>
          <p:cNvCxnSpPr>
            <a:cxnSpLocks/>
            <a:stCxn id="4" idx="4"/>
            <a:endCxn id="8" idx="1"/>
          </p:cNvCxnSpPr>
          <p:nvPr/>
        </p:nvCxnSpPr>
        <p:spPr>
          <a:xfrm>
            <a:off x="3859077" y="7291017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85155EB-51FB-EB43-90F4-8801BC08E1CD}"/>
              </a:ext>
            </a:extLst>
          </p:cNvPr>
          <p:cNvSpPr txBox="1"/>
          <p:nvPr/>
        </p:nvSpPr>
        <p:spPr>
          <a:xfrm>
            <a:off x="2204812" y="4832169"/>
            <a:ext cx="329769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C4E32-7F3A-4B43-9CA7-3F7964293021}"/>
              </a:ext>
            </a:extLst>
          </p:cNvPr>
          <p:cNvSpPr txBox="1"/>
          <p:nvPr/>
        </p:nvSpPr>
        <p:spPr>
          <a:xfrm>
            <a:off x="8401779" y="4832169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SWOT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AA29C2-1A95-404B-895C-246FBBD6315F}"/>
              </a:ext>
            </a:extLst>
          </p:cNvPr>
          <p:cNvSpPr txBox="1"/>
          <p:nvPr/>
        </p:nvSpPr>
        <p:spPr>
          <a:xfrm>
            <a:off x="13385468" y="4832169"/>
            <a:ext cx="320632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ADJUSTMENTS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1C29DC-61BF-754D-86CE-42AB2BA0CC70}"/>
              </a:ext>
            </a:extLst>
          </p:cNvPr>
          <p:cNvSpPr txBox="1"/>
          <p:nvPr/>
        </p:nvSpPr>
        <p:spPr>
          <a:xfrm>
            <a:off x="19242793" y="4832169"/>
            <a:ext cx="262123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LEADERSHIP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BC515F-D14D-3644-A488-8978D2827F43}"/>
              </a:ext>
            </a:extLst>
          </p:cNvPr>
          <p:cNvSpPr txBox="1"/>
          <p:nvPr/>
        </p:nvSpPr>
        <p:spPr>
          <a:xfrm>
            <a:off x="5601973" y="10083438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05A336-4587-6C44-BAD4-C647C9516A08}"/>
              </a:ext>
            </a:extLst>
          </p:cNvPr>
          <p:cNvSpPr txBox="1"/>
          <p:nvPr/>
        </p:nvSpPr>
        <p:spPr>
          <a:xfrm>
            <a:off x="11145781" y="10083438"/>
            <a:ext cx="21563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F694D23-194F-2647-974A-4DD834D7A068}"/>
              </a:ext>
            </a:extLst>
          </p:cNvPr>
          <p:cNvSpPr txBox="1"/>
          <p:nvPr/>
        </p:nvSpPr>
        <p:spPr>
          <a:xfrm>
            <a:off x="15836923" y="10083438"/>
            <a:ext cx="39036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COMMUNICATION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652368-1BD7-0448-972A-75551E0BCEDF}"/>
              </a:ext>
            </a:extLst>
          </p:cNvPr>
          <p:cNvCxnSpPr>
            <a:cxnSpLocks/>
          </p:cNvCxnSpPr>
          <p:nvPr/>
        </p:nvCxnSpPr>
        <p:spPr>
          <a:xfrm>
            <a:off x="9423853" y="7290065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D6EC100-6792-0C45-AD58-5CD4AD27F767}"/>
              </a:ext>
            </a:extLst>
          </p:cNvPr>
          <p:cNvCxnSpPr>
            <a:cxnSpLocks/>
          </p:cNvCxnSpPr>
          <p:nvPr/>
        </p:nvCxnSpPr>
        <p:spPr>
          <a:xfrm>
            <a:off x="14988629" y="7290065"/>
            <a:ext cx="1407156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5801FE0-314E-A84B-81EA-01D595E08F65}"/>
              </a:ext>
            </a:extLst>
          </p:cNvPr>
          <p:cNvCxnSpPr>
            <a:stCxn id="8" idx="0"/>
            <a:endCxn id="5" idx="3"/>
          </p:cNvCxnSpPr>
          <p:nvPr/>
        </p:nvCxnSpPr>
        <p:spPr>
          <a:xfrm flipV="1">
            <a:off x="6624048" y="6728592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672464A-38C9-F04C-A7E7-1411441F0F90}"/>
              </a:ext>
            </a:extLst>
          </p:cNvPr>
          <p:cNvCxnSpPr/>
          <p:nvPr/>
        </p:nvCxnSpPr>
        <p:spPr>
          <a:xfrm flipV="1">
            <a:off x="12188825" y="6728592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E9F9DA6-03B4-6E4E-A655-979EF9B9F703}"/>
              </a:ext>
            </a:extLst>
          </p:cNvPr>
          <p:cNvCxnSpPr/>
          <p:nvPr/>
        </p:nvCxnSpPr>
        <p:spPr>
          <a:xfrm flipV="1">
            <a:off x="17727935" y="6721848"/>
            <a:ext cx="1441991" cy="1976111"/>
          </a:xfrm>
          <a:prstGeom prst="straightConnector1">
            <a:avLst/>
          </a:prstGeom>
          <a:ln w="63500">
            <a:solidFill>
              <a:schemeClr val="accent3">
                <a:lumMod val="50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7EA5489-D677-EA48-9112-A52FFA47CC9C}"/>
              </a:ext>
            </a:extLst>
          </p:cNvPr>
          <p:cNvSpPr txBox="1"/>
          <p:nvPr/>
        </p:nvSpPr>
        <p:spPr>
          <a:xfrm rot="18403298">
            <a:off x="6036783" y="7479070"/>
            <a:ext cx="164660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Organizing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9216A-40A4-5D4E-AA6B-4D47C45F1352}"/>
              </a:ext>
            </a:extLst>
          </p:cNvPr>
          <p:cNvSpPr txBox="1"/>
          <p:nvPr/>
        </p:nvSpPr>
        <p:spPr>
          <a:xfrm rot="18403298">
            <a:off x="11603766" y="7479070"/>
            <a:ext cx="168347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Controlling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615375-4E9A-DC4E-B3A6-A03388899C27}"/>
              </a:ext>
            </a:extLst>
          </p:cNvPr>
          <p:cNvSpPr txBox="1"/>
          <p:nvPr/>
        </p:nvSpPr>
        <p:spPr>
          <a:xfrm rot="18403298">
            <a:off x="17287197" y="7479070"/>
            <a:ext cx="143020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Directing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5671434-F3EA-A84C-BD4A-E9C885EAD0BE}"/>
              </a:ext>
            </a:extLst>
          </p:cNvPr>
          <p:cNvSpPr txBox="1"/>
          <p:nvPr/>
        </p:nvSpPr>
        <p:spPr>
          <a:xfrm rot="18403298">
            <a:off x="8548968" y="8473870"/>
            <a:ext cx="1342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8384B03-D3FC-E445-8580-CBE05827F479}"/>
              </a:ext>
            </a:extLst>
          </p:cNvPr>
          <p:cNvSpPr txBox="1"/>
          <p:nvPr/>
        </p:nvSpPr>
        <p:spPr>
          <a:xfrm rot="18403298">
            <a:off x="13789972" y="8473870"/>
            <a:ext cx="197361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Commanding</a:t>
            </a:r>
          </a:p>
        </p:txBody>
      </p:sp>
    </p:spTree>
    <p:extLst>
      <p:ext uri="{BB962C8B-B14F-4D97-AF65-F5344CB8AC3E}">
        <p14:creationId xmlns:p14="http://schemas.microsoft.com/office/powerpoint/2010/main" val="23617049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F77D9-4F24-7D43-A41B-544E8DFD4D6F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6AA88-5F5D-454A-8197-20F53D5EFBE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C3E619-E3FB-9640-B710-ADCD6FC4DBE9}"/>
              </a:ext>
            </a:extLst>
          </p:cNvPr>
          <p:cNvSpPr/>
          <p:nvPr/>
        </p:nvSpPr>
        <p:spPr>
          <a:xfrm>
            <a:off x="1520825" y="6858000"/>
            <a:ext cx="4206240" cy="52569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96A4A95-CFBE-CD48-9AA0-E31E79922B85}"/>
              </a:ext>
            </a:extLst>
          </p:cNvPr>
          <p:cNvSpPr/>
          <p:nvPr/>
        </p:nvSpPr>
        <p:spPr>
          <a:xfrm>
            <a:off x="10085704" y="6858000"/>
            <a:ext cx="4206240" cy="525691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2192AD4-2CD9-3A48-9961-74ADC8B99E05}"/>
              </a:ext>
            </a:extLst>
          </p:cNvPr>
          <p:cNvSpPr/>
          <p:nvPr/>
        </p:nvSpPr>
        <p:spPr>
          <a:xfrm>
            <a:off x="5803264" y="6858000"/>
            <a:ext cx="4206240" cy="52569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C3D4A3-F658-9A48-9780-75AEA813B2A5}"/>
              </a:ext>
            </a:extLst>
          </p:cNvPr>
          <p:cNvSpPr/>
          <p:nvPr/>
        </p:nvSpPr>
        <p:spPr>
          <a:xfrm>
            <a:off x="18650585" y="6858000"/>
            <a:ext cx="4206240" cy="52569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7A9E3C-AB1A-8746-BF08-7A14381EB308}"/>
              </a:ext>
            </a:extLst>
          </p:cNvPr>
          <p:cNvSpPr/>
          <p:nvPr/>
        </p:nvSpPr>
        <p:spPr>
          <a:xfrm>
            <a:off x="14368145" y="6858000"/>
            <a:ext cx="4206240" cy="525691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864E81-ED95-9D46-8749-B2EAF332D4D2}"/>
              </a:ext>
            </a:extLst>
          </p:cNvPr>
          <p:cNvCxnSpPr/>
          <p:nvPr/>
        </p:nvCxnSpPr>
        <p:spPr>
          <a:xfrm>
            <a:off x="0" y="3781697"/>
            <a:ext cx="24377650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954984-C39D-C541-9052-BCEFB7EABDA5}"/>
              </a:ext>
            </a:extLst>
          </p:cNvPr>
          <p:cNvSpPr txBox="1"/>
          <p:nvPr/>
        </p:nvSpPr>
        <p:spPr>
          <a:xfrm>
            <a:off x="2166655" y="5307019"/>
            <a:ext cx="291458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 &amp;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CONCEPTION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C639836-287E-864B-A584-BA8D7741478C}"/>
              </a:ext>
            </a:extLst>
          </p:cNvPr>
          <p:cNvSpPr txBox="1"/>
          <p:nvPr/>
        </p:nvSpPr>
        <p:spPr>
          <a:xfrm>
            <a:off x="6755267" y="5553240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E06F8BE-7A44-8B4B-9BDA-B0829093CF78}"/>
              </a:ext>
            </a:extLst>
          </p:cNvPr>
          <p:cNvSpPr txBox="1"/>
          <p:nvPr/>
        </p:nvSpPr>
        <p:spPr>
          <a:xfrm>
            <a:off x="10930310" y="5307020"/>
            <a:ext cx="251703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LAUNCH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2B9498-29B8-0E43-96F9-AA4B8F6D3798}"/>
              </a:ext>
            </a:extLst>
          </p:cNvPr>
          <p:cNvSpPr txBox="1"/>
          <p:nvPr/>
        </p:nvSpPr>
        <p:spPr>
          <a:xfrm>
            <a:off x="15025997" y="5307019"/>
            <a:ext cx="289053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CONTROL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6B650F0-9092-6D46-857D-814767AA9B99}"/>
              </a:ext>
            </a:extLst>
          </p:cNvPr>
          <p:cNvSpPr txBox="1"/>
          <p:nvPr/>
        </p:nvSpPr>
        <p:spPr>
          <a:xfrm>
            <a:off x="19731630" y="5307020"/>
            <a:ext cx="20441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CLOSURE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C9901CF-5887-CB44-A8E4-1E28E96E70FD}"/>
              </a:ext>
            </a:extLst>
          </p:cNvPr>
          <p:cNvSpPr/>
          <p:nvPr/>
        </p:nvSpPr>
        <p:spPr>
          <a:xfrm>
            <a:off x="276179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Freeform 202">
            <a:extLst>
              <a:ext uri="{FF2B5EF4-FFF2-40B4-BE49-F238E27FC236}">
                <a16:creationId xmlns:a16="http://schemas.microsoft.com/office/drawing/2014/main" id="{791D2EBD-2843-CC47-85E5-B5167F4DC7A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20024" y="3285457"/>
            <a:ext cx="1007840" cy="972886"/>
          </a:xfrm>
          <a:custGeom>
            <a:avLst/>
            <a:gdLst>
              <a:gd name="T0" fmla="*/ 2147483646 w 842"/>
              <a:gd name="T1" fmla="*/ 2147483646 h 812"/>
              <a:gd name="T2" fmla="*/ 2147483646 w 842"/>
              <a:gd name="T3" fmla="*/ 2147483646 h 812"/>
              <a:gd name="T4" fmla="*/ 2147483646 w 842"/>
              <a:gd name="T5" fmla="*/ 2147483646 h 812"/>
              <a:gd name="T6" fmla="*/ 2147483646 w 842"/>
              <a:gd name="T7" fmla="*/ 2147483646 h 812"/>
              <a:gd name="T8" fmla="*/ 2147483646 w 842"/>
              <a:gd name="T9" fmla="*/ 2147483646 h 812"/>
              <a:gd name="T10" fmla="*/ 2147483646 w 842"/>
              <a:gd name="T11" fmla="*/ 2147483646 h 812"/>
              <a:gd name="T12" fmla="*/ 2147483646 w 842"/>
              <a:gd name="T13" fmla="*/ 2147483646 h 812"/>
              <a:gd name="T14" fmla="*/ 2147483646 w 842"/>
              <a:gd name="T15" fmla="*/ 2147483646 h 812"/>
              <a:gd name="T16" fmla="*/ 2147483646 w 842"/>
              <a:gd name="T17" fmla="*/ 2147483646 h 812"/>
              <a:gd name="T18" fmla="*/ 2147483646 w 842"/>
              <a:gd name="T19" fmla="*/ 2147483646 h 812"/>
              <a:gd name="T20" fmla="*/ 2147483646 w 842"/>
              <a:gd name="T21" fmla="*/ 2147483646 h 812"/>
              <a:gd name="T22" fmla="*/ 2147483646 w 842"/>
              <a:gd name="T23" fmla="*/ 2147483646 h 812"/>
              <a:gd name="T24" fmla="*/ 2147483646 w 842"/>
              <a:gd name="T25" fmla="*/ 2147483646 h 812"/>
              <a:gd name="T26" fmla="*/ 2147483646 w 842"/>
              <a:gd name="T27" fmla="*/ 2147483646 h 812"/>
              <a:gd name="T28" fmla="*/ 2147483646 w 842"/>
              <a:gd name="T29" fmla="*/ 2147483646 h 812"/>
              <a:gd name="T30" fmla="*/ 2147483646 w 842"/>
              <a:gd name="T31" fmla="*/ 2147483646 h 812"/>
              <a:gd name="T32" fmla="*/ 2147483646 w 842"/>
              <a:gd name="T33" fmla="*/ 2147483646 h 812"/>
              <a:gd name="T34" fmla="*/ 2147483646 w 842"/>
              <a:gd name="T35" fmla="*/ 2147483646 h 812"/>
              <a:gd name="T36" fmla="*/ 2147483646 w 842"/>
              <a:gd name="T37" fmla="*/ 2147483646 h 812"/>
              <a:gd name="T38" fmla="*/ 2147483646 w 842"/>
              <a:gd name="T39" fmla="*/ 2147483646 h 812"/>
              <a:gd name="T40" fmla="*/ 2147483646 w 842"/>
              <a:gd name="T41" fmla="*/ 2147483646 h 812"/>
              <a:gd name="T42" fmla="*/ 2147483646 w 842"/>
              <a:gd name="T43" fmla="*/ 2147483646 h 812"/>
              <a:gd name="T44" fmla="*/ 2147483646 w 842"/>
              <a:gd name="T45" fmla="*/ 2147483646 h 812"/>
              <a:gd name="T46" fmla="*/ 2147483646 w 842"/>
              <a:gd name="T47" fmla="*/ 2147483646 h 812"/>
              <a:gd name="T48" fmla="*/ 2147483646 w 842"/>
              <a:gd name="T49" fmla="*/ 2147483646 h 812"/>
              <a:gd name="T50" fmla="*/ 2147483646 w 842"/>
              <a:gd name="T51" fmla="*/ 2147483646 h 812"/>
              <a:gd name="T52" fmla="*/ 2147483646 w 842"/>
              <a:gd name="T53" fmla="*/ 2147483646 h 812"/>
              <a:gd name="T54" fmla="*/ 2147483646 w 842"/>
              <a:gd name="T55" fmla="*/ 2147483646 h 812"/>
              <a:gd name="T56" fmla="*/ 2147483646 w 842"/>
              <a:gd name="T57" fmla="*/ 2147483646 h 812"/>
              <a:gd name="T58" fmla="*/ 2147483646 w 842"/>
              <a:gd name="T59" fmla="*/ 2147483646 h 812"/>
              <a:gd name="T60" fmla="*/ 2147483646 w 842"/>
              <a:gd name="T61" fmla="*/ 2147483646 h 812"/>
              <a:gd name="T62" fmla="*/ 2147483646 w 842"/>
              <a:gd name="T63" fmla="*/ 2147483646 h 812"/>
              <a:gd name="T64" fmla="*/ 2147483646 w 842"/>
              <a:gd name="T65" fmla="*/ 2147483646 h 812"/>
              <a:gd name="T66" fmla="*/ 2147483646 w 842"/>
              <a:gd name="T67" fmla="*/ 2147483646 h 812"/>
              <a:gd name="T68" fmla="*/ 2147483646 w 842"/>
              <a:gd name="T69" fmla="*/ 2147483646 h 812"/>
              <a:gd name="T70" fmla="*/ 2147483646 w 842"/>
              <a:gd name="T71" fmla="*/ 2147483646 h 812"/>
              <a:gd name="T72" fmla="*/ 2147483646 w 842"/>
              <a:gd name="T73" fmla="*/ 2147483646 h 812"/>
              <a:gd name="T74" fmla="*/ 2147483646 w 842"/>
              <a:gd name="T75" fmla="*/ 2147483646 h 812"/>
              <a:gd name="T76" fmla="*/ 2147483646 w 842"/>
              <a:gd name="T77" fmla="*/ 2147483646 h 812"/>
              <a:gd name="T78" fmla="*/ 2147483646 w 842"/>
              <a:gd name="T79" fmla="*/ 2147483646 h 812"/>
              <a:gd name="T80" fmla="*/ 2147483646 w 842"/>
              <a:gd name="T81" fmla="*/ 2147483646 h 812"/>
              <a:gd name="T82" fmla="*/ 2147483646 w 842"/>
              <a:gd name="T83" fmla="*/ 2147483646 h 812"/>
              <a:gd name="T84" fmla="*/ 2147483646 w 842"/>
              <a:gd name="T85" fmla="*/ 2147483646 h 812"/>
              <a:gd name="T86" fmla="*/ 2147483646 w 842"/>
              <a:gd name="T87" fmla="*/ 2147483646 h 812"/>
              <a:gd name="T88" fmla="*/ 2147483646 w 842"/>
              <a:gd name="T89" fmla="*/ 2147483646 h 812"/>
              <a:gd name="T90" fmla="*/ 2147483646 w 842"/>
              <a:gd name="T91" fmla="*/ 2147483646 h 812"/>
              <a:gd name="T92" fmla="*/ 2147483646 w 842"/>
              <a:gd name="T93" fmla="*/ 2147483646 h 812"/>
              <a:gd name="T94" fmla="*/ 2147483646 w 842"/>
              <a:gd name="T95" fmla="*/ 2147483646 h 812"/>
              <a:gd name="T96" fmla="*/ 2147483646 w 842"/>
              <a:gd name="T97" fmla="*/ 2147483646 h 812"/>
              <a:gd name="T98" fmla="*/ 2147483646 w 842"/>
              <a:gd name="T99" fmla="*/ 2147483646 h 812"/>
              <a:gd name="T100" fmla="*/ 2147483646 w 842"/>
              <a:gd name="T101" fmla="*/ 2147483646 h 812"/>
              <a:gd name="T102" fmla="*/ 2147483646 w 842"/>
              <a:gd name="T103" fmla="*/ 2147483646 h 812"/>
              <a:gd name="T104" fmla="*/ 2147483646 w 842"/>
              <a:gd name="T105" fmla="*/ 2147483646 h 812"/>
              <a:gd name="T106" fmla="*/ 2147483646 w 842"/>
              <a:gd name="T107" fmla="*/ 2147483646 h 812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842" h="812">
                <a:moveTo>
                  <a:pt x="799" y="529"/>
                </a:moveTo>
                <a:lnTo>
                  <a:pt x="799" y="529"/>
                </a:lnTo>
                <a:cubicBezTo>
                  <a:pt x="795" y="538"/>
                  <a:pt x="761" y="544"/>
                  <a:pt x="667" y="514"/>
                </a:cubicBezTo>
                <a:cubicBezTo>
                  <a:pt x="662" y="512"/>
                  <a:pt x="656" y="510"/>
                  <a:pt x="652" y="508"/>
                </a:cubicBezTo>
                <a:cubicBezTo>
                  <a:pt x="677" y="479"/>
                  <a:pt x="696" y="446"/>
                  <a:pt x="709" y="410"/>
                </a:cubicBezTo>
                <a:cubicBezTo>
                  <a:pt x="793" y="481"/>
                  <a:pt x="806" y="518"/>
                  <a:pt x="799" y="529"/>
                </a:cubicBezTo>
                <a:close/>
                <a:moveTo>
                  <a:pt x="626" y="499"/>
                </a:moveTo>
                <a:lnTo>
                  <a:pt x="626" y="499"/>
                </a:lnTo>
                <a:cubicBezTo>
                  <a:pt x="572" y="478"/>
                  <a:pt x="509" y="449"/>
                  <a:pt x="445" y="415"/>
                </a:cubicBezTo>
                <a:cubicBezTo>
                  <a:pt x="454" y="411"/>
                  <a:pt x="463" y="405"/>
                  <a:pt x="472" y="400"/>
                </a:cubicBezTo>
                <a:cubicBezTo>
                  <a:pt x="544" y="359"/>
                  <a:pt x="628" y="303"/>
                  <a:pt x="696" y="249"/>
                </a:cubicBezTo>
                <a:cubicBezTo>
                  <a:pt x="701" y="268"/>
                  <a:pt x="703" y="288"/>
                  <a:pt x="703" y="307"/>
                </a:cubicBezTo>
                <a:cubicBezTo>
                  <a:pt x="703" y="379"/>
                  <a:pt x="676" y="447"/>
                  <a:pt x="626" y="499"/>
                </a:cubicBezTo>
                <a:close/>
                <a:moveTo>
                  <a:pt x="578" y="585"/>
                </a:moveTo>
                <a:lnTo>
                  <a:pt x="263" y="585"/>
                </a:lnTo>
                <a:cubicBezTo>
                  <a:pt x="257" y="560"/>
                  <a:pt x="246" y="538"/>
                  <a:pt x="230" y="518"/>
                </a:cubicBezTo>
                <a:cubicBezTo>
                  <a:pt x="288" y="496"/>
                  <a:pt x="353" y="465"/>
                  <a:pt x="420" y="429"/>
                </a:cubicBezTo>
                <a:cubicBezTo>
                  <a:pt x="487" y="465"/>
                  <a:pt x="551" y="496"/>
                  <a:pt x="610" y="518"/>
                </a:cubicBezTo>
                <a:cubicBezTo>
                  <a:pt x="594" y="539"/>
                  <a:pt x="584" y="560"/>
                  <a:pt x="578" y="585"/>
                </a:cubicBezTo>
                <a:close/>
                <a:moveTo>
                  <a:pt x="573" y="627"/>
                </a:moveTo>
                <a:lnTo>
                  <a:pt x="573" y="652"/>
                </a:lnTo>
                <a:lnTo>
                  <a:pt x="323" y="652"/>
                </a:lnTo>
                <a:cubicBezTo>
                  <a:pt x="316" y="652"/>
                  <a:pt x="310" y="658"/>
                  <a:pt x="310" y="664"/>
                </a:cubicBezTo>
                <a:cubicBezTo>
                  <a:pt x="310" y="671"/>
                  <a:pt x="316" y="677"/>
                  <a:pt x="323" y="677"/>
                </a:cubicBezTo>
                <a:lnTo>
                  <a:pt x="573" y="677"/>
                </a:lnTo>
                <a:lnTo>
                  <a:pt x="573" y="714"/>
                </a:lnTo>
                <a:cubicBezTo>
                  <a:pt x="573" y="716"/>
                  <a:pt x="570" y="718"/>
                  <a:pt x="568" y="718"/>
                </a:cubicBezTo>
                <a:lnTo>
                  <a:pt x="273" y="718"/>
                </a:lnTo>
                <a:cubicBezTo>
                  <a:pt x="271" y="718"/>
                  <a:pt x="269" y="716"/>
                  <a:pt x="269" y="714"/>
                </a:cubicBezTo>
                <a:lnTo>
                  <a:pt x="269" y="629"/>
                </a:lnTo>
                <a:cubicBezTo>
                  <a:pt x="269" y="622"/>
                  <a:pt x="268" y="616"/>
                  <a:pt x="267" y="609"/>
                </a:cubicBezTo>
                <a:lnTo>
                  <a:pt x="574" y="609"/>
                </a:lnTo>
                <a:cubicBezTo>
                  <a:pt x="573" y="615"/>
                  <a:pt x="573" y="621"/>
                  <a:pt x="573" y="627"/>
                </a:cubicBezTo>
                <a:lnTo>
                  <a:pt x="483" y="787"/>
                </a:lnTo>
                <a:lnTo>
                  <a:pt x="358" y="787"/>
                </a:lnTo>
                <a:cubicBezTo>
                  <a:pt x="332" y="787"/>
                  <a:pt x="309" y="768"/>
                  <a:pt x="303" y="742"/>
                </a:cubicBezTo>
                <a:lnTo>
                  <a:pt x="539" y="742"/>
                </a:lnTo>
                <a:cubicBezTo>
                  <a:pt x="533" y="768"/>
                  <a:pt x="510" y="787"/>
                  <a:pt x="483" y="787"/>
                </a:cubicBezTo>
                <a:lnTo>
                  <a:pt x="573" y="627"/>
                </a:lnTo>
                <a:close/>
                <a:moveTo>
                  <a:pt x="137" y="307"/>
                </a:moveTo>
                <a:lnTo>
                  <a:pt x="137" y="307"/>
                </a:lnTo>
                <a:cubicBezTo>
                  <a:pt x="137" y="288"/>
                  <a:pt x="139" y="268"/>
                  <a:pt x="143" y="249"/>
                </a:cubicBezTo>
                <a:cubicBezTo>
                  <a:pt x="204" y="299"/>
                  <a:pt x="282" y="351"/>
                  <a:pt x="367" y="400"/>
                </a:cubicBezTo>
                <a:cubicBezTo>
                  <a:pt x="376" y="405"/>
                  <a:pt x="385" y="411"/>
                  <a:pt x="394" y="415"/>
                </a:cubicBezTo>
                <a:cubicBezTo>
                  <a:pt x="329" y="449"/>
                  <a:pt x="267" y="478"/>
                  <a:pt x="213" y="499"/>
                </a:cubicBezTo>
                <a:cubicBezTo>
                  <a:pt x="164" y="447"/>
                  <a:pt x="137" y="379"/>
                  <a:pt x="137" y="307"/>
                </a:cubicBezTo>
                <a:close/>
                <a:moveTo>
                  <a:pt x="173" y="514"/>
                </a:moveTo>
                <a:lnTo>
                  <a:pt x="173" y="514"/>
                </a:lnTo>
                <a:cubicBezTo>
                  <a:pt x="79" y="544"/>
                  <a:pt x="45" y="538"/>
                  <a:pt x="40" y="529"/>
                </a:cubicBezTo>
                <a:cubicBezTo>
                  <a:pt x="34" y="518"/>
                  <a:pt x="48" y="481"/>
                  <a:pt x="130" y="410"/>
                </a:cubicBezTo>
                <a:cubicBezTo>
                  <a:pt x="143" y="446"/>
                  <a:pt x="162" y="479"/>
                  <a:pt x="188" y="508"/>
                </a:cubicBezTo>
                <a:cubicBezTo>
                  <a:pt x="182" y="510"/>
                  <a:pt x="178" y="512"/>
                  <a:pt x="173" y="514"/>
                </a:cubicBezTo>
                <a:close/>
                <a:moveTo>
                  <a:pt x="119" y="197"/>
                </a:moveTo>
                <a:lnTo>
                  <a:pt x="119" y="197"/>
                </a:lnTo>
                <a:cubicBezTo>
                  <a:pt x="45" y="131"/>
                  <a:pt x="34" y="99"/>
                  <a:pt x="40" y="89"/>
                </a:cubicBezTo>
                <a:cubicBezTo>
                  <a:pt x="45" y="79"/>
                  <a:pt x="83" y="73"/>
                  <a:pt x="186" y="108"/>
                </a:cubicBezTo>
                <a:cubicBezTo>
                  <a:pt x="162" y="137"/>
                  <a:pt x="142" y="171"/>
                  <a:pt x="129" y="206"/>
                </a:cubicBezTo>
                <a:cubicBezTo>
                  <a:pt x="126" y="204"/>
                  <a:pt x="122" y="200"/>
                  <a:pt x="119" y="197"/>
                </a:cubicBezTo>
                <a:close/>
                <a:moveTo>
                  <a:pt x="420" y="24"/>
                </a:moveTo>
                <a:lnTo>
                  <a:pt x="420" y="24"/>
                </a:lnTo>
                <a:cubicBezTo>
                  <a:pt x="546" y="24"/>
                  <a:pt x="654" y="109"/>
                  <a:pt x="689" y="223"/>
                </a:cubicBezTo>
                <a:cubicBezTo>
                  <a:pt x="634" y="269"/>
                  <a:pt x="557" y="324"/>
                  <a:pt x="461" y="378"/>
                </a:cubicBezTo>
                <a:cubicBezTo>
                  <a:pt x="446" y="386"/>
                  <a:pt x="434" y="394"/>
                  <a:pt x="420" y="402"/>
                </a:cubicBezTo>
                <a:cubicBezTo>
                  <a:pt x="406" y="394"/>
                  <a:pt x="393" y="386"/>
                  <a:pt x="379" y="378"/>
                </a:cubicBezTo>
                <a:cubicBezTo>
                  <a:pt x="291" y="328"/>
                  <a:pt x="211" y="274"/>
                  <a:pt x="150" y="223"/>
                </a:cubicBezTo>
                <a:cubicBezTo>
                  <a:pt x="186" y="108"/>
                  <a:pt x="293" y="24"/>
                  <a:pt x="420" y="24"/>
                </a:cubicBezTo>
                <a:close/>
                <a:moveTo>
                  <a:pt x="799" y="89"/>
                </a:moveTo>
                <a:lnTo>
                  <a:pt x="799" y="89"/>
                </a:lnTo>
                <a:cubicBezTo>
                  <a:pt x="808" y="105"/>
                  <a:pt x="778" y="148"/>
                  <a:pt x="710" y="207"/>
                </a:cubicBezTo>
                <a:cubicBezTo>
                  <a:pt x="697" y="171"/>
                  <a:pt x="678" y="137"/>
                  <a:pt x="653" y="108"/>
                </a:cubicBezTo>
                <a:cubicBezTo>
                  <a:pt x="756" y="73"/>
                  <a:pt x="795" y="79"/>
                  <a:pt x="799" y="89"/>
                </a:cubicBezTo>
                <a:close/>
                <a:moveTo>
                  <a:pt x="716" y="384"/>
                </a:moveTo>
                <a:lnTo>
                  <a:pt x="716" y="384"/>
                </a:lnTo>
                <a:cubicBezTo>
                  <a:pt x="723" y="359"/>
                  <a:pt x="727" y="334"/>
                  <a:pt x="727" y="307"/>
                </a:cubicBezTo>
                <a:cubicBezTo>
                  <a:pt x="727" y="281"/>
                  <a:pt x="723" y="256"/>
                  <a:pt x="718" y="232"/>
                </a:cubicBezTo>
                <a:cubicBezTo>
                  <a:pt x="791" y="171"/>
                  <a:pt x="841" y="111"/>
                  <a:pt x="821" y="77"/>
                </a:cubicBezTo>
                <a:cubicBezTo>
                  <a:pt x="804" y="46"/>
                  <a:pt x="740" y="50"/>
                  <a:pt x="635" y="88"/>
                </a:cubicBezTo>
                <a:cubicBezTo>
                  <a:pt x="580" y="34"/>
                  <a:pt x="504" y="0"/>
                  <a:pt x="420" y="0"/>
                </a:cubicBezTo>
                <a:cubicBezTo>
                  <a:pt x="335" y="0"/>
                  <a:pt x="259" y="34"/>
                  <a:pt x="204" y="88"/>
                </a:cubicBezTo>
                <a:cubicBezTo>
                  <a:pt x="99" y="50"/>
                  <a:pt x="36" y="46"/>
                  <a:pt x="18" y="77"/>
                </a:cubicBezTo>
                <a:cubicBezTo>
                  <a:pt x="2" y="104"/>
                  <a:pt x="31" y="151"/>
                  <a:pt x="102" y="215"/>
                </a:cubicBezTo>
                <a:cubicBezTo>
                  <a:pt x="108" y="221"/>
                  <a:pt x="114" y="226"/>
                  <a:pt x="122" y="232"/>
                </a:cubicBezTo>
                <a:cubicBezTo>
                  <a:pt x="116" y="256"/>
                  <a:pt x="112" y="281"/>
                  <a:pt x="112" y="307"/>
                </a:cubicBezTo>
                <a:cubicBezTo>
                  <a:pt x="112" y="334"/>
                  <a:pt x="117" y="359"/>
                  <a:pt x="122" y="384"/>
                </a:cubicBezTo>
                <a:cubicBezTo>
                  <a:pt x="36" y="457"/>
                  <a:pt x="0" y="509"/>
                  <a:pt x="18" y="540"/>
                </a:cubicBezTo>
                <a:cubicBezTo>
                  <a:pt x="26" y="553"/>
                  <a:pt x="42" y="560"/>
                  <a:pt x="68" y="560"/>
                </a:cubicBezTo>
                <a:cubicBezTo>
                  <a:pt x="95" y="560"/>
                  <a:pt x="133" y="552"/>
                  <a:pt x="180" y="536"/>
                </a:cubicBezTo>
                <a:cubicBezTo>
                  <a:pt x="189" y="534"/>
                  <a:pt x="197" y="531"/>
                  <a:pt x="205" y="529"/>
                </a:cubicBezTo>
                <a:cubicBezTo>
                  <a:pt x="231" y="556"/>
                  <a:pt x="245" y="591"/>
                  <a:pt x="245" y="629"/>
                </a:cubicBezTo>
                <a:lnTo>
                  <a:pt x="245" y="714"/>
                </a:lnTo>
                <a:cubicBezTo>
                  <a:pt x="245" y="730"/>
                  <a:pt x="258" y="742"/>
                  <a:pt x="273" y="742"/>
                </a:cubicBezTo>
                <a:lnTo>
                  <a:pt x="279" y="742"/>
                </a:lnTo>
                <a:cubicBezTo>
                  <a:pt x="284" y="781"/>
                  <a:pt x="317" y="811"/>
                  <a:pt x="358" y="811"/>
                </a:cubicBezTo>
                <a:lnTo>
                  <a:pt x="483" y="811"/>
                </a:lnTo>
                <a:cubicBezTo>
                  <a:pt x="523" y="811"/>
                  <a:pt x="557" y="781"/>
                  <a:pt x="563" y="742"/>
                </a:cubicBezTo>
                <a:lnTo>
                  <a:pt x="568" y="742"/>
                </a:lnTo>
                <a:cubicBezTo>
                  <a:pt x="584" y="742"/>
                  <a:pt x="598" y="730"/>
                  <a:pt x="598" y="714"/>
                </a:cubicBezTo>
                <a:lnTo>
                  <a:pt x="598" y="627"/>
                </a:lnTo>
                <a:cubicBezTo>
                  <a:pt x="598" y="591"/>
                  <a:pt x="610" y="555"/>
                  <a:pt x="634" y="529"/>
                </a:cubicBezTo>
                <a:cubicBezTo>
                  <a:pt x="643" y="531"/>
                  <a:pt x="651" y="534"/>
                  <a:pt x="659" y="536"/>
                </a:cubicBezTo>
                <a:cubicBezTo>
                  <a:pt x="706" y="552"/>
                  <a:pt x="745" y="560"/>
                  <a:pt x="772" y="560"/>
                </a:cubicBezTo>
                <a:cubicBezTo>
                  <a:pt x="797" y="560"/>
                  <a:pt x="814" y="553"/>
                  <a:pt x="821" y="540"/>
                </a:cubicBezTo>
                <a:cubicBezTo>
                  <a:pt x="839" y="509"/>
                  <a:pt x="804" y="457"/>
                  <a:pt x="716" y="38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CC6CE47-9736-004B-8A16-447C8B33D9B7}"/>
              </a:ext>
            </a:extLst>
          </p:cNvPr>
          <p:cNvSpPr/>
          <p:nvPr/>
        </p:nvSpPr>
        <p:spPr>
          <a:xfrm>
            <a:off x="704804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Freeform 962">
            <a:extLst>
              <a:ext uri="{FF2B5EF4-FFF2-40B4-BE49-F238E27FC236}">
                <a16:creationId xmlns:a16="http://schemas.microsoft.com/office/drawing/2014/main" id="{AB049BE7-3C37-3B4A-9808-CA337FE90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422840" y="3285457"/>
            <a:ext cx="967086" cy="972877"/>
          </a:xfrm>
          <a:custGeom>
            <a:avLst/>
            <a:gdLst>
              <a:gd name="T0" fmla="*/ 842054 w 291741"/>
              <a:gd name="T1" fmla="*/ 1527049 h 293327"/>
              <a:gd name="T2" fmla="*/ 182267 w 291741"/>
              <a:gd name="T3" fmla="*/ 1527049 h 293327"/>
              <a:gd name="T4" fmla="*/ 1556774 w 291741"/>
              <a:gd name="T5" fmla="*/ 1468990 h 293327"/>
              <a:gd name="T6" fmla="*/ 1658824 w 291741"/>
              <a:gd name="T7" fmla="*/ 1444975 h 293327"/>
              <a:gd name="T8" fmla="*/ 1056346 w 291741"/>
              <a:gd name="T9" fmla="*/ 1286940 h 293327"/>
              <a:gd name="T10" fmla="*/ 898593 w 291741"/>
              <a:gd name="T11" fmla="*/ 1342351 h 293327"/>
              <a:gd name="T12" fmla="*/ 527212 w 291741"/>
              <a:gd name="T13" fmla="*/ 1286940 h 293327"/>
              <a:gd name="T14" fmla="*/ 760509 w 291741"/>
              <a:gd name="T15" fmla="*/ 1342351 h 293327"/>
              <a:gd name="T16" fmla="*/ 527212 w 291741"/>
              <a:gd name="T17" fmla="*/ 1286940 h 293327"/>
              <a:gd name="T18" fmla="*/ 299979 w 291741"/>
              <a:gd name="T19" fmla="*/ 1373572 h 293327"/>
              <a:gd name="T20" fmla="*/ 299979 w 291741"/>
              <a:gd name="T21" fmla="*/ 1210106 h 293327"/>
              <a:gd name="T22" fmla="*/ 191863 w 291741"/>
              <a:gd name="T23" fmla="*/ 1318353 h 293327"/>
              <a:gd name="T24" fmla="*/ 1055950 w 291741"/>
              <a:gd name="T25" fmla="*/ 1075654 h 293327"/>
              <a:gd name="T26" fmla="*/ 738038 w 291741"/>
              <a:gd name="T27" fmla="*/ 1131066 h 293327"/>
              <a:gd name="T28" fmla="*/ 208107 w 291741"/>
              <a:gd name="T29" fmla="*/ 1075654 h 293327"/>
              <a:gd name="T30" fmla="*/ 595590 w 291741"/>
              <a:gd name="T31" fmla="*/ 1131066 h 293327"/>
              <a:gd name="T32" fmla="*/ 208107 w 291741"/>
              <a:gd name="T33" fmla="*/ 1075654 h 293327"/>
              <a:gd name="T34" fmla="*/ 1550264 w 291741"/>
              <a:gd name="T35" fmla="*/ 1412236 h 293327"/>
              <a:gd name="T36" fmla="*/ 1710928 w 291741"/>
              <a:gd name="T37" fmla="*/ 1412236 h 293327"/>
              <a:gd name="T38" fmla="*/ 1602365 w 291741"/>
              <a:gd name="T39" fmla="*/ 1017158 h 293327"/>
              <a:gd name="T40" fmla="*/ 1091476 w 291741"/>
              <a:gd name="T41" fmla="*/ 881358 h 293327"/>
              <a:gd name="T42" fmla="*/ 498869 w 291741"/>
              <a:gd name="T43" fmla="*/ 881358 h 293327"/>
              <a:gd name="T44" fmla="*/ 247028 w 291741"/>
              <a:gd name="T45" fmla="*/ 880374 h 293327"/>
              <a:gd name="T46" fmla="*/ 299979 w 291741"/>
              <a:gd name="T47" fmla="*/ 829158 h 293327"/>
              <a:gd name="T48" fmla="*/ 299979 w 291741"/>
              <a:gd name="T49" fmla="*/ 987090 h 293327"/>
              <a:gd name="T50" fmla="*/ 594134 w 291741"/>
              <a:gd name="T51" fmla="*/ 643474 h 293327"/>
              <a:gd name="T52" fmla="*/ 914214 w 291741"/>
              <a:gd name="T53" fmla="*/ 698886 h 293327"/>
              <a:gd name="T54" fmla="*/ 594134 w 291741"/>
              <a:gd name="T55" fmla="*/ 643474 h 293327"/>
              <a:gd name="T56" fmla="*/ 487093 w 291741"/>
              <a:gd name="T57" fmla="*/ 672282 h 293327"/>
              <a:gd name="T58" fmla="*/ 182267 w 291741"/>
              <a:gd name="T59" fmla="*/ 672282 h 293327"/>
              <a:gd name="T60" fmla="*/ 1056112 w 291741"/>
              <a:gd name="T61" fmla="*/ 432180 h 293327"/>
              <a:gd name="T62" fmla="*/ 860436 w 291741"/>
              <a:gd name="T63" fmla="*/ 487593 h 293327"/>
              <a:gd name="T64" fmla="*/ 527061 w 291741"/>
              <a:gd name="T65" fmla="*/ 432180 h 293327"/>
              <a:gd name="T66" fmla="*/ 720098 w 291741"/>
              <a:gd name="T67" fmla="*/ 487593 h 293327"/>
              <a:gd name="T68" fmla="*/ 527061 w 291741"/>
              <a:gd name="T69" fmla="*/ 432180 h 293327"/>
              <a:gd name="T70" fmla="*/ 299979 w 291741"/>
              <a:gd name="T71" fmla="*/ 501546 h 293327"/>
              <a:gd name="T72" fmla="*/ 299979 w 291741"/>
              <a:gd name="T73" fmla="*/ 345751 h 293327"/>
              <a:gd name="T74" fmla="*/ 191863 w 291741"/>
              <a:gd name="T75" fmla="*/ 450328 h 293327"/>
              <a:gd name="T76" fmla="*/ 1550264 w 291741"/>
              <a:gd name="T77" fmla="*/ 222634 h 293327"/>
              <a:gd name="T78" fmla="*/ 1682705 w 291741"/>
              <a:gd name="T79" fmla="*/ 971322 h 293327"/>
              <a:gd name="T80" fmla="*/ 1658824 w 291741"/>
              <a:gd name="T81" fmla="*/ 196445 h 293327"/>
              <a:gd name="T82" fmla="*/ 1600197 w 291741"/>
              <a:gd name="T83" fmla="*/ 65470 h 293327"/>
              <a:gd name="T84" fmla="*/ 1660989 w 291741"/>
              <a:gd name="T85" fmla="*/ 65470 h 293327"/>
              <a:gd name="T86" fmla="*/ 336692 w 291741"/>
              <a:gd name="T87" fmla="*/ 52240 h 293327"/>
              <a:gd name="T88" fmla="*/ 844949 w 291741"/>
              <a:gd name="T89" fmla="*/ 211100 h 293327"/>
              <a:gd name="T90" fmla="*/ 336692 w 291741"/>
              <a:gd name="T91" fmla="*/ 52240 h 293327"/>
              <a:gd name="T92" fmla="*/ 54300 w 291741"/>
              <a:gd name="T93" fmla="*/ 1595221 h 293327"/>
              <a:gd name="T94" fmla="*/ 1209874 w 291741"/>
              <a:gd name="T95" fmla="*/ 1595221 h 293327"/>
              <a:gd name="T96" fmla="*/ 977458 w 291741"/>
              <a:gd name="T97" fmla="*/ 52240 h 293327"/>
              <a:gd name="T98" fmla="*/ 417043 w 291741"/>
              <a:gd name="T99" fmla="*/ 265503 h 293327"/>
              <a:gd name="T100" fmla="*/ 169434 w 291741"/>
              <a:gd name="T101" fmla="*/ 52240 h 293327"/>
              <a:gd name="T102" fmla="*/ 1700071 w 291741"/>
              <a:gd name="T103" fmla="*/ 24014 h 293327"/>
              <a:gd name="T104" fmla="*/ 1750011 w 291741"/>
              <a:gd name="T105" fmla="*/ 183343 h 293327"/>
              <a:gd name="T106" fmla="*/ 1760868 w 291741"/>
              <a:gd name="T107" fmla="*/ 1466797 h 293327"/>
              <a:gd name="T108" fmla="*/ 1606714 w 291741"/>
              <a:gd name="T109" fmla="*/ 1759292 h 293327"/>
              <a:gd name="T110" fmla="*/ 1495988 w 291741"/>
              <a:gd name="T111" fmla="*/ 235733 h 293327"/>
              <a:gd name="T112" fmla="*/ 1383078 w 291741"/>
              <a:gd name="T113" fmla="*/ 722486 h 293327"/>
              <a:gd name="T114" fmla="*/ 1515525 w 291741"/>
              <a:gd name="T115" fmla="*/ 178981 h 293327"/>
              <a:gd name="T116" fmla="*/ 1563288 w 291741"/>
              <a:gd name="T117" fmla="*/ 24014 h 293327"/>
              <a:gd name="T118" fmla="*/ 1094745 w 291741"/>
              <a:gd name="T119" fmla="*/ 0 h 293327"/>
              <a:gd name="T120" fmla="*/ 1094745 w 291741"/>
              <a:gd name="T121" fmla="*/ 1764964 h 293327"/>
              <a:gd name="T122" fmla="*/ 0 w 291741"/>
              <a:gd name="T123" fmla="*/ 169765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34486" y="247650"/>
                </a:moveTo>
                <a:lnTo>
                  <a:pt x="135376" y="247650"/>
                </a:lnTo>
                <a:cubicBezTo>
                  <a:pt x="137178" y="247650"/>
                  <a:pt x="139340" y="249848"/>
                  <a:pt x="139340" y="252413"/>
                </a:cubicBezTo>
                <a:cubicBezTo>
                  <a:pt x="139340" y="254611"/>
                  <a:pt x="137178" y="256809"/>
                  <a:pt x="135376" y="256809"/>
                </a:cubicBezTo>
                <a:lnTo>
                  <a:pt x="34486" y="256809"/>
                </a:lnTo>
                <a:cubicBezTo>
                  <a:pt x="31964" y="256809"/>
                  <a:pt x="30162" y="254611"/>
                  <a:pt x="30162" y="252413"/>
                </a:cubicBezTo>
                <a:cubicBezTo>
                  <a:pt x="30162" y="249848"/>
                  <a:pt x="31964" y="247650"/>
                  <a:pt x="34486" y="247650"/>
                </a:cubicBezTo>
                <a:close/>
                <a:moveTo>
                  <a:pt x="265154" y="238847"/>
                </a:moveTo>
                <a:lnTo>
                  <a:pt x="257609" y="242816"/>
                </a:lnTo>
                <a:lnTo>
                  <a:pt x="269825" y="276009"/>
                </a:lnTo>
                <a:lnTo>
                  <a:pt x="282040" y="242816"/>
                </a:lnTo>
                <a:lnTo>
                  <a:pt x="274496" y="238847"/>
                </a:lnTo>
                <a:cubicBezTo>
                  <a:pt x="271621" y="237404"/>
                  <a:pt x="268029" y="237404"/>
                  <a:pt x="265154" y="238847"/>
                </a:cubicBezTo>
                <a:close/>
                <a:moveTo>
                  <a:pt x="148696" y="212725"/>
                </a:moveTo>
                <a:lnTo>
                  <a:pt x="174801" y="212725"/>
                </a:lnTo>
                <a:cubicBezTo>
                  <a:pt x="177271" y="212725"/>
                  <a:pt x="179034" y="214557"/>
                  <a:pt x="179034" y="217121"/>
                </a:cubicBezTo>
                <a:cubicBezTo>
                  <a:pt x="179034" y="219686"/>
                  <a:pt x="177271" y="221884"/>
                  <a:pt x="174801" y="221884"/>
                </a:cubicBezTo>
                <a:lnTo>
                  <a:pt x="148696" y="221884"/>
                </a:lnTo>
                <a:cubicBezTo>
                  <a:pt x="146226" y="221884"/>
                  <a:pt x="144462" y="219686"/>
                  <a:pt x="144462" y="217121"/>
                </a:cubicBezTo>
                <a:cubicBezTo>
                  <a:pt x="144462" y="214557"/>
                  <a:pt x="146226" y="212725"/>
                  <a:pt x="148696" y="212725"/>
                </a:cubicBezTo>
                <a:close/>
                <a:moveTo>
                  <a:pt x="87241" y="212725"/>
                </a:moveTo>
                <a:lnTo>
                  <a:pt x="125846" y="212725"/>
                </a:lnTo>
                <a:cubicBezTo>
                  <a:pt x="127650" y="212725"/>
                  <a:pt x="129814" y="214557"/>
                  <a:pt x="129814" y="217121"/>
                </a:cubicBezTo>
                <a:cubicBezTo>
                  <a:pt x="129814" y="219686"/>
                  <a:pt x="127650" y="221884"/>
                  <a:pt x="125846" y="221884"/>
                </a:cubicBezTo>
                <a:lnTo>
                  <a:pt x="87241" y="221884"/>
                </a:lnTo>
                <a:cubicBezTo>
                  <a:pt x="84354" y="221884"/>
                  <a:pt x="82550" y="219686"/>
                  <a:pt x="82550" y="217121"/>
                </a:cubicBezTo>
                <a:cubicBezTo>
                  <a:pt x="82550" y="214557"/>
                  <a:pt x="84354" y="212725"/>
                  <a:pt x="87241" y="212725"/>
                </a:cubicBezTo>
                <a:close/>
                <a:moveTo>
                  <a:pt x="49641" y="208788"/>
                </a:moveTo>
                <a:cubicBezTo>
                  <a:pt x="44895" y="208788"/>
                  <a:pt x="40878" y="213170"/>
                  <a:pt x="40878" y="217916"/>
                </a:cubicBezTo>
                <a:cubicBezTo>
                  <a:pt x="40878" y="223028"/>
                  <a:pt x="44895" y="227045"/>
                  <a:pt x="49641" y="227045"/>
                </a:cubicBezTo>
                <a:cubicBezTo>
                  <a:pt x="54388" y="227045"/>
                  <a:pt x="58769" y="223028"/>
                  <a:pt x="58769" y="217916"/>
                </a:cubicBezTo>
                <a:cubicBezTo>
                  <a:pt x="58769" y="213170"/>
                  <a:pt x="54388" y="208788"/>
                  <a:pt x="49641" y="208788"/>
                </a:cubicBezTo>
                <a:close/>
                <a:moveTo>
                  <a:pt x="49641" y="200025"/>
                </a:moveTo>
                <a:cubicBezTo>
                  <a:pt x="59499" y="200025"/>
                  <a:pt x="67897" y="208058"/>
                  <a:pt x="67897" y="217916"/>
                </a:cubicBezTo>
                <a:cubicBezTo>
                  <a:pt x="67897" y="227775"/>
                  <a:pt x="59499" y="236173"/>
                  <a:pt x="49641" y="236173"/>
                </a:cubicBezTo>
                <a:cubicBezTo>
                  <a:pt x="39783" y="236173"/>
                  <a:pt x="31750" y="227775"/>
                  <a:pt x="31750" y="217916"/>
                </a:cubicBezTo>
                <a:cubicBezTo>
                  <a:pt x="31750" y="208058"/>
                  <a:pt x="39783" y="200025"/>
                  <a:pt x="49641" y="200025"/>
                </a:cubicBezTo>
                <a:close/>
                <a:moveTo>
                  <a:pt x="122128" y="177800"/>
                </a:moveTo>
                <a:lnTo>
                  <a:pt x="174735" y="177800"/>
                </a:lnTo>
                <a:cubicBezTo>
                  <a:pt x="177240" y="177800"/>
                  <a:pt x="179029" y="179998"/>
                  <a:pt x="179029" y="182562"/>
                </a:cubicBezTo>
                <a:cubicBezTo>
                  <a:pt x="179029" y="184761"/>
                  <a:pt x="177240" y="186959"/>
                  <a:pt x="174735" y="186959"/>
                </a:cubicBezTo>
                <a:lnTo>
                  <a:pt x="122128" y="186959"/>
                </a:lnTo>
                <a:cubicBezTo>
                  <a:pt x="119265" y="186959"/>
                  <a:pt x="117475" y="184761"/>
                  <a:pt x="117475" y="182562"/>
                </a:cubicBezTo>
                <a:cubicBezTo>
                  <a:pt x="117475" y="179998"/>
                  <a:pt x="119265" y="177800"/>
                  <a:pt x="122128" y="177800"/>
                </a:cubicBezTo>
                <a:close/>
                <a:moveTo>
                  <a:pt x="34437" y="177800"/>
                </a:moveTo>
                <a:lnTo>
                  <a:pt x="98556" y="177800"/>
                </a:lnTo>
                <a:cubicBezTo>
                  <a:pt x="101406" y="177800"/>
                  <a:pt x="102831" y="179998"/>
                  <a:pt x="102831" y="182562"/>
                </a:cubicBezTo>
                <a:cubicBezTo>
                  <a:pt x="102831" y="184761"/>
                  <a:pt x="101406" y="186959"/>
                  <a:pt x="98556" y="186959"/>
                </a:cubicBezTo>
                <a:lnTo>
                  <a:pt x="34437" y="186959"/>
                </a:lnTo>
                <a:cubicBezTo>
                  <a:pt x="31943" y="186959"/>
                  <a:pt x="30162" y="184761"/>
                  <a:pt x="30162" y="182562"/>
                </a:cubicBezTo>
                <a:cubicBezTo>
                  <a:pt x="30162" y="179998"/>
                  <a:pt x="31943" y="177800"/>
                  <a:pt x="34437" y="177800"/>
                </a:cubicBezTo>
                <a:close/>
                <a:moveTo>
                  <a:pt x="265154" y="168131"/>
                </a:moveTo>
                <a:lnTo>
                  <a:pt x="256532" y="172460"/>
                </a:lnTo>
                <a:lnTo>
                  <a:pt x="256532" y="233435"/>
                </a:lnTo>
                <a:lnTo>
                  <a:pt x="260843" y="230910"/>
                </a:lnTo>
                <a:cubicBezTo>
                  <a:pt x="266591" y="228745"/>
                  <a:pt x="273058" y="228745"/>
                  <a:pt x="278448" y="230910"/>
                </a:cubicBezTo>
                <a:lnTo>
                  <a:pt x="283118" y="233435"/>
                </a:lnTo>
                <a:lnTo>
                  <a:pt x="283118" y="172460"/>
                </a:lnTo>
                <a:lnTo>
                  <a:pt x="274496" y="168131"/>
                </a:lnTo>
                <a:cubicBezTo>
                  <a:pt x="271621" y="167049"/>
                  <a:pt x="268029" y="167049"/>
                  <a:pt x="265154" y="168131"/>
                </a:cubicBezTo>
                <a:close/>
                <a:moveTo>
                  <a:pt x="87254" y="141288"/>
                </a:moveTo>
                <a:lnTo>
                  <a:pt x="176271" y="141288"/>
                </a:lnTo>
                <a:cubicBezTo>
                  <a:pt x="178804" y="141288"/>
                  <a:pt x="180613" y="143852"/>
                  <a:pt x="180613" y="145684"/>
                </a:cubicBezTo>
                <a:cubicBezTo>
                  <a:pt x="180613" y="148249"/>
                  <a:pt x="178804" y="150447"/>
                  <a:pt x="176271" y="150447"/>
                </a:cubicBezTo>
                <a:lnTo>
                  <a:pt x="87254" y="150447"/>
                </a:lnTo>
                <a:cubicBezTo>
                  <a:pt x="84360" y="150447"/>
                  <a:pt x="82550" y="148249"/>
                  <a:pt x="82550" y="145684"/>
                </a:cubicBezTo>
                <a:cubicBezTo>
                  <a:pt x="82550" y="143852"/>
                  <a:pt x="84360" y="141288"/>
                  <a:pt x="87254" y="141288"/>
                </a:cubicBezTo>
                <a:close/>
                <a:moveTo>
                  <a:pt x="49641" y="137055"/>
                </a:moveTo>
                <a:cubicBezTo>
                  <a:pt x="44895" y="137055"/>
                  <a:pt x="40878" y="140935"/>
                  <a:pt x="40878" y="145521"/>
                </a:cubicBezTo>
                <a:cubicBezTo>
                  <a:pt x="40878" y="150460"/>
                  <a:pt x="44895" y="154341"/>
                  <a:pt x="49641" y="154341"/>
                </a:cubicBezTo>
                <a:cubicBezTo>
                  <a:pt x="54388" y="154341"/>
                  <a:pt x="58769" y="150460"/>
                  <a:pt x="58769" y="145521"/>
                </a:cubicBezTo>
                <a:cubicBezTo>
                  <a:pt x="58769" y="140935"/>
                  <a:pt x="54388" y="137055"/>
                  <a:pt x="49641" y="137055"/>
                </a:cubicBezTo>
                <a:close/>
                <a:moveTo>
                  <a:pt x="49641" y="128588"/>
                </a:moveTo>
                <a:cubicBezTo>
                  <a:pt x="59499" y="128588"/>
                  <a:pt x="67897" y="135996"/>
                  <a:pt x="67897" y="145521"/>
                </a:cubicBezTo>
                <a:cubicBezTo>
                  <a:pt x="67897" y="155046"/>
                  <a:pt x="59499" y="163160"/>
                  <a:pt x="49641" y="163160"/>
                </a:cubicBezTo>
                <a:cubicBezTo>
                  <a:pt x="39783" y="163160"/>
                  <a:pt x="31750" y="155046"/>
                  <a:pt x="31750" y="145521"/>
                </a:cubicBezTo>
                <a:cubicBezTo>
                  <a:pt x="31750" y="135996"/>
                  <a:pt x="39783" y="128588"/>
                  <a:pt x="49641" y="128588"/>
                </a:cubicBezTo>
                <a:close/>
                <a:moveTo>
                  <a:pt x="98315" y="106363"/>
                </a:moveTo>
                <a:lnTo>
                  <a:pt x="151281" y="106363"/>
                </a:lnTo>
                <a:cubicBezTo>
                  <a:pt x="153786" y="106363"/>
                  <a:pt x="155217" y="108927"/>
                  <a:pt x="155217" y="111125"/>
                </a:cubicBezTo>
                <a:cubicBezTo>
                  <a:pt x="155217" y="113690"/>
                  <a:pt x="153786" y="115522"/>
                  <a:pt x="151281" y="115522"/>
                </a:cubicBezTo>
                <a:lnTo>
                  <a:pt x="98315" y="115522"/>
                </a:lnTo>
                <a:cubicBezTo>
                  <a:pt x="96167" y="115522"/>
                  <a:pt x="93662" y="113690"/>
                  <a:pt x="93662" y="111125"/>
                </a:cubicBezTo>
                <a:cubicBezTo>
                  <a:pt x="93662" y="108927"/>
                  <a:pt x="96167" y="106363"/>
                  <a:pt x="98315" y="106363"/>
                </a:cubicBezTo>
                <a:close/>
                <a:moveTo>
                  <a:pt x="34486" y="106363"/>
                </a:moveTo>
                <a:lnTo>
                  <a:pt x="75558" y="106363"/>
                </a:lnTo>
                <a:cubicBezTo>
                  <a:pt x="78080" y="106363"/>
                  <a:pt x="80602" y="108927"/>
                  <a:pt x="80602" y="111125"/>
                </a:cubicBezTo>
                <a:cubicBezTo>
                  <a:pt x="80602" y="113690"/>
                  <a:pt x="78080" y="115522"/>
                  <a:pt x="75558" y="115522"/>
                </a:cubicBezTo>
                <a:lnTo>
                  <a:pt x="34486" y="115522"/>
                </a:lnTo>
                <a:cubicBezTo>
                  <a:pt x="31964" y="115522"/>
                  <a:pt x="30162" y="113690"/>
                  <a:pt x="30162" y="111125"/>
                </a:cubicBezTo>
                <a:cubicBezTo>
                  <a:pt x="30162" y="108927"/>
                  <a:pt x="31964" y="106363"/>
                  <a:pt x="34486" y="106363"/>
                </a:cubicBezTo>
                <a:close/>
                <a:moveTo>
                  <a:pt x="142382" y="71438"/>
                </a:moveTo>
                <a:lnTo>
                  <a:pt x="174762" y="71438"/>
                </a:lnTo>
                <a:cubicBezTo>
                  <a:pt x="177252" y="71438"/>
                  <a:pt x="179031" y="74002"/>
                  <a:pt x="179031" y="76200"/>
                </a:cubicBezTo>
                <a:cubicBezTo>
                  <a:pt x="179031" y="78399"/>
                  <a:pt x="177252" y="80597"/>
                  <a:pt x="174762" y="80597"/>
                </a:cubicBezTo>
                <a:lnTo>
                  <a:pt x="142382" y="80597"/>
                </a:lnTo>
                <a:cubicBezTo>
                  <a:pt x="139891" y="80597"/>
                  <a:pt x="138112" y="78399"/>
                  <a:pt x="138112" y="76200"/>
                </a:cubicBezTo>
                <a:cubicBezTo>
                  <a:pt x="138112" y="74002"/>
                  <a:pt x="139891" y="71438"/>
                  <a:pt x="142382" y="71438"/>
                </a:cubicBezTo>
                <a:close/>
                <a:moveTo>
                  <a:pt x="87216" y="71438"/>
                </a:moveTo>
                <a:lnTo>
                  <a:pt x="119159" y="71438"/>
                </a:lnTo>
                <a:cubicBezTo>
                  <a:pt x="121313" y="71438"/>
                  <a:pt x="123466" y="74002"/>
                  <a:pt x="123466" y="76200"/>
                </a:cubicBezTo>
                <a:cubicBezTo>
                  <a:pt x="123466" y="78399"/>
                  <a:pt x="121313" y="80597"/>
                  <a:pt x="119159" y="80597"/>
                </a:cubicBezTo>
                <a:lnTo>
                  <a:pt x="87216" y="80597"/>
                </a:lnTo>
                <a:cubicBezTo>
                  <a:pt x="84345" y="80597"/>
                  <a:pt x="82550" y="78399"/>
                  <a:pt x="82550" y="76200"/>
                </a:cubicBezTo>
                <a:cubicBezTo>
                  <a:pt x="82550" y="74002"/>
                  <a:pt x="84345" y="71438"/>
                  <a:pt x="87216" y="71438"/>
                </a:cubicBezTo>
                <a:close/>
                <a:moveTo>
                  <a:pt x="49641" y="65969"/>
                </a:moveTo>
                <a:cubicBezTo>
                  <a:pt x="44895" y="65969"/>
                  <a:pt x="40878" y="69497"/>
                  <a:pt x="40878" y="74436"/>
                </a:cubicBezTo>
                <a:cubicBezTo>
                  <a:pt x="40878" y="79022"/>
                  <a:pt x="44895" y="82903"/>
                  <a:pt x="49641" y="82903"/>
                </a:cubicBezTo>
                <a:cubicBezTo>
                  <a:pt x="54388" y="82903"/>
                  <a:pt x="58769" y="79022"/>
                  <a:pt x="58769" y="74436"/>
                </a:cubicBezTo>
                <a:cubicBezTo>
                  <a:pt x="58769" y="69497"/>
                  <a:pt x="54388" y="65969"/>
                  <a:pt x="49641" y="65969"/>
                </a:cubicBezTo>
                <a:close/>
                <a:moveTo>
                  <a:pt x="49641" y="57150"/>
                </a:moveTo>
                <a:cubicBezTo>
                  <a:pt x="59499" y="57150"/>
                  <a:pt x="67897" y="64911"/>
                  <a:pt x="67897" y="74436"/>
                </a:cubicBezTo>
                <a:cubicBezTo>
                  <a:pt x="67897" y="84314"/>
                  <a:pt x="59499" y="91722"/>
                  <a:pt x="49641" y="91722"/>
                </a:cubicBezTo>
                <a:cubicBezTo>
                  <a:pt x="39783" y="91722"/>
                  <a:pt x="31750" y="84314"/>
                  <a:pt x="31750" y="74436"/>
                </a:cubicBezTo>
                <a:cubicBezTo>
                  <a:pt x="31750" y="64911"/>
                  <a:pt x="39783" y="57150"/>
                  <a:pt x="49641" y="57150"/>
                </a:cubicBezTo>
                <a:close/>
                <a:moveTo>
                  <a:pt x="265154" y="32472"/>
                </a:moveTo>
                <a:lnTo>
                  <a:pt x="256532" y="36801"/>
                </a:lnTo>
                <a:lnTo>
                  <a:pt x="256532" y="162719"/>
                </a:lnTo>
                <a:lnTo>
                  <a:pt x="260843" y="160554"/>
                </a:lnTo>
                <a:cubicBezTo>
                  <a:pt x="266591" y="157668"/>
                  <a:pt x="273058" y="157668"/>
                  <a:pt x="278448" y="160554"/>
                </a:cubicBezTo>
                <a:lnTo>
                  <a:pt x="283118" y="162719"/>
                </a:lnTo>
                <a:lnTo>
                  <a:pt x="283118" y="36801"/>
                </a:lnTo>
                <a:lnTo>
                  <a:pt x="274496" y="32472"/>
                </a:lnTo>
                <a:cubicBezTo>
                  <a:pt x="271621" y="31028"/>
                  <a:pt x="268029" y="31028"/>
                  <a:pt x="265154" y="32472"/>
                </a:cubicBezTo>
                <a:close/>
                <a:moveTo>
                  <a:pt x="265514" y="10463"/>
                </a:moveTo>
                <a:lnTo>
                  <a:pt x="264795" y="10824"/>
                </a:lnTo>
                <a:lnTo>
                  <a:pt x="264795" y="23091"/>
                </a:lnTo>
                <a:cubicBezTo>
                  <a:pt x="268029" y="22009"/>
                  <a:pt x="271621" y="22009"/>
                  <a:pt x="274855" y="23091"/>
                </a:cubicBezTo>
                <a:lnTo>
                  <a:pt x="274855" y="10824"/>
                </a:lnTo>
                <a:lnTo>
                  <a:pt x="274136" y="10463"/>
                </a:lnTo>
                <a:cubicBezTo>
                  <a:pt x="271621" y="9381"/>
                  <a:pt x="268388" y="9381"/>
                  <a:pt x="265514" y="10463"/>
                </a:cubicBezTo>
                <a:close/>
                <a:moveTo>
                  <a:pt x="55713" y="8633"/>
                </a:moveTo>
                <a:lnTo>
                  <a:pt x="55713" y="21943"/>
                </a:lnTo>
                <a:cubicBezTo>
                  <a:pt x="55713" y="29498"/>
                  <a:pt x="61823" y="34894"/>
                  <a:pt x="69012" y="34894"/>
                </a:cubicBezTo>
                <a:lnTo>
                  <a:pt x="139820" y="34894"/>
                </a:lnTo>
                <a:cubicBezTo>
                  <a:pt x="147368" y="34894"/>
                  <a:pt x="153119" y="29498"/>
                  <a:pt x="153119" y="21943"/>
                </a:cubicBezTo>
                <a:lnTo>
                  <a:pt x="153119" y="8633"/>
                </a:lnTo>
                <a:lnTo>
                  <a:pt x="55713" y="8633"/>
                </a:lnTo>
                <a:close/>
                <a:moveTo>
                  <a:pt x="28036" y="8633"/>
                </a:moveTo>
                <a:cubicBezTo>
                  <a:pt x="17612" y="8633"/>
                  <a:pt x="8986" y="17267"/>
                  <a:pt x="8986" y="28059"/>
                </a:cubicBezTo>
                <a:lnTo>
                  <a:pt x="8986" y="263681"/>
                </a:lnTo>
                <a:cubicBezTo>
                  <a:pt x="8986" y="274473"/>
                  <a:pt x="17612" y="283107"/>
                  <a:pt x="28036" y="283107"/>
                </a:cubicBezTo>
                <a:lnTo>
                  <a:pt x="181155" y="283107"/>
                </a:lnTo>
                <a:cubicBezTo>
                  <a:pt x="191579" y="283107"/>
                  <a:pt x="200205" y="274473"/>
                  <a:pt x="200205" y="263681"/>
                </a:cubicBezTo>
                <a:lnTo>
                  <a:pt x="200205" y="28059"/>
                </a:lnTo>
                <a:cubicBezTo>
                  <a:pt x="200205" y="17267"/>
                  <a:pt x="191579" y="8633"/>
                  <a:pt x="181155" y="8633"/>
                </a:cubicBezTo>
                <a:lnTo>
                  <a:pt x="161746" y="8633"/>
                </a:lnTo>
                <a:lnTo>
                  <a:pt x="161746" y="21943"/>
                </a:lnTo>
                <a:cubicBezTo>
                  <a:pt x="161746" y="34174"/>
                  <a:pt x="152041" y="43887"/>
                  <a:pt x="139820" y="43887"/>
                </a:cubicBezTo>
                <a:lnTo>
                  <a:pt x="69012" y="43887"/>
                </a:lnTo>
                <a:cubicBezTo>
                  <a:pt x="57150" y="43887"/>
                  <a:pt x="47086" y="34174"/>
                  <a:pt x="47086" y="21943"/>
                </a:cubicBezTo>
                <a:lnTo>
                  <a:pt x="47086" y="8633"/>
                </a:lnTo>
                <a:lnTo>
                  <a:pt x="28036" y="8633"/>
                </a:lnTo>
                <a:close/>
                <a:moveTo>
                  <a:pt x="261921" y="2526"/>
                </a:moveTo>
                <a:cubicBezTo>
                  <a:pt x="266591" y="0"/>
                  <a:pt x="272699" y="0"/>
                  <a:pt x="278088" y="2526"/>
                </a:cubicBezTo>
                <a:lnTo>
                  <a:pt x="281322" y="3969"/>
                </a:lnTo>
                <a:cubicBezTo>
                  <a:pt x="282400" y="4690"/>
                  <a:pt x="283837" y="6494"/>
                  <a:pt x="283837" y="7937"/>
                </a:cubicBezTo>
                <a:lnTo>
                  <a:pt x="283837" y="27420"/>
                </a:lnTo>
                <a:lnTo>
                  <a:pt x="289585" y="30307"/>
                </a:lnTo>
                <a:cubicBezTo>
                  <a:pt x="291022" y="31028"/>
                  <a:pt x="291741" y="32472"/>
                  <a:pt x="291741" y="34276"/>
                </a:cubicBezTo>
                <a:lnTo>
                  <a:pt x="291741" y="240651"/>
                </a:lnTo>
                <a:cubicBezTo>
                  <a:pt x="291741" y="241373"/>
                  <a:pt x="291382" y="241733"/>
                  <a:pt x="291382" y="242455"/>
                </a:cubicBezTo>
                <a:lnTo>
                  <a:pt x="274136" y="290802"/>
                </a:lnTo>
                <a:cubicBezTo>
                  <a:pt x="273058" y="292245"/>
                  <a:pt x="271621" y="293327"/>
                  <a:pt x="269825" y="293327"/>
                </a:cubicBezTo>
                <a:cubicBezTo>
                  <a:pt x="268029" y="293327"/>
                  <a:pt x="266232" y="292245"/>
                  <a:pt x="265873" y="290802"/>
                </a:cubicBezTo>
                <a:lnTo>
                  <a:pt x="247909" y="242455"/>
                </a:lnTo>
                <a:cubicBezTo>
                  <a:pt x="247550" y="241733"/>
                  <a:pt x="247550" y="241373"/>
                  <a:pt x="247550" y="240651"/>
                </a:cubicBezTo>
                <a:lnTo>
                  <a:pt x="247550" y="38966"/>
                </a:lnTo>
                <a:cubicBezTo>
                  <a:pt x="239286" y="40770"/>
                  <a:pt x="232819" y="47264"/>
                  <a:pt x="232819" y="54480"/>
                </a:cubicBezTo>
                <a:lnTo>
                  <a:pt x="232819" y="115094"/>
                </a:lnTo>
                <a:cubicBezTo>
                  <a:pt x="232819" y="117980"/>
                  <a:pt x="231023" y="119423"/>
                  <a:pt x="228867" y="119423"/>
                </a:cubicBezTo>
                <a:cubicBezTo>
                  <a:pt x="225993" y="119423"/>
                  <a:pt x="223837" y="117980"/>
                  <a:pt x="223837" y="115094"/>
                </a:cubicBezTo>
                <a:lnTo>
                  <a:pt x="223837" y="54480"/>
                </a:lnTo>
                <a:cubicBezTo>
                  <a:pt x="223837" y="41131"/>
                  <a:pt x="236053" y="30668"/>
                  <a:pt x="250783" y="29585"/>
                </a:cubicBezTo>
                <a:lnTo>
                  <a:pt x="255813" y="27420"/>
                </a:lnTo>
                <a:lnTo>
                  <a:pt x="255813" y="7937"/>
                </a:lnTo>
                <a:cubicBezTo>
                  <a:pt x="255813" y="6494"/>
                  <a:pt x="256891" y="4690"/>
                  <a:pt x="258687" y="3969"/>
                </a:cubicBezTo>
                <a:lnTo>
                  <a:pt x="261921" y="2526"/>
                </a:lnTo>
                <a:close/>
                <a:moveTo>
                  <a:pt x="28036" y="0"/>
                </a:moveTo>
                <a:lnTo>
                  <a:pt x="181155" y="0"/>
                </a:lnTo>
                <a:cubicBezTo>
                  <a:pt x="196611" y="0"/>
                  <a:pt x="209191" y="12591"/>
                  <a:pt x="209191" y="28059"/>
                </a:cubicBezTo>
                <a:lnTo>
                  <a:pt x="209191" y="263681"/>
                </a:lnTo>
                <a:cubicBezTo>
                  <a:pt x="209191" y="279150"/>
                  <a:pt x="196611" y="291740"/>
                  <a:pt x="181155" y="291740"/>
                </a:cubicBezTo>
                <a:lnTo>
                  <a:pt x="28036" y="291740"/>
                </a:lnTo>
                <a:cubicBezTo>
                  <a:pt x="12221" y="291740"/>
                  <a:pt x="0" y="279150"/>
                  <a:pt x="0" y="263681"/>
                </a:cubicBezTo>
                <a:lnTo>
                  <a:pt x="0" y="28059"/>
                </a:lnTo>
                <a:cubicBezTo>
                  <a:pt x="0" y="12591"/>
                  <a:pt x="12221" y="0"/>
                  <a:pt x="2803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9B9E6F5-06EF-5945-8789-29FE20E5FBD6}"/>
              </a:ext>
            </a:extLst>
          </p:cNvPr>
          <p:cNvSpPr/>
          <p:nvPr/>
        </p:nvSpPr>
        <p:spPr>
          <a:xfrm>
            <a:off x="11326676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Freeform 988">
            <a:extLst>
              <a:ext uri="{FF2B5EF4-FFF2-40B4-BE49-F238E27FC236}">
                <a16:creationId xmlns:a16="http://schemas.microsoft.com/office/drawing/2014/main" id="{72A6817E-FADD-6E41-9A64-D794C42654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702385" y="3277532"/>
            <a:ext cx="972877" cy="972877"/>
          </a:xfrm>
          <a:custGeom>
            <a:avLst/>
            <a:gdLst>
              <a:gd name="T0" fmla="*/ 988524 w 291741"/>
              <a:gd name="T1" fmla="*/ 1657425 h 291740"/>
              <a:gd name="T2" fmla="*/ 49993 w 291741"/>
              <a:gd name="T3" fmla="*/ 1550033 h 291740"/>
              <a:gd name="T4" fmla="*/ 1708686 w 291741"/>
              <a:gd name="T5" fmla="*/ 1630479 h 291740"/>
              <a:gd name="T6" fmla="*/ 67397 w 291741"/>
              <a:gd name="T7" fmla="*/ 1495693 h 291740"/>
              <a:gd name="T8" fmla="*/ 342968 w 291741"/>
              <a:gd name="T9" fmla="*/ 959381 h 291740"/>
              <a:gd name="T10" fmla="*/ 342968 w 291741"/>
              <a:gd name="T11" fmla="*/ 1014636 h 291740"/>
              <a:gd name="T12" fmla="*/ 902255 w 291741"/>
              <a:gd name="T13" fmla="*/ 786695 h 291740"/>
              <a:gd name="T14" fmla="*/ 479676 w 291741"/>
              <a:gd name="T15" fmla="*/ 813256 h 291740"/>
              <a:gd name="T16" fmla="*/ 410302 w 291741"/>
              <a:gd name="T17" fmla="*/ 813256 h 291740"/>
              <a:gd name="T18" fmla="*/ 343356 w 291741"/>
              <a:gd name="T19" fmla="*/ 786695 h 291740"/>
              <a:gd name="T20" fmla="*/ 850109 w 291741"/>
              <a:gd name="T21" fmla="*/ 659759 h 291740"/>
              <a:gd name="T22" fmla="*/ 343356 w 291741"/>
              <a:gd name="T23" fmla="*/ 604408 h 291740"/>
              <a:gd name="T24" fmla="*/ 343356 w 291741"/>
              <a:gd name="T25" fmla="*/ 659759 h 291740"/>
              <a:gd name="T26" fmla="*/ 1291906 w 291741"/>
              <a:gd name="T27" fmla="*/ 639080 h 291740"/>
              <a:gd name="T28" fmla="*/ 1374502 w 291741"/>
              <a:gd name="T29" fmla="*/ 498872 h 291740"/>
              <a:gd name="T30" fmla="*/ 1374502 w 291741"/>
              <a:gd name="T31" fmla="*/ 498872 h 291740"/>
              <a:gd name="T32" fmla="*/ 902415 w 291741"/>
              <a:gd name="T33" fmla="*/ 487073 h 291740"/>
              <a:gd name="T34" fmla="*/ 342875 w 291741"/>
              <a:gd name="T35" fmla="*/ 431715 h 291740"/>
              <a:gd name="T36" fmla="*/ 342875 w 291741"/>
              <a:gd name="T37" fmla="*/ 487073 h 291740"/>
              <a:gd name="T38" fmla="*/ 1330381 w 291741"/>
              <a:gd name="T39" fmla="*/ 409878 h 291740"/>
              <a:gd name="T40" fmla="*/ 1171660 w 291741"/>
              <a:gd name="T41" fmla="*/ 379525 h 291740"/>
              <a:gd name="T42" fmla="*/ 1173826 w 291741"/>
              <a:gd name="T43" fmla="*/ 565985 h 291740"/>
              <a:gd name="T44" fmla="*/ 1052077 w 291741"/>
              <a:gd name="T45" fmla="*/ 670047 h 291740"/>
              <a:gd name="T46" fmla="*/ 1184704 w 291741"/>
              <a:gd name="T47" fmla="*/ 756771 h 291740"/>
              <a:gd name="T48" fmla="*/ 1282543 w 291741"/>
              <a:gd name="T49" fmla="*/ 826162 h 291740"/>
              <a:gd name="T50" fmla="*/ 1412990 w 291741"/>
              <a:gd name="T51" fmla="*/ 960570 h 291740"/>
              <a:gd name="T52" fmla="*/ 1504304 w 291741"/>
              <a:gd name="T53" fmla="*/ 830491 h 291740"/>
              <a:gd name="T54" fmla="*/ 1573874 w 291741"/>
              <a:gd name="T55" fmla="*/ 730756 h 291740"/>
              <a:gd name="T56" fmla="*/ 1708678 w 291741"/>
              <a:gd name="T57" fmla="*/ 635361 h 291740"/>
              <a:gd name="T58" fmla="*/ 1573874 w 291741"/>
              <a:gd name="T59" fmla="*/ 535632 h 291740"/>
              <a:gd name="T60" fmla="*/ 1504304 w 291741"/>
              <a:gd name="T61" fmla="*/ 438067 h 291740"/>
              <a:gd name="T62" fmla="*/ 1412990 w 291741"/>
              <a:gd name="T63" fmla="*/ 305818 h 291740"/>
              <a:gd name="T64" fmla="*/ 1463003 w 291741"/>
              <a:gd name="T65" fmla="*/ 279783 h 291740"/>
              <a:gd name="T66" fmla="*/ 1602143 w 291741"/>
              <a:gd name="T67" fmla="*/ 323151 h 291740"/>
              <a:gd name="T68" fmla="*/ 1630408 w 291741"/>
              <a:gd name="T69" fmla="*/ 533456 h 291740"/>
              <a:gd name="T70" fmla="*/ 1758684 w 291741"/>
              <a:gd name="T71" fmla="*/ 696063 h 291740"/>
              <a:gd name="T72" fmla="*/ 1689112 w 291741"/>
              <a:gd name="T73" fmla="*/ 826162 h 291740"/>
              <a:gd name="T74" fmla="*/ 1484734 w 291741"/>
              <a:gd name="T75" fmla="*/ 882519 h 291740"/>
              <a:gd name="T76" fmla="*/ 1378211 w 291741"/>
              <a:gd name="T77" fmla="*/ 1014768 h 291740"/>
              <a:gd name="T78" fmla="*/ 1273842 w 291741"/>
              <a:gd name="T79" fmla="*/ 882519 h 291740"/>
              <a:gd name="T80" fmla="*/ 1069474 w 291741"/>
              <a:gd name="T81" fmla="*/ 826162 h 291740"/>
              <a:gd name="T82" fmla="*/ 1002070 w 291741"/>
              <a:gd name="T83" fmla="*/ 696063 h 291740"/>
              <a:gd name="T84" fmla="*/ 1128177 w 291741"/>
              <a:gd name="T85" fmla="*/ 533456 h 291740"/>
              <a:gd name="T86" fmla="*/ 1158612 w 291741"/>
              <a:gd name="T87" fmla="*/ 323151 h 291740"/>
              <a:gd name="T88" fmla="*/ 1295583 w 291741"/>
              <a:gd name="T89" fmla="*/ 279783 h 291740"/>
              <a:gd name="T90" fmla="*/ 1024283 w 291741"/>
              <a:gd name="T91" fmla="*/ 276005 h 291740"/>
              <a:gd name="T92" fmla="*/ 861406 w 291741"/>
              <a:gd name="T93" fmla="*/ 249437 h 291740"/>
              <a:gd name="T94" fmla="*/ 730070 w 291741"/>
              <a:gd name="T95" fmla="*/ 304788 h 291740"/>
              <a:gd name="T96" fmla="*/ 343356 w 291741"/>
              <a:gd name="T97" fmla="*/ 249437 h 291740"/>
              <a:gd name="T98" fmla="*/ 343356 w 291741"/>
              <a:gd name="T99" fmla="*/ 304788 h 291740"/>
              <a:gd name="T100" fmla="*/ 1484770 w 291741"/>
              <a:gd name="T101" fmla="*/ 0 h 291740"/>
              <a:gd name="T102" fmla="*/ 1567384 w 291741"/>
              <a:gd name="T103" fmla="*/ 236966 h 291740"/>
              <a:gd name="T104" fmla="*/ 193477 w 291741"/>
              <a:gd name="T105" fmla="*/ 132605 h 291740"/>
              <a:gd name="T106" fmla="*/ 1593468 w 291741"/>
              <a:gd name="T107" fmla="*/ 995679 h 291740"/>
              <a:gd name="T108" fmla="*/ 1763035 w 291741"/>
              <a:gd name="T109" fmla="*/ 1521775 h 291740"/>
              <a:gd name="T110" fmla="*/ 0 w 291741"/>
              <a:gd name="T111" fmla="*/ 1630479 h 291740"/>
              <a:gd name="T112" fmla="*/ 141309 w 291741"/>
              <a:gd name="T113" fmla="*/ 132605 h 291740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</a:gdLst>
            <a:ahLst/>
            <a:cxnLst>
              <a:cxn ang="T114">
                <a:pos x="T0" y="T1"/>
              </a:cxn>
              <a:cxn ang="T115">
                <a:pos x="T2" y="T3"/>
              </a:cxn>
              <a:cxn ang="T116">
                <a:pos x="T4" y="T5"/>
              </a:cxn>
              <a:cxn ang="T117">
                <a:pos x="T6" y="T7"/>
              </a:cxn>
              <a:cxn ang="T118">
                <a:pos x="T8" y="T9"/>
              </a:cxn>
              <a:cxn ang="T119">
                <a:pos x="T10" y="T11"/>
              </a:cxn>
              <a:cxn ang="T120">
                <a:pos x="T12" y="T13"/>
              </a:cxn>
              <a:cxn ang="T121">
                <a:pos x="T14" y="T15"/>
              </a:cxn>
              <a:cxn ang="T122">
                <a:pos x="T16" y="T17"/>
              </a:cxn>
              <a:cxn ang="T123">
                <a:pos x="T18" y="T19"/>
              </a:cxn>
              <a:cxn ang="T124">
                <a:pos x="T20" y="T21"/>
              </a:cxn>
              <a:cxn ang="T125">
                <a:pos x="T22" y="T23"/>
              </a:cxn>
              <a:cxn ang="T126">
                <a:pos x="T24" y="T25"/>
              </a:cxn>
              <a:cxn ang="T127">
                <a:pos x="T26" y="T27"/>
              </a:cxn>
              <a:cxn ang="T128">
                <a:pos x="T28" y="T29"/>
              </a:cxn>
              <a:cxn ang="T129">
                <a:pos x="T30" y="T31"/>
              </a:cxn>
              <a:cxn ang="T130">
                <a:pos x="T32" y="T33"/>
              </a:cxn>
              <a:cxn ang="T131">
                <a:pos x="T34" y="T35"/>
              </a:cxn>
              <a:cxn ang="T132">
                <a:pos x="T36" y="T37"/>
              </a:cxn>
              <a:cxn ang="T133">
                <a:pos x="T38" y="T39"/>
              </a:cxn>
              <a:cxn ang="T134">
                <a:pos x="T40" y="T41"/>
              </a:cxn>
              <a:cxn ang="T135">
                <a:pos x="T42" y="T43"/>
              </a:cxn>
              <a:cxn ang="T136">
                <a:pos x="T44" y="T45"/>
              </a:cxn>
              <a:cxn ang="T137">
                <a:pos x="T46" y="T47"/>
              </a:cxn>
              <a:cxn ang="T138">
                <a:pos x="T48" y="T49"/>
              </a:cxn>
              <a:cxn ang="T139">
                <a:pos x="T50" y="T51"/>
              </a:cxn>
              <a:cxn ang="T140">
                <a:pos x="T52" y="T53"/>
              </a:cxn>
              <a:cxn ang="T141">
                <a:pos x="T54" y="T55"/>
              </a:cxn>
              <a:cxn ang="T142">
                <a:pos x="T56" y="T57"/>
              </a:cxn>
              <a:cxn ang="T143">
                <a:pos x="T58" y="T59"/>
              </a:cxn>
              <a:cxn ang="T144">
                <a:pos x="T60" y="T61"/>
              </a:cxn>
              <a:cxn ang="T145">
                <a:pos x="T62" y="T63"/>
              </a:cxn>
              <a:cxn ang="T146">
                <a:pos x="T64" y="T65"/>
              </a:cxn>
              <a:cxn ang="T147">
                <a:pos x="T66" y="T67"/>
              </a:cxn>
              <a:cxn ang="T148">
                <a:pos x="T68" y="T69"/>
              </a:cxn>
              <a:cxn ang="T149">
                <a:pos x="T70" y="T71"/>
              </a:cxn>
              <a:cxn ang="T150">
                <a:pos x="T72" y="T73"/>
              </a:cxn>
              <a:cxn ang="T151">
                <a:pos x="T74" y="T75"/>
              </a:cxn>
              <a:cxn ang="T152">
                <a:pos x="T76" y="T77"/>
              </a:cxn>
              <a:cxn ang="T153">
                <a:pos x="T78" y="T79"/>
              </a:cxn>
              <a:cxn ang="T154">
                <a:pos x="T80" y="T81"/>
              </a:cxn>
              <a:cxn ang="T155">
                <a:pos x="T82" y="T83"/>
              </a:cxn>
              <a:cxn ang="T156">
                <a:pos x="T84" y="T85"/>
              </a:cxn>
              <a:cxn ang="T157">
                <a:pos x="T86" y="T87"/>
              </a:cxn>
              <a:cxn ang="T158">
                <a:pos x="T88" y="T89"/>
              </a:cxn>
              <a:cxn ang="T159">
                <a:pos x="T90" y="T91"/>
              </a:cxn>
              <a:cxn ang="T160">
                <a:pos x="T92" y="T93"/>
              </a:cxn>
              <a:cxn ang="T161">
                <a:pos x="T94" y="T95"/>
              </a:cxn>
              <a:cxn ang="T162">
                <a:pos x="T96" y="T97"/>
              </a:cxn>
              <a:cxn ang="T163">
                <a:pos x="T98" y="T99"/>
              </a:cxn>
              <a:cxn ang="T164">
                <a:pos x="T100" y="T101"/>
              </a:cxn>
              <a:cxn ang="T165">
                <a:pos x="T102" y="T103"/>
              </a:cxn>
              <a:cxn ang="T166">
                <a:pos x="T104" y="T105"/>
              </a:cxn>
              <a:cxn ang="T167">
                <a:pos x="T106" y="T107"/>
              </a:cxn>
              <a:cxn ang="T168">
                <a:pos x="T108" y="T109"/>
              </a:cxn>
              <a:cxn ang="T169">
                <a:pos x="T110" y="T111"/>
              </a:cxn>
              <a:cxn ang="T170">
                <a:pos x="T112" y="T113"/>
              </a:cxn>
            </a:cxnLst>
            <a:rect l="0" t="0" r="r" b="b"/>
            <a:pathLst>
              <a:path w="291741" h="291740">
                <a:moveTo>
                  <a:pt x="128161" y="265112"/>
                </a:moveTo>
                <a:lnTo>
                  <a:pt x="163577" y="265112"/>
                </a:lnTo>
                <a:cubicBezTo>
                  <a:pt x="166106" y="265112"/>
                  <a:pt x="167913" y="267017"/>
                  <a:pt x="167913" y="270065"/>
                </a:cubicBezTo>
                <a:cubicBezTo>
                  <a:pt x="167913" y="272732"/>
                  <a:pt x="166106" y="274256"/>
                  <a:pt x="163577" y="274256"/>
                </a:cubicBezTo>
                <a:lnTo>
                  <a:pt x="128161" y="274256"/>
                </a:lnTo>
                <a:cubicBezTo>
                  <a:pt x="125632" y="274256"/>
                  <a:pt x="123825" y="272732"/>
                  <a:pt x="123825" y="270065"/>
                </a:cubicBezTo>
                <a:cubicBezTo>
                  <a:pt x="123825" y="267017"/>
                  <a:pt x="125632" y="265112"/>
                  <a:pt x="128161" y="265112"/>
                </a:cubicBezTo>
                <a:close/>
                <a:moveTo>
                  <a:pt x="8274" y="256487"/>
                </a:moveTo>
                <a:lnTo>
                  <a:pt x="8274" y="269797"/>
                </a:lnTo>
                <a:cubicBezTo>
                  <a:pt x="8274" y="276632"/>
                  <a:pt x="14389" y="282747"/>
                  <a:pt x="21943" y="282747"/>
                </a:cubicBezTo>
                <a:lnTo>
                  <a:pt x="269797" y="282747"/>
                </a:lnTo>
                <a:cubicBezTo>
                  <a:pt x="276632" y="282747"/>
                  <a:pt x="282747" y="276632"/>
                  <a:pt x="282747" y="269797"/>
                </a:cubicBezTo>
                <a:lnTo>
                  <a:pt x="282747" y="256487"/>
                </a:lnTo>
                <a:lnTo>
                  <a:pt x="8274" y="256487"/>
                </a:lnTo>
                <a:close/>
                <a:moveTo>
                  <a:pt x="30217" y="209003"/>
                </a:moveTo>
                <a:lnTo>
                  <a:pt x="11151" y="247494"/>
                </a:lnTo>
                <a:lnTo>
                  <a:pt x="280229" y="247494"/>
                </a:lnTo>
                <a:lnTo>
                  <a:pt x="261164" y="209003"/>
                </a:lnTo>
                <a:lnTo>
                  <a:pt x="30217" y="209003"/>
                </a:lnTo>
                <a:close/>
                <a:moveTo>
                  <a:pt x="56753" y="158750"/>
                </a:moveTo>
                <a:lnTo>
                  <a:pt x="117872" y="158750"/>
                </a:lnTo>
                <a:cubicBezTo>
                  <a:pt x="120055" y="158750"/>
                  <a:pt x="121874" y="161036"/>
                  <a:pt x="121874" y="163703"/>
                </a:cubicBezTo>
                <a:cubicBezTo>
                  <a:pt x="121874" y="166370"/>
                  <a:pt x="120055" y="167894"/>
                  <a:pt x="117872" y="167894"/>
                </a:cubicBezTo>
                <a:lnTo>
                  <a:pt x="56753" y="167894"/>
                </a:lnTo>
                <a:cubicBezTo>
                  <a:pt x="54207" y="167894"/>
                  <a:pt x="52388" y="166370"/>
                  <a:pt x="52388" y="163703"/>
                </a:cubicBezTo>
                <a:cubicBezTo>
                  <a:pt x="52388" y="161036"/>
                  <a:pt x="54207" y="158750"/>
                  <a:pt x="56753" y="158750"/>
                </a:cubicBezTo>
                <a:close/>
                <a:moveTo>
                  <a:pt x="83700" y="130175"/>
                </a:moveTo>
                <a:lnTo>
                  <a:pt x="149302" y="130175"/>
                </a:lnTo>
                <a:cubicBezTo>
                  <a:pt x="151825" y="130175"/>
                  <a:pt x="153627" y="132007"/>
                  <a:pt x="153627" y="134571"/>
                </a:cubicBezTo>
                <a:cubicBezTo>
                  <a:pt x="153627" y="137136"/>
                  <a:pt x="151825" y="139334"/>
                  <a:pt x="149302" y="139334"/>
                </a:cubicBezTo>
                <a:lnTo>
                  <a:pt x="83700" y="139334"/>
                </a:lnTo>
                <a:cubicBezTo>
                  <a:pt x="81537" y="139334"/>
                  <a:pt x="79375" y="137136"/>
                  <a:pt x="79375" y="134571"/>
                </a:cubicBezTo>
                <a:cubicBezTo>
                  <a:pt x="79375" y="132007"/>
                  <a:pt x="81537" y="130175"/>
                  <a:pt x="83700" y="130175"/>
                </a:cubicBezTo>
                <a:close/>
                <a:moveTo>
                  <a:pt x="56818" y="130175"/>
                </a:moveTo>
                <a:lnTo>
                  <a:pt x="63094" y="130175"/>
                </a:lnTo>
                <a:cubicBezTo>
                  <a:pt x="65678" y="130175"/>
                  <a:pt x="67894" y="132007"/>
                  <a:pt x="67894" y="134571"/>
                </a:cubicBezTo>
                <a:cubicBezTo>
                  <a:pt x="67894" y="137136"/>
                  <a:pt x="65678" y="139334"/>
                  <a:pt x="63094" y="139334"/>
                </a:cubicBezTo>
                <a:lnTo>
                  <a:pt x="56818" y="139334"/>
                </a:lnTo>
                <a:cubicBezTo>
                  <a:pt x="54234" y="139334"/>
                  <a:pt x="52388" y="137136"/>
                  <a:pt x="52388" y="134571"/>
                </a:cubicBezTo>
                <a:cubicBezTo>
                  <a:pt x="52388" y="132007"/>
                  <a:pt x="54234" y="130175"/>
                  <a:pt x="56818" y="130175"/>
                </a:cubicBezTo>
                <a:close/>
                <a:moveTo>
                  <a:pt x="83676" y="100012"/>
                </a:moveTo>
                <a:lnTo>
                  <a:pt x="140673" y="100012"/>
                </a:lnTo>
                <a:cubicBezTo>
                  <a:pt x="143182" y="100012"/>
                  <a:pt x="145691" y="102210"/>
                  <a:pt x="145691" y="104775"/>
                </a:cubicBezTo>
                <a:cubicBezTo>
                  <a:pt x="145691" y="106606"/>
                  <a:pt x="143182" y="109171"/>
                  <a:pt x="140673" y="109171"/>
                </a:cubicBezTo>
                <a:lnTo>
                  <a:pt x="83676" y="109171"/>
                </a:lnTo>
                <a:cubicBezTo>
                  <a:pt x="81526" y="109171"/>
                  <a:pt x="79375" y="106606"/>
                  <a:pt x="79375" y="104775"/>
                </a:cubicBezTo>
                <a:cubicBezTo>
                  <a:pt x="79375" y="102210"/>
                  <a:pt x="81526" y="100012"/>
                  <a:pt x="83676" y="100012"/>
                </a:cubicBezTo>
                <a:close/>
                <a:moveTo>
                  <a:pt x="56818" y="100012"/>
                </a:moveTo>
                <a:lnTo>
                  <a:pt x="63094" y="100012"/>
                </a:lnTo>
                <a:cubicBezTo>
                  <a:pt x="65678" y="100012"/>
                  <a:pt x="67894" y="102210"/>
                  <a:pt x="67894" y="104775"/>
                </a:cubicBezTo>
                <a:cubicBezTo>
                  <a:pt x="67894" y="106606"/>
                  <a:pt x="65678" y="109171"/>
                  <a:pt x="63094" y="109171"/>
                </a:cubicBezTo>
                <a:lnTo>
                  <a:pt x="56818" y="109171"/>
                </a:lnTo>
                <a:cubicBezTo>
                  <a:pt x="54234" y="109171"/>
                  <a:pt x="52388" y="106606"/>
                  <a:pt x="52388" y="104775"/>
                </a:cubicBezTo>
                <a:cubicBezTo>
                  <a:pt x="52388" y="102210"/>
                  <a:pt x="54234" y="100012"/>
                  <a:pt x="56818" y="100012"/>
                </a:cubicBezTo>
                <a:close/>
                <a:moveTo>
                  <a:pt x="227447" y="91250"/>
                </a:moveTo>
                <a:cubicBezTo>
                  <a:pt x="219894" y="91250"/>
                  <a:pt x="213780" y="97775"/>
                  <a:pt x="213780" y="105750"/>
                </a:cubicBezTo>
                <a:cubicBezTo>
                  <a:pt x="213780" y="113000"/>
                  <a:pt x="219894" y="119525"/>
                  <a:pt x="227447" y="119525"/>
                </a:cubicBezTo>
                <a:cubicBezTo>
                  <a:pt x="235360" y="119525"/>
                  <a:pt x="241474" y="113000"/>
                  <a:pt x="241474" y="105750"/>
                </a:cubicBezTo>
                <a:cubicBezTo>
                  <a:pt x="241474" y="97775"/>
                  <a:pt x="235360" y="91250"/>
                  <a:pt x="227447" y="91250"/>
                </a:cubicBezTo>
                <a:close/>
                <a:moveTo>
                  <a:pt x="227447" y="82550"/>
                </a:moveTo>
                <a:cubicBezTo>
                  <a:pt x="240035" y="82550"/>
                  <a:pt x="250466" y="93062"/>
                  <a:pt x="250466" y="105750"/>
                </a:cubicBezTo>
                <a:cubicBezTo>
                  <a:pt x="250466" y="118437"/>
                  <a:pt x="240035" y="128225"/>
                  <a:pt x="227447" y="128225"/>
                </a:cubicBezTo>
                <a:cubicBezTo>
                  <a:pt x="215219" y="128225"/>
                  <a:pt x="204788" y="118437"/>
                  <a:pt x="204788" y="105750"/>
                </a:cubicBezTo>
                <a:cubicBezTo>
                  <a:pt x="204788" y="93062"/>
                  <a:pt x="215219" y="82550"/>
                  <a:pt x="227447" y="82550"/>
                </a:cubicBezTo>
                <a:close/>
                <a:moveTo>
                  <a:pt x="114198" y="71437"/>
                </a:moveTo>
                <a:lnTo>
                  <a:pt x="149328" y="71437"/>
                </a:lnTo>
                <a:cubicBezTo>
                  <a:pt x="151837" y="71437"/>
                  <a:pt x="153629" y="73635"/>
                  <a:pt x="153629" y="75833"/>
                </a:cubicBezTo>
                <a:cubicBezTo>
                  <a:pt x="153629" y="78398"/>
                  <a:pt x="151837" y="80596"/>
                  <a:pt x="149328" y="80596"/>
                </a:cubicBezTo>
                <a:lnTo>
                  <a:pt x="114198" y="80596"/>
                </a:lnTo>
                <a:cubicBezTo>
                  <a:pt x="111689" y="80596"/>
                  <a:pt x="109538" y="78398"/>
                  <a:pt x="109538" y="75833"/>
                </a:cubicBezTo>
                <a:cubicBezTo>
                  <a:pt x="109538" y="73635"/>
                  <a:pt x="111689" y="71437"/>
                  <a:pt x="114198" y="71437"/>
                </a:cubicBezTo>
                <a:close/>
                <a:moveTo>
                  <a:pt x="56738" y="71437"/>
                </a:moveTo>
                <a:lnTo>
                  <a:pt x="93350" y="71437"/>
                </a:lnTo>
                <a:cubicBezTo>
                  <a:pt x="96250" y="71437"/>
                  <a:pt x="98062" y="73635"/>
                  <a:pt x="98062" y="75833"/>
                </a:cubicBezTo>
                <a:cubicBezTo>
                  <a:pt x="98062" y="78398"/>
                  <a:pt x="96250" y="80596"/>
                  <a:pt x="93350" y="80596"/>
                </a:cubicBezTo>
                <a:lnTo>
                  <a:pt x="56738" y="80596"/>
                </a:lnTo>
                <a:cubicBezTo>
                  <a:pt x="54200" y="80596"/>
                  <a:pt x="52388" y="78398"/>
                  <a:pt x="52388" y="75833"/>
                </a:cubicBezTo>
                <a:cubicBezTo>
                  <a:pt x="52388" y="73635"/>
                  <a:pt x="54200" y="71437"/>
                  <a:pt x="56738" y="71437"/>
                </a:cubicBezTo>
                <a:close/>
                <a:moveTo>
                  <a:pt x="222664" y="50603"/>
                </a:moveTo>
                <a:lnTo>
                  <a:pt x="220146" y="67823"/>
                </a:lnTo>
                <a:cubicBezTo>
                  <a:pt x="219786" y="69258"/>
                  <a:pt x="218347" y="70693"/>
                  <a:pt x="216908" y="71052"/>
                </a:cubicBezTo>
                <a:cubicBezTo>
                  <a:pt x="215109" y="71411"/>
                  <a:pt x="214029" y="72128"/>
                  <a:pt x="212231" y="72846"/>
                </a:cubicBezTo>
                <a:cubicBezTo>
                  <a:pt x="210791" y="73922"/>
                  <a:pt x="208993" y="73922"/>
                  <a:pt x="207913" y="72487"/>
                </a:cubicBezTo>
                <a:lnTo>
                  <a:pt x="193882" y="62800"/>
                </a:lnTo>
                <a:cubicBezTo>
                  <a:pt x="190644" y="65312"/>
                  <a:pt x="188125" y="67823"/>
                  <a:pt x="185967" y="71052"/>
                </a:cubicBezTo>
                <a:lnTo>
                  <a:pt x="196040" y="84326"/>
                </a:lnTo>
                <a:cubicBezTo>
                  <a:pt x="196760" y="86120"/>
                  <a:pt x="196760" y="87555"/>
                  <a:pt x="196040" y="89349"/>
                </a:cubicBezTo>
                <a:cubicBezTo>
                  <a:pt x="195680" y="90425"/>
                  <a:pt x="194961" y="92219"/>
                  <a:pt x="194241" y="93654"/>
                </a:cubicBezTo>
                <a:cubicBezTo>
                  <a:pt x="193882" y="94730"/>
                  <a:pt x="192443" y="96524"/>
                  <a:pt x="190644" y="96524"/>
                </a:cubicBezTo>
                <a:lnTo>
                  <a:pt x="174094" y="99035"/>
                </a:lnTo>
                <a:cubicBezTo>
                  <a:pt x="173734" y="100829"/>
                  <a:pt x="173734" y="102981"/>
                  <a:pt x="173734" y="105134"/>
                </a:cubicBezTo>
                <a:cubicBezTo>
                  <a:pt x="173734" y="106569"/>
                  <a:pt x="173734" y="108721"/>
                  <a:pt x="174094" y="110874"/>
                </a:cubicBezTo>
                <a:lnTo>
                  <a:pt x="190644" y="113026"/>
                </a:lnTo>
                <a:cubicBezTo>
                  <a:pt x="192443" y="113744"/>
                  <a:pt x="193882" y="114820"/>
                  <a:pt x="194241" y="116255"/>
                </a:cubicBezTo>
                <a:cubicBezTo>
                  <a:pt x="194961" y="117690"/>
                  <a:pt x="195680" y="119125"/>
                  <a:pt x="196040" y="120919"/>
                </a:cubicBezTo>
                <a:cubicBezTo>
                  <a:pt x="196760" y="122354"/>
                  <a:pt x="196760" y="123789"/>
                  <a:pt x="196040" y="125224"/>
                </a:cubicBezTo>
                <a:lnTo>
                  <a:pt x="185967" y="139216"/>
                </a:lnTo>
                <a:cubicBezTo>
                  <a:pt x="188125" y="142086"/>
                  <a:pt x="190644" y="144956"/>
                  <a:pt x="193882" y="147108"/>
                </a:cubicBezTo>
                <a:lnTo>
                  <a:pt x="207913" y="137063"/>
                </a:lnTo>
                <a:cubicBezTo>
                  <a:pt x="208993" y="135987"/>
                  <a:pt x="210791" y="135987"/>
                  <a:pt x="212231" y="136705"/>
                </a:cubicBezTo>
                <a:cubicBezTo>
                  <a:pt x="214029" y="137422"/>
                  <a:pt x="215109" y="138498"/>
                  <a:pt x="216908" y="138857"/>
                </a:cubicBezTo>
                <a:cubicBezTo>
                  <a:pt x="218347" y="139216"/>
                  <a:pt x="219786" y="140651"/>
                  <a:pt x="220146" y="142445"/>
                </a:cubicBezTo>
                <a:lnTo>
                  <a:pt x="222664" y="158947"/>
                </a:lnTo>
                <a:cubicBezTo>
                  <a:pt x="226262" y="159306"/>
                  <a:pt x="230219" y="159306"/>
                  <a:pt x="233817" y="158947"/>
                </a:cubicBezTo>
                <a:lnTo>
                  <a:pt x="236695" y="142445"/>
                </a:lnTo>
                <a:cubicBezTo>
                  <a:pt x="236695" y="140651"/>
                  <a:pt x="238134" y="139216"/>
                  <a:pt x="239573" y="138857"/>
                </a:cubicBezTo>
                <a:cubicBezTo>
                  <a:pt x="241372" y="138498"/>
                  <a:pt x="242811" y="137422"/>
                  <a:pt x="243891" y="136705"/>
                </a:cubicBezTo>
                <a:cubicBezTo>
                  <a:pt x="245689" y="135987"/>
                  <a:pt x="247488" y="135987"/>
                  <a:pt x="248927" y="137422"/>
                </a:cubicBezTo>
                <a:lnTo>
                  <a:pt x="262959" y="147108"/>
                </a:lnTo>
                <a:cubicBezTo>
                  <a:pt x="265477" y="144956"/>
                  <a:pt x="267995" y="142086"/>
                  <a:pt x="270514" y="139216"/>
                </a:cubicBezTo>
                <a:lnTo>
                  <a:pt x="260800" y="125224"/>
                </a:lnTo>
                <a:cubicBezTo>
                  <a:pt x="259361" y="123789"/>
                  <a:pt x="259361" y="122354"/>
                  <a:pt x="260440" y="120919"/>
                </a:cubicBezTo>
                <a:cubicBezTo>
                  <a:pt x="261160" y="119125"/>
                  <a:pt x="261520" y="117690"/>
                  <a:pt x="261879" y="116255"/>
                </a:cubicBezTo>
                <a:cubicBezTo>
                  <a:pt x="262959" y="114820"/>
                  <a:pt x="264038" y="113744"/>
                  <a:pt x="265477" y="113026"/>
                </a:cubicBezTo>
                <a:lnTo>
                  <a:pt x="282386" y="110874"/>
                </a:lnTo>
                <a:cubicBezTo>
                  <a:pt x="282746" y="108721"/>
                  <a:pt x="282746" y="106569"/>
                  <a:pt x="282746" y="105134"/>
                </a:cubicBezTo>
                <a:cubicBezTo>
                  <a:pt x="282746" y="102981"/>
                  <a:pt x="282746" y="100829"/>
                  <a:pt x="282386" y="99035"/>
                </a:cubicBezTo>
                <a:lnTo>
                  <a:pt x="265477" y="96524"/>
                </a:lnTo>
                <a:cubicBezTo>
                  <a:pt x="264038" y="96524"/>
                  <a:pt x="262959" y="94730"/>
                  <a:pt x="261879" y="93654"/>
                </a:cubicBezTo>
                <a:cubicBezTo>
                  <a:pt x="261520" y="92219"/>
                  <a:pt x="261160" y="90425"/>
                  <a:pt x="260440" y="88631"/>
                </a:cubicBezTo>
                <a:cubicBezTo>
                  <a:pt x="259361" y="87555"/>
                  <a:pt x="260080" y="86120"/>
                  <a:pt x="260800" y="84326"/>
                </a:cubicBezTo>
                <a:lnTo>
                  <a:pt x="270514" y="71052"/>
                </a:lnTo>
                <a:cubicBezTo>
                  <a:pt x="267995" y="67823"/>
                  <a:pt x="265477" y="65312"/>
                  <a:pt x="262959" y="62800"/>
                </a:cubicBezTo>
                <a:lnTo>
                  <a:pt x="248927" y="72487"/>
                </a:lnTo>
                <a:cubicBezTo>
                  <a:pt x="247488" y="73922"/>
                  <a:pt x="245689" y="73922"/>
                  <a:pt x="243891" y="72846"/>
                </a:cubicBezTo>
                <a:cubicBezTo>
                  <a:pt x="242811" y="72128"/>
                  <a:pt x="241372" y="71411"/>
                  <a:pt x="239573" y="71052"/>
                </a:cubicBezTo>
                <a:cubicBezTo>
                  <a:pt x="238134" y="70693"/>
                  <a:pt x="236695" y="69258"/>
                  <a:pt x="236695" y="67823"/>
                </a:cubicBezTo>
                <a:lnTo>
                  <a:pt x="233817" y="50603"/>
                </a:lnTo>
                <a:cubicBezTo>
                  <a:pt x="230219" y="50603"/>
                  <a:pt x="226262" y="50603"/>
                  <a:pt x="222664" y="50603"/>
                </a:cubicBezTo>
                <a:close/>
                <a:moveTo>
                  <a:pt x="217987" y="42351"/>
                </a:moveTo>
                <a:cubicBezTo>
                  <a:pt x="224823" y="41275"/>
                  <a:pt x="232018" y="41275"/>
                  <a:pt x="238494" y="42351"/>
                </a:cubicBezTo>
                <a:cubicBezTo>
                  <a:pt x="240293" y="43069"/>
                  <a:pt x="241732" y="44145"/>
                  <a:pt x="242092" y="46298"/>
                </a:cubicBezTo>
                <a:lnTo>
                  <a:pt x="244970" y="63518"/>
                </a:lnTo>
                <a:cubicBezTo>
                  <a:pt x="245330" y="63518"/>
                  <a:pt x="245330" y="63877"/>
                  <a:pt x="245689" y="63877"/>
                </a:cubicBezTo>
                <a:lnTo>
                  <a:pt x="260080" y="53473"/>
                </a:lnTo>
                <a:cubicBezTo>
                  <a:pt x="261520" y="52396"/>
                  <a:pt x="263678" y="52396"/>
                  <a:pt x="265117" y="53473"/>
                </a:cubicBezTo>
                <a:cubicBezTo>
                  <a:pt x="270874" y="57419"/>
                  <a:pt x="275910" y="62442"/>
                  <a:pt x="279508" y="68182"/>
                </a:cubicBezTo>
                <a:cubicBezTo>
                  <a:pt x="280587" y="69617"/>
                  <a:pt x="280587" y="71769"/>
                  <a:pt x="279508" y="73204"/>
                </a:cubicBezTo>
                <a:lnTo>
                  <a:pt x="269435" y="87555"/>
                </a:lnTo>
                <a:cubicBezTo>
                  <a:pt x="269435" y="87555"/>
                  <a:pt x="269794" y="87913"/>
                  <a:pt x="269794" y="88272"/>
                </a:cubicBezTo>
                <a:lnTo>
                  <a:pt x="286704" y="90784"/>
                </a:lnTo>
                <a:cubicBezTo>
                  <a:pt x="288862" y="91142"/>
                  <a:pt x="290301" y="92936"/>
                  <a:pt x="291021" y="94371"/>
                </a:cubicBezTo>
                <a:cubicBezTo>
                  <a:pt x="291381" y="98317"/>
                  <a:pt x="291740" y="101546"/>
                  <a:pt x="291740" y="105134"/>
                </a:cubicBezTo>
                <a:cubicBezTo>
                  <a:pt x="291740" y="108363"/>
                  <a:pt x="291381" y="111950"/>
                  <a:pt x="291021" y="115179"/>
                </a:cubicBezTo>
                <a:cubicBezTo>
                  <a:pt x="290301" y="117332"/>
                  <a:pt x="288862" y="118408"/>
                  <a:pt x="286704" y="118767"/>
                </a:cubicBezTo>
                <a:lnTo>
                  <a:pt x="269794" y="121637"/>
                </a:lnTo>
                <a:cubicBezTo>
                  <a:pt x="269794" y="121637"/>
                  <a:pt x="269435" y="121995"/>
                  <a:pt x="269435" y="122354"/>
                </a:cubicBezTo>
                <a:lnTo>
                  <a:pt x="279508" y="136705"/>
                </a:lnTo>
                <a:cubicBezTo>
                  <a:pt x="280587" y="137781"/>
                  <a:pt x="280587" y="139933"/>
                  <a:pt x="279508" y="142086"/>
                </a:cubicBezTo>
                <a:cubicBezTo>
                  <a:pt x="275910" y="147108"/>
                  <a:pt x="270874" y="152131"/>
                  <a:pt x="265117" y="156077"/>
                </a:cubicBezTo>
                <a:cubicBezTo>
                  <a:pt x="263678" y="157512"/>
                  <a:pt x="261520" y="157512"/>
                  <a:pt x="260080" y="156077"/>
                </a:cubicBezTo>
                <a:lnTo>
                  <a:pt x="245689" y="146032"/>
                </a:lnTo>
                <a:cubicBezTo>
                  <a:pt x="245330" y="146032"/>
                  <a:pt x="245330" y="146032"/>
                  <a:pt x="244970" y="146032"/>
                </a:cubicBezTo>
                <a:lnTo>
                  <a:pt x="242092" y="163611"/>
                </a:lnTo>
                <a:cubicBezTo>
                  <a:pt x="241732" y="165405"/>
                  <a:pt x="240293" y="166840"/>
                  <a:pt x="238494" y="167558"/>
                </a:cubicBezTo>
                <a:cubicBezTo>
                  <a:pt x="235256" y="167916"/>
                  <a:pt x="231299" y="167916"/>
                  <a:pt x="228061" y="167916"/>
                </a:cubicBezTo>
                <a:cubicBezTo>
                  <a:pt x="224823" y="167916"/>
                  <a:pt x="221585" y="167916"/>
                  <a:pt x="217987" y="167558"/>
                </a:cubicBezTo>
                <a:cubicBezTo>
                  <a:pt x="215828" y="166840"/>
                  <a:pt x="214749" y="165405"/>
                  <a:pt x="214389" y="163611"/>
                </a:cubicBezTo>
                <a:lnTo>
                  <a:pt x="211511" y="146032"/>
                </a:lnTo>
                <a:cubicBezTo>
                  <a:pt x="211151" y="146032"/>
                  <a:pt x="211151" y="146032"/>
                  <a:pt x="210791" y="146032"/>
                </a:cubicBezTo>
                <a:lnTo>
                  <a:pt x="196400" y="156077"/>
                </a:lnTo>
                <a:cubicBezTo>
                  <a:pt x="194961" y="157512"/>
                  <a:pt x="192802" y="157512"/>
                  <a:pt x="191723" y="156077"/>
                </a:cubicBezTo>
                <a:cubicBezTo>
                  <a:pt x="185967" y="152131"/>
                  <a:pt x="180930" y="147108"/>
                  <a:pt x="176972" y="142086"/>
                </a:cubicBezTo>
                <a:cubicBezTo>
                  <a:pt x="175533" y="139933"/>
                  <a:pt x="175533" y="137781"/>
                  <a:pt x="176972" y="136705"/>
                </a:cubicBezTo>
                <a:lnTo>
                  <a:pt x="187046" y="122354"/>
                </a:lnTo>
                <a:cubicBezTo>
                  <a:pt x="187046" y="121995"/>
                  <a:pt x="187046" y="121637"/>
                  <a:pt x="186686" y="121637"/>
                </a:cubicBezTo>
                <a:lnTo>
                  <a:pt x="169417" y="118767"/>
                </a:lnTo>
                <a:cubicBezTo>
                  <a:pt x="167618" y="118408"/>
                  <a:pt x="165819" y="117332"/>
                  <a:pt x="165819" y="115179"/>
                </a:cubicBezTo>
                <a:cubicBezTo>
                  <a:pt x="165100" y="111950"/>
                  <a:pt x="165100" y="108363"/>
                  <a:pt x="165100" y="105134"/>
                </a:cubicBezTo>
                <a:cubicBezTo>
                  <a:pt x="165100" y="101546"/>
                  <a:pt x="165100" y="98317"/>
                  <a:pt x="165819" y="94371"/>
                </a:cubicBezTo>
                <a:cubicBezTo>
                  <a:pt x="165819" y="92936"/>
                  <a:pt x="167618" y="91142"/>
                  <a:pt x="169417" y="90784"/>
                </a:cubicBezTo>
                <a:lnTo>
                  <a:pt x="186686" y="88272"/>
                </a:lnTo>
                <a:cubicBezTo>
                  <a:pt x="187046" y="87913"/>
                  <a:pt x="187046" y="87555"/>
                  <a:pt x="187046" y="87555"/>
                </a:cubicBezTo>
                <a:lnTo>
                  <a:pt x="176972" y="73204"/>
                </a:lnTo>
                <a:cubicBezTo>
                  <a:pt x="175533" y="71769"/>
                  <a:pt x="175533" y="69617"/>
                  <a:pt x="176972" y="68182"/>
                </a:cubicBezTo>
                <a:cubicBezTo>
                  <a:pt x="180930" y="62442"/>
                  <a:pt x="185967" y="57419"/>
                  <a:pt x="191723" y="53473"/>
                </a:cubicBezTo>
                <a:cubicBezTo>
                  <a:pt x="192802" y="52396"/>
                  <a:pt x="194961" y="52396"/>
                  <a:pt x="196400" y="53473"/>
                </a:cubicBezTo>
                <a:lnTo>
                  <a:pt x="210791" y="63877"/>
                </a:lnTo>
                <a:cubicBezTo>
                  <a:pt x="211151" y="63877"/>
                  <a:pt x="211151" y="63518"/>
                  <a:pt x="211511" y="63518"/>
                </a:cubicBezTo>
                <a:lnTo>
                  <a:pt x="214389" y="46298"/>
                </a:lnTo>
                <a:cubicBezTo>
                  <a:pt x="214749" y="44145"/>
                  <a:pt x="215828" y="43069"/>
                  <a:pt x="217987" y="42351"/>
                </a:cubicBezTo>
                <a:close/>
                <a:moveTo>
                  <a:pt x="142543" y="41275"/>
                </a:moveTo>
                <a:lnTo>
                  <a:pt x="165063" y="41275"/>
                </a:lnTo>
                <a:cubicBezTo>
                  <a:pt x="167278" y="41275"/>
                  <a:pt x="169494" y="43473"/>
                  <a:pt x="169494" y="45671"/>
                </a:cubicBezTo>
                <a:cubicBezTo>
                  <a:pt x="169494" y="48236"/>
                  <a:pt x="167278" y="50434"/>
                  <a:pt x="165063" y="50434"/>
                </a:cubicBezTo>
                <a:lnTo>
                  <a:pt x="142543" y="50434"/>
                </a:lnTo>
                <a:cubicBezTo>
                  <a:pt x="139959" y="50434"/>
                  <a:pt x="138113" y="48236"/>
                  <a:pt x="138113" y="45671"/>
                </a:cubicBezTo>
                <a:cubicBezTo>
                  <a:pt x="138113" y="43473"/>
                  <a:pt x="139959" y="41275"/>
                  <a:pt x="142543" y="41275"/>
                </a:cubicBezTo>
                <a:close/>
                <a:moveTo>
                  <a:pt x="83624" y="41275"/>
                </a:moveTo>
                <a:lnTo>
                  <a:pt x="120809" y="41275"/>
                </a:lnTo>
                <a:cubicBezTo>
                  <a:pt x="123288" y="41275"/>
                  <a:pt x="125059" y="43473"/>
                  <a:pt x="125059" y="45671"/>
                </a:cubicBezTo>
                <a:cubicBezTo>
                  <a:pt x="125059" y="48236"/>
                  <a:pt x="123288" y="50434"/>
                  <a:pt x="120809" y="50434"/>
                </a:cubicBezTo>
                <a:lnTo>
                  <a:pt x="83624" y="50434"/>
                </a:lnTo>
                <a:cubicBezTo>
                  <a:pt x="81500" y="50434"/>
                  <a:pt x="79375" y="48236"/>
                  <a:pt x="79375" y="45671"/>
                </a:cubicBezTo>
                <a:cubicBezTo>
                  <a:pt x="79375" y="43473"/>
                  <a:pt x="81500" y="41275"/>
                  <a:pt x="83624" y="41275"/>
                </a:cubicBezTo>
                <a:close/>
                <a:moveTo>
                  <a:pt x="56818" y="41275"/>
                </a:moveTo>
                <a:lnTo>
                  <a:pt x="63094" y="41275"/>
                </a:lnTo>
                <a:cubicBezTo>
                  <a:pt x="65678" y="41275"/>
                  <a:pt x="67894" y="43473"/>
                  <a:pt x="67894" y="45671"/>
                </a:cubicBezTo>
                <a:cubicBezTo>
                  <a:pt x="67894" y="48236"/>
                  <a:pt x="65678" y="50434"/>
                  <a:pt x="63094" y="50434"/>
                </a:cubicBezTo>
                <a:lnTo>
                  <a:pt x="56818" y="50434"/>
                </a:lnTo>
                <a:cubicBezTo>
                  <a:pt x="54234" y="50434"/>
                  <a:pt x="52388" y="48236"/>
                  <a:pt x="52388" y="45671"/>
                </a:cubicBezTo>
                <a:cubicBezTo>
                  <a:pt x="52388" y="43473"/>
                  <a:pt x="54234" y="41275"/>
                  <a:pt x="56818" y="41275"/>
                </a:cubicBezTo>
                <a:close/>
                <a:moveTo>
                  <a:pt x="45326" y="0"/>
                </a:moveTo>
                <a:lnTo>
                  <a:pt x="245695" y="0"/>
                </a:lnTo>
                <a:cubicBezTo>
                  <a:pt x="257926" y="0"/>
                  <a:pt x="267998" y="9713"/>
                  <a:pt x="267998" y="21943"/>
                </a:cubicBezTo>
                <a:lnTo>
                  <a:pt x="267998" y="39210"/>
                </a:lnTo>
                <a:cubicBezTo>
                  <a:pt x="267998" y="41729"/>
                  <a:pt x="266200" y="43887"/>
                  <a:pt x="263682" y="43887"/>
                </a:cubicBezTo>
                <a:cubicBezTo>
                  <a:pt x="261164" y="43887"/>
                  <a:pt x="259365" y="41729"/>
                  <a:pt x="259365" y="39210"/>
                </a:cubicBezTo>
                <a:lnTo>
                  <a:pt x="259365" y="21943"/>
                </a:lnTo>
                <a:cubicBezTo>
                  <a:pt x="259365" y="14389"/>
                  <a:pt x="253609" y="8274"/>
                  <a:pt x="245695" y="8274"/>
                </a:cubicBezTo>
                <a:lnTo>
                  <a:pt x="45326" y="8274"/>
                </a:lnTo>
                <a:cubicBezTo>
                  <a:pt x="38131" y="8274"/>
                  <a:pt x="32016" y="14389"/>
                  <a:pt x="32016" y="21943"/>
                </a:cubicBezTo>
                <a:lnTo>
                  <a:pt x="32016" y="200729"/>
                </a:lnTo>
                <a:lnTo>
                  <a:pt x="259365" y="200729"/>
                </a:lnTo>
                <a:lnTo>
                  <a:pt x="259365" y="169073"/>
                </a:lnTo>
                <a:cubicBezTo>
                  <a:pt x="259365" y="166914"/>
                  <a:pt x="261164" y="164756"/>
                  <a:pt x="263682" y="164756"/>
                </a:cubicBezTo>
                <a:cubicBezTo>
                  <a:pt x="266200" y="164756"/>
                  <a:pt x="267998" y="166914"/>
                  <a:pt x="267998" y="169073"/>
                </a:cubicBezTo>
                <a:lnTo>
                  <a:pt x="267998" y="203967"/>
                </a:lnTo>
                <a:lnTo>
                  <a:pt x="291021" y="249652"/>
                </a:lnTo>
                <a:cubicBezTo>
                  <a:pt x="291741" y="250731"/>
                  <a:pt x="291741" y="251091"/>
                  <a:pt x="291741" y="251810"/>
                </a:cubicBezTo>
                <a:lnTo>
                  <a:pt x="291741" y="269797"/>
                </a:lnTo>
                <a:cubicBezTo>
                  <a:pt x="291741" y="282028"/>
                  <a:pt x="282028" y="291740"/>
                  <a:pt x="269797" y="291740"/>
                </a:cubicBezTo>
                <a:lnTo>
                  <a:pt x="21943" y="291740"/>
                </a:lnTo>
                <a:cubicBezTo>
                  <a:pt x="9712" y="291740"/>
                  <a:pt x="0" y="282028"/>
                  <a:pt x="0" y="269797"/>
                </a:cubicBezTo>
                <a:lnTo>
                  <a:pt x="0" y="251810"/>
                </a:lnTo>
                <a:cubicBezTo>
                  <a:pt x="0" y="251091"/>
                  <a:pt x="0" y="250731"/>
                  <a:pt x="359" y="249652"/>
                </a:cubicBezTo>
                <a:lnTo>
                  <a:pt x="23382" y="203967"/>
                </a:lnTo>
                <a:lnTo>
                  <a:pt x="23382" y="21943"/>
                </a:lnTo>
                <a:cubicBezTo>
                  <a:pt x="23382" y="9713"/>
                  <a:pt x="33095" y="0"/>
                  <a:pt x="4532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2E63FEFB-0F5F-1542-95AC-E9BA961C6032}"/>
              </a:ext>
            </a:extLst>
          </p:cNvPr>
          <p:cNvSpPr/>
          <p:nvPr/>
        </p:nvSpPr>
        <p:spPr>
          <a:xfrm>
            <a:off x="15605309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Freeform 925">
            <a:extLst>
              <a:ext uri="{FF2B5EF4-FFF2-40B4-BE49-F238E27FC236}">
                <a16:creationId xmlns:a16="http://schemas.microsoft.com/office/drawing/2014/main" id="{A64A6A33-3B45-DD49-88CF-AE4C32434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81016" y="3277531"/>
            <a:ext cx="972882" cy="972878"/>
          </a:xfrm>
          <a:custGeom>
            <a:avLst/>
            <a:gdLst>
              <a:gd name="T0" fmla="*/ 1656971 w 296468"/>
              <a:gd name="T1" fmla="*/ 1471686 h 296502"/>
              <a:gd name="T2" fmla="*/ 1472144 w 296468"/>
              <a:gd name="T3" fmla="*/ 1654282 h 296502"/>
              <a:gd name="T4" fmla="*/ 1539548 w 296468"/>
              <a:gd name="T5" fmla="*/ 1721678 h 296502"/>
              <a:gd name="T6" fmla="*/ 1602610 w 296468"/>
              <a:gd name="T7" fmla="*/ 1721678 h 296502"/>
              <a:gd name="T8" fmla="*/ 1722204 w 296468"/>
              <a:gd name="T9" fmla="*/ 1602115 h 296502"/>
              <a:gd name="T10" fmla="*/ 1733081 w 296468"/>
              <a:gd name="T11" fmla="*/ 1569502 h 296502"/>
              <a:gd name="T12" fmla="*/ 1722204 w 296468"/>
              <a:gd name="T13" fmla="*/ 1536897 h 296502"/>
              <a:gd name="T14" fmla="*/ 1402557 w 296468"/>
              <a:gd name="T15" fmla="*/ 1219520 h 296502"/>
              <a:gd name="T16" fmla="*/ 1217723 w 296468"/>
              <a:gd name="T17" fmla="*/ 1402125 h 296502"/>
              <a:gd name="T18" fmla="*/ 1433000 w 296468"/>
              <a:gd name="T19" fmla="*/ 1617336 h 296502"/>
              <a:gd name="T20" fmla="*/ 1617838 w 296468"/>
              <a:gd name="T21" fmla="*/ 1434736 h 296502"/>
              <a:gd name="T22" fmla="*/ 677982 w 296468"/>
              <a:gd name="T23" fmla="*/ 401816 h 296502"/>
              <a:gd name="T24" fmla="*/ 706507 w 296468"/>
              <a:gd name="T25" fmla="*/ 428134 h 296502"/>
              <a:gd name="T26" fmla="*/ 677982 w 296468"/>
              <a:gd name="T27" fmla="*/ 456631 h 296502"/>
              <a:gd name="T28" fmla="*/ 445337 w 296468"/>
              <a:gd name="T29" fmla="*/ 689041 h 296502"/>
              <a:gd name="T30" fmla="*/ 419008 w 296468"/>
              <a:gd name="T31" fmla="*/ 715350 h 296502"/>
              <a:gd name="T32" fmla="*/ 392664 w 296468"/>
              <a:gd name="T33" fmla="*/ 689041 h 296502"/>
              <a:gd name="T34" fmla="*/ 677982 w 296468"/>
              <a:gd name="T35" fmla="*/ 401816 h 296502"/>
              <a:gd name="T36" fmla="*/ 677790 w 296468"/>
              <a:gd name="T37" fmla="*/ 274564 h 296502"/>
              <a:gd name="T38" fmla="*/ 265271 w 296468"/>
              <a:gd name="T39" fmla="*/ 688845 h 296502"/>
              <a:gd name="T40" fmla="*/ 677790 w 296468"/>
              <a:gd name="T41" fmla="*/ 1100941 h 296502"/>
              <a:gd name="T42" fmla="*/ 1092502 w 296468"/>
              <a:gd name="T43" fmla="*/ 688845 h 296502"/>
              <a:gd name="T44" fmla="*/ 677790 w 296468"/>
              <a:gd name="T45" fmla="*/ 274564 h 296502"/>
              <a:gd name="T46" fmla="*/ 677790 w 296468"/>
              <a:gd name="T47" fmla="*/ 220057 h 296502"/>
              <a:gd name="T48" fmla="*/ 1147066 w 296468"/>
              <a:gd name="T49" fmla="*/ 688845 h 296502"/>
              <a:gd name="T50" fmla="*/ 677790 w 296468"/>
              <a:gd name="T51" fmla="*/ 1155451 h 296502"/>
              <a:gd name="T52" fmla="*/ 210707 w 296468"/>
              <a:gd name="T53" fmla="*/ 688845 h 296502"/>
              <a:gd name="T54" fmla="*/ 677790 w 296468"/>
              <a:gd name="T55" fmla="*/ 220057 h 296502"/>
              <a:gd name="T56" fmla="*/ 680622 w 296468"/>
              <a:gd name="T57" fmla="*/ 54348 h 296502"/>
              <a:gd name="T58" fmla="*/ 52205 w 296468"/>
              <a:gd name="T59" fmla="*/ 682581 h 296502"/>
              <a:gd name="T60" fmla="*/ 680622 w 296468"/>
              <a:gd name="T61" fmla="*/ 1310816 h 296502"/>
              <a:gd name="T62" fmla="*/ 1045942 w 296468"/>
              <a:gd name="T63" fmla="*/ 1193434 h 296502"/>
              <a:gd name="T64" fmla="*/ 1061160 w 296468"/>
              <a:gd name="T65" fmla="*/ 1189092 h 296502"/>
              <a:gd name="T66" fmla="*/ 1080728 w 296468"/>
              <a:gd name="T67" fmla="*/ 1197775 h 296502"/>
              <a:gd name="T68" fmla="*/ 1213377 w 296468"/>
              <a:gd name="T69" fmla="*/ 1330384 h 296502"/>
              <a:gd name="T70" fmla="*/ 1328622 w 296468"/>
              <a:gd name="T71" fmla="*/ 1213000 h 296502"/>
              <a:gd name="T72" fmla="*/ 1195980 w 296468"/>
              <a:gd name="T73" fmla="*/ 1082575 h 296502"/>
              <a:gd name="T74" fmla="*/ 1193807 w 296468"/>
              <a:gd name="T75" fmla="*/ 1045614 h 296502"/>
              <a:gd name="T76" fmla="*/ 1311235 w 296468"/>
              <a:gd name="T77" fmla="*/ 682581 h 296502"/>
              <a:gd name="T78" fmla="*/ 680622 w 296468"/>
              <a:gd name="T79" fmla="*/ 54348 h 296502"/>
              <a:gd name="T80" fmla="*/ 680622 w 296468"/>
              <a:gd name="T81" fmla="*/ 0 h 296502"/>
              <a:gd name="T82" fmla="*/ 1365595 w 296468"/>
              <a:gd name="T83" fmla="*/ 682581 h 296502"/>
              <a:gd name="T84" fmla="*/ 1250345 w 296468"/>
              <a:gd name="T85" fmla="*/ 1058655 h 296502"/>
              <a:gd name="T86" fmla="*/ 1367760 w 296468"/>
              <a:gd name="T87" fmla="*/ 1176042 h 296502"/>
              <a:gd name="T88" fmla="*/ 1382981 w 296468"/>
              <a:gd name="T89" fmla="*/ 1160830 h 296502"/>
              <a:gd name="T90" fmla="*/ 1419956 w 296468"/>
              <a:gd name="T91" fmla="*/ 1160830 h 296502"/>
              <a:gd name="T92" fmla="*/ 1759186 w 296468"/>
              <a:gd name="T93" fmla="*/ 1499948 h 296502"/>
              <a:gd name="T94" fmla="*/ 1759186 w 296468"/>
              <a:gd name="T95" fmla="*/ 1639069 h 296502"/>
              <a:gd name="T96" fmla="*/ 1639585 w 296468"/>
              <a:gd name="T97" fmla="*/ 1758627 h 296502"/>
              <a:gd name="T98" fmla="*/ 1569999 w 296468"/>
              <a:gd name="T99" fmla="*/ 1786884 h 296502"/>
              <a:gd name="T100" fmla="*/ 1500415 w 296468"/>
              <a:gd name="T101" fmla="*/ 1758627 h 296502"/>
              <a:gd name="T102" fmla="*/ 1161183 w 296468"/>
              <a:gd name="T103" fmla="*/ 1419517 h 296502"/>
              <a:gd name="T104" fmla="*/ 1152494 w 296468"/>
              <a:gd name="T105" fmla="*/ 1402125 h 296502"/>
              <a:gd name="T106" fmla="*/ 1161183 w 296468"/>
              <a:gd name="T107" fmla="*/ 1382561 h 296502"/>
              <a:gd name="T108" fmla="*/ 1176415 w 296468"/>
              <a:gd name="T109" fmla="*/ 1367347 h 296502"/>
              <a:gd name="T110" fmla="*/ 1058987 w 296468"/>
              <a:gd name="T111" fmla="*/ 1252130 h 296502"/>
              <a:gd name="T112" fmla="*/ 680622 w 296468"/>
              <a:gd name="T113" fmla="*/ 1365162 h 296502"/>
              <a:gd name="T114" fmla="*/ 0 w 296468"/>
              <a:gd name="T115" fmla="*/ 682581 h 296502"/>
              <a:gd name="T116" fmla="*/ 680622 w 296468"/>
              <a:gd name="T117" fmla="*/ 0 h 296502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96468" h="296502">
                <a:moveTo>
                  <a:pt x="274661" y="244200"/>
                </a:moveTo>
                <a:lnTo>
                  <a:pt x="244023" y="274499"/>
                </a:lnTo>
                <a:lnTo>
                  <a:pt x="255197" y="285681"/>
                </a:lnTo>
                <a:cubicBezTo>
                  <a:pt x="257720" y="288206"/>
                  <a:pt x="262766" y="288206"/>
                  <a:pt x="265650" y="285681"/>
                </a:cubicBezTo>
                <a:lnTo>
                  <a:pt x="285474" y="265842"/>
                </a:lnTo>
                <a:cubicBezTo>
                  <a:pt x="286555" y="264399"/>
                  <a:pt x="287276" y="262596"/>
                  <a:pt x="287276" y="260431"/>
                </a:cubicBezTo>
                <a:cubicBezTo>
                  <a:pt x="287276" y="258628"/>
                  <a:pt x="286555" y="256464"/>
                  <a:pt x="285474" y="255021"/>
                </a:cubicBezTo>
                <a:lnTo>
                  <a:pt x="274661" y="244200"/>
                </a:lnTo>
                <a:close/>
                <a:moveTo>
                  <a:pt x="232488" y="202357"/>
                </a:moveTo>
                <a:lnTo>
                  <a:pt x="201850" y="232657"/>
                </a:lnTo>
                <a:lnTo>
                  <a:pt x="237535" y="268367"/>
                </a:lnTo>
                <a:lnTo>
                  <a:pt x="268173" y="238068"/>
                </a:lnTo>
                <a:lnTo>
                  <a:pt x="232488" y="202357"/>
                </a:lnTo>
                <a:close/>
                <a:moveTo>
                  <a:pt x="112382" y="66675"/>
                </a:moveTo>
                <a:cubicBezTo>
                  <a:pt x="114929" y="66675"/>
                  <a:pt x="117111" y="68494"/>
                  <a:pt x="117111" y="71041"/>
                </a:cubicBezTo>
                <a:cubicBezTo>
                  <a:pt x="117111" y="73587"/>
                  <a:pt x="114929" y="75770"/>
                  <a:pt x="112382" y="75770"/>
                </a:cubicBezTo>
                <a:cubicBezTo>
                  <a:pt x="91282" y="75770"/>
                  <a:pt x="73819" y="92869"/>
                  <a:pt x="73819" y="114334"/>
                </a:cubicBezTo>
                <a:cubicBezTo>
                  <a:pt x="73819" y="116880"/>
                  <a:pt x="72000" y="118699"/>
                  <a:pt x="69454" y="118699"/>
                </a:cubicBezTo>
                <a:cubicBezTo>
                  <a:pt x="66907" y="118699"/>
                  <a:pt x="65088" y="116880"/>
                  <a:pt x="65088" y="114334"/>
                </a:cubicBezTo>
                <a:cubicBezTo>
                  <a:pt x="65088" y="88140"/>
                  <a:pt x="86189" y="66675"/>
                  <a:pt x="112382" y="66675"/>
                </a:cubicBezTo>
                <a:close/>
                <a:moveTo>
                  <a:pt x="112351" y="45558"/>
                </a:moveTo>
                <a:cubicBezTo>
                  <a:pt x="74724" y="45558"/>
                  <a:pt x="43970" y="76311"/>
                  <a:pt x="43970" y="114301"/>
                </a:cubicBezTo>
                <a:cubicBezTo>
                  <a:pt x="43970" y="151928"/>
                  <a:pt x="74724" y="182681"/>
                  <a:pt x="112351" y="182681"/>
                </a:cubicBezTo>
                <a:cubicBezTo>
                  <a:pt x="150340" y="182681"/>
                  <a:pt x="181093" y="151928"/>
                  <a:pt x="181093" y="114301"/>
                </a:cubicBezTo>
                <a:cubicBezTo>
                  <a:pt x="181093" y="76311"/>
                  <a:pt x="150340" y="45558"/>
                  <a:pt x="112351" y="45558"/>
                </a:cubicBezTo>
                <a:close/>
                <a:moveTo>
                  <a:pt x="112351" y="36513"/>
                </a:moveTo>
                <a:cubicBezTo>
                  <a:pt x="155405" y="36513"/>
                  <a:pt x="190138" y="71608"/>
                  <a:pt x="190138" y="114301"/>
                </a:cubicBezTo>
                <a:cubicBezTo>
                  <a:pt x="190138" y="156993"/>
                  <a:pt x="155405" y="191726"/>
                  <a:pt x="112351" y="191726"/>
                </a:cubicBezTo>
                <a:cubicBezTo>
                  <a:pt x="69658" y="191726"/>
                  <a:pt x="34925" y="156993"/>
                  <a:pt x="34925" y="114301"/>
                </a:cubicBezTo>
                <a:cubicBezTo>
                  <a:pt x="34925" y="71608"/>
                  <a:pt x="69658" y="36513"/>
                  <a:pt x="112351" y="36513"/>
                </a:cubicBezTo>
                <a:close/>
                <a:moveTo>
                  <a:pt x="112820" y="9018"/>
                </a:moveTo>
                <a:cubicBezTo>
                  <a:pt x="55509" y="9018"/>
                  <a:pt x="8651" y="55910"/>
                  <a:pt x="8651" y="113262"/>
                </a:cubicBezTo>
                <a:cubicBezTo>
                  <a:pt x="8651" y="170615"/>
                  <a:pt x="55509" y="217507"/>
                  <a:pt x="112820" y="217507"/>
                </a:cubicBezTo>
                <a:cubicBezTo>
                  <a:pt x="134807" y="217507"/>
                  <a:pt x="155713" y="211014"/>
                  <a:pt x="173375" y="198029"/>
                </a:cubicBezTo>
                <a:cubicBezTo>
                  <a:pt x="174096" y="197308"/>
                  <a:pt x="175177" y="197308"/>
                  <a:pt x="175898" y="197308"/>
                </a:cubicBezTo>
                <a:cubicBezTo>
                  <a:pt x="176980" y="197308"/>
                  <a:pt x="178421" y="197668"/>
                  <a:pt x="179142" y="198750"/>
                </a:cubicBezTo>
                <a:lnTo>
                  <a:pt x="201130" y="220754"/>
                </a:lnTo>
                <a:lnTo>
                  <a:pt x="220233" y="201275"/>
                </a:lnTo>
                <a:lnTo>
                  <a:pt x="198246" y="179633"/>
                </a:lnTo>
                <a:cubicBezTo>
                  <a:pt x="196804" y="177829"/>
                  <a:pt x="196444" y="175304"/>
                  <a:pt x="197886" y="173501"/>
                </a:cubicBezTo>
                <a:cubicBezTo>
                  <a:pt x="210501" y="155826"/>
                  <a:pt x="217350" y="134905"/>
                  <a:pt x="217350" y="113262"/>
                </a:cubicBezTo>
                <a:cubicBezTo>
                  <a:pt x="217350" y="55910"/>
                  <a:pt x="170492" y="9018"/>
                  <a:pt x="112820" y="9018"/>
                </a:cubicBezTo>
                <a:close/>
                <a:moveTo>
                  <a:pt x="112820" y="0"/>
                </a:moveTo>
                <a:cubicBezTo>
                  <a:pt x="175538" y="0"/>
                  <a:pt x="226361" y="50860"/>
                  <a:pt x="226361" y="113262"/>
                </a:cubicBezTo>
                <a:cubicBezTo>
                  <a:pt x="226361" y="135626"/>
                  <a:pt x="219512" y="156908"/>
                  <a:pt x="207257" y="175665"/>
                </a:cubicBezTo>
                <a:lnTo>
                  <a:pt x="226721" y="195143"/>
                </a:lnTo>
                <a:lnTo>
                  <a:pt x="229244" y="192618"/>
                </a:lnTo>
                <a:cubicBezTo>
                  <a:pt x="231047" y="190815"/>
                  <a:pt x="233570" y="190815"/>
                  <a:pt x="235372" y="192618"/>
                </a:cubicBezTo>
                <a:lnTo>
                  <a:pt x="291602" y="248889"/>
                </a:lnTo>
                <a:cubicBezTo>
                  <a:pt x="298090" y="255021"/>
                  <a:pt x="298090" y="265842"/>
                  <a:pt x="291602" y="271974"/>
                </a:cubicBezTo>
                <a:lnTo>
                  <a:pt x="271777" y="291813"/>
                </a:lnTo>
                <a:cubicBezTo>
                  <a:pt x="268533" y="295060"/>
                  <a:pt x="264568" y="296502"/>
                  <a:pt x="260243" y="296502"/>
                </a:cubicBezTo>
                <a:cubicBezTo>
                  <a:pt x="255918" y="296502"/>
                  <a:pt x="251953" y="295060"/>
                  <a:pt x="248709" y="291813"/>
                </a:cubicBezTo>
                <a:lnTo>
                  <a:pt x="192479" y="235543"/>
                </a:lnTo>
                <a:cubicBezTo>
                  <a:pt x="191398" y="234821"/>
                  <a:pt x="191037" y="233739"/>
                  <a:pt x="191037" y="232657"/>
                </a:cubicBezTo>
                <a:cubicBezTo>
                  <a:pt x="191037" y="231575"/>
                  <a:pt x="191398" y="230132"/>
                  <a:pt x="192479" y="229411"/>
                </a:cubicBezTo>
                <a:lnTo>
                  <a:pt x="195002" y="226886"/>
                </a:lnTo>
                <a:lnTo>
                  <a:pt x="175538" y="207768"/>
                </a:lnTo>
                <a:cubicBezTo>
                  <a:pt x="157155" y="220032"/>
                  <a:pt x="135528" y="226525"/>
                  <a:pt x="112820" y="226525"/>
                </a:cubicBezTo>
                <a:cubicBezTo>
                  <a:pt x="50823" y="226525"/>
                  <a:pt x="0" y="175665"/>
                  <a:pt x="0" y="113262"/>
                </a:cubicBezTo>
                <a:cubicBezTo>
                  <a:pt x="0" y="50860"/>
                  <a:pt x="50823" y="0"/>
                  <a:pt x="11282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03AE3-FD68-9C4D-AB0E-4DD26CED49E0}"/>
              </a:ext>
            </a:extLst>
          </p:cNvPr>
          <p:cNvSpPr/>
          <p:nvPr/>
        </p:nvSpPr>
        <p:spPr>
          <a:xfrm>
            <a:off x="19891557" y="2909751"/>
            <a:ext cx="1724297" cy="172429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Freeform 795">
            <a:extLst>
              <a:ext uri="{FF2B5EF4-FFF2-40B4-BE49-F238E27FC236}">
                <a16:creationId xmlns:a16="http://schemas.microsoft.com/office/drawing/2014/main" id="{B554FE1A-1094-944B-BC09-D8AA5A928A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70045" y="3277530"/>
            <a:ext cx="967318" cy="972880"/>
          </a:xfrm>
          <a:custGeom>
            <a:avLst/>
            <a:gdLst>
              <a:gd name="T0" fmla="*/ 468565 w 304441"/>
              <a:gd name="T1" fmla="*/ 1775791 h 306027"/>
              <a:gd name="T2" fmla="*/ 1351954 w 304441"/>
              <a:gd name="T3" fmla="*/ 1525192 h 306027"/>
              <a:gd name="T4" fmla="*/ 843478 w 304441"/>
              <a:gd name="T5" fmla="*/ 325522 h 306027"/>
              <a:gd name="T6" fmla="*/ 785152 w 304441"/>
              <a:gd name="T7" fmla="*/ 409525 h 306027"/>
              <a:gd name="T8" fmla="*/ 720348 w 304441"/>
              <a:gd name="T9" fmla="*/ 499997 h 306027"/>
              <a:gd name="T10" fmla="*/ 657695 w 304441"/>
              <a:gd name="T11" fmla="*/ 579698 h 306027"/>
              <a:gd name="T12" fmla="*/ 720348 w 304441"/>
              <a:gd name="T13" fmla="*/ 659398 h 306027"/>
              <a:gd name="T14" fmla="*/ 785152 w 304441"/>
              <a:gd name="T15" fmla="*/ 752025 h 306027"/>
              <a:gd name="T16" fmla="*/ 843478 w 304441"/>
              <a:gd name="T17" fmla="*/ 833876 h 306027"/>
              <a:gd name="T18" fmla="*/ 925570 w 304441"/>
              <a:gd name="T19" fmla="*/ 797259 h 306027"/>
              <a:gd name="T20" fmla="*/ 1007663 w 304441"/>
              <a:gd name="T21" fmla="*/ 833876 h 306027"/>
              <a:gd name="T22" fmla="*/ 1063824 w 304441"/>
              <a:gd name="T23" fmla="*/ 752025 h 306027"/>
              <a:gd name="T24" fmla="*/ 1130795 w 304441"/>
              <a:gd name="T25" fmla="*/ 659398 h 306027"/>
              <a:gd name="T26" fmla="*/ 1193445 w 304441"/>
              <a:gd name="T27" fmla="*/ 579698 h 306027"/>
              <a:gd name="T28" fmla="*/ 1130795 w 304441"/>
              <a:gd name="T29" fmla="*/ 499997 h 306027"/>
              <a:gd name="T30" fmla="*/ 1063824 w 304441"/>
              <a:gd name="T31" fmla="*/ 409525 h 306027"/>
              <a:gd name="T32" fmla="*/ 1007663 w 304441"/>
              <a:gd name="T33" fmla="*/ 325522 h 306027"/>
              <a:gd name="T34" fmla="*/ 912607 w 304441"/>
              <a:gd name="T35" fmla="*/ 359984 h 306027"/>
              <a:gd name="T36" fmla="*/ 843478 w 304441"/>
              <a:gd name="T37" fmla="*/ 265204 h 306027"/>
              <a:gd name="T38" fmla="*/ 1007663 w 304441"/>
              <a:gd name="T39" fmla="*/ 265204 h 306027"/>
              <a:gd name="T40" fmla="*/ 1087588 w 304441"/>
              <a:gd name="T41" fmla="*/ 357827 h 306027"/>
              <a:gd name="T42" fmla="*/ 1199925 w 304441"/>
              <a:gd name="T43" fmla="*/ 405224 h 306027"/>
              <a:gd name="T44" fmla="*/ 1251773 w 304441"/>
              <a:gd name="T45" fmla="*/ 560315 h 306027"/>
              <a:gd name="T46" fmla="*/ 1186962 w 304441"/>
              <a:gd name="T47" fmla="*/ 665860 h 306027"/>
              <a:gd name="T48" fmla="*/ 1178322 w 304441"/>
              <a:gd name="T49" fmla="*/ 786489 h 306027"/>
              <a:gd name="T50" fmla="*/ 1044385 w 304441"/>
              <a:gd name="T51" fmla="*/ 883424 h 306027"/>
              <a:gd name="T52" fmla="*/ 1007663 w 304441"/>
              <a:gd name="T53" fmla="*/ 894194 h 306027"/>
              <a:gd name="T54" fmla="*/ 843478 w 304441"/>
              <a:gd name="T55" fmla="*/ 894194 h 306027"/>
              <a:gd name="T56" fmla="*/ 763552 w 304441"/>
              <a:gd name="T57" fmla="*/ 803722 h 306027"/>
              <a:gd name="T58" fmla="*/ 649056 w 304441"/>
              <a:gd name="T59" fmla="*/ 756330 h 306027"/>
              <a:gd name="T60" fmla="*/ 599369 w 304441"/>
              <a:gd name="T61" fmla="*/ 599087 h 306027"/>
              <a:gd name="T62" fmla="*/ 662020 w 304441"/>
              <a:gd name="T63" fmla="*/ 495694 h 306027"/>
              <a:gd name="T64" fmla="*/ 672820 w 304441"/>
              <a:gd name="T65" fmla="*/ 372909 h 306027"/>
              <a:gd name="T66" fmla="*/ 806757 w 304441"/>
              <a:gd name="T67" fmla="*/ 275978 h 306027"/>
              <a:gd name="T68" fmla="*/ 1407834 w 304441"/>
              <a:gd name="T69" fmla="*/ 194426 h 306027"/>
              <a:gd name="T70" fmla="*/ 1360552 w 304441"/>
              <a:gd name="T71" fmla="*/ 950545 h 306027"/>
              <a:gd name="T72" fmla="*/ 1534650 w 304441"/>
              <a:gd name="T73" fmla="*/ 194426 h 306027"/>
              <a:gd name="T74" fmla="*/ 285867 w 304441"/>
              <a:gd name="T75" fmla="*/ 194426 h 306027"/>
              <a:gd name="T76" fmla="*/ 459967 w 304441"/>
              <a:gd name="T77" fmla="*/ 950545 h 306027"/>
              <a:gd name="T78" fmla="*/ 412678 w 304441"/>
              <a:gd name="T79" fmla="*/ 194426 h 306027"/>
              <a:gd name="T80" fmla="*/ 496501 w 304441"/>
              <a:gd name="T81" fmla="*/ 56168 h 306027"/>
              <a:gd name="T82" fmla="*/ 468565 w 304441"/>
              <a:gd name="T83" fmla="*/ 736677 h 306027"/>
              <a:gd name="T84" fmla="*/ 763026 w 304441"/>
              <a:gd name="T85" fmla="*/ 1278916 h 306027"/>
              <a:gd name="T86" fmla="*/ 1143466 w 304441"/>
              <a:gd name="T87" fmla="*/ 1471183 h 306027"/>
              <a:gd name="T88" fmla="*/ 1111222 w 304441"/>
              <a:gd name="T89" fmla="*/ 1134177 h 306027"/>
              <a:gd name="T90" fmla="*/ 1351954 w 304441"/>
              <a:gd name="T91" fmla="*/ 82091 h 306027"/>
              <a:gd name="T92" fmla="*/ 496501 w 304441"/>
              <a:gd name="T93" fmla="*/ 56168 h 306027"/>
              <a:gd name="T94" fmla="*/ 1326162 w 304441"/>
              <a:gd name="T95" fmla="*/ 0 h 306027"/>
              <a:gd name="T96" fmla="*/ 1407834 w 304441"/>
              <a:gd name="T97" fmla="*/ 138259 h 306027"/>
              <a:gd name="T98" fmla="*/ 1820517 w 304441"/>
              <a:gd name="T99" fmla="*/ 427748 h 306027"/>
              <a:gd name="T100" fmla="*/ 1134865 w 304441"/>
              <a:gd name="T101" fmla="*/ 1181701 h 306027"/>
              <a:gd name="T102" fmla="*/ 1203647 w 304441"/>
              <a:gd name="T103" fmla="*/ 1471183 h 306027"/>
              <a:gd name="T104" fmla="*/ 1407834 w 304441"/>
              <a:gd name="T105" fmla="*/ 1499273 h 306027"/>
              <a:gd name="T106" fmla="*/ 1379897 w 304441"/>
              <a:gd name="T107" fmla="*/ 1831959 h 306027"/>
              <a:gd name="T108" fmla="*/ 412678 w 304441"/>
              <a:gd name="T109" fmla="*/ 1803877 h 306027"/>
              <a:gd name="T110" fmla="*/ 440621 w 304441"/>
              <a:gd name="T111" fmla="*/ 1471183 h 306027"/>
              <a:gd name="T112" fmla="*/ 711443 w 304441"/>
              <a:gd name="T113" fmla="*/ 1255153 h 306027"/>
              <a:gd name="T114" fmla="*/ 496501 w 304441"/>
              <a:gd name="T115" fmla="*/ 1015353 h 306027"/>
              <a:gd name="T116" fmla="*/ 285867 w 304441"/>
              <a:gd name="T117" fmla="*/ 138259 h 306027"/>
              <a:gd name="T118" fmla="*/ 412678 w 304441"/>
              <a:gd name="T119" fmla="*/ 82091 h 306027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</a:gdLst>
            <a:ahLst/>
            <a:cxnLst>
              <a:cxn ang="T120">
                <a:pos x="T0" y="T1"/>
              </a:cxn>
              <a:cxn ang="T121">
                <a:pos x="T2" y="T3"/>
              </a:cxn>
              <a:cxn ang="T122">
                <a:pos x="T4" y="T5"/>
              </a:cxn>
              <a:cxn ang="T123">
                <a:pos x="T6" y="T7"/>
              </a:cxn>
              <a:cxn ang="T124">
                <a:pos x="T8" y="T9"/>
              </a:cxn>
              <a:cxn ang="T125">
                <a:pos x="T10" y="T11"/>
              </a:cxn>
              <a:cxn ang="T126">
                <a:pos x="T12" y="T13"/>
              </a:cxn>
              <a:cxn ang="T127">
                <a:pos x="T14" y="T15"/>
              </a:cxn>
              <a:cxn ang="T128">
                <a:pos x="T16" y="T17"/>
              </a:cxn>
              <a:cxn ang="T129">
                <a:pos x="T18" y="T19"/>
              </a:cxn>
              <a:cxn ang="T130">
                <a:pos x="T20" y="T21"/>
              </a:cxn>
              <a:cxn ang="T131">
                <a:pos x="T22" y="T23"/>
              </a:cxn>
              <a:cxn ang="T132">
                <a:pos x="T24" y="T25"/>
              </a:cxn>
              <a:cxn ang="T133">
                <a:pos x="T26" y="T27"/>
              </a:cxn>
              <a:cxn ang="T134">
                <a:pos x="T28" y="T29"/>
              </a:cxn>
              <a:cxn ang="T135">
                <a:pos x="T30" y="T31"/>
              </a:cxn>
              <a:cxn ang="T136">
                <a:pos x="T32" y="T33"/>
              </a:cxn>
              <a:cxn ang="T137">
                <a:pos x="T34" y="T35"/>
              </a:cxn>
              <a:cxn ang="T138">
                <a:pos x="T36" y="T37"/>
              </a:cxn>
              <a:cxn ang="T139">
                <a:pos x="T38" y="T39"/>
              </a:cxn>
              <a:cxn ang="T140">
                <a:pos x="T40" y="T41"/>
              </a:cxn>
              <a:cxn ang="T141">
                <a:pos x="T42" y="T43"/>
              </a:cxn>
              <a:cxn ang="T142">
                <a:pos x="T44" y="T45"/>
              </a:cxn>
              <a:cxn ang="T143">
                <a:pos x="T46" y="T47"/>
              </a:cxn>
              <a:cxn ang="T144">
                <a:pos x="T48" y="T49"/>
              </a:cxn>
              <a:cxn ang="T145">
                <a:pos x="T50" y="T51"/>
              </a:cxn>
              <a:cxn ang="T146">
                <a:pos x="T52" y="T53"/>
              </a:cxn>
              <a:cxn ang="T147">
                <a:pos x="T54" y="T55"/>
              </a:cxn>
              <a:cxn ang="T148">
                <a:pos x="T56" y="T57"/>
              </a:cxn>
              <a:cxn ang="T149">
                <a:pos x="T58" y="T59"/>
              </a:cxn>
              <a:cxn ang="T150">
                <a:pos x="T60" y="T61"/>
              </a:cxn>
              <a:cxn ang="T151">
                <a:pos x="T62" y="T63"/>
              </a:cxn>
              <a:cxn ang="T152">
                <a:pos x="T64" y="T65"/>
              </a:cxn>
              <a:cxn ang="T153">
                <a:pos x="T66" y="T67"/>
              </a:cxn>
              <a:cxn ang="T154">
                <a:pos x="T68" y="T69"/>
              </a:cxn>
              <a:cxn ang="T155">
                <a:pos x="T70" y="T71"/>
              </a:cxn>
              <a:cxn ang="T156">
                <a:pos x="T72" y="T73"/>
              </a:cxn>
              <a:cxn ang="T157">
                <a:pos x="T74" y="T75"/>
              </a:cxn>
              <a:cxn ang="T158">
                <a:pos x="T76" y="T77"/>
              </a:cxn>
              <a:cxn ang="T159">
                <a:pos x="T78" y="T79"/>
              </a:cxn>
              <a:cxn ang="T160">
                <a:pos x="T80" y="T81"/>
              </a:cxn>
              <a:cxn ang="T161">
                <a:pos x="T82" y="T83"/>
              </a:cxn>
              <a:cxn ang="T162">
                <a:pos x="T84" y="T85"/>
              </a:cxn>
              <a:cxn ang="T163">
                <a:pos x="T86" y="T87"/>
              </a:cxn>
              <a:cxn ang="T164">
                <a:pos x="T88" y="T89"/>
              </a:cxn>
              <a:cxn ang="T165">
                <a:pos x="T90" y="T91"/>
              </a:cxn>
              <a:cxn ang="T166">
                <a:pos x="T92" y="T93"/>
              </a:cxn>
              <a:cxn ang="T167">
                <a:pos x="T94" y="T95"/>
              </a:cxn>
              <a:cxn ang="T168">
                <a:pos x="T96" y="T97"/>
              </a:cxn>
              <a:cxn ang="T169">
                <a:pos x="T98" y="T99"/>
              </a:cxn>
              <a:cxn ang="T170">
                <a:pos x="T100" y="T101"/>
              </a:cxn>
              <a:cxn ang="T171">
                <a:pos x="T102" y="T103"/>
              </a:cxn>
              <a:cxn ang="T172">
                <a:pos x="T104" y="T105"/>
              </a:cxn>
              <a:cxn ang="T173">
                <a:pos x="T106" y="T107"/>
              </a:cxn>
              <a:cxn ang="T174">
                <a:pos x="T108" y="T109"/>
              </a:cxn>
              <a:cxn ang="T175">
                <a:pos x="T110" y="T111"/>
              </a:cxn>
              <a:cxn ang="T176">
                <a:pos x="T112" y="T113"/>
              </a:cxn>
              <a:cxn ang="T177">
                <a:pos x="T114" y="T115"/>
              </a:cxn>
              <a:cxn ang="T178">
                <a:pos x="T116" y="T117"/>
              </a:cxn>
              <a:cxn ang="T179">
                <a:pos x="T118" y="T119"/>
              </a:cxn>
            </a:cxnLst>
            <a:rect l="0" t="0" r="r" b="b"/>
            <a:pathLst>
              <a:path w="304441" h="306027">
                <a:moveTo>
                  <a:pt x="78357" y="254782"/>
                </a:moveTo>
                <a:lnTo>
                  <a:pt x="78357" y="296644"/>
                </a:lnTo>
                <a:lnTo>
                  <a:pt x="226084" y="296644"/>
                </a:lnTo>
                <a:lnTo>
                  <a:pt x="226084" y="254782"/>
                </a:lnTo>
                <a:lnTo>
                  <a:pt x="78357" y="254782"/>
                </a:lnTo>
                <a:close/>
                <a:moveTo>
                  <a:pt x="141053" y="54378"/>
                </a:moveTo>
                <a:lnTo>
                  <a:pt x="134912" y="65892"/>
                </a:lnTo>
                <a:cubicBezTo>
                  <a:pt x="134189" y="67332"/>
                  <a:pt x="132744" y="68051"/>
                  <a:pt x="131299" y="68411"/>
                </a:cubicBezTo>
                <a:lnTo>
                  <a:pt x="118294" y="70570"/>
                </a:lnTo>
                <a:lnTo>
                  <a:pt x="120462" y="83524"/>
                </a:lnTo>
                <a:cubicBezTo>
                  <a:pt x="120462" y="84964"/>
                  <a:pt x="120100" y="86403"/>
                  <a:pt x="119017" y="87482"/>
                </a:cubicBezTo>
                <a:lnTo>
                  <a:pt x="109985" y="96838"/>
                </a:lnTo>
                <a:lnTo>
                  <a:pt x="119017" y="106194"/>
                </a:lnTo>
                <a:cubicBezTo>
                  <a:pt x="120100" y="107273"/>
                  <a:pt x="120462" y="108713"/>
                  <a:pt x="120462" y="110152"/>
                </a:cubicBezTo>
                <a:lnTo>
                  <a:pt x="118294" y="123106"/>
                </a:lnTo>
                <a:lnTo>
                  <a:pt x="131299" y="125625"/>
                </a:lnTo>
                <a:cubicBezTo>
                  <a:pt x="132744" y="125625"/>
                  <a:pt x="134189" y="126344"/>
                  <a:pt x="134912" y="127784"/>
                </a:cubicBezTo>
                <a:lnTo>
                  <a:pt x="141053" y="139298"/>
                </a:lnTo>
                <a:lnTo>
                  <a:pt x="152613" y="133541"/>
                </a:lnTo>
                <a:cubicBezTo>
                  <a:pt x="153336" y="133181"/>
                  <a:pt x="154058" y="133181"/>
                  <a:pt x="154781" y="133181"/>
                </a:cubicBezTo>
                <a:cubicBezTo>
                  <a:pt x="155142" y="133181"/>
                  <a:pt x="156226" y="133181"/>
                  <a:pt x="156949" y="133541"/>
                </a:cubicBezTo>
                <a:lnTo>
                  <a:pt x="168509" y="139298"/>
                </a:lnTo>
                <a:lnTo>
                  <a:pt x="174650" y="127784"/>
                </a:lnTo>
                <a:cubicBezTo>
                  <a:pt x="175373" y="126344"/>
                  <a:pt x="176456" y="125625"/>
                  <a:pt x="177901" y="125625"/>
                </a:cubicBezTo>
                <a:lnTo>
                  <a:pt x="190907" y="123106"/>
                </a:lnTo>
                <a:lnTo>
                  <a:pt x="189100" y="110152"/>
                </a:lnTo>
                <a:cubicBezTo>
                  <a:pt x="188739" y="108713"/>
                  <a:pt x="189462" y="107273"/>
                  <a:pt x="190545" y="106194"/>
                </a:cubicBezTo>
                <a:lnTo>
                  <a:pt x="199577" y="96838"/>
                </a:lnTo>
                <a:lnTo>
                  <a:pt x="190545" y="87482"/>
                </a:lnTo>
                <a:cubicBezTo>
                  <a:pt x="189462" y="86403"/>
                  <a:pt x="188739" y="84964"/>
                  <a:pt x="189100" y="83524"/>
                </a:cubicBezTo>
                <a:lnTo>
                  <a:pt x="190907" y="70570"/>
                </a:lnTo>
                <a:lnTo>
                  <a:pt x="177901" y="68411"/>
                </a:lnTo>
                <a:cubicBezTo>
                  <a:pt x="176456" y="68051"/>
                  <a:pt x="175373" y="67332"/>
                  <a:pt x="174650" y="65892"/>
                </a:cubicBezTo>
                <a:lnTo>
                  <a:pt x="168509" y="54378"/>
                </a:lnTo>
                <a:lnTo>
                  <a:pt x="156949" y="60135"/>
                </a:lnTo>
                <a:cubicBezTo>
                  <a:pt x="155504" y="60855"/>
                  <a:pt x="153697" y="60855"/>
                  <a:pt x="152613" y="60135"/>
                </a:cubicBezTo>
                <a:lnTo>
                  <a:pt x="141053" y="54378"/>
                </a:lnTo>
                <a:close/>
                <a:moveTo>
                  <a:pt x="141053" y="44302"/>
                </a:moveTo>
                <a:lnTo>
                  <a:pt x="154781" y="50779"/>
                </a:lnTo>
                <a:lnTo>
                  <a:pt x="168509" y="44302"/>
                </a:lnTo>
                <a:cubicBezTo>
                  <a:pt x="170676" y="42863"/>
                  <a:pt x="173205" y="43943"/>
                  <a:pt x="174650" y="46102"/>
                </a:cubicBezTo>
                <a:lnTo>
                  <a:pt x="181875" y="59775"/>
                </a:lnTo>
                <a:lnTo>
                  <a:pt x="197048" y="62294"/>
                </a:lnTo>
                <a:cubicBezTo>
                  <a:pt x="199577" y="62654"/>
                  <a:pt x="201022" y="65173"/>
                  <a:pt x="200661" y="67692"/>
                </a:cubicBezTo>
                <a:lnTo>
                  <a:pt x="198493" y="82805"/>
                </a:lnTo>
                <a:lnTo>
                  <a:pt x="209331" y="93600"/>
                </a:lnTo>
                <a:cubicBezTo>
                  <a:pt x="210776" y="95399"/>
                  <a:pt x="210776" y="98277"/>
                  <a:pt x="209331" y="100077"/>
                </a:cubicBezTo>
                <a:lnTo>
                  <a:pt x="198493" y="111231"/>
                </a:lnTo>
                <a:lnTo>
                  <a:pt x="200661" y="126344"/>
                </a:lnTo>
                <a:cubicBezTo>
                  <a:pt x="201022" y="128503"/>
                  <a:pt x="199577" y="131022"/>
                  <a:pt x="197048" y="131382"/>
                </a:cubicBezTo>
                <a:lnTo>
                  <a:pt x="181875" y="134261"/>
                </a:lnTo>
                <a:lnTo>
                  <a:pt x="174650" y="147575"/>
                </a:lnTo>
                <a:cubicBezTo>
                  <a:pt x="173928" y="149014"/>
                  <a:pt x="172483" y="150093"/>
                  <a:pt x="170676" y="150093"/>
                </a:cubicBezTo>
                <a:cubicBezTo>
                  <a:pt x="169593" y="150093"/>
                  <a:pt x="169231" y="150093"/>
                  <a:pt x="168509" y="149374"/>
                </a:cubicBezTo>
                <a:lnTo>
                  <a:pt x="154781" y="142897"/>
                </a:lnTo>
                <a:lnTo>
                  <a:pt x="141053" y="149374"/>
                </a:lnTo>
                <a:cubicBezTo>
                  <a:pt x="138524" y="150453"/>
                  <a:pt x="135996" y="149734"/>
                  <a:pt x="134912" y="147575"/>
                </a:cubicBezTo>
                <a:lnTo>
                  <a:pt x="127687" y="134261"/>
                </a:lnTo>
                <a:lnTo>
                  <a:pt x="112514" y="131382"/>
                </a:lnTo>
                <a:cubicBezTo>
                  <a:pt x="109985" y="131022"/>
                  <a:pt x="108179" y="128503"/>
                  <a:pt x="108540" y="126344"/>
                </a:cubicBezTo>
                <a:lnTo>
                  <a:pt x="110708" y="111231"/>
                </a:lnTo>
                <a:lnTo>
                  <a:pt x="100231" y="100077"/>
                </a:lnTo>
                <a:cubicBezTo>
                  <a:pt x="98425" y="98277"/>
                  <a:pt x="98425" y="95399"/>
                  <a:pt x="100231" y="93600"/>
                </a:cubicBezTo>
                <a:lnTo>
                  <a:pt x="110708" y="82805"/>
                </a:lnTo>
                <a:lnTo>
                  <a:pt x="108540" y="67692"/>
                </a:lnTo>
                <a:cubicBezTo>
                  <a:pt x="108179" y="65173"/>
                  <a:pt x="109985" y="62654"/>
                  <a:pt x="112514" y="62294"/>
                </a:cubicBezTo>
                <a:lnTo>
                  <a:pt x="127687" y="59775"/>
                </a:lnTo>
                <a:lnTo>
                  <a:pt x="134912" y="46102"/>
                </a:lnTo>
                <a:cubicBezTo>
                  <a:pt x="135996" y="43943"/>
                  <a:pt x="138524" y="42863"/>
                  <a:pt x="141053" y="44302"/>
                </a:cubicBezTo>
                <a:close/>
                <a:moveTo>
                  <a:pt x="235429" y="32479"/>
                </a:moveTo>
                <a:lnTo>
                  <a:pt x="235429" y="123061"/>
                </a:lnTo>
                <a:cubicBezTo>
                  <a:pt x="235429" y="135691"/>
                  <a:pt x="232554" y="147961"/>
                  <a:pt x="227522" y="158788"/>
                </a:cubicBezTo>
                <a:cubicBezTo>
                  <a:pt x="266341" y="149044"/>
                  <a:pt x="295455" y="113317"/>
                  <a:pt x="295455" y="71455"/>
                </a:cubicBezTo>
                <a:cubicBezTo>
                  <a:pt x="295455" y="49802"/>
                  <a:pt x="277842" y="32479"/>
                  <a:pt x="256636" y="32479"/>
                </a:cubicBezTo>
                <a:lnTo>
                  <a:pt x="235429" y="32479"/>
                </a:lnTo>
                <a:close/>
                <a:moveTo>
                  <a:pt x="47805" y="32479"/>
                </a:moveTo>
                <a:cubicBezTo>
                  <a:pt x="26598" y="32479"/>
                  <a:pt x="8986" y="49802"/>
                  <a:pt x="8986" y="71455"/>
                </a:cubicBezTo>
                <a:cubicBezTo>
                  <a:pt x="8986" y="113317"/>
                  <a:pt x="38100" y="149044"/>
                  <a:pt x="76919" y="158788"/>
                </a:cubicBezTo>
                <a:cubicBezTo>
                  <a:pt x="71887" y="147961"/>
                  <a:pt x="69011" y="135691"/>
                  <a:pt x="69011" y="123061"/>
                </a:cubicBezTo>
                <a:lnTo>
                  <a:pt x="69011" y="32479"/>
                </a:lnTo>
                <a:lnTo>
                  <a:pt x="47805" y="32479"/>
                </a:lnTo>
                <a:close/>
                <a:moveTo>
                  <a:pt x="83029" y="9383"/>
                </a:moveTo>
                <a:cubicBezTo>
                  <a:pt x="80513" y="9383"/>
                  <a:pt x="78357" y="11187"/>
                  <a:pt x="78357" y="13713"/>
                </a:cubicBezTo>
                <a:lnTo>
                  <a:pt x="78357" y="123061"/>
                </a:lnTo>
                <a:cubicBezTo>
                  <a:pt x="78357" y="151209"/>
                  <a:pt x="93812" y="176832"/>
                  <a:pt x="118973" y="189463"/>
                </a:cubicBezTo>
                <a:cubicBezTo>
                  <a:pt x="127599" y="194154"/>
                  <a:pt x="131553" y="204620"/>
                  <a:pt x="127599" y="213642"/>
                </a:cubicBezTo>
                <a:lnTo>
                  <a:pt x="113222" y="245760"/>
                </a:lnTo>
                <a:lnTo>
                  <a:pt x="191219" y="245760"/>
                </a:lnTo>
                <a:lnTo>
                  <a:pt x="177201" y="213642"/>
                </a:lnTo>
                <a:cubicBezTo>
                  <a:pt x="172888" y="204620"/>
                  <a:pt x="176842" y="194154"/>
                  <a:pt x="185827" y="189463"/>
                </a:cubicBezTo>
                <a:cubicBezTo>
                  <a:pt x="210628" y="176832"/>
                  <a:pt x="226084" y="151570"/>
                  <a:pt x="226084" y="123061"/>
                </a:cubicBezTo>
                <a:lnTo>
                  <a:pt x="226084" y="13713"/>
                </a:lnTo>
                <a:cubicBezTo>
                  <a:pt x="226084" y="11187"/>
                  <a:pt x="224287" y="9383"/>
                  <a:pt x="221771" y="9383"/>
                </a:cubicBezTo>
                <a:lnTo>
                  <a:pt x="83029" y="9383"/>
                </a:lnTo>
                <a:close/>
                <a:moveTo>
                  <a:pt x="83029" y="0"/>
                </a:moveTo>
                <a:lnTo>
                  <a:pt x="221771" y="0"/>
                </a:lnTo>
                <a:cubicBezTo>
                  <a:pt x="229319" y="0"/>
                  <a:pt x="235429" y="6135"/>
                  <a:pt x="235429" y="13713"/>
                </a:cubicBezTo>
                <a:lnTo>
                  <a:pt x="235429" y="23096"/>
                </a:lnTo>
                <a:lnTo>
                  <a:pt x="256636" y="23096"/>
                </a:lnTo>
                <a:cubicBezTo>
                  <a:pt x="283234" y="23096"/>
                  <a:pt x="304441" y="44749"/>
                  <a:pt x="304441" y="71455"/>
                </a:cubicBezTo>
                <a:cubicBezTo>
                  <a:pt x="304441" y="120534"/>
                  <a:pt x="268497" y="161675"/>
                  <a:pt x="221411" y="169614"/>
                </a:cubicBezTo>
                <a:cubicBezTo>
                  <a:pt x="213863" y="181162"/>
                  <a:pt x="203080" y="190906"/>
                  <a:pt x="189781" y="197402"/>
                </a:cubicBezTo>
                <a:cubicBezTo>
                  <a:pt x="185468" y="199928"/>
                  <a:pt x="183311" y="205341"/>
                  <a:pt x="185468" y="209672"/>
                </a:cubicBezTo>
                <a:lnTo>
                  <a:pt x="201283" y="245760"/>
                </a:lnTo>
                <a:lnTo>
                  <a:pt x="230757" y="245760"/>
                </a:lnTo>
                <a:cubicBezTo>
                  <a:pt x="233273" y="245760"/>
                  <a:pt x="235429" y="247925"/>
                  <a:pt x="235429" y="250452"/>
                </a:cubicBezTo>
                <a:lnTo>
                  <a:pt x="235429" y="301336"/>
                </a:lnTo>
                <a:cubicBezTo>
                  <a:pt x="235429" y="303862"/>
                  <a:pt x="233273" y="306027"/>
                  <a:pt x="230757" y="306027"/>
                </a:cubicBezTo>
                <a:lnTo>
                  <a:pt x="73684" y="306027"/>
                </a:lnTo>
                <a:cubicBezTo>
                  <a:pt x="71168" y="306027"/>
                  <a:pt x="69011" y="303862"/>
                  <a:pt x="69011" y="301336"/>
                </a:cubicBezTo>
                <a:lnTo>
                  <a:pt x="69011" y="250452"/>
                </a:lnTo>
                <a:cubicBezTo>
                  <a:pt x="69011" y="247925"/>
                  <a:pt x="71168" y="245760"/>
                  <a:pt x="73684" y="245760"/>
                </a:cubicBezTo>
                <a:lnTo>
                  <a:pt x="103158" y="245760"/>
                </a:lnTo>
                <a:lnTo>
                  <a:pt x="118973" y="209672"/>
                </a:lnTo>
                <a:cubicBezTo>
                  <a:pt x="121129" y="205341"/>
                  <a:pt x="119332" y="199928"/>
                  <a:pt x="114659" y="197402"/>
                </a:cubicBezTo>
                <a:cubicBezTo>
                  <a:pt x="101720" y="190906"/>
                  <a:pt x="90937" y="181162"/>
                  <a:pt x="83029" y="169614"/>
                </a:cubicBezTo>
                <a:cubicBezTo>
                  <a:pt x="35943" y="161675"/>
                  <a:pt x="0" y="120534"/>
                  <a:pt x="0" y="71455"/>
                </a:cubicBezTo>
                <a:cubicBezTo>
                  <a:pt x="0" y="44749"/>
                  <a:pt x="21566" y="23096"/>
                  <a:pt x="47805" y="23096"/>
                </a:cubicBezTo>
                <a:lnTo>
                  <a:pt x="69011" y="23096"/>
                </a:lnTo>
                <a:lnTo>
                  <a:pt x="69011" y="13713"/>
                </a:lnTo>
                <a:cubicBezTo>
                  <a:pt x="69011" y="6135"/>
                  <a:pt x="75481" y="0"/>
                  <a:pt x="8302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8185344A-5A43-314F-AD4D-7992D8664D01}"/>
              </a:ext>
            </a:extLst>
          </p:cNvPr>
          <p:cNvSpPr txBox="1">
            <a:spLocks/>
          </p:cNvSpPr>
          <p:nvPr/>
        </p:nvSpPr>
        <p:spPr>
          <a:xfrm>
            <a:off x="6085014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scope &amp; budget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4D785B43-1FC8-8447-904D-319EF03D8B75}"/>
              </a:ext>
            </a:extLst>
          </p:cNvPr>
          <p:cNvSpPr txBox="1">
            <a:spLocks/>
          </p:cNvSpPr>
          <p:nvPr/>
        </p:nvSpPr>
        <p:spPr>
          <a:xfrm>
            <a:off x="6085014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Deadlines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15DA9001-43BF-6C49-BBAB-AF2F99D79192}"/>
              </a:ext>
            </a:extLst>
          </p:cNvPr>
          <p:cNvSpPr txBox="1">
            <a:spLocks/>
          </p:cNvSpPr>
          <p:nvPr/>
        </p:nvSpPr>
        <p:spPr>
          <a:xfrm>
            <a:off x="6085014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roles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32924B62-67BF-4C4B-9429-741B4512490F}"/>
              </a:ext>
            </a:extLst>
          </p:cNvPr>
          <p:cNvSpPr txBox="1">
            <a:spLocks/>
          </p:cNvSpPr>
          <p:nvPr/>
        </p:nvSpPr>
        <p:spPr>
          <a:xfrm>
            <a:off x="6085014" y="10201565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 plan</a:t>
            </a: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DDD8941A-C45B-C043-9A06-93D1934ACC14}"/>
              </a:ext>
            </a:extLst>
          </p:cNvPr>
          <p:cNvSpPr txBox="1">
            <a:spLocks/>
          </p:cNvSpPr>
          <p:nvPr/>
        </p:nvSpPr>
        <p:spPr>
          <a:xfrm>
            <a:off x="6085014" y="11144459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Milestones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F7877217-C23C-BD4A-A467-22BE158BD2CA}"/>
              </a:ext>
            </a:extLst>
          </p:cNvPr>
          <p:cNvSpPr txBox="1">
            <a:spLocks/>
          </p:cNvSpPr>
          <p:nvPr/>
        </p:nvSpPr>
        <p:spPr>
          <a:xfrm>
            <a:off x="1798956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Define project goals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FBA3882-31A6-D540-90D9-5E5102DD97A1}"/>
              </a:ext>
            </a:extLst>
          </p:cNvPr>
          <p:cNvSpPr txBox="1">
            <a:spLocks/>
          </p:cNvSpPr>
          <p:nvPr/>
        </p:nvSpPr>
        <p:spPr>
          <a:xfrm>
            <a:off x="1798956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 project brief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1379BE03-A795-3345-AE19-9086626F2924}"/>
              </a:ext>
            </a:extLst>
          </p:cNvPr>
          <p:cNvSpPr txBox="1">
            <a:spLocks/>
          </p:cNvSpPr>
          <p:nvPr/>
        </p:nvSpPr>
        <p:spPr>
          <a:xfrm>
            <a:off x="10363837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Budget management</a:t>
            </a: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E676D6C1-2D51-1946-8D0B-4C84C9BB6510}"/>
              </a:ext>
            </a:extLst>
          </p:cNvPr>
          <p:cNvSpPr txBox="1">
            <a:spLocks/>
          </p:cNvSpPr>
          <p:nvPr/>
        </p:nvSpPr>
        <p:spPr>
          <a:xfrm>
            <a:off x="10363837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Resource planning</a:t>
            </a:r>
          </a:p>
        </p:txBody>
      </p:sp>
      <p:sp>
        <p:nvSpPr>
          <p:cNvPr id="48" name="Subtitle 2">
            <a:extLst>
              <a:ext uri="{FF2B5EF4-FFF2-40B4-BE49-F238E27FC236}">
                <a16:creationId xmlns:a16="http://schemas.microsoft.com/office/drawing/2014/main" id="{2A9B33C8-7AA8-AC4C-9BE2-68675F602950}"/>
              </a:ext>
            </a:extLst>
          </p:cNvPr>
          <p:cNvSpPr txBox="1">
            <a:spLocks/>
          </p:cNvSpPr>
          <p:nvPr/>
        </p:nvSpPr>
        <p:spPr>
          <a:xfrm>
            <a:off x="10363837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Status reports</a:t>
            </a:r>
          </a:p>
        </p:txBody>
      </p:sp>
      <p:sp>
        <p:nvSpPr>
          <p:cNvPr id="52" name="Subtitle 2">
            <a:extLst>
              <a:ext uri="{FF2B5EF4-FFF2-40B4-BE49-F238E27FC236}">
                <a16:creationId xmlns:a16="http://schemas.microsoft.com/office/drawing/2014/main" id="{D722E968-A94B-3D46-AD22-943A4A24EFA8}"/>
              </a:ext>
            </a:extLst>
          </p:cNvPr>
          <p:cNvSpPr txBox="1">
            <a:spLocks/>
          </p:cNvSpPr>
          <p:nvPr/>
        </p:nvSpPr>
        <p:spPr>
          <a:xfrm>
            <a:off x="14642469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goals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698170C3-962A-A940-863D-D7D4513071FB}"/>
              </a:ext>
            </a:extLst>
          </p:cNvPr>
          <p:cNvSpPr txBox="1">
            <a:spLocks/>
          </p:cNvSpPr>
          <p:nvPr/>
        </p:nvSpPr>
        <p:spPr>
          <a:xfrm>
            <a:off x="14642469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Quality of deliverables</a:t>
            </a: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BADC675A-B85D-F24D-B254-F3E87051F9AE}"/>
              </a:ext>
            </a:extLst>
          </p:cNvPr>
          <p:cNvSpPr txBox="1">
            <a:spLocks/>
          </p:cNvSpPr>
          <p:nvPr/>
        </p:nvSpPr>
        <p:spPr>
          <a:xfrm>
            <a:off x="14642469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performance</a:t>
            </a:r>
          </a:p>
        </p:txBody>
      </p:sp>
      <p:sp>
        <p:nvSpPr>
          <p:cNvPr id="58" name="Subtitle 2">
            <a:extLst>
              <a:ext uri="{FF2B5EF4-FFF2-40B4-BE49-F238E27FC236}">
                <a16:creationId xmlns:a16="http://schemas.microsoft.com/office/drawing/2014/main" id="{27278DBC-EDDE-664C-9DDB-EAA9CEA5DB37}"/>
              </a:ext>
            </a:extLst>
          </p:cNvPr>
          <p:cNvSpPr txBox="1">
            <a:spLocks/>
          </p:cNvSpPr>
          <p:nvPr/>
        </p:nvSpPr>
        <p:spPr>
          <a:xfrm>
            <a:off x="18928718" y="7372883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Celebrate</a:t>
            </a:r>
          </a:p>
        </p:txBody>
      </p:sp>
      <p:sp>
        <p:nvSpPr>
          <p:cNvPr id="59" name="Subtitle 2">
            <a:extLst>
              <a:ext uri="{FF2B5EF4-FFF2-40B4-BE49-F238E27FC236}">
                <a16:creationId xmlns:a16="http://schemas.microsoft.com/office/drawing/2014/main" id="{77A4D81F-2E19-844A-A347-AA056E62C672}"/>
              </a:ext>
            </a:extLst>
          </p:cNvPr>
          <p:cNvSpPr txBox="1">
            <a:spLocks/>
          </p:cNvSpPr>
          <p:nvPr/>
        </p:nvSpPr>
        <p:spPr>
          <a:xfrm>
            <a:off x="18928718" y="8315777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Retrospective meeting</a:t>
            </a:r>
          </a:p>
        </p:txBody>
      </p:sp>
      <p:sp>
        <p:nvSpPr>
          <p:cNvPr id="60" name="Subtitle 2">
            <a:extLst>
              <a:ext uri="{FF2B5EF4-FFF2-40B4-BE49-F238E27FC236}">
                <a16:creationId xmlns:a16="http://schemas.microsoft.com/office/drawing/2014/main" id="{57A14A1F-B5C5-684D-80D6-9E1E1645C645}"/>
              </a:ext>
            </a:extLst>
          </p:cNvPr>
          <p:cNvSpPr txBox="1">
            <a:spLocks/>
          </p:cNvSpPr>
          <p:nvPr/>
        </p:nvSpPr>
        <p:spPr>
          <a:xfrm>
            <a:off x="18928718" y="9258671"/>
            <a:ext cx="3649976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closure report</a:t>
            </a:r>
          </a:p>
        </p:txBody>
      </p:sp>
    </p:spTree>
    <p:extLst>
      <p:ext uri="{BB962C8B-B14F-4D97-AF65-F5344CB8AC3E}">
        <p14:creationId xmlns:p14="http://schemas.microsoft.com/office/powerpoint/2010/main" val="2258937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96C76E1-BB3A-844F-9838-0619C78A8241}"/>
              </a:ext>
            </a:extLst>
          </p:cNvPr>
          <p:cNvSpPr/>
          <p:nvPr/>
        </p:nvSpPr>
        <p:spPr>
          <a:xfrm>
            <a:off x="1562914" y="10974646"/>
            <a:ext cx="4100559" cy="197935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014953-B4BB-474D-BE6A-968E9C7696BD}"/>
              </a:ext>
            </a:extLst>
          </p:cNvPr>
          <p:cNvSpPr/>
          <p:nvPr/>
        </p:nvSpPr>
        <p:spPr>
          <a:xfrm>
            <a:off x="2764696" y="8995292"/>
            <a:ext cx="4100559" cy="197935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18BBFE-E232-2541-8648-F9E83BCCEBEA}"/>
              </a:ext>
            </a:extLst>
          </p:cNvPr>
          <p:cNvSpPr/>
          <p:nvPr/>
        </p:nvSpPr>
        <p:spPr>
          <a:xfrm>
            <a:off x="3966478" y="7015938"/>
            <a:ext cx="4100559" cy="197935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7D08856-D928-6E4D-BE41-AF255E45CD86}"/>
              </a:ext>
            </a:extLst>
          </p:cNvPr>
          <p:cNvSpPr/>
          <p:nvPr/>
        </p:nvSpPr>
        <p:spPr>
          <a:xfrm>
            <a:off x="5168260" y="5036584"/>
            <a:ext cx="4100559" cy="197935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B5F5D1-4F13-A846-AF16-2FCE980A3748}"/>
              </a:ext>
            </a:extLst>
          </p:cNvPr>
          <p:cNvSpPr/>
          <p:nvPr/>
        </p:nvSpPr>
        <p:spPr>
          <a:xfrm>
            <a:off x="6370042" y="3057230"/>
            <a:ext cx="4100559" cy="197935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DACA4C-7EB5-1A4D-8C44-1CD4D9A163C1}"/>
              </a:ext>
            </a:extLst>
          </p:cNvPr>
          <p:cNvSpPr txBox="1"/>
          <p:nvPr/>
        </p:nvSpPr>
        <p:spPr>
          <a:xfrm>
            <a:off x="2604745" y="11425714"/>
            <a:ext cx="201689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1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5933BE-0C9E-C242-A10B-1031FFE4C862}"/>
              </a:ext>
            </a:extLst>
          </p:cNvPr>
          <p:cNvSpPr txBox="1"/>
          <p:nvPr/>
        </p:nvSpPr>
        <p:spPr>
          <a:xfrm>
            <a:off x="3766450" y="9446360"/>
            <a:ext cx="209704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2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8424F-C87C-974E-8D1F-E55F20A16539}"/>
              </a:ext>
            </a:extLst>
          </p:cNvPr>
          <p:cNvSpPr txBox="1"/>
          <p:nvPr/>
        </p:nvSpPr>
        <p:spPr>
          <a:xfrm>
            <a:off x="4642823" y="7467006"/>
            <a:ext cx="2747868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3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STANDARIZE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F1851-4E30-A448-8B6C-EE4C25B8ACD3}"/>
              </a:ext>
            </a:extLst>
          </p:cNvPr>
          <p:cNvSpPr txBox="1"/>
          <p:nvPr/>
        </p:nvSpPr>
        <p:spPr>
          <a:xfrm>
            <a:off x="6148374" y="5487652"/>
            <a:ext cx="2140331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4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OPTIMIZE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22179-2B05-1C47-9413-2F85DCECBBBC}"/>
              </a:ext>
            </a:extLst>
          </p:cNvPr>
          <p:cNvSpPr txBox="1"/>
          <p:nvPr/>
        </p:nvSpPr>
        <p:spPr>
          <a:xfrm>
            <a:off x="7263593" y="3508298"/>
            <a:ext cx="231345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LEVEL 5 – 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INNOVATE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D8209A4-24F7-684F-8B26-4BF82BA115AE}"/>
              </a:ext>
            </a:extLst>
          </p:cNvPr>
          <p:cNvSpPr/>
          <p:nvPr/>
        </p:nvSpPr>
        <p:spPr>
          <a:xfrm>
            <a:off x="5663473" y="10974646"/>
            <a:ext cx="8594688" cy="197935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E98F3D3-B428-1D4F-B99E-A4C01A9C0B31}"/>
              </a:ext>
            </a:extLst>
          </p:cNvPr>
          <p:cNvSpPr/>
          <p:nvPr/>
        </p:nvSpPr>
        <p:spPr>
          <a:xfrm>
            <a:off x="6865253" y="8995290"/>
            <a:ext cx="8606807" cy="197935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64E060-A73E-E443-A48B-0C564023F8EA}"/>
              </a:ext>
            </a:extLst>
          </p:cNvPr>
          <p:cNvSpPr/>
          <p:nvPr/>
        </p:nvSpPr>
        <p:spPr>
          <a:xfrm>
            <a:off x="8062705" y="7015936"/>
            <a:ext cx="8606807" cy="19793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7AF204B-54B9-8849-A882-34544E8D6678}"/>
              </a:ext>
            </a:extLst>
          </p:cNvPr>
          <p:cNvSpPr/>
          <p:nvPr/>
        </p:nvSpPr>
        <p:spPr>
          <a:xfrm>
            <a:off x="9263309" y="5036580"/>
            <a:ext cx="8606807" cy="197935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08EEA2-E30E-4F4B-8627-423D0B6582AD}"/>
              </a:ext>
            </a:extLst>
          </p:cNvPr>
          <p:cNvSpPr/>
          <p:nvPr/>
        </p:nvSpPr>
        <p:spPr>
          <a:xfrm>
            <a:off x="10469423" y="3051138"/>
            <a:ext cx="8597514" cy="198544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E840AB-5DA6-734A-812E-01D2DDC7E6CA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72635E2-39CA-A14E-B647-34A7355017B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73092804-5BF8-1C43-8FD3-EB776F8E2508}"/>
              </a:ext>
            </a:extLst>
          </p:cNvPr>
          <p:cNvSpPr txBox="1">
            <a:spLocks/>
          </p:cNvSpPr>
          <p:nvPr/>
        </p:nvSpPr>
        <p:spPr>
          <a:xfrm>
            <a:off x="6301460" y="11717075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Growing awareness</a:t>
            </a:r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E3D83EFB-14CE-034F-90C4-CBF7E8B52CEA}"/>
              </a:ext>
            </a:extLst>
          </p:cNvPr>
          <p:cNvSpPr txBox="1">
            <a:spLocks/>
          </p:cNvSpPr>
          <p:nvPr/>
        </p:nvSpPr>
        <p:spPr>
          <a:xfrm>
            <a:off x="7515359" y="9737722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Localized and repeatable practices</a:t>
            </a:r>
          </a:p>
        </p:txBody>
      </p:sp>
      <p:sp>
        <p:nvSpPr>
          <p:cNvPr id="22" name="Subtitle 2">
            <a:extLst>
              <a:ext uri="{FF2B5EF4-FFF2-40B4-BE49-F238E27FC236}">
                <a16:creationId xmlns:a16="http://schemas.microsoft.com/office/drawing/2014/main" id="{59088C78-E9E3-3147-BBC5-E57219644812}"/>
              </a:ext>
            </a:extLst>
          </p:cNvPr>
          <p:cNvSpPr txBox="1">
            <a:spLocks/>
          </p:cNvSpPr>
          <p:nvPr/>
        </p:nvSpPr>
        <p:spPr>
          <a:xfrm>
            <a:off x="8712811" y="7758367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Common processes and approaches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80E70DD4-8F15-2C4A-B42C-AAC25B9320CF}"/>
              </a:ext>
            </a:extLst>
          </p:cNvPr>
          <p:cNvSpPr txBox="1">
            <a:spLocks/>
          </p:cNvSpPr>
          <p:nvPr/>
        </p:nvSpPr>
        <p:spPr>
          <a:xfrm>
            <a:off x="9913415" y="5779013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Measured and adaptive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3EADE8D-0958-9C47-B717-F2CC453D0A9A}"/>
              </a:ext>
            </a:extLst>
          </p:cNvPr>
          <p:cNvSpPr txBox="1">
            <a:spLocks/>
          </p:cNvSpPr>
          <p:nvPr/>
        </p:nvSpPr>
        <p:spPr>
          <a:xfrm>
            <a:off x="11110236" y="3799659"/>
            <a:ext cx="7435609" cy="494494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Continuously improving practices</a:t>
            </a:r>
          </a:p>
        </p:txBody>
      </p:sp>
      <p:sp>
        <p:nvSpPr>
          <p:cNvPr id="25" name="U-Turn Arrow 24">
            <a:extLst>
              <a:ext uri="{FF2B5EF4-FFF2-40B4-BE49-F238E27FC236}">
                <a16:creationId xmlns:a16="http://schemas.microsoft.com/office/drawing/2014/main" id="{B592E2A2-DAA7-5F43-9E54-49683B3360D9}"/>
              </a:ext>
            </a:extLst>
          </p:cNvPr>
          <p:cNvSpPr/>
          <p:nvPr/>
        </p:nvSpPr>
        <p:spPr>
          <a:xfrm rot="5400000" flipH="1">
            <a:off x="14539850" y="10061937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7" name="U-Turn Arrow 26">
            <a:extLst>
              <a:ext uri="{FF2B5EF4-FFF2-40B4-BE49-F238E27FC236}">
                <a16:creationId xmlns:a16="http://schemas.microsoft.com/office/drawing/2014/main" id="{7F59DA9A-3846-6B4A-815B-311814874A48}"/>
              </a:ext>
            </a:extLst>
          </p:cNvPr>
          <p:cNvSpPr/>
          <p:nvPr/>
        </p:nvSpPr>
        <p:spPr>
          <a:xfrm rot="5400000" flipH="1">
            <a:off x="15736671" y="7923650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8" name="U-Turn Arrow 27">
            <a:extLst>
              <a:ext uri="{FF2B5EF4-FFF2-40B4-BE49-F238E27FC236}">
                <a16:creationId xmlns:a16="http://schemas.microsoft.com/office/drawing/2014/main" id="{7B22E699-4F8B-A048-BD65-27C4DC8C7734}"/>
              </a:ext>
            </a:extLst>
          </p:cNvPr>
          <p:cNvSpPr/>
          <p:nvPr/>
        </p:nvSpPr>
        <p:spPr>
          <a:xfrm rot="5400000" flipH="1">
            <a:off x="16943546" y="5781735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29" name="U-Turn Arrow 28">
            <a:extLst>
              <a:ext uri="{FF2B5EF4-FFF2-40B4-BE49-F238E27FC236}">
                <a16:creationId xmlns:a16="http://schemas.microsoft.com/office/drawing/2014/main" id="{9FC06D44-885C-5A4A-AE07-A6521E14563C}"/>
              </a:ext>
            </a:extLst>
          </p:cNvPr>
          <p:cNvSpPr/>
          <p:nvPr/>
        </p:nvSpPr>
        <p:spPr>
          <a:xfrm rot="5400000" flipH="1">
            <a:off x="18139247" y="3656765"/>
            <a:ext cx="1979354" cy="2517618"/>
          </a:xfrm>
          <a:prstGeom prst="uturnArrow">
            <a:avLst>
              <a:gd name="adj1" fmla="val 3918"/>
              <a:gd name="adj2" fmla="val 5942"/>
              <a:gd name="adj3" fmla="val 10541"/>
              <a:gd name="adj4" fmla="val 45761"/>
              <a:gd name="adj5" fmla="val 52046"/>
            </a:avLst>
          </a:prstGeom>
          <a:solidFill>
            <a:schemeClr val="tx2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2DB23AD-2E28-4B48-AA59-07D5C02F4241}"/>
              </a:ext>
            </a:extLst>
          </p:cNvPr>
          <p:cNvSpPr txBox="1"/>
          <p:nvPr/>
        </p:nvSpPr>
        <p:spPr>
          <a:xfrm>
            <a:off x="17168169" y="11097516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AD HOC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5680EB-9598-804C-8C50-4816511B63BA}"/>
              </a:ext>
            </a:extLst>
          </p:cNvPr>
          <p:cNvSpPr txBox="1"/>
          <p:nvPr/>
        </p:nvSpPr>
        <p:spPr>
          <a:xfrm>
            <a:off x="18291782" y="8837050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APPLIED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2C6EDA-CD8F-CF4F-80A4-A46965AFAF3B}"/>
              </a:ext>
            </a:extLst>
          </p:cNvPr>
          <p:cNvSpPr txBox="1"/>
          <p:nvPr/>
        </p:nvSpPr>
        <p:spPr>
          <a:xfrm>
            <a:off x="19494049" y="6780886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ENABLE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3D40E-58D6-C04F-8B3B-98EFE7ED6090}"/>
              </a:ext>
            </a:extLst>
          </p:cNvPr>
          <p:cNvSpPr txBox="1"/>
          <p:nvPr/>
        </p:nvSpPr>
        <p:spPr>
          <a:xfrm>
            <a:off x="20764049" y="4621079"/>
            <a:ext cx="21355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SCALABLE</a:t>
            </a:r>
          </a:p>
          <a:p>
            <a:r>
              <a:rPr lang="en-US" sz="2400" b="1" dirty="0">
                <a:latin typeface="Poppins" pitchFamily="2" charset="77"/>
                <a:ea typeface="League Spartan" charset="0"/>
                <a:cs typeface="Poppins" pitchFamily="2" charset="77"/>
              </a:rPr>
              <a:t>KNOWLEDGE</a:t>
            </a:r>
          </a:p>
        </p:txBody>
      </p:sp>
    </p:spTree>
    <p:extLst>
      <p:ext uri="{BB962C8B-B14F-4D97-AF65-F5344CB8AC3E}">
        <p14:creationId xmlns:p14="http://schemas.microsoft.com/office/powerpoint/2010/main" val="11695683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FB19213B-F10C-1942-A5CE-BFDF888B2479}"/>
              </a:ext>
            </a:extLst>
          </p:cNvPr>
          <p:cNvSpPr txBox="1"/>
          <p:nvPr/>
        </p:nvSpPr>
        <p:spPr>
          <a:xfrm>
            <a:off x="6171015" y="612372"/>
            <a:ext cx="120356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SQERT PROJECT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32AD41-CBFE-0E4A-A15F-D8262ABF4129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C6BFBF3E-6FF8-AA47-AF89-75420AE36F61}"/>
              </a:ext>
            </a:extLst>
          </p:cNvPr>
          <p:cNvGrpSpPr/>
          <p:nvPr/>
        </p:nvGrpSpPr>
        <p:grpSpPr>
          <a:xfrm>
            <a:off x="7640634" y="3151188"/>
            <a:ext cx="9112284" cy="9207500"/>
            <a:chOff x="7640634" y="3151188"/>
            <a:chExt cx="9112284" cy="9207500"/>
          </a:xfrm>
        </p:grpSpPr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CFAF10E4-E558-C042-AAB3-859D269A05F4}"/>
                </a:ext>
              </a:extLst>
            </p:cNvPr>
            <p:cNvSpPr/>
            <p:nvPr/>
          </p:nvSpPr>
          <p:spPr bwMode="auto">
            <a:xfrm>
              <a:off x="7953372" y="3154363"/>
              <a:ext cx="4135437" cy="37004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7" h="21535" extrusionOk="0">
                  <a:moveTo>
                    <a:pt x="20269" y="22"/>
                  </a:moveTo>
                  <a:cubicBezTo>
                    <a:pt x="20667" y="-65"/>
                    <a:pt x="21075" y="107"/>
                    <a:pt x="21322" y="466"/>
                  </a:cubicBezTo>
                  <a:cubicBezTo>
                    <a:pt x="21492" y="714"/>
                    <a:pt x="21566" y="1028"/>
                    <a:pt x="21527" y="1338"/>
                  </a:cubicBezTo>
                  <a:lnTo>
                    <a:pt x="21527" y="12909"/>
                  </a:lnTo>
                  <a:lnTo>
                    <a:pt x="10833" y="21535"/>
                  </a:lnTo>
                  <a:lnTo>
                    <a:pt x="764" y="18139"/>
                  </a:lnTo>
                  <a:cubicBezTo>
                    <a:pt x="485" y="18074"/>
                    <a:pt x="246" y="17874"/>
                    <a:pt x="112" y="17592"/>
                  </a:cubicBezTo>
                  <a:cubicBezTo>
                    <a:pt x="-12" y="17331"/>
                    <a:pt x="-34" y="17024"/>
                    <a:pt x="52" y="16744"/>
                  </a:cubicBezTo>
                  <a:cubicBezTo>
                    <a:pt x="1773" y="12106"/>
                    <a:pt x="4604" y="8088"/>
                    <a:pt x="8236" y="5131"/>
                  </a:cubicBezTo>
                  <a:cubicBezTo>
                    <a:pt x="11766" y="2257"/>
                    <a:pt x="15921" y="493"/>
                    <a:pt x="20269" y="22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F5E9A841-BDE5-A243-AE59-FB8189DF7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9102" y="3151188"/>
              <a:ext cx="4131649" cy="3705719"/>
            </a:xfrm>
            <a:custGeom>
              <a:avLst/>
              <a:gdLst>
                <a:gd name="T0" fmla="*/ 2065800 w 21537"/>
                <a:gd name="T1" fmla="*/ 1852735 h 21535"/>
                <a:gd name="T2" fmla="*/ 2065800 w 21537"/>
                <a:gd name="T3" fmla="*/ 1852735 h 21535"/>
                <a:gd name="T4" fmla="*/ 2065800 w 21537"/>
                <a:gd name="T5" fmla="*/ 1852735 h 21535"/>
                <a:gd name="T6" fmla="*/ 2065800 w 21537"/>
                <a:gd name="T7" fmla="*/ 1852735 h 2153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7" h="21535" extrusionOk="0">
                  <a:moveTo>
                    <a:pt x="1268" y="22"/>
                  </a:moveTo>
                  <a:cubicBezTo>
                    <a:pt x="870" y="-65"/>
                    <a:pt x="462" y="107"/>
                    <a:pt x="215" y="466"/>
                  </a:cubicBezTo>
                  <a:cubicBezTo>
                    <a:pt x="45" y="714"/>
                    <a:pt x="-29" y="1028"/>
                    <a:pt x="10" y="1338"/>
                  </a:cubicBezTo>
                  <a:lnTo>
                    <a:pt x="10" y="12909"/>
                  </a:lnTo>
                  <a:lnTo>
                    <a:pt x="10704" y="21535"/>
                  </a:lnTo>
                  <a:lnTo>
                    <a:pt x="20773" y="18139"/>
                  </a:lnTo>
                  <a:cubicBezTo>
                    <a:pt x="21052" y="18074"/>
                    <a:pt x="21291" y="17874"/>
                    <a:pt x="21425" y="17592"/>
                  </a:cubicBezTo>
                  <a:cubicBezTo>
                    <a:pt x="21549" y="17331"/>
                    <a:pt x="21571" y="17024"/>
                    <a:pt x="21485" y="16744"/>
                  </a:cubicBezTo>
                  <a:cubicBezTo>
                    <a:pt x="19764" y="12106"/>
                    <a:pt x="16933" y="8088"/>
                    <a:pt x="13301" y="5131"/>
                  </a:cubicBezTo>
                  <a:cubicBezTo>
                    <a:pt x="9771" y="2257"/>
                    <a:pt x="5616" y="493"/>
                    <a:pt x="1268" y="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7600283A-6DFD-2345-917E-773505D83B99}"/>
                </a:ext>
              </a:extLst>
            </p:cNvPr>
            <p:cNvSpPr/>
            <p:nvPr/>
          </p:nvSpPr>
          <p:spPr bwMode="auto">
            <a:xfrm>
              <a:off x="7640634" y="6519863"/>
              <a:ext cx="3068638" cy="479107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141" h="21525" extrusionOk="0">
                  <a:moveTo>
                    <a:pt x="15783" y="2999"/>
                  </a:moveTo>
                  <a:lnTo>
                    <a:pt x="2517" y="69"/>
                  </a:lnTo>
                  <a:cubicBezTo>
                    <a:pt x="2166" y="-36"/>
                    <a:pt x="1758" y="-20"/>
                    <a:pt x="1428" y="110"/>
                  </a:cubicBezTo>
                  <a:cubicBezTo>
                    <a:pt x="1175" y="211"/>
                    <a:pt x="991" y="371"/>
                    <a:pt x="915" y="558"/>
                  </a:cubicBezTo>
                  <a:cubicBezTo>
                    <a:pt x="-459" y="4227"/>
                    <a:pt x="-283" y="8070"/>
                    <a:pt x="1424" y="11678"/>
                  </a:cubicBezTo>
                  <a:cubicBezTo>
                    <a:pt x="3187" y="15403"/>
                    <a:pt x="6510" y="18732"/>
                    <a:pt x="11019" y="21291"/>
                  </a:cubicBezTo>
                  <a:cubicBezTo>
                    <a:pt x="11327" y="21483"/>
                    <a:pt x="11761" y="21564"/>
                    <a:pt x="12179" y="21506"/>
                  </a:cubicBezTo>
                  <a:cubicBezTo>
                    <a:pt x="12481" y="21464"/>
                    <a:pt x="12749" y="21352"/>
                    <a:pt x="12933" y="21191"/>
                  </a:cubicBezTo>
                  <a:lnTo>
                    <a:pt x="21141" y="13551"/>
                  </a:lnTo>
                  <a:lnTo>
                    <a:pt x="15783" y="2999"/>
                  </a:ln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C6EF4E47-20B8-A445-9376-7FE427972207}"/>
                </a:ext>
              </a:extLst>
            </p:cNvPr>
            <p:cNvSpPr>
              <a:spLocks/>
            </p:cNvSpPr>
            <p:nvPr/>
          </p:nvSpPr>
          <p:spPr bwMode="auto">
            <a:xfrm>
              <a:off x="13677341" y="6515347"/>
              <a:ext cx="3075577" cy="4798907"/>
            </a:xfrm>
            <a:custGeom>
              <a:avLst/>
              <a:gdLst>
                <a:gd name="T0" fmla="*/ 1537770 w 21141"/>
                <a:gd name="T1" fmla="*/ 2399292 h 21525"/>
                <a:gd name="T2" fmla="*/ 1537770 w 21141"/>
                <a:gd name="T3" fmla="*/ 2399292 h 21525"/>
                <a:gd name="T4" fmla="*/ 1537770 w 21141"/>
                <a:gd name="T5" fmla="*/ 2399292 h 21525"/>
                <a:gd name="T6" fmla="*/ 1537770 w 21141"/>
                <a:gd name="T7" fmla="*/ 2399292 h 21525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141" h="21525" extrusionOk="0">
                  <a:moveTo>
                    <a:pt x="5358" y="2999"/>
                  </a:moveTo>
                  <a:lnTo>
                    <a:pt x="18624" y="69"/>
                  </a:lnTo>
                  <a:cubicBezTo>
                    <a:pt x="18975" y="-36"/>
                    <a:pt x="19383" y="-20"/>
                    <a:pt x="19713" y="110"/>
                  </a:cubicBezTo>
                  <a:cubicBezTo>
                    <a:pt x="19966" y="211"/>
                    <a:pt x="20150" y="371"/>
                    <a:pt x="20226" y="558"/>
                  </a:cubicBezTo>
                  <a:cubicBezTo>
                    <a:pt x="21600" y="4227"/>
                    <a:pt x="21424" y="8070"/>
                    <a:pt x="19717" y="11678"/>
                  </a:cubicBezTo>
                  <a:cubicBezTo>
                    <a:pt x="17954" y="15403"/>
                    <a:pt x="14631" y="18732"/>
                    <a:pt x="10122" y="21291"/>
                  </a:cubicBezTo>
                  <a:cubicBezTo>
                    <a:pt x="9814" y="21483"/>
                    <a:pt x="9380" y="21564"/>
                    <a:pt x="8962" y="21506"/>
                  </a:cubicBezTo>
                  <a:cubicBezTo>
                    <a:pt x="8660" y="21464"/>
                    <a:pt x="8392" y="21352"/>
                    <a:pt x="8208" y="21191"/>
                  </a:cubicBezTo>
                  <a:lnTo>
                    <a:pt x="0" y="13551"/>
                  </a:lnTo>
                  <a:lnTo>
                    <a:pt x="5358" y="29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8" name="Фигура">
              <a:extLst>
                <a:ext uri="{FF2B5EF4-FFF2-40B4-BE49-F238E27FC236}">
                  <a16:creationId xmlns:a16="http://schemas.microsoft.com/office/drawing/2014/main" id="{BE6FF5C8-BA4C-0345-B02A-C94392DC3977}"/>
                </a:ext>
              </a:extLst>
            </p:cNvPr>
            <p:cNvSpPr/>
            <p:nvPr/>
          </p:nvSpPr>
          <p:spPr bwMode="auto">
            <a:xfrm>
              <a:off x="9742484" y="9767888"/>
              <a:ext cx="4968875" cy="25908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46" h="21520" extrusionOk="0">
                  <a:moveTo>
                    <a:pt x="407" y="15716"/>
                  </a:moveTo>
                  <a:cubicBezTo>
                    <a:pt x="208" y="15427"/>
                    <a:pt x="70" y="15008"/>
                    <a:pt x="21" y="14538"/>
                  </a:cubicBezTo>
                  <a:cubicBezTo>
                    <a:pt x="-31" y="14048"/>
                    <a:pt x="17" y="13538"/>
                    <a:pt x="154" y="13113"/>
                  </a:cubicBezTo>
                  <a:lnTo>
                    <a:pt x="5162" y="0"/>
                  </a:lnTo>
                  <a:lnTo>
                    <a:pt x="16379" y="0"/>
                  </a:lnTo>
                  <a:lnTo>
                    <a:pt x="21322" y="13249"/>
                  </a:lnTo>
                  <a:cubicBezTo>
                    <a:pt x="21490" y="13641"/>
                    <a:pt x="21569" y="14146"/>
                    <a:pt x="21541" y="14651"/>
                  </a:cubicBezTo>
                  <a:cubicBezTo>
                    <a:pt x="21512" y="15169"/>
                    <a:pt x="21373" y="15642"/>
                    <a:pt x="21156" y="15957"/>
                  </a:cubicBezTo>
                  <a:cubicBezTo>
                    <a:pt x="18132" y="19518"/>
                    <a:pt x="14660" y="21440"/>
                    <a:pt x="11111" y="21517"/>
                  </a:cubicBezTo>
                  <a:cubicBezTo>
                    <a:pt x="7326" y="21600"/>
                    <a:pt x="3609" y="19585"/>
                    <a:pt x="407" y="15716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AB12486-B138-094D-BAC2-B1452823EE93}"/>
                </a:ext>
              </a:extLst>
            </p:cNvPr>
            <p:cNvSpPr txBox="1"/>
            <p:nvPr/>
          </p:nvSpPr>
          <p:spPr>
            <a:xfrm>
              <a:off x="13552779" y="4219217"/>
              <a:ext cx="941284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S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1392583-F345-8343-B3E6-599BA5703532}"/>
                </a:ext>
              </a:extLst>
            </p:cNvPr>
            <p:cNvSpPr txBox="1"/>
            <p:nvPr/>
          </p:nvSpPr>
          <p:spPr>
            <a:xfrm>
              <a:off x="14629936" y="8009655"/>
              <a:ext cx="1154483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Q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D46E8E0-384E-EC41-8043-5FFA352CBBCB}"/>
                </a:ext>
              </a:extLst>
            </p:cNvPr>
            <p:cNvSpPr txBox="1"/>
            <p:nvPr/>
          </p:nvSpPr>
          <p:spPr>
            <a:xfrm>
              <a:off x="8673116" y="8009655"/>
              <a:ext cx="987771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R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884762F5-DE91-A34C-A6C3-9224D649E3D0}"/>
                </a:ext>
              </a:extLst>
            </p:cNvPr>
            <p:cNvSpPr txBox="1"/>
            <p:nvPr/>
          </p:nvSpPr>
          <p:spPr>
            <a:xfrm>
              <a:off x="11760398" y="10278458"/>
              <a:ext cx="849913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E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4148D82-6C5A-2E44-A64D-378B93417CE8}"/>
                </a:ext>
              </a:extLst>
            </p:cNvPr>
            <p:cNvSpPr txBox="1"/>
            <p:nvPr/>
          </p:nvSpPr>
          <p:spPr>
            <a:xfrm>
              <a:off x="9749895" y="4217128"/>
              <a:ext cx="912429" cy="156966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sz="9600" b="1" dirty="0">
                  <a:solidFill>
                    <a:schemeClr val="bg1"/>
                  </a:solidFill>
                  <a:latin typeface="Poppins" pitchFamily="2" charset="77"/>
                  <a:cs typeface="Poppins" pitchFamily="2" charset="77"/>
                </a:rPr>
                <a:t>T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D1CB1CE-9E17-0D4F-8388-CF84610A47CA}"/>
                </a:ext>
              </a:extLst>
            </p:cNvPr>
            <p:cNvSpPr txBox="1"/>
            <p:nvPr/>
          </p:nvSpPr>
          <p:spPr>
            <a:xfrm>
              <a:off x="10348153" y="7218752"/>
              <a:ext cx="3674404" cy="1015663"/>
            </a:xfrm>
            <a:prstGeom prst="rect">
              <a:avLst/>
            </a:prstGeom>
            <a:noFill/>
          </p:spPr>
          <p:txBody>
            <a:bodyPr wrap="none" rtlCol="0" anchor="ctr" anchorCtr="0">
              <a:spAutoFit/>
            </a:bodyPr>
            <a:lstStyle/>
            <a:p>
              <a:pPr algn="ctr"/>
              <a:r>
                <a:rPr lang="en-US" sz="6000" b="1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PROJECT</a:t>
              </a:r>
            </a:p>
          </p:txBody>
        </p: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5C236B89-D6CF-6E4C-A896-16ED7010C45F}"/>
              </a:ext>
            </a:extLst>
          </p:cNvPr>
          <p:cNvSpPr txBox="1"/>
          <p:nvPr/>
        </p:nvSpPr>
        <p:spPr>
          <a:xfrm>
            <a:off x="4427275" y="3539901"/>
            <a:ext cx="114646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</a:t>
            </a:r>
          </a:p>
        </p:txBody>
      </p:sp>
      <p:sp>
        <p:nvSpPr>
          <p:cNvPr id="49" name="Subtitle 2">
            <a:extLst>
              <a:ext uri="{FF2B5EF4-FFF2-40B4-BE49-F238E27FC236}">
                <a16:creationId xmlns:a16="http://schemas.microsoft.com/office/drawing/2014/main" id="{74101938-B4FA-6C4A-B895-99FCB4F312D7}"/>
              </a:ext>
            </a:extLst>
          </p:cNvPr>
          <p:cNvSpPr txBox="1">
            <a:spLocks/>
          </p:cNvSpPr>
          <p:nvPr/>
        </p:nvSpPr>
        <p:spPr>
          <a:xfrm>
            <a:off x="1438306" y="4160087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AF372B5-B2E7-544D-88C9-97026D1BA426}"/>
              </a:ext>
            </a:extLst>
          </p:cNvPr>
          <p:cNvSpPr txBox="1"/>
          <p:nvPr/>
        </p:nvSpPr>
        <p:spPr>
          <a:xfrm>
            <a:off x="4462540" y="6677254"/>
            <a:ext cx="111120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4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RISK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5A1C0A74-153D-3D49-B9BF-FC95BBCB6747}"/>
              </a:ext>
            </a:extLst>
          </p:cNvPr>
          <p:cNvSpPr txBox="1">
            <a:spLocks/>
          </p:cNvSpPr>
          <p:nvPr/>
        </p:nvSpPr>
        <p:spPr>
          <a:xfrm>
            <a:off x="1438306" y="7297440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9A13817-88F3-094B-A48C-97972A80CA9F}"/>
              </a:ext>
            </a:extLst>
          </p:cNvPr>
          <p:cNvSpPr txBox="1"/>
          <p:nvPr/>
        </p:nvSpPr>
        <p:spPr>
          <a:xfrm>
            <a:off x="3887063" y="9925290"/>
            <a:ext cx="168668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EFFORT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F7F55E73-F25D-724D-A64D-4696CFDB9FF0}"/>
              </a:ext>
            </a:extLst>
          </p:cNvPr>
          <p:cNvSpPr txBox="1">
            <a:spLocks/>
          </p:cNvSpPr>
          <p:nvPr/>
        </p:nvSpPr>
        <p:spPr>
          <a:xfrm>
            <a:off x="1438306" y="10545476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56C9B22-EE1A-504B-B724-B9D92F7C052C}"/>
              </a:ext>
            </a:extLst>
          </p:cNvPr>
          <p:cNvSpPr txBox="1"/>
          <p:nvPr/>
        </p:nvSpPr>
        <p:spPr>
          <a:xfrm>
            <a:off x="18803907" y="5157221"/>
            <a:ext cx="154882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SCOPE</a:t>
            </a:r>
          </a:p>
        </p:txBody>
      </p:sp>
      <p:sp>
        <p:nvSpPr>
          <p:cNvPr id="67" name="Subtitle 2">
            <a:extLst>
              <a:ext uri="{FF2B5EF4-FFF2-40B4-BE49-F238E27FC236}">
                <a16:creationId xmlns:a16="http://schemas.microsoft.com/office/drawing/2014/main" id="{691FCD71-0E7D-554E-A508-A7BAEC7BACBD}"/>
              </a:ext>
            </a:extLst>
          </p:cNvPr>
          <p:cNvSpPr txBox="1">
            <a:spLocks/>
          </p:cNvSpPr>
          <p:nvPr/>
        </p:nvSpPr>
        <p:spPr>
          <a:xfrm>
            <a:off x="18803907" y="5777407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83F6947-9370-BE42-9ACF-EF0AA926EBCA}"/>
              </a:ext>
            </a:extLst>
          </p:cNvPr>
          <p:cNvSpPr txBox="1"/>
          <p:nvPr/>
        </p:nvSpPr>
        <p:spPr>
          <a:xfrm>
            <a:off x="18803907" y="8294574"/>
            <a:ext cx="193514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QUALITY</a:t>
            </a:r>
          </a:p>
        </p:txBody>
      </p:sp>
      <p:sp>
        <p:nvSpPr>
          <p:cNvPr id="65" name="Subtitle 2">
            <a:extLst>
              <a:ext uri="{FF2B5EF4-FFF2-40B4-BE49-F238E27FC236}">
                <a16:creationId xmlns:a16="http://schemas.microsoft.com/office/drawing/2014/main" id="{C3485336-7CE3-6D47-B3CA-A0B43899C8F8}"/>
              </a:ext>
            </a:extLst>
          </p:cNvPr>
          <p:cNvSpPr txBox="1">
            <a:spLocks/>
          </p:cNvSpPr>
          <p:nvPr/>
        </p:nvSpPr>
        <p:spPr>
          <a:xfrm>
            <a:off x="18803907" y="8914760"/>
            <a:ext cx="4135437" cy="1392176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69" name="Freeform 935">
            <a:extLst>
              <a:ext uri="{FF2B5EF4-FFF2-40B4-BE49-F238E27FC236}">
                <a16:creationId xmlns:a16="http://schemas.microsoft.com/office/drawing/2014/main" id="{B6B1D936-22D4-1548-B701-B083BF9C258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559421" y="5316245"/>
            <a:ext cx="922320" cy="922320"/>
          </a:xfrm>
          <a:custGeom>
            <a:avLst/>
            <a:gdLst>
              <a:gd name="T0" fmla="*/ 884269 w 283804"/>
              <a:gd name="T1" fmla="*/ 1333996 h 283804"/>
              <a:gd name="T2" fmla="*/ 1559966 w 283804"/>
              <a:gd name="T3" fmla="*/ 884258 h 283804"/>
              <a:gd name="T4" fmla="*/ 156433 w 283804"/>
              <a:gd name="T5" fmla="*/ 884258 h 283804"/>
              <a:gd name="T6" fmla="*/ 832123 w 283804"/>
              <a:gd name="T7" fmla="*/ 1333996 h 283804"/>
              <a:gd name="T8" fmla="*/ 156433 w 283804"/>
              <a:gd name="T9" fmla="*/ 884258 h 283804"/>
              <a:gd name="T10" fmla="*/ 704926 w 283804"/>
              <a:gd name="T11" fmla="*/ 863930 h 283804"/>
              <a:gd name="T12" fmla="*/ 999973 w 283804"/>
              <a:gd name="T13" fmla="*/ 863930 h 283804"/>
              <a:gd name="T14" fmla="*/ 991300 w 283804"/>
              <a:gd name="T15" fmla="*/ 840073 h 283804"/>
              <a:gd name="T16" fmla="*/ 878488 w 283804"/>
              <a:gd name="T17" fmla="*/ 720749 h 283804"/>
              <a:gd name="T18" fmla="*/ 991300 w 283804"/>
              <a:gd name="T19" fmla="*/ 666522 h 283804"/>
              <a:gd name="T20" fmla="*/ 991300 w 283804"/>
              <a:gd name="T21" fmla="*/ 787996 h 283804"/>
              <a:gd name="T22" fmla="*/ 991300 w 283804"/>
              <a:gd name="T23" fmla="*/ 666522 h 283804"/>
              <a:gd name="T24" fmla="*/ 1101941 w 283804"/>
              <a:gd name="T25" fmla="*/ 727257 h 283804"/>
              <a:gd name="T26" fmla="*/ 1052040 w 283804"/>
              <a:gd name="T27" fmla="*/ 863930 h 283804"/>
              <a:gd name="T28" fmla="*/ 652864 w 283804"/>
              <a:gd name="T29" fmla="*/ 863930 h 283804"/>
              <a:gd name="T30" fmla="*/ 893675 w 283804"/>
              <a:gd name="T31" fmla="*/ 670861 h 283804"/>
              <a:gd name="T32" fmla="*/ 858203 w 283804"/>
              <a:gd name="T33" fmla="*/ 432361 h 283804"/>
              <a:gd name="T34" fmla="*/ 858203 w 283804"/>
              <a:gd name="T35" fmla="*/ 1281849 h 283804"/>
              <a:gd name="T36" fmla="*/ 858203 w 283804"/>
              <a:gd name="T37" fmla="*/ 432361 h 283804"/>
              <a:gd name="T38" fmla="*/ 884269 w 283804"/>
              <a:gd name="T39" fmla="*/ 382375 h 283804"/>
              <a:gd name="T40" fmla="*/ 1559966 w 283804"/>
              <a:gd name="T41" fmla="*/ 832114 h 283804"/>
              <a:gd name="T42" fmla="*/ 832123 w 283804"/>
              <a:gd name="T43" fmla="*/ 156441 h 283804"/>
              <a:gd name="T44" fmla="*/ 382379 w 283804"/>
              <a:gd name="T45" fmla="*/ 832114 h 283804"/>
              <a:gd name="T46" fmla="*/ 832123 w 283804"/>
              <a:gd name="T47" fmla="*/ 156441 h 283804"/>
              <a:gd name="T48" fmla="*/ 884269 w 283804"/>
              <a:gd name="T49" fmla="*/ 23900 h 283804"/>
              <a:gd name="T50" fmla="*/ 1612102 w 283804"/>
              <a:gd name="T51" fmla="*/ 832114 h 283804"/>
              <a:gd name="T52" fmla="*/ 1716392 w 283804"/>
              <a:gd name="T53" fmla="*/ 856014 h 283804"/>
              <a:gd name="T54" fmla="*/ 1612102 w 283804"/>
              <a:gd name="T55" fmla="*/ 884258 h 283804"/>
              <a:gd name="T56" fmla="*/ 884269 w 283804"/>
              <a:gd name="T57" fmla="*/ 1688132 h 283804"/>
              <a:gd name="T58" fmla="*/ 832123 w 283804"/>
              <a:gd name="T59" fmla="*/ 1688132 h 283804"/>
              <a:gd name="T60" fmla="*/ 104293 w 283804"/>
              <a:gd name="T61" fmla="*/ 884258 h 283804"/>
              <a:gd name="T62" fmla="*/ 0 w 283804"/>
              <a:gd name="T63" fmla="*/ 856014 h 283804"/>
              <a:gd name="T64" fmla="*/ 104293 w 283804"/>
              <a:gd name="T65" fmla="*/ 832114 h 283804"/>
              <a:gd name="T66" fmla="*/ 832123 w 283804"/>
              <a:gd name="T67" fmla="*/ 23900 h 28380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804" h="283804">
                <a:moveTo>
                  <a:pt x="220577" y="146213"/>
                </a:moveTo>
                <a:cubicBezTo>
                  <a:pt x="218421" y="186089"/>
                  <a:pt x="186449" y="218062"/>
                  <a:pt x="146213" y="220577"/>
                </a:cubicBezTo>
                <a:lnTo>
                  <a:pt x="146213" y="257579"/>
                </a:lnTo>
                <a:cubicBezTo>
                  <a:pt x="206926" y="255423"/>
                  <a:pt x="255424" y="206566"/>
                  <a:pt x="257938" y="146213"/>
                </a:cubicBezTo>
                <a:lnTo>
                  <a:pt x="220577" y="146213"/>
                </a:lnTo>
                <a:close/>
                <a:moveTo>
                  <a:pt x="25865" y="146213"/>
                </a:moveTo>
                <a:cubicBezTo>
                  <a:pt x="28380" y="206566"/>
                  <a:pt x="76878" y="255423"/>
                  <a:pt x="137591" y="257579"/>
                </a:cubicBezTo>
                <a:lnTo>
                  <a:pt x="137591" y="220577"/>
                </a:lnTo>
                <a:cubicBezTo>
                  <a:pt x="97355" y="218062"/>
                  <a:pt x="65382" y="186089"/>
                  <a:pt x="63227" y="146213"/>
                </a:cubicBezTo>
                <a:lnTo>
                  <a:pt x="25865" y="146213"/>
                </a:lnTo>
                <a:close/>
                <a:moveTo>
                  <a:pt x="140952" y="118818"/>
                </a:moveTo>
                <a:cubicBezTo>
                  <a:pt x="127680" y="118818"/>
                  <a:pt x="116559" y="129580"/>
                  <a:pt x="116559" y="142852"/>
                </a:cubicBezTo>
                <a:cubicBezTo>
                  <a:pt x="116559" y="156484"/>
                  <a:pt x="127680" y="167604"/>
                  <a:pt x="140952" y="167604"/>
                </a:cubicBezTo>
                <a:cubicBezTo>
                  <a:pt x="154225" y="167604"/>
                  <a:pt x="165345" y="156484"/>
                  <a:pt x="165345" y="142852"/>
                </a:cubicBezTo>
                <a:cubicBezTo>
                  <a:pt x="165345" y="141418"/>
                  <a:pt x="164986" y="139983"/>
                  <a:pt x="164627" y="138548"/>
                </a:cubicBezTo>
                <a:cubicBezTo>
                  <a:pt x="164269" y="138548"/>
                  <a:pt x="164269" y="138907"/>
                  <a:pt x="163910" y="138907"/>
                </a:cubicBezTo>
                <a:cubicBezTo>
                  <a:pt x="153507" y="138907"/>
                  <a:pt x="145257" y="130297"/>
                  <a:pt x="145257" y="120253"/>
                </a:cubicBezTo>
                <a:cubicBezTo>
                  <a:pt x="145257" y="119895"/>
                  <a:pt x="145257" y="119536"/>
                  <a:pt x="145257" y="119177"/>
                </a:cubicBezTo>
                <a:cubicBezTo>
                  <a:pt x="143822" y="119177"/>
                  <a:pt x="142387" y="118818"/>
                  <a:pt x="140952" y="118818"/>
                </a:cubicBezTo>
                <a:close/>
                <a:moveTo>
                  <a:pt x="163910" y="110209"/>
                </a:moveTo>
                <a:cubicBezTo>
                  <a:pt x="158171" y="110209"/>
                  <a:pt x="153866" y="114514"/>
                  <a:pt x="153866" y="120253"/>
                </a:cubicBezTo>
                <a:cubicBezTo>
                  <a:pt x="153866" y="125634"/>
                  <a:pt x="158171" y="130297"/>
                  <a:pt x="163910" y="130297"/>
                </a:cubicBezTo>
                <a:cubicBezTo>
                  <a:pt x="169291" y="130297"/>
                  <a:pt x="173954" y="125634"/>
                  <a:pt x="173954" y="120253"/>
                </a:cubicBezTo>
                <a:cubicBezTo>
                  <a:pt x="173954" y="114514"/>
                  <a:pt x="169291" y="110209"/>
                  <a:pt x="163910" y="110209"/>
                </a:cubicBezTo>
                <a:close/>
                <a:moveTo>
                  <a:pt x="163910" y="101600"/>
                </a:moveTo>
                <a:cubicBezTo>
                  <a:pt x="173954" y="101600"/>
                  <a:pt x="182205" y="109850"/>
                  <a:pt x="182205" y="120253"/>
                </a:cubicBezTo>
                <a:cubicBezTo>
                  <a:pt x="182205" y="127069"/>
                  <a:pt x="178617" y="132808"/>
                  <a:pt x="173237" y="136396"/>
                </a:cubicBezTo>
                <a:cubicBezTo>
                  <a:pt x="173595" y="138548"/>
                  <a:pt x="173954" y="140700"/>
                  <a:pt x="173954" y="142852"/>
                </a:cubicBezTo>
                <a:cubicBezTo>
                  <a:pt x="173954" y="161147"/>
                  <a:pt x="159247" y="175854"/>
                  <a:pt x="140952" y="175854"/>
                </a:cubicBezTo>
                <a:cubicBezTo>
                  <a:pt x="122658" y="175854"/>
                  <a:pt x="107950" y="161147"/>
                  <a:pt x="107950" y="142852"/>
                </a:cubicBezTo>
                <a:cubicBezTo>
                  <a:pt x="107950" y="124917"/>
                  <a:pt x="122658" y="110209"/>
                  <a:pt x="140952" y="110209"/>
                </a:cubicBezTo>
                <a:cubicBezTo>
                  <a:pt x="143463" y="110209"/>
                  <a:pt x="145257" y="110568"/>
                  <a:pt x="147768" y="110927"/>
                </a:cubicBezTo>
                <a:cubicBezTo>
                  <a:pt x="150996" y="105187"/>
                  <a:pt x="156736" y="101600"/>
                  <a:pt x="163910" y="101600"/>
                </a:cubicBezTo>
                <a:close/>
                <a:moveTo>
                  <a:pt x="141902" y="71490"/>
                </a:moveTo>
                <a:cubicBezTo>
                  <a:pt x="103103" y="71490"/>
                  <a:pt x="71849" y="103103"/>
                  <a:pt x="71849" y="141543"/>
                </a:cubicBezTo>
                <a:cubicBezTo>
                  <a:pt x="71849" y="180700"/>
                  <a:pt x="103103" y="211955"/>
                  <a:pt x="141902" y="211955"/>
                </a:cubicBezTo>
                <a:cubicBezTo>
                  <a:pt x="180701" y="211955"/>
                  <a:pt x="211955" y="180700"/>
                  <a:pt x="211955" y="141543"/>
                </a:cubicBezTo>
                <a:cubicBezTo>
                  <a:pt x="211955" y="103103"/>
                  <a:pt x="180701" y="71490"/>
                  <a:pt x="141902" y="71490"/>
                </a:cubicBezTo>
                <a:close/>
                <a:moveTo>
                  <a:pt x="146213" y="25866"/>
                </a:moveTo>
                <a:lnTo>
                  <a:pt x="146213" y="63227"/>
                </a:lnTo>
                <a:cubicBezTo>
                  <a:pt x="186449" y="65383"/>
                  <a:pt x="218421" y="97355"/>
                  <a:pt x="220577" y="137591"/>
                </a:cubicBezTo>
                <a:lnTo>
                  <a:pt x="257938" y="137591"/>
                </a:lnTo>
                <a:cubicBezTo>
                  <a:pt x="255424" y="76878"/>
                  <a:pt x="206926" y="28021"/>
                  <a:pt x="146213" y="25866"/>
                </a:cubicBezTo>
                <a:close/>
                <a:moveTo>
                  <a:pt x="137591" y="25866"/>
                </a:moveTo>
                <a:cubicBezTo>
                  <a:pt x="76878" y="28021"/>
                  <a:pt x="28380" y="76878"/>
                  <a:pt x="25865" y="137591"/>
                </a:cubicBezTo>
                <a:lnTo>
                  <a:pt x="63227" y="137591"/>
                </a:lnTo>
                <a:cubicBezTo>
                  <a:pt x="65382" y="97355"/>
                  <a:pt x="97355" y="65383"/>
                  <a:pt x="137591" y="63227"/>
                </a:cubicBezTo>
                <a:lnTo>
                  <a:pt x="137591" y="25866"/>
                </a:lnTo>
                <a:close/>
                <a:moveTo>
                  <a:pt x="141902" y="0"/>
                </a:moveTo>
                <a:cubicBezTo>
                  <a:pt x="144417" y="0"/>
                  <a:pt x="146213" y="1796"/>
                  <a:pt x="146213" y="3952"/>
                </a:cubicBezTo>
                <a:lnTo>
                  <a:pt x="146213" y="17244"/>
                </a:lnTo>
                <a:cubicBezTo>
                  <a:pt x="211596" y="19399"/>
                  <a:pt x="264045" y="72208"/>
                  <a:pt x="266560" y="137591"/>
                </a:cubicBezTo>
                <a:lnTo>
                  <a:pt x="279493" y="137591"/>
                </a:lnTo>
                <a:cubicBezTo>
                  <a:pt x="281649" y="137591"/>
                  <a:pt x="283804" y="139387"/>
                  <a:pt x="283804" y="141543"/>
                </a:cubicBezTo>
                <a:cubicBezTo>
                  <a:pt x="283804" y="144057"/>
                  <a:pt x="281649" y="146213"/>
                  <a:pt x="279493" y="146213"/>
                </a:cubicBezTo>
                <a:lnTo>
                  <a:pt x="266560" y="146213"/>
                </a:lnTo>
                <a:cubicBezTo>
                  <a:pt x="264045" y="211236"/>
                  <a:pt x="211596" y="264045"/>
                  <a:pt x="146213" y="266560"/>
                </a:cubicBezTo>
                <a:lnTo>
                  <a:pt x="146213" y="279134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387" y="283804"/>
                  <a:pt x="137591" y="281648"/>
                  <a:pt x="137591" y="279134"/>
                </a:cubicBezTo>
                <a:lnTo>
                  <a:pt x="137591" y="266560"/>
                </a:lnTo>
                <a:cubicBezTo>
                  <a:pt x="72208" y="264045"/>
                  <a:pt x="19399" y="211236"/>
                  <a:pt x="17244" y="146213"/>
                </a:cubicBezTo>
                <a:lnTo>
                  <a:pt x="4311" y="146213"/>
                </a:lnTo>
                <a:cubicBezTo>
                  <a:pt x="1796" y="146213"/>
                  <a:pt x="0" y="144057"/>
                  <a:pt x="0" y="141543"/>
                </a:cubicBezTo>
                <a:cubicBezTo>
                  <a:pt x="0" y="139387"/>
                  <a:pt x="1796" y="137591"/>
                  <a:pt x="4311" y="137591"/>
                </a:cubicBezTo>
                <a:lnTo>
                  <a:pt x="17244" y="137591"/>
                </a:lnTo>
                <a:cubicBezTo>
                  <a:pt x="19399" y="72208"/>
                  <a:pt x="72208" y="19399"/>
                  <a:pt x="137591" y="17244"/>
                </a:cubicBezTo>
                <a:lnTo>
                  <a:pt x="137591" y="3952"/>
                </a:lnTo>
                <a:cubicBezTo>
                  <a:pt x="137591" y="1796"/>
                  <a:pt x="139387" y="0"/>
                  <a:pt x="14190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Freeform 940">
            <a:extLst>
              <a:ext uri="{FF2B5EF4-FFF2-40B4-BE49-F238E27FC236}">
                <a16:creationId xmlns:a16="http://schemas.microsoft.com/office/drawing/2014/main" id="{80E33260-6F11-484F-9609-94D3B4813C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59421" y="8453598"/>
            <a:ext cx="922320" cy="922320"/>
          </a:xfrm>
          <a:custGeom>
            <a:avLst/>
            <a:gdLst>
              <a:gd name="T0" fmla="*/ 1678819 w 293328"/>
              <a:gd name="T1" fmla="*/ 916569 h 293328"/>
              <a:gd name="T2" fmla="*/ 756772 w 293328"/>
              <a:gd name="T3" fmla="*/ 731945 h 293328"/>
              <a:gd name="T4" fmla="*/ 695885 w 293328"/>
              <a:gd name="T5" fmla="*/ 964358 h 293328"/>
              <a:gd name="T6" fmla="*/ 898132 w 293328"/>
              <a:gd name="T7" fmla="*/ 1094668 h 293328"/>
              <a:gd name="T8" fmla="*/ 1076443 w 293328"/>
              <a:gd name="T9" fmla="*/ 964358 h 293328"/>
              <a:gd name="T10" fmla="*/ 1017729 w 293328"/>
              <a:gd name="T11" fmla="*/ 731945 h 293328"/>
              <a:gd name="T12" fmla="*/ 885034 w 293328"/>
              <a:gd name="T13" fmla="*/ 182241 h 293328"/>
              <a:gd name="T14" fmla="*/ 1035163 w 293328"/>
              <a:gd name="T15" fmla="*/ 251972 h 293328"/>
              <a:gd name="T16" fmla="*/ 1207046 w 293328"/>
              <a:gd name="T17" fmla="*/ 293393 h 293328"/>
              <a:gd name="T18" fmla="*/ 1307142 w 293328"/>
              <a:gd name="T19" fmla="*/ 358768 h 293328"/>
              <a:gd name="T20" fmla="*/ 1407223 w 293328"/>
              <a:gd name="T21" fmla="*/ 502597 h 293328"/>
              <a:gd name="T22" fmla="*/ 1531245 w 293328"/>
              <a:gd name="T23" fmla="*/ 615921 h 293328"/>
              <a:gd name="T24" fmla="*/ 1524711 w 293328"/>
              <a:gd name="T25" fmla="*/ 783729 h 293328"/>
              <a:gd name="T26" fmla="*/ 1465966 w 293328"/>
              <a:gd name="T27" fmla="*/ 709634 h 293328"/>
              <a:gd name="T28" fmla="*/ 1457267 w 293328"/>
              <a:gd name="T29" fmla="*/ 611564 h 293328"/>
              <a:gd name="T30" fmla="*/ 1355003 w 293328"/>
              <a:gd name="T31" fmla="*/ 461190 h 293328"/>
              <a:gd name="T32" fmla="*/ 1267976 w 293328"/>
              <a:gd name="T33" fmla="*/ 413246 h 293328"/>
              <a:gd name="T34" fmla="*/ 1130893 w 293328"/>
              <a:gd name="T35" fmla="*/ 284673 h 293328"/>
              <a:gd name="T36" fmla="*/ 945957 w 293328"/>
              <a:gd name="T37" fmla="*/ 280311 h 293328"/>
              <a:gd name="T38" fmla="*/ 850220 w 293328"/>
              <a:gd name="T39" fmla="*/ 249807 h 293328"/>
              <a:gd name="T40" fmla="*/ 671805 w 293328"/>
              <a:gd name="T41" fmla="*/ 286847 h 293328"/>
              <a:gd name="T42" fmla="*/ 595649 w 293328"/>
              <a:gd name="T43" fmla="*/ 350041 h 293328"/>
              <a:gd name="T44" fmla="*/ 425950 w 293328"/>
              <a:gd name="T45" fmla="*/ 426321 h 293328"/>
              <a:gd name="T46" fmla="*/ 349779 w 293328"/>
              <a:gd name="T47" fmla="*/ 596309 h 293328"/>
              <a:gd name="T48" fmla="*/ 286677 w 293328"/>
              <a:gd name="T49" fmla="*/ 672576 h 293328"/>
              <a:gd name="T50" fmla="*/ 249705 w 293328"/>
              <a:gd name="T51" fmla="*/ 851289 h 293328"/>
              <a:gd name="T52" fmla="*/ 280164 w 293328"/>
              <a:gd name="T53" fmla="*/ 947167 h 293328"/>
              <a:gd name="T54" fmla="*/ 284515 w 293328"/>
              <a:gd name="T55" fmla="*/ 1134586 h 293328"/>
              <a:gd name="T56" fmla="*/ 415050 w 293328"/>
              <a:gd name="T57" fmla="*/ 1269702 h 293328"/>
              <a:gd name="T58" fmla="*/ 460757 w 293328"/>
              <a:gd name="T59" fmla="*/ 1356882 h 293328"/>
              <a:gd name="T60" fmla="*/ 610877 w 293328"/>
              <a:gd name="T61" fmla="*/ 1459307 h 293328"/>
              <a:gd name="T62" fmla="*/ 708785 w 293328"/>
              <a:gd name="T63" fmla="*/ 1468014 h 293328"/>
              <a:gd name="T64" fmla="*/ 782763 w 293328"/>
              <a:gd name="T65" fmla="*/ 1526860 h 293328"/>
              <a:gd name="T66" fmla="*/ 652230 w 293328"/>
              <a:gd name="T67" fmla="*/ 1542108 h 293328"/>
              <a:gd name="T68" fmla="*/ 545604 w 293328"/>
              <a:gd name="T69" fmla="*/ 1439688 h 293328"/>
              <a:gd name="T70" fmla="*/ 388948 w 293328"/>
              <a:gd name="T71" fmla="*/ 1383022 h 293328"/>
              <a:gd name="T72" fmla="*/ 330196 w 293328"/>
              <a:gd name="T73" fmla="*/ 1223944 h 293328"/>
              <a:gd name="T74" fmla="*/ 236643 w 293328"/>
              <a:gd name="T75" fmla="*/ 1075747 h 293328"/>
              <a:gd name="T76" fmla="*/ 212705 w 293328"/>
              <a:gd name="T77" fmla="*/ 958066 h 293328"/>
              <a:gd name="T78" fmla="*/ 243164 w 293328"/>
              <a:gd name="T79" fmla="*/ 783729 h 293328"/>
              <a:gd name="T80" fmla="*/ 234481 w 293328"/>
              <a:gd name="T81" fmla="*/ 615921 h 293328"/>
              <a:gd name="T82" fmla="*/ 360655 w 293328"/>
              <a:gd name="T83" fmla="*/ 502597 h 293328"/>
              <a:gd name="T84" fmla="*/ 460757 w 293328"/>
              <a:gd name="T85" fmla="*/ 358768 h 293328"/>
              <a:gd name="T86" fmla="*/ 560835 w 293328"/>
              <a:gd name="T87" fmla="*/ 293393 h 293328"/>
              <a:gd name="T88" fmla="*/ 732723 w 293328"/>
              <a:gd name="T89" fmla="*/ 251972 h 293328"/>
              <a:gd name="T90" fmla="*/ 885034 w 293328"/>
              <a:gd name="T91" fmla="*/ 182241 h 293328"/>
              <a:gd name="T92" fmla="*/ 858983 w 293328"/>
              <a:gd name="T93" fmla="*/ 1718026 h 293328"/>
              <a:gd name="T94" fmla="*/ 630639 w 293328"/>
              <a:gd name="T95" fmla="*/ 1281462 h 293328"/>
              <a:gd name="T96" fmla="*/ 591492 w 293328"/>
              <a:gd name="T97" fmla="*/ 1253218 h 293328"/>
              <a:gd name="T98" fmla="*/ 426237 w 293328"/>
              <a:gd name="T99" fmla="*/ 742814 h 293328"/>
              <a:gd name="T100" fmla="*/ 861149 w 293328"/>
              <a:gd name="T101" fmla="*/ 423533 h 293328"/>
              <a:gd name="T102" fmla="*/ 1322177 w 293328"/>
              <a:gd name="T103" fmla="*/ 723271 h 293328"/>
              <a:gd name="T104" fmla="*/ 1130809 w 293328"/>
              <a:gd name="T105" fmla="*/ 970870 h 293328"/>
              <a:gd name="T106" fmla="*/ 887249 w 293328"/>
              <a:gd name="T107" fmla="*/ 54301 h 293328"/>
              <a:gd name="T108" fmla="*/ 1765802 w 293328"/>
              <a:gd name="T109" fmla="*/ 905713 h 293328"/>
              <a:gd name="T110" fmla="*/ 0 w 293328"/>
              <a:gd name="T111" fmla="*/ 886171 h 293328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93328" h="293328">
                <a:moveTo>
                  <a:pt x="277852" y="151696"/>
                </a:moveTo>
                <a:cubicBezTo>
                  <a:pt x="210908" y="157088"/>
                  <a:pt x="156922" y="211009"/>
                  <a:pt x="151523" y="277870"/>
                </a:cubicBezTo>
                <a:lnTo>
                  <a:pt x="277852" y="151696"/>
                </a:lnTo>
                <a:close/>
                <a:moveTo>
                  <a:pt x="146844" y="81959"/>
                </a:moveTo>
                <a:lnTo>
                  <a:pt x="128489" y="118625"/>
                </a:lnTo>
                <a:cubicBezTo>
                  <a:pt x="127769" y="120423"/>
                  <a:pt x="126689" y="121141"/>
                  <a:pt x="125249" y="121141"/>
                </a:cubicBezTo>
                <a:lnTo>
                  <a:pt x="84579" y="127252"/>
                </a:lnTo>
                <a:lnTo>
                  <a:pt x="114092" y="155651"/>
                </a:lnTo>
                <a:cubicBezTo>
                  <a:pt x="114812" y="156729"/>
                  <a:pt x="115532" y="158167"/>
                  <a:pt x="115172" y="159605"/>
                </a:cubicBezTo>
                <a:lnTo>
                  <a:pt x="108334" y="200225"/>
                </a:lnTo>
                <a:lnTo>
                  <a:pt x="144685" y="181173"/>
                </a:lnTo>
                <a:cubicBezTo>
                  <a:pt x="145764" y="180454"/>
                  <a:pt x="147204" y="180454"/>
                  <a:pt x="148644" y="181173"/>
                </a:cubicBezTo>
                <a:lnTo>
                  <a:pt x="175997" y="195552"/>
                </a:lnTo>
                <a:cubicBezTo>
                  <a:pt x="178156" y="193035"/>
                  <a:pt x="180316" y="190160"/>
                  <a:pt x="182835" y="188003"/>
                </a:cubicBezTo>
                <a:lnTo>
                  <a:pt x="178156" y="159605"/>
                </a:lnTo>
                <a:cubicBezTo>
                  <a:pt x="177797" y="158167"/>
                  <a:pt x="178516" y="156729"/>
                  <a:pt x="179596" y="155651"/>
                </a:cubicBezTo>
                <a:lnTo>
                  <a:pt x="208749" y="127252"/>
                </a:lnTo>
                <a:lnTo>
                  <a:pt x="168439" y="121141"/>
                </a:lnTo>
                <a:cubicBezTo>
                  <a:pt x="166639" y="121141"/>
                  <a:pt x="165560" y="120423"/>
                  <a:pt x="164840" y="118625"/>
                </a:cubicBezTo>
                <a:lnTo>
                  <a:pt x="146844" y="81959"/>
                </a:lnTo>
                <a:close/>
                <a:moveTo>
                  <a:pt x="146477" y="30162"/>
                </a:moveTo>
                <a:cubicBezTo>
                  <a:pt x="150798" y="30162"/>
                  <a:pt x="155119" y="31965"/>
                  <a:pt x="158360" y="35212"/>
                </a:cubicBezTo>
                <a:lnTo>
                  <a:pt x="162681" y="40261"/>
                </a:lnTo>
                <a:cubicBezTo>
                  <a:pt x="165202" y="42425"/>
                  <a:pt x="168443" y="43147"/>
                  <a:pt x="171324" y="41704"/>
                </a:cubicBezTo>
                <a:lnTo>
                  <a:pt x="177806" y="39179"/>
                </a:lnTo>
                <a:cubicBezTo>
                  <a:pt x="181767" y="37376"/>
                  <a:pt x="186448" y="37015"/>
                  <a:pt x="190769" y="38818"/>
                </a:cubicBezTo>
                <a:cubicBezTo>
                  <a:pt x="195091" y="40622"/>
                  <a:pt x="197972" y="44229"/>
                  <a:pt x="199772" y="48557"/>
                </a:cubicBezTo>
                <a:lnTo>
                  <a:pt x="202293" y="54688"/>
                </a:lnTo>
                <a:cubicBezTo>
                  <a:pt x="203373" y="57574"/>
                  <a:pt x="206254" y="59377"/>
                  <a:pt x="209495" y="59738"/>
                </a:cubicBezTo>
                <a:lnTo>
                  <a:pt x="216337" y="59377"/>
                </a:lnTo>
                <a:cubicBezTo>
                  <a:pt x="220658" y="59377"/>
                  <a:pt x="225339" y="60820"/>
                  <a:pt x="228580" y="64427"/>
                </a:cubicBezTo>
                <a:cubicBezTo>
                  <a:pt x="231461" y="67673"/>
                  <a:pt x="233622" y="72001"/>
                  <a:pt x="233262" y="76329"/>
                </a:cubicBezTo>
                <a:lnTo>
                  <a:pt x="232902" y="83182"/>
                </a:lnTo>
                <a:cubicBezTo>
                  <a:pt x="232902" y="86428"/>
                  <a:pt x="235062" y="89314"/>
                  <a:pt x="237943" y="90396"/>
                </a:cubicBezTo>
                <a:lnTo>
                  <a:pt x="244425" y="92920"/>
                </a:lnTo>
                <a:cubicBezTo>
                  <a:pt x="248386" y="94363"/>
                  <a:pt x="251987" y="97609"/>
                  <a:pt x="253428" y="101937"/>
                </a:cubicBezTo>
                <a:cubicBezTo>
                  <a:pt x="255228" y="105905"/>
                  <a:pt x="255228" y="110954"/>
                  <a:pt x="253428" y="114922"/>
                </a:cubicBezTo>
                <a:lnTo>
                  <a:pt x="250547" y="121414"/>
                </a:lnTo>
                <a:cubicBezTo>
                  <a:pt x="249106" y="123939"/>
                  <a:pt x="249826" y="127546"/>
                  <a:pt x="252347" y="129710"/>
                </a:cubicBezTo>
                <a:cubicBezTo>
                  <a:pt x="254148" y="131513"/>
                  <a:pt x="254148" y="134399"/>
                  <a:pt x="252347" y="136202"/>
                </a:cubicBezTo>
                <a:cubicBezTo>
                  <a:pt x="250907" y="137645"/>
                  <a:pt x="248026" y="138005"/>
                  <a:pt x="246225" y="136202"/>
                </a:cubicBezTo>
                <a:cubicBezTo>
                  <a:pt x="241184" y="131513"/>
                  <a:pt x="239744" y="123939"/>
                  <a:pt x="242624" y="117447"/>
                </a:cubicBezTo>
                <a:lnTo>
                  <a:pt x="245145" y="111315"/>
                </a:lnTo>
                <a:cubicBezTo>
                  <a:pt x="246225" y="109512"/>
                  <a:pt x="246225" y="107348"/>
                  <a:pt x="245145" y="105544"/>
                </a:cubicBezTo>
                <a:cubicBezTo>
                  <a:pt x="244785" y="103380"/>
                  <a:pt x="242984" y="101937"/>
                  <a:pt x="241184" y="101216"/>
                </a:cubicBezTo>
                <a:lnTo>
                  <a:pt x="234702" y="98691"/>
                </a:lnTo>
                <a:cubicBezTo>
                  <a:pt x="228220" y="96167"/>
                  <a:pt x="223899" y="90035"/>
                  <a:pt x="224259" y="82821"/>
                </a:cubicBezTo>
                <a:lnTo>
                  <a:pt x="224259" y="76329"/>
                </a:lnTo>
                <a:cubicBezTo>
                  <a:pt x="224259" y="74165"/>
                  <a:pt x="223539" y="72001"/>
                  <a:pt x="222098" y="70558"/>
                </a:cubicBezTo>
                <a:cubicBezTo>
                  <a:pt x="220658" y="69116"/>
                  <a:pt x="218497" y="68394"/>
                  <a:pt x="216337" y="68394"/>
                </a:cubicBezTo>
                <a:lnTo>
                  <a:pt x="209855" y="68394"/>
                </a:lnTo>
                <a:cubicBezTo>
                  <a:pt x="202653" y="68755"/>
                  <a:pt x="196531" y="64427"/>
                  <a:pt x="194010" y="57934"/>
                </a:cubicBezTo>
                <a:lnTo>
                  <a:pt x="191490" y="51442"/>
                </a:lnTo>
                <a:cubicBezTo>
                  <a:pt x="190769" y="49639"/>
                  <a:pt x="189329" y="47835"/>
                  <a:pt x="187168" y="47114"/>
                </a:cubicBezTo>
                <a:cubicBezTo>
                  <a:pt x="185368" y="46393"/>
                  <a:pt x="183207" y="46393"/>
                  <a:pt x="181407" y="47475"/>
                </a:cubicBezTo>
                <a:lnTo>
                  <a:pt x="174925" y="49999"/>
                </a:lnTo>
                <a:cubicBezTo>
                  <a:pt x="168803" y="52885"/>
                  <a:pt x="161241" y="51442"/>
                  <a:pt x="156560" y="46393"/>
                </a:cubicBezTo>
                <a:lnTo>
                  <a:pt x="151878" y="41343"/>
                </a:lnTo>
                <a:cubicBezTo>
                  <a:pt x="150438" y="39900"/>
                  <a:pt x="148637" y="39179"/>
                  <a:pt x="146477" y="39179"/>
                </a:cubicBezTo>
                <a:cubicBezTo>
                  <a:pt x="144316" y="39179"/>
                  <a:pt x="142155" y="39900"/>
                  <a:pt x="140715" y="41343"/>
                </a:cubicBezTo>
                <a:lnTo>
                  <a:pt x="136034" y="46393"/>
                </a:lnTo>
                <a:cubicBezTo>
                  <a:pt x="131352" y="51442"/>
                  <a:pt x="123790" y="52885"/>
                  <a:pt x="117308" y="49999"/>
                </a:cubicBezTo>
                <a:lnTo>
                  <a:pt x="111186" y="47475"/>
                </a:lnTo>
                <a:cubicBezTo>
                  <a:pt x="109386" y="46393"/>
                  <a:pt x="107225" y="46393"/>
                  <a:pt x="105425" y="47114"/>
                </a:cubicBezTo>
                <a:cubicBezTo>
                  <a:pt x="103264" y="47835"/>
                  <a:pt x="101824" y="49639"/>
                  <a:pt x="101104" y="51442"/>
                </a:cubicBezTo>
                <a:lnTo>
                  <a:pt x="98583" y="57934"/>
                </a:lnTo>
                <a:cubicBezTo>
                  <a:pt x="96062" y="64427"/>
                  <a:pt x="89940" y="68755"/>
                  <a:pt x="82738" y="68394"/>
                </a:cubicBezTo>
                <a:lnTo>
                  <a:pt x="76256" y="68394"/>
                </a:lnTo>
                <a:cubicBezTo>
                  <a:pt x="74096" y="68394"/>
                  <a:pt x="71935" y="69116"/>
                  <a:pt x="70495" y="70558"/>
                </a:cubicBezTo>
                <a:cubicBezTo>
                  <a:pt x="69054" y="72001"/>
                  <a:pt x="68334" y="74165"/>
                  <a:pt x="68334" y="76329"/>
                </a:cubicBezTo>
                <a:lnTo>
                  <a:pt x="68694" y="82821"/>
                </a:lnTo>
                <a:cubicBezTo>
                  <a:pt x="68694" y="90035"/>
                  <a:pt x="64373" y="96167"/>
                  <a:pt x="57891" y="98691"/>
                </a:cubicBezTo>
                <a:lnTo>
                  <a:pt x="51409" y="101216"/>
                </a:lnTo>
                <a:cubicBezTo>
                  <a:pt x="49609" y="101937"/>
                  <a:pt x="47808" y="103380"/>
                  <a:pt x="47088" y="105544"/>
                </a:cubicBezTo>
                <a:cubicBezTo>
                  <a:pt x="46368" y="107348"/>
                  <a:pt x="46368" y="109512"/>
                  <a:pt x="47448" y="111315"/>
                </a:cubicBezTo>
                <a:lnTo>
                  <a:pt x="49969" y="117447"/>
                </a:lnTo>
                <a:cubicBezTo>
                  <a:pt x="52850" y="123939"/>
                  <a:pt x="51409" y="131513"/>
                  <a:pt x="46368" y="136202"/>
                </a:cubicBezTo>
                <a:lnTo>
                  <a:pt x="41326" y="140891"/>
                </a:lnTo>
                <a:cubicBezTo>
                  <a:pt x="39886" y="142334"/>
                  <a:pt x="39166" y="144498"/>
                  <a:pt x="39166" y="146301"/>
                </a:cubicBezTo>
                <a:cubicBezTo>
                  <a:pt x="39166" y="148465"/>
                  <a:pt x="39886" y="150629"/>
                  <a:pt x="41326" y="152072"/>
                </a:cubicBezTo>
                <a:lnTo>
                  <a:pt x="46368" y="156761"/>
                </a:lnTo>
                <a:cubicBezTo>
                  <a:pt x="51409" y="161450"/>
                  <a:pt x="52850" y="169024"/>
                  <a:pt x="49969" y="175155"/>
                </a:cubicBezTo>
                <a:lnTo>
                  <a:pt x="47448" y="181648"/>
                </a:lnTo>
                <a:cubicBezTo>
                  <a:pt x="46368" y="183451"/>
                  <a:pt x="46368" y="185615"/>
                  <a:pt x="47088" y="187779"/>
                </a:cubicBezTo>
                <a:cubicBezTo>
                  <a:pt x="47808" y="189583"/>
                  <a:pt x="49609" y="191025"/>
                  <a:pt x="51409" y="191747"/>
                </a:cubicBezTo>
                <a:lnTo>
                  <a:pt x="57891" y="194271"/>
                </a:lnTo>
                <a:cubicBezTo>
                  <a:pt x="64373" y="196796"/>
                  <a:pt x="68694" y="202928"/>
                  <a:pt x="68694" y="210141"/>
                </a:cubicBezTo>
                <a:lnTo>
                  <a:pt x="68334" y="216994"/>
                </a:lnTo>
                <a:cubicBezTo>
                  <a:pt x="68334" y="218798"/>
                  <a:pt x="69054" y="220962"/>
                  <a:pt x="70495" y="222405"/>
                </a:cubicBezTo>
                <a:cubicBezTo>
                  <a:pt x="71935" y="223847"/>
                  <a:pt x="74096" y="224929"/>
                  <a:pt x="76256" y="224569"/>
                </a:cubicBezTo>
                <a:lnTo>
                  <a:pt x="82738" y="224569"/>
                </a:lnTo>
                <a:cubicBezTo>
                  <a:pt x="89940" y="224569"/>
                  <a:pt x="96062" y="228536"/>
                  <a:pt x="98583" y="235028"/>
                </a:cubicBezTo>
                <a:lnTo>
                  <a:pt x="101104" y="241521"/>
                </a:lnTo>
                <a:cubicBezTo>
                  <a:pt x="101824" y="243324"/>
                  <a:pt x="103264" y="245127"/>
                  <a:pt x="105425" y="245488"/>
                </a:cubicBezTo>
                <a:cubicBezTo>
                  <a:pt x="107225" y="246570"/>
                  <a:pt x="109386" y="246570"/>
                  <a:pt x="111186" y="245488"/>
                </a:cubicBezTo>
                <a:lnTo>
                  <a:pt x="117308" y="242963"/>
                </a:lnTo>
                <a:cubicBezTo>
                  <a:pt x="123790" y="240078"/>
                  <a:pt x="131352" y="241521"/>
                  <a:pt x="136034" y="246570"/>
                </a:cubicBezTo>
                <a:cubicBezTo>
                  <a:pt x="137834" y="248373"/>
                  <a:pt x="137834" y="251259"/>
                  <a:pt x="136034" y="252702"/>
                </a:cubicBezTo>
                <a:cubicBezTo>
                  <a:pt x="134233" y="254505"/>
                  <a:pt x="131352" y="254505"/>
                  <a:pt x="129552" y="252702"/>
                </a:cubicBezTo>
                <a:cubicBezTo>
                  <a:pt x="127391" y="250177"/>
                  <a:pt x="123790" y="249816"/>
                  <a:pt x="121269" y="250898"/>
                </a:cubicBezTo>
                <a:lnTo>
                  <a:pt x="114788" y="253784"/>
                </a:lnTo>
                <a:cubicBezTo>
                  <a:pt x="112627" y="254866"/>
                  <a:pt x="110466" y="255226"/>
                  <a:pt x="107946" y="255226"/>
                </a:cubicBezTo>
                <a:cubicBezTo>
                  <a:pt x="105785" y="255226"/>
                  <a:pt x="103624" y="254866"/>
                  <a:pt x="101824" y="253784"/>
                </a:cubicBezTo>
                <a:cubicBezTo>
                  <a:pt x="97863" y="251980"/>
                  <a:pt x="94262" y="248734"/>
                  <a:pt x="92821" y="244406"/>
                </a:cubicBezTo>
                <a:lnTo>
                  <a:pt x="90300" y="238274"/>
                </a:lnTo>
                <a:cubicBezTo>
                  <a:pt x="89220" y="235389"/>
                  <a:pt x="85979" y="233225"/>
                  <a:pt x="83098" y="233225"/>
                </a:cubicBezTo>
                <a:lnTo>
                  <a:pt x="76256" y="233586"/>
                </a:lnTo>
                <a:cubicBezTo>
                  <a:pt x="71935" y="233586"/>
                  <a:pt x="67254" y="231782"/>
                  <a:pt x="64373" y="228897"/>
                </a:cubicBezTo>
                <a:cubicBezTo>
                  <a:pt x="60772" y="225651"/>
                  <a:pt x="59332" y="220962"/>
                  <a:pt x="59332" y="216634"/>
                </a:cubicBezTo>
                <a:lnTo>
                  <a:pt x="59692" y="209781"/>
                </a:lnTo>
                <a:cubicBezTo>
                  <a:pt x="59692" y="206535"/>
                  <a:pt x="57891" y="203649"/>
                  <a:pt x="54650" y="202567"/>
                </a:cubicBezTo>
                <a:lnTo>
                  <a:pt x="48528" y="200042"/>
                </a:lnTo>
                <a:cubicBezTo>
                  <a:pt x="44207" y="198239"/>
                  <a:pt x="40606" y="195354"/>
                  <a:pt x="38806" y="191025"/>
                </a:cubicBezTo>
                <a:cubicBezTo>
                  <a:pt x="37005" y="186697"/>
                  <a:pt x="37365" y="182008"/>
                  <a:pt x="39166" y="178041"/>
                </a:cubicBezTo>
                <a:lnTo>
                  <a:pt x="41686" y="171549"/>
                </a:lnTo>
                <a:cubicBezTo>
                  <a:pt x="43487" y="168663"/>
                  <a:pt x="42407" y="165417"/>
                  <a:pt x="40246" y="162892"/>
                </a:cubicBezTo>
                <a:lnTo>
                  <a:pt x="35205" y="158564"/>
                </a:lnTo>
                <a:cubicBezTo>
                  <a:pt x="32324" y="155318"/>
                  <a:pt x="30163" y="150990"/>
                  <a:pt x="30163" y="146301"/>
                </a:cubicBezTo>
                <a:cubicBezTo>
                  <a:pt x="30163" y="141973"/>
                  <a:pt x="32324" y="137645"/>
                  <a:pt x="35205" y="134399"/>
                </a:cubicBezTo>
                <a:lnTo>
                  <a:pt x="40246" y="129710"/>
                </a:lnTo>
                <a:cubicBezTo>
                  <a:pt x="42407" y="127546"/>
                  <a:pt x="43487" y="123939"/>
                  <a:pt x="41686" y="121414"/>
                </a:cubicBezTo>
                <a:lnTo>
                  <a:pt x="39166" y="114922"/>
                </a:lnTo>
                <a:cubicBezTo>
                  <a:pt x="37365" y="110954"/>
                  <a:pt x="37005" y="105905"/>
                  <a:pt x="38806" y="101937"/>
                </a:cubicBezTo>
                <a:cubicBezTo>
                  <a:pt x="40606" y="97609"/>
                  <a:pt x="44207" y="94363"/>
                  <a:pt x="48528" y="92920"/>
                </a:cubicBezTo>
                <a:lnTo>
                  <a:pt x="54650" y="90396"/>
                </a:lnTo>
                <a:cubicBezTo>
                  <a:pt x="57891" y="89314"/>
                  <a:pt x="59692" y="86428"/>
                  <a:pt x="59692" y="83182"/>
                </a:cubicBezTo>
                <a:lnTo>
                  <a:pt x="59332" y="76329"/>
                </a:lnTo>
                <a:cubicBezTo>
                  <a:pt x="59332" y="71640"/>
                  <a:pt x="60772" y="67673"/>
                  <a:pt x="64373" y="64427"/>
                </a:cubicBezTo>
                <a:cubicBezTo>
                  <a:pt x="67254" y="60820"/>
                  <a:pt x="71575" y="59377"/>
                  <a:pt x="76256" y="59377"/>
                </a:cubicBezTo>
                <a:lnTo>
                  <a:pt x="83098" y="59738"/>
                </a:lnTo>
                <a:cubicBezTo>
                  <a:pt x="86339" y="59377"/>
                  <a:pt x="89220" y="57574"/>
                  <a:pt x="90300" y="54688"/>
                </a:cubicBezTo>
                <a:lnTo>
                  <a:pt x="92821" y="48557"/>
                </a:lnTo>
                <a:cubicBezTo>
                  <a:pt x="94262" y="44229"/>
                  <a:pt x="97863" y="40622"/>
                  <a:pt x="101824" y="38818"/>
                </a:cubicBezTo>
                <a:cubicBezTo>
                  <a:pt x="105785" y="37015"/>
                  <a:pt x="110826" y="37376"/>
                  <a:pt x="114788" y="39179"/>
                </a:cubicBezTo>
                <a:lnTo>
                  <a:pt x="121269" y="41704"/>
                </a:lnTo>
                <a:cubicBezTo>
                  <a:pt x="124150" y="43147"/>
                  <a:pt x="127391" y="42425"/>
                  <a:pt x="129552" y="40261"/>
                </a:cubicBezTo>
                <a:lnTo>
                  <a:pt x="134233" y="35212"/>
                </a:lnTo>
                <a:cubicBezTo>
                  <a:pt x="137474" y="31965"/>
                  <a:pt x="141795" y="30162"/>
                  <a:pt x="146477" y="30162"/>
                </a:cubicBezTo>
                <a:close/>
                <a:moveTo>
                  <a:pt x="146844" y="8987"/>
                </a:moveTo>
                <a:cubicBezTo>
                  <a:pt x="70543" y="8987"/>
                  <a:pt x="8638" y="70816"/>
                  <a:pt x="8638" y="146664"/>
                </a:cubicBezTo>
                <a:cubicBezTo>
                  <a:pt x="8638" y="221434"/>
                  <a:pt x="68383" y="282184"/>
                  <a:pt x="142165" y="284341"/>
                </a:cubicBezTo>
                <a:cubicBezTo>
                  <a:pt x="143245" y="253786"/>
                  <a:pt x="153682" y="225747"/>
                  <a:pt x="170598" y="202741"/>
                </a:cubicBezTo>
                <a:lnTo>
                  <a:pt x="146844" y="189800"/>
                </a:lnTo>
                <a:lnTo>
                  <a:pt x="104375" y="212087"/>
                </a:lnTo>
                <a:cubicBezTo>
                  <a:pt x="103655" y="212447"/>
                  <a:pt x="102935" y="212806"/>
                  <a:pt x="102215" y="212806"/>
                </a:cubicBezTo>
                <a:cubicBezTo>
                  <a:pt x="101495" y="212806"/>
                  <a:pt x="100416" y="212447"/>
                  <a:pt x="99696" y="211728"/>
                </a:cubicBezTo>
                <a:cubicBezTo>
                  <a:pt x="98256" y="211009"/>
                  <a:pt x="97536" y="209212"/>
                  <a:pt x="97896" y="207414"/>
                </a:cubicBezTo>
                <a:lnTo>
                  <a:pt x="105814" y="160683"/>
                </a:lnTo>
                <a:lnTo>
                  <a:pt x="71982" y="127252"/>
                </a:lnTo>
                <a:cubicBezTo>
                  <a:pt x="70543" y="126174"/>
                  <a:pt x="70183" y="124377"/>
                  <a:pt x="70543" y="122939"/>
                </a:cubicBezTo>
                <a:cubicBezTo>
                  <a:pt x="71263" y="121141"/>
                  <a:pt x="72702" y="119704"/>
                  <a:pt x="74142" y="119704"/>
                </a:cubicBezTo>
                <a:lnTo>
                  <a:pt x="121650" y="112874"/>
                </a:lnTo>
                <a:lnTo>
                  <a:pt x="142525" y="70097"/>
                </a:lnTo>
                <a:cubicBezTo>
                  <a:pt x="143965" y="66861"/>
                  <a:pt x="149004" y="66861"/>
                  <a:pt x="150803" y="70097"/>
                </a:cubicBezTo>
                <a:lnTo>
                  <a:pt x="171678" y="112874"/>
                </a:lnTo>
                <a:lnTo>
                  <a:pt x="218826" y="119704"/>
                </a:lnTo>
                <a:cubicBezTo>
                  <a:pt x="220626" y="119704"/>
                  <a:pt x="222066" y="121141"/>
                  <a:pt x="222426" y="122939"/>
                </a:cubicBezTo>
                <a:cubicBezTo>
                  <a:pt x="223145" y="124377"/>
                  <a:pt x="222426" y="126174"/>
                  <a:pt x="221706" y="127252"/>
                </a:cubicBezTo>
                <a:lnTo>
                  <a:pt x="187154" y="160683"/>
                </a:lnTo>
                <a:lnTo>
                  <a:pt x="190753" y="180095"/>
                </a:lnTo>
                <a:cubicBezTo>
                  <a:pt x="215587" y="157448"/>
                  <a:pt x="248339" y="143429"/>
                  <a:pt x="284690" y="142350"/>
                </a:cubicBezTo>
                <a:cubicBezTo>
                  <a:pt x="282171" y="68659"/>
                  <a:pt x="221346" y="8987"/>
                  <a:pt x="146844" y="8987"/>
                </a:cubicBezTo>
                <a:close/>
                <a:moveTo>
                  <a:pt x="146844" y="0"/>
                </a:moveTo>
                <a:cubicBezTo>
                  <a:pt x="227464" y="0"/>
                  <a:pt x="293328" y="66143"/>
                  <a:pt x="293328" y="146664"/>
                </a:cubicBezTo>
                <a:cubicBezTo>
                  <a:pt x="293328" y="148102"/>
                  <a:pt x="292968" y="149180"/>
                  <a:pt x="292248" y="149899"/>
                </a:cubicBezTo>
                <a:lnTo>
                  <a:pt x="149723" y="292249"/>
                </a:lnTo>
                <a:cubicBezTo>
                  <a:pt x="149004" y="292968"/>
                  <a:pt x="147564" y="293328"/>
                  <a:pt x="146844" y="293328"/>
                </a:cubicBezTo>
                <a:cubicBezTo>
                  <a:pt x="65864" y="293328"/>
                  <a:pt x="0" y="227545"/>
                  <a:pt x="0" y="146664"/>
                </a:cubicBezTo>
                <a:cubicBezTo>
                  <a:pt x="0" y="66143"/>
                  <a:pt x="65864" y="0"/>
                  <a:pt x="14684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1" name="Freeform 199">
            <a:extLst>
              <a:ext uri="{FF2B5EF4-FFF2-40B4-BE49-F238E27FC236}">
                <a16:creationId xmlns:a16="http://schemas.microsoft.com/office/drawing/2014/main" id="{91F6D4EB-4999-7843-B94F-FD4CF23F86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21" y="10084314"/>
            <a:ext cx="922320" cy="919653"/>
          </a:xfrm>
          <a:custGeom>
            <a:avLst/>
            <a:gdLst>
              <a:gd name="T0" fmla="*/ 2147483646 w 844"/>
              <a:gd name="T1" fmla="*/ 2147483646 h 836"/>
              <a:gd name="T2" fmla="*/ 2147483646 w 844"/>
              <a:gd name="T3" fmla="*/ 2147483646 h 836"/>
              <a:gd name="T4" fmla="*/ 2147483646 w 844"/>
              <a:gd name="T5" fmla="*/ 2147483646 h 836"/>
              <a:gd name="T6" fmla="*/ 2147483646 w 844"/>
              <a:gd name="T7" fmla="*/ 2147483646 h 836"/>
              <a:gd name="T8" fmla="*/ 2147483646 w 844"/>
              <a:gd name="T9" fmla="*/ 2147483646 h 836"/>
              <a:gd name="T10" fmla="*/ 2147483646 w 844"/>
              <a:gd name="T11" fmla="*/ 2147483646 h 836"/>
              <a:gd name="T12" fmla="*/ 2147483646 w 844"/>
              <a:gd name="T13" fmla="*/ 2147483646 h 836"/>
              <a:gd name="T14" fmla="*/ 2147483646 w 844"/>
              <a:gd name="T15" fmla="*/ 2147483646 h 836"/>
              <a:gd name="T16" fmla="*/ 2147483646 w 844"/>
              <a:gd name="T17" fmla="*/ 2147483646 h 836"/>
              <a:gd name="T18" fmla="*/ 2147483646 w 844"/>
              <a:gd name="T19" fmla="*/ 2147483646 h 836"/>
              <a:gd name="T20" fmla="*/ 2147483646 w 844"/>
              <a:gd name="T21" fmla="*/ 2147483646 h 836"/>
              <a:gd name="T22" fmla="*/ 2147483646 w 844"/>
              <a:gd name="T23" fmla="*/ 2147483646 h 836"/>
              <a:gd name="T24" fmla="*/ 2147483646 w 844"/>
              <a:gd name="T25" fmla="*/ 2147483646 h 836"/>
              <a:gd name="T26" fmla="*/ 2147483646 w 844"/>
              <a:gd name="T27" fmla="*/ 2147483646 h 836"/>
              <a:gd name="T28" fmla="*/ 2147483646 w 844"/>
              <a:gd name="T29" fmla="*/ 2147483646 h 836"/>
              <a:gd name="T30" fmla="*/ 2147483646 w 844"/>
              <a:gd name="T31" fmla="*/ 2147483646 h 836"/>
              <a:gd name="T32" fmla="*/ 2147483646 w 844"/>
              <a:gd name="T33" fmla="*/ 2147483646 h 836"/>
              <a:gd name="T34" fmla="*/ 2147483646 w 844"/>
              <a:gd name="T35" fmla="*/ 2147483646 h 836"/>
              <a:gd name="T36" fmla="*/ 2147483646 w 844"/>
              <a:gd name="T37" fmla="*/ 2147483646 h 836"/>
              <a:gd name="T38" fmla="*/ 2147483646 w 844"/>
              <a:gd name="T39" fmla="*/ 2147483646 h 836"/>
              <a:gd name="T40" fmla="*/ 2147483646 w 844"/>
              <a:gd name="T41" fmla="*/ 2147483646 h 836"/>
              <a:gd name="T42" fmla="*/ 2147483646 w 844"/>
              <a:gd name="T43" fmla="*/ 2147483646 h 836"/>
              <a:gd name="T44" fmla="*/ 2147483646 w 844"/>
              <a:gd name="T45" fmla="*/ 2147483646 h 836"/>
              <a:gd name="T46" fmla="*/ 2147483646 w 844"/>
              <a:gd name="T47" fmla="*/ 2147483646 h 836"/>
              <a:gd name="T48" fmla="*/ 2147483646 w 844"/>
              <a:gd name="T49" fmla="*/ 2147483646 h 836"/>
              <a:gd name="T50" fmla="*/ 2147483646 w 844"/>
              <a:gd name="T51" fmla="*/ 2147483646 h 836"/>
              <a:gd name="T52" fmla="*/ 2147483646 w 844"/>
              <a:gd name="T53" fmla="*/ 2147483646 h 836"/>
              <a:gd name="T54" fmla="*/ 2147483646 w 844"/>
              <a:gd name="T55" fmla="*/ 2147483646 h 836"/>
              <a:gd name="T56" fmla="*/ 2147483646 w 844"/>
              <a:gd name="T57" fmla="*/ 2147483646 h 836"/>
              <a:gd name="T58" fmla="*/ 2147483646 w 844"/>
              <a:gd name="T59" fmla="*/ 2147483646 h 836"/>
              <a:gd name="T60" fmla="*/ 2147483646 w 844"/>
              <a:gd name="T61" fmla="*/ 2147483646 h 836"/>
              <a:gd name="T62" fmla="*/ 2147483646 w 844"/>
              <a:gd name="T63" fmla="*/ 2147483646 h 836"/>
              <a:gd name="T64" fmla="*/ 2147483646 w 844"/>
              <a:gd name="T65" fmla="*/ 2147483646 h 836"/>
              <a:gd name="T66" fmla="*/ 2147483646 w 844"/>
              <a:gd name="T67" fmla="*/ 2147483646 h 836"/>
              <a:gd name="T68" fmla="*/ 2147483646 w 844"/>
              <a:gd name="T69" fmla="*/ 2147483646 h 836"/>
              <a:gd name="T70" fmla="*/ 2147483646 w 844"/>
              <a:gd name="T71" fmla="*/ 2147483646 h 836"/>
              <a:gd name="T72" fmla="*/ 2147483646 w 844"/>
              <a:gd name="T73" fmla="*/ 2147483646 h 836"/>
              <a:gd name="T74" fmla="*/ 2147483646 w 844"/>
              <a:gd name="T75" fmla="*/ 2147483646 h 836"/>
              <a:gd name="T76" fmla="*/ 2147483646 w 844"/>
              <a:gd name="T77" fmla="*/ 2147483646 h 836"/>
              <a:gd name="T78" fmla="*/ 2147483646 w 844"/>
              <a:gd name="T79" fmla="*/ 2147483646 h 836"/>
              <a:gd name="T80" fmla="*/ 2147483646 w 844"/>
              <a:gd name="T81" fmla="*/ 2147483646 h 836"/>
              <a:gd name="T82" fmla="*/ 2147483646 w 844"/>
              <a:gd name="T83" fmla="*/ 2147483646 h 836"/>
              <a:gd name="T84" fmla="*/ 2147483646 w 844"/>
              <a:gd name="T85" fmla="*/ 2147483646 h 836"/>
              <a:gd name="T86" fmla="*/ 2147483646 w 844"/>
              <a:gd name="T87" fmla="*/ 2147483646 h 836"/>
              <a:gd name="T88" fmla="*/ 2147483646 w 844"/>
              <a:gd name="T89" fmla="*/ 2147483646 h 836"/>
              <a:gd name="T90" fmla="*/ 2147483646 w 844"/>
              <a:gd name="T91" fmla="*/ 2147483646 h 836"/>
              <a:gd name="T92" fmla="*/ 2147483646 w 844"/>
              <a:gd name="T93" fmla="*/ 2147483646 h 836"/>
              <a:gd name="T94" fmla="*/ 2147483646 w 844"/>
              <a:gd name="T95" fmla="*/ 2147483646 h 8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844" h="836">
                <a:moveTo>
                  <a:pt x="791" y="791"/>
                </a:moveTo>
                <a:lnTo>
                  <a:pt x="791" y="791"/>
                </a:lnTo>
                <a:cubicBezTo>
                  <a:pt x="779" y="803"/>
                  <a:pt x="763" y="809"/>
                  <a:pt x="747" y="809"/>
                </a:cubicBezTo>
                <a:cubicBezTo>
                  <a:pt x="730" y="809"/>
                  <a:pt x="714" y="803"/>
                  <a:pt x="702" y="791"/>
                </a:cubicBezTo>
                <a:lnTo>
                  <a:pt x="458" y="546"/>
                </a:lnTo>
                <a:lnTo>
                  <a:pt x="547" y="456"/>
                </a:lnTo>
                <a:lnTo>
                  <a:pt x="791" y="701"/>
                </a:lnTo>
                <a:cubicBezTo>
                  <a:pt x="816" y="726"/>
                  <a:pt x="816" y="767"/>
                  <a:pt x="791" y="791"/>
                </a:cubicBezTo>
                <a:close/>
                <a:moveTo>
                  <a:pt x="239" y="729"/>
                </a:moveTo>
                <a:lnTo>
                  <a:pt x="186" y="677"/>
                </a:lnTo>
                <a:lnTo>
                  <a:pt x="697" y="166"/>
                </a:lnTo>
                <a:lnTo>
                  <a:pt x="750" y="219"/>
                </a:lnTo>
                <a:lnTo>
                  <a:pt x="239" y="729"/>
                </a:lnTo>
                <a:close/>
                <a:moveTo>
                  <a:pt x="168" y="800"/>
                </a:moveTo>
                <a:lnTo>
                  <a:pt x="168" y="800"/>
                </a:lnTo>
                <a:cubicBezTo>
                  <a:pt x="155" y="812"/>
                  <a:pt x="135" y="812"/>
                  <a:pt x="123" y="800"/>
                </a:cubicBezTo>
                <a:lnTo>
                  <a:pt x="46" y="723"/>
                </a:lnTo>
                <a:cubicBezTo>
                  <a:pt x="40" y="717"/>
                  <a:pt x="37" y="709"/>
                  <a:pt x="37" y="701"/>
                </a:cubicBezTo>
                <a:cubicBezTo>
                  <a:pt x="37" y="693"/>
                  <a:pt x="40" y="684"/>
                  <a:pt x="46" y="678"/>
                </a:cubicBezTo>
                <a:lnTo>
                  <a:pt x="99" y="625"/>
                </a:lnTo>
                <a:lnTo>
                  <a:pt x="221" y="747"/>
                </a:lnTo>
                <a:lnTo>
                  <a:pt x="168" y="800"/>
                </a:lnTo>
                <a:close/>
                <a:moveTo>
                  <a:pt x="628" y="96"/>
                </a:moveTo>
                <a:lnTo>
                  <a:pt x="680" y="149"/>
                </a:lnTo>
                <a:lnTo>
                  <a:pt x="169" y="659"/>
                </a:lnTo>
                <a:lnTo>
                  <a:pt x="117" y="607"/>
                </a:lnTo>
                <a:lnTo>
                  <a:pt x="628" y="96"/>
                </a:lnTo>
                <a:close/>
                <a:moveTo>
                  <a:pt x="223" y="310"/>
                </a:moveTo>
                <a:lnTo>
                  <a:pt x="223" y="310"/>
                </a:lnTo>
                <a:cubicBezTo>
                  <a:pt x="221" y="307"/>
                  <a:pt x="217" y="305"/>
                  <a:pt x="214" y="305"/>
                </a:cubicBezTo>
                <a:cubicBezTo>
                  <a:pt x="211" y="305"/>
                  <a:pt x="208" y="307"/>
                  <a:pt x="205" y="310"/>
                </a:cubicBezTo>
                <a:lnTo>
                  <a:pt x="178" y="336"/>
                </a:lnTo>
                <a:cubicBezTo>
                  <a:pt x="161" y="354"/>
                  <a:pt x="138" y="363"/>
                  <a:pt x="114" y="363"/>
                </a:cubicBezTo>
                <a:cubicBezTo>
                  <a:pt x="93" y="363"/>
                  <a:pt x="74" y="356"/>
                  <a:pt x="58" y="344"/>
                </a:cubicBezTo>
                <a:lnTo>
                  <a:pt x="246" y="155"/>
                </a:lnTo>
                <a:cubicBezTo>
                  <a:pt x="251" y="150"/>
                  <a:pt x="251" y="143"/>
                  <a:pt x="246" y="138"/>
                </a:cubicBezTo>
                <a:lnTo>
                  <a:pt x="148" y="39"/>
                </a:lnTo>
                <a:cubicBezTo>
                  <a:pt x="192" y="30"/>
                  <a:pt x="239" y="44"/>
                  <a:pt x="272" y="77"/>
                </a:cubicBezTo>
                <a:cubicBezTo>
                  <a:pt x="306" y="111"/>
                  <a:pt x="320" y="159"/>
                  <a:pt x="309" y="206"/>
                </a:cubicBezTo>
                <a:cubicBezTo>
                  <a:pt x="308" y="208"/>
                  <a:pt x="308" y="209"/>
                  <a:pt x="308" y="211"/>
                </a:cubicBezTo>
                <a:cubicBezTo>
                  <a:pt x="308" y="214"/>
                  <a:pt x="309" y="217"/>
                  <a:pt x="312" y="220"/>
                </a:cubicBezTo>
                <a:lnTo>
                  <a:pt x="390" y="299"/>
                </a:lnTo>
                <a:lnTo>
                  <a:pt x="301" y="388"/>
                </a:lnTo>
                <a:lnTo>
                  <a:pt x="223" y="310"/>
                </a:lnTo>
                <a:close/>
                <a:moveTo>
                  <a:pt x="39" y="148"/>
                </a:moveTo>
                <a:lnTo>
                  <a:pt x="128" y="238"/>
                </a:lnTo>
                <a:lnTo>
                  <a:pt x="85" y="281"/>
                </a:lnTo>
                <a:cubicBezTo>
                  <a:pt x="82" y="279"/>
                  <a:pt x="80" y="276"/>
                  <a:pt x="77" y="273"/>
                </a:cubicBezTo>
                <a:cubicBezTo>
                  <a:pt x="44" y="240"/>
                  <a:pt x="30" y="193"/>
                  <a:pt x="39" y="148"/>
                </a:cubicBezTo>
                <a:close/>
                <a:moveTo>
                  <a:pt x="761" y="194"/>
                </a:moveTo>
                <a:lnTo>
                  <a:pt x="652" y="85"/>
                </a:lnTo>
                <a:lnTo>
                  <a:pt x="804" y="42"/>
                </a:lnTo>
                <a:lnTo>
                  <a:pt x="761" y="194"/>
                </a:lnTo>
                <a:close/>
                <a:moveTo>
                  <a:pt x="809" y="684"/>
                </a:moveTo>
                <a:lnTo>
                  <a:pt x="565" y="439"/>
                </a:lnTo>
                <a:lnTo>
                  <a:pt x="776" y="227"/>
                </a:lnTo>
                <a:cubicBezTo>
                  <a:pt x="777" y="226"/>
                  <a:pt x="779" y="224"/>
                  <a:pt x="779" y="221"/>
                </a:cubicBezTo>
                <a:lnTo>
                  <a:pt x="834" y="27"/>
                </a:lnTo>
                <a:cubicBezTo>
                  <a:pt x="835" y="23"/>
                  <a:pt x="834" y="18"/>
                  <a:pt x="831" y="15"/>
                </a:cubicBezTo>
                <a:cubicBezTo>
                  <a:pt x="828" y="12"/>
                  <a:pt x="823" y="11"/>
                  <a:pt x="819" y="12"/>
                </a:cubicBezTo>
                <a:lnTo>
                  <a:pt x="624" y="67"/>
                </a:lnTo>
                <a:cubicBezTo>
                  <a:pt x="622" y="68"/>
                  <a:pt x="620" y="69"/>
                  <a:pt x="619" y="70"/>
                </a:cubicBezTo>
                <a:lnTo>
                  <a:pt x="408" y="281"/>
                </a:lnTo>
                <a:lnTo>
                  <a:pt x="334" y="207"/>
                </a:lnTo>
                <a:cubicBezTo>
                  <a:pt x="345" y="153"/>
                  <a:pt x="329" y="98"/>
                  <a:pt x="290" y="59"/>
                </a:cubicBezTo>
                <a:cubicBezTo>
                  <a:pt x="246" y="15"/>
                  <a:pt x="179" y="0"/>
                  <a:pt x="120" y="21"/>
                </a:cubicBezTo>
                <a:cubicBezTo>
                  <a:pt x="115" y="22"/>
                  <a:pt x="112" y="26"/>
                  <a:pt x="112" y="30"/>
                </a:cubicBezTo>
                <a:cubicBezTo>
                  <a:pt x="111" y="34"/>
                  <a:pt x="112" y="39"/>
                  <a:pt x="115" y="42"/>
                </a:cubicBezTo>
                <a:lnTo>
                  <a:pt x="219" y="146"/>
                </a:lnTo>
                <a:lnTo>
                  <a:pt x="146" y="220"/>
                </a:lnTo>
                <a:lnTo>
                  <a:pt x="41" y="115"/>
                </a:lnTo>
                <a:cubicBezTo>
                  <a:pt x="39" y="112"/>
                  <a:pt x="34" y="111"/>
                  <a:pt x="30" y="112"/>
                </a:cubicBezTo>
                <a:cubicBezTo>
                  <a:pt x="26" y="113"/>
                  <a:pt x="23" y="116"/>
                  <a:pt x="21" y="120"/>
                </a:cubicBezTo>
                <a:cubicBezTo>
                  <a:pt x="0" y="179"/>
                  <a:pt x="15" y="247"/>
                  <a:pt x="59" y="291"/>
                </a:cubicBezTo>
                <a:cubicBezTo>
                  <a:pt x="62" y="294"/>
                  <a:pt x="65" y="296"/>
                  <a:pt x="68" y="298"/>
                </a:cubicBezTo>
                <a:lnTo>
                  <a:pt x="31" y="336"/>
                </a:lnTo>
                <a:cubicBezTo>
                  <a:pt x="26" y="341"/>
                  <a:pt x="26" y="349"/>
                  <a:pt x="31" y="354"/>
                </a:cubicBezTo>
                <a:cubicBezTo>
                  <a:pt x="52" y="376"/>
                  <a:pt x="82" y="388"/>
                  <a:pt x="114" y="388"/>
                </a:cubicBezTo>
                <a:cubicBezTo>
                  <a:pt x="145" y="388"/>
                  <a:pt x="174" y="376"/>
                  <a:pt x="196" y="354"/>
                </a:cubicBezTo>
                <a:lnTo>
                  <a:pt x="214" y="336"/>
                </a:lnTo>
                <a:lnTo>
                  <a:pt x="283" y="405"/>
                </a:lnTo>
                <a:lnTo>
                  <a:pt x="99" y="590"/>
                </a:lnTo>
                <a:lnTo>
                  <a:pt x="92" y="583"/>
                </a:lnTo>
                <a:cubicBezTo>
                  <a:pt x="87" y="577"/>
                  <a:pt x="79" y="577"/>
                  <a:pt x="74" y="583"/>
                </a:cubicBezTo>
                <a:cubicBezTo>
                  <a:pt x="69" y="587"/>
                  <a:pt x="69" y="595"/>
                  <a:pt x="74" y="600"/>
                </a:cubicBezTo>
                <a:lnTo>
                  <a:pt x="81" y="607"/>
                </a:lnTo>
                <a:lnTo>
                  <a:pt x="28" y="661"/>
                </a:lnTo>
                <a:cubicBezTo>
                  <a:pt x="17" y="671"/>
                  <a:pt x="11" y="686"/>
                  <a:pt x="11" y="701"/>
                </a:cubicBezTo>
                <a:cubicBezTo>
                  <a:pt x="11" y="716"/>
                  <a:pt x="17" y="730"/>
                  <a:pt x="28" y="741"/>
                </a:cubicBezTo>
                <a:lnTo>
                  <a:pt x="105" y="818"/>
                </a:lnTo>
                <a:cubicBezTo>
                  <a:pt x="117" y="829"/>
                  <a:pt x="131" y="835"/>
                  <a:pt x="145" y="835"/>
                </a:cubicBezTo>
                <a:cubicBezTo>
                  <a:pt x="160" y="835"/>
                  <a:pt x="174" y="829"/>
                  <a:pt x="185" y="818"/>
                </a:cubicBezTo>
                <a:lnTo>
                  <a:pt x="239" y="765"/>
                </a:lnTo>
                <a:lnTo>
                  <a:pt x="245" y="771"/>
                </a:lnTo>
                <a:cubicBezTo>
                  <a:pt x="248" y="774"/>
                  <a:pt x="251" y="775"/>
                  <a:pt x="254" y="775"/>
                </a:cubicBezTo>
                <a:cubicBezTo>
                  <a:pt x="258" y="775"/>
                  <a:pt x="261" y="774"/>
                  <a:pt x="263" y="771"/>
                </a:cubicBezTo>
                <a:cubicBezTo>
                  <a:pt x="267" y="766"/>
                  <a:pt x="267" y="758"/>
                  <a:pt x="263" y="754"/>
                </a:cubicBezTo>
                <a:lnTo>
                  <a:pt x="256" y="747"/>
                </a:lnTo>
                <a:lnTo>
                  <a:pt x="440" y="563"/>
                </a:lnTo>
                <a:lnTo>
                  <a:pt x="685" y="809"/>
                </a:lnTo>
                <a:cubicBezTo>
                  <a:pt x="701" y="825"/>
                  <a:pt x="723" y="835"/>
                  <a:pt x="747" y="835"/>
                </a:cubicBezTo>
                <a:cubicBezTo>
                  <a:pt x="770" y="835"/>
                  <a:pt x="792" y="825"/>
                  <a:pt x="809" y="809"/>
                </a:cubicBezTo>
                <a:cubicBezTo>
                  <a:pt x="843" y="774"/>
                  <a:pt x="843" y="718"/>
                  <a:pt x="809" y="68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Freeform 669">
            <a:extLst>
              <a:ext uri="{FF2B5EF4-FFF2-40B4-BE49-F238E27FC236}">
                <a16:creationId xmlns:a16="http://schemas.microsoft.com/office/drawing/2014/main" id="{BC384CE6-035C-EE42-84FF-834E4464B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0627" y="6819735"/>
            <a:ext cx="925079" cy="919653"/>
          </a:xfrm>
          <a:custGeom>
            <a:avLst/>
            <a:gdLst>
              <a:gd name="T0" fmla="*/ 1759871 w 298672"/>
              <a:gd name="T1" fmla="*/ 1701885 h 298210"/>
              <a:gd name="T2" fmla="*/ 1751285 w 298672"/>
              <a:gd name="T3" fmla="*/ 1752344 h 298210"/>
              <a:gd name="T4" fmla="*/ 35659 w 298672"/>
              <a:gd name="T5" fmla="*/ 1752344 h 298210"/>
              <a:gd name="T6" fmla="*/ 18482 w 298672"/>
              <a:gd name="T7" fmla="*/ 1701885 h 298210"/>
              <a:gd name="T8" fmla="*/ 1043247 w 298672"/>
              <a:gd name="T9" fmla="*/ 1263130 h 298210"/>
              <a:gd name="T10" fmla="*/ 1375868 w 298672"/>
              <a:gd name="T11" fmla="*/ 1417600 h 298210"/>
              <a:gd name="T12" fmla="*/ 1453123 w 298672"/>
              <a:gd name="T13" fmla="*/ 1587079 h 298210"/>
              <a:gd name="T14" fmla="*/ 1423078 w 298672"/>
              <a:gd name="T15" fmla="*/ 1563481 h 298210"/>
              <a:gd name="T16" fmla="*/ 1202046 w 298672"/>
              <a:gd name="T17" fmla="*/ 1529159 h 298210"/>
              <a:gd name="T18" fmla="*/ 1150548 w 298672"/>
              <a:gd name="T19" fmla="*/ 1507705 h 298210"/>
              <a:gd name="T20" fmla="*/ 1038961 w 298672"/>
              <a:gd name="T21" fmla="*/ 1314618 h 298210"/>
              <a:gd name="T22" fmla="*/ 790033 w 298672"/>
              <a:gd name="T23" fmla="*/ 1533443 h 298210"/>
              <a:gd name="T24" fmla="*/ 762133 w 298672"/>
              <a:gd name="T25" fmla="*/ 1505560 h 298210"/>
              <a:gd name="T26" fmla="*/ 650544 w 298672"/>
              <a:gd name="T27" fmla="*/ 1385416 h 298210"/>
              <a:gd name="T28" fmla="*/ 521789 w 298672"/>
              <a:gd name="T29" fmla="*/ 1559188 h 298210"/>
              <a:gd name="T30" fmla="*/ 491744 w 298672"/>
              <a:gd name="T31" fmla="*/ 1533443 h 298210"/>
              <a:gd name="T32" fmla="*/ 393031 w 298672"/>
              <a:gd name="T33" fmla="*/ 1505560 h 298210"/>
              <a:gd name="T34" fmla="*/ 317923 w 298672"/>
              <a:gd name="T35" fmla="*/ 1597808 h 298210"/>
              <a:gd name="T36" fmla="*/ 292172 w 298672"/>
              <a:gd name="T37" fmla="*/ 1567773 h 298210"/>
              <a:gd name="T38" fmla="*/ 500331 w 298672"/>
              <a:gd name="T39" fmla="*/ 1460503 h 298210"/>
              <a:gd name="T40" fmla="*/ 809343 w 298672"/>
              <a:gd name="T41" fmla="*/ 1374689 h 298210"/>
              <a:gd name="T42" fmla="*/ 676715 w 298672"/>
              <a:gd name="T43" fmla="*/ 1037044 h 298210"/>
              <a:gd name="T44" fmla="*/ 704643 w 298672"/>
              <a:gd name="T45" fmla="*/ 1117746 h 298210"/>
              <a:gd name="T46" fmla="*/ 893690 w 298672"/>
              <a:gd name="T47" fmla="*/ 1092261 h 298210"/>
              <a:gd name="T48" fmla="*/ 676715 w 298672"/>
              <a:gd name="T49" fmla="*/ 1037044 h 298210"/>
              <a:gd name="T50" fmla="*/ 599380 w 298672"/>
              <a:gd name="T51" fmla="*/ 986068 h 298210"/>
              <a:gd name="T52" fmla="*/ 919471 w 298672"/>
              <a:gd name="T53" fmla="*/ 986068 h 298210"/>
              <a:gd name="T54" fmla="*/ 973173 w 298672"/>
              <a:gd name="T55" fmla="*/ 905374 h 298210"/>
              <a:gd name="T56" fmla="*/ 803581 w 298672"/>
              <a:gd name="T57" fmla="*/ 226858 h 298210"/>
              <a:gd name="T58" fmla="*/ 732206 w 298672"/>
              <a:gd name="T59" fmla="*/ 474132 h 298210"/>
              <a:gd name="T60" fmla="*/ 903070 w 298672"/>
              <a:gd name="T61" fmla="*/ 463479 h 298210"/>
              <a:gd name="T62" fmla="*/ 801419 w 298672"/>
              <a:gd name="T63" fmla="*/ 740596 h 298210"/>
              <a:gd name="T64" fmla="*/ 766811 w 298672"/>
              <a:gd name="T65" fmla="*/ 755513 h 298210"/>
              <a:gd name="T66" fmla="*/ 838185 w 298672"/>
              <a:gd name="T67" fmla="*/ 512502 h 298210"/>
              <a:gd name="T68" fmla="*/ 667322 w 298672"/>
              <a:gd name="T69" fmla="*/ 523164 h 298210"/>
              <a:gd name="T70" fmla="*/ 766811 w 298672"/>
              <a:gd name="T71" fmla="*/ 239647 h 298210"/>
              <a:gd name="T72" fmla="*/ 766942 w 298672"/>
              <a:gd name="T73" fmla="*/ 53749 h 298210"/>
              <a:gd name="T74" fmla="*/ 515594 w 298672"/>
              <a:gd name="T75" fmla="*/ 612295 h 298210"/>
              <a:gd name="T76" fmla="*/ 973173 w 298672"/>
              <a:gd name="T77" fmla="*/ 852276 h 298210"/>
              <a:gd name="T78" fmla="*/ 1054811 w 298672"/>
              <a:gd name="T79" fmla="*/ 610171 h 298210"/>
              <a:gd name="T80" fmla="*/ 1024736 w 298672"/>
              <a:gd name="T81" fmla="*/ 147194 h 298210"/>
              <a:gd name="T82" fmla="*/ 762644 w 298672"/>
              <a:gd name="T83" fmla="*/ 651 h 298210"/>
              <a:gd name="T84" fmla="*/ 1185849 w 298672"/>
              <a:gd name="T85" fmla="*/ 397797 h 298210"/>
              <a:gd name="T86" fmla="*/ 1026880 w 298672"/>
              <a:gd name="T87" fmla="*/ 848033 h 298210"/>
              <a:gd name="T88" fmla="*/ 1026880 w 298672"/>
              <a:gd name="T89" fmla="*/ 1011557 h 298210"/>
              <a:gd name="T90" fmla="*/ 947398 w 298672"/>
              <a:gd name="T91" fmla="*/ 1037044 h 298210"/>
              <a:gd name="T92" fmla="*/ 865764 w 298672"/>
              <a:gd name="T93" fmla="*/ 1170837 h 298210"/>
              <a:gd name="T94" fmla="*/ 812060 w 298672"/>
              <a:gd name="T95" fmla="*/ 1264281 h 298210"/>
              <a:gd name="T96" fmla="*/ 758352 w 298672"/>
              <a:gd name="T97" fmla="*/ 1264281 h 298210"/>
              <a:gd name="T98" fmla="*/ 704643 w 298672"/>
              <a:gd name="T99" fmla="*/ 1170837 h 298210"/>
              <a:gd name="T100" fmla="*/ 625155 w 298672"/>
              <a:gd name="T101" fmla="*/ 1037044 h 298210"/>
              <a:gd name="T102" fmla="*/ 545672 w 298672"/>
              <a:gd name="T103" fmla="*/ 1011557 h 298210"/>
              <a:gd name="T104" fmla="*/ 545672 w 298672"/>
              <a:gd name="T105" fmla="*/ 856522 h 298210"/>
              <a:gd name="T106" fmla="*/ 384552 w 298672"/>
              <a:gd name="T107" fmla="*/ 395677 h 298210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</a:gdLst>
            <a:ahLst/>
            <a:cxnLst>
              <a:cxn ang="T108">
                <a:pos x="T0" y="T1"/>
              </a:cxn>
              <a:cxn ang="T109">
                <a:pos x="T2" y="T3"/>
              </a:cxn>
              <a:cxn ang="T110">
                <a:pos x="T4" y="T5"/>
              </a:cxn>
              <a:cxn ang="T111">
                <a:pos x="T6" y="T7"/>
              </a:cxn>
              <a:cxn ang="T112">
                <a:pos x="T8" y="T9"/>
              </a:cxn>
              <a:cxn ang="T113">
                <a:pos x="T10" y="T11"/>
              </a:cxn>
              <a:cxn ang="T114">
                <a:pos x="T12" y="T13"/>
              </a:cxn>
              <a:cxn ang="T115">
                <a:pos x="T14" y="T15"/>
              </a:cxn>
              <a:cxn ang="T116">
                <a:pos x="T16" y="T17"/>
              </a:cxn>
              <a:cxn ang="T117">
                <a:pos x="T18" y="T19"/>
              </a:cxn>
              <a:cxn ang="T118">
                <a:pos x="T20" y="T21"/>
              </a:cxn>
              <a:cxn ang="T119">
                <a:pos x="T22" y="T23"/>
              </a:cxn>
              <a:cxn ang="T120">
                <a:pos x="T24" y="T25"/>
              </a:cxn>
              <a:cxn ang="T121">
                <a:pos x="T26" y="T27"/>
              </a:cxn>
              <a:cxn ang="T122">
                <a:pos x="T28" y="T29"/>
              </a:cxn>
              <a:cxn ang="T123">
                <a:pos x="T30" y="T31"/>
              </a:cxn>
              <a:cxn ang="T124">
                <a:pos x="T32" y="T33"/>
              </a:cxn>
              <a:cxn ang="T125">
                <a:pos x="T34" y="T35"/>
              </a:cxn>
              <a:cxn ang="T126">
                <a:pos x="T36" y="T37"/>
              </a:cxn>
              <a:cxn ang="T127">
                <a:pos x="T38" y="T39"/>
              </a:cxn>
              <a:cxn ang="T128">
                <a:pos x="T40" y="T41"/>
              </a:cxn>
              <a:cxn ang="T129">
                <a:pos x="T42" y="T43"/>
              </a:cxn>
              <a:cxn ang="T130">
                <a:pos x="T44" y="T45"/>
              </a:cxn>
              <a:cxn ang="T131">
                <a:pos x="T46" y="T47"/>
              </a:cxn>
              <a:cxn ang="T132">
                <a:pos x="T48" y="T49"/>
              </a:cxn>
              <a:cxn ang="T133">
                <a:pos x="T50" y="T51"/>
              </a:cxn>
              <a:cxn ang="T134">
                <a:pos x="T52" y="T53"/>
              </a:cxn>
              <a:cxn ang="T135">
                <a:pos x="T54" y="T55"/>
              </a:cxn>
              <a:cxn ang="T136">
                <a:pos x="T56" y="T57"/>
              </a:cxn>
              <a:cxn ang="T137">
                <a:pos x="T58" y="T59"/>
              </a:cxn>
              <a:cxn ang="T138">
                <a:pos x="T60" y="T61"/>
              </a:cxn>
              <a:cxn ang="T139">
                <a:pos x="T62" y="T63"/>
              </a:cxn>
              <a:cxn ang="T140">
                <a:pos x="T64" y="T65"/>
              </a:cxn>
              <a:cxn ang="T141">
                <a:pos x="T66" y="T67"/>
              </a:cxn>
              <a:cxn ang="T142">
                <a:pos x="T68" y="T69"/>
              </a:cxn>
              <a:cxn ang="T143">
                <a:pos x="T70" y="T71"/>
              </a:cxn>
              <a:cxn ang="T144">
                <a:pos x="T72" y="T73"/>
              </a:cxn>
              <a:cxn ang="T145">
                <a:pos x="T74" y="T75"/>
              </a:cxn>
              <a:cxn ang="T146">
                <a:pos x="T76" y="T77"/>
              </a:cxn>
              <a:cxn ang="T147">
                <a:pos x="T78" y="T79"/>
              </a:cxn>
              <a:cxn ang="T148">
                <a:pos x="T80" y="T81"/>
              </a:cxn>
              <a:cxn ang="T149">
                <a:pos x="T82" y="T83"/>
              </a:cxn>
              <a:cxn ang="T150">
                <a:pos x="T84" y="T85"/>
              </a:cxn>
              <a:cxn ang="T151">
                <a:pos x="T86" y="T87"/>
              </a:cxn>
              <a:cxn ang="T152">
                <a:pos x="T88" y="T89"/>
              </a:cxn>
              <a:cxn ang="T153">
                <a:pos x="T90" y="T91"/>
              </a:cxn>
              <a:cxn ang="T154">
                <a:pos x="T92" y="T93"/>
              </a:cxn>
              <a:cxn ang="T155">
                <a:pos x="T94" y="T95"/>
              </a:cxn>
              <a:cxn ang="T156">
                <a:pos x="T96" y="T97"/>
              </a:cxn>
              <a:cxn ang="T157">
                <a:pos x="T98" y="T99"/>
              </a:cxn>
              <a:cxn ang="T158">
                <a:pos x="T100" y="T101"/>
              </a:cxn>
              <a:cxn ang="T159">
                <a:pos x="T102" y="T103"/>
              </a:cxn>
              <a:cxn ang="T160">
                <a:pos x="T104" y="T105"/>
              </a:cxn>
              <a:cxn ang="T161">
                <a:pos x="T106" y="T107"/>
              </a:cxn>
            </a:cxnLst>
            <a:rect l="0" t="0" r="r" b="b"/>
            <a:pathLst>
              <a:path w="298672" h="298210">
                <a:moveTo>
                  <a:pt x="149201" y="266887"/>
                </a:moveTo>
                <a:cubicBezTo>
                  <a:pt x="202167" y="266887"/>
                  <a:pt x="255179" y="274395"/>
                  <a:pt x="295568" y="289412"/>
                </a:cubicBezTo>
                <a:cubicBezTo>
                  <a:pt x="298093" y="290485"/>
                  <a:pt x="299175" y="292988"/>
                  <a:pt x="298453" y="295133"/>
                </a:cubicBezTo>
                <a:cubicBezTo>
                  <a:pt x="297732" y="296921"/>
                  <a:pt x="295929" y="297993"/>
                  <a:pt x="294126" y="297993"/>
                </a:cubicBezTo>
                <a:cubicBezTo>
                  <a:pt x="293405" y="297993"/>
                  <a:pt x="293044" y="297993"/>
                  <a:pt x="292323" y="297993"/>
                </a:cubicBezTo>
                <a:cubicBezTo>
                  <a:pt x="213707" y="268317"/>
                  <a:pt x="84965" y="268317"/>
                  <a:pt x="5989" y="297993"/>
                </a:cubicBezTo>
                <a:cubicBezTo>
                  <a:pt x="3825" y="298709"/>
                  <a:pt x="1301" y="297636"/>
                  <a:pt x="219" y="295133"/>
                </a:cubicBezTo>
                <a:cubicBezTo>
                  <a:pt x="-502" y="292988"/>
                  <a:pt x="580" y="290485"/>
                  <a:pt x="3104" y="289412"/>
                </a:cubicBezTo>
                <a:cubicBezTo>
                  <a:pt x="43313" y="274395"/>
                  <a:pt x="96235" y="266887"/>
                  <a:pt x="149201" y="266887"/>
                </a:cubicBezTo>
                <a:close/>
                <a:moveTo>
                  <a:pt x="175212" y="214800"/>
                </a:moveTo>
                <a:cubicBezTo>
                  <a:pt x="191070" y="215530"/>
                  <a:pt x="205126" y="225745"/>
                  <a:pt x="211613" y="239973"/>
                </a:cubicBezTo>
                <a:cubicBezTo>
                  <a:pt x="217740" y="238149"/>
                  <a:pt x="224588" y="238514"/>
                  <a:pt x="231075" y="241068"/>
                </a:cubicBezTo>
                <a:cubicBezTo>
                  <a:pt x="240446" y="245081"/>
                  <a:pt x="246933" y="254566"/>
                  <a:pt x="248014" y="265146"/>
                </a:cubicBezTo>
                <a:cubicBezTo>
                  <a:pt x="248375" y="267335"/>
                  <a:pt x="246573" y="269889"/>
                  <a:pt x="244050" y="269889"/>
                </a:cubicBezTo>
                <a:cubicBezTo>
                  <a:pt x="244050" y="269889"/>
                  <a:pt x="243690" y="269889"/>
                  <a:pt x="243329" y="269889"/>
                </a:cubicBezTo>
                <a:cubicBezTo>
                  <a:pt x="241167" y="269889"/>
                  <a:pt x="239365" y="268065"/>
                  <a:pt x="239004" y="265876"/>
                </a:cubicBezTo>
                <a:cubicBezTo>
                  <a:pt x="238283" y="258944"/>
                  <a:pt x="233959" y="252377"/>
                  <a:pt x="227471" y="249459"/>
                </a:cubicBezTo>
                <a:cubicBezTo>
                  <a:pt x="217380" y="245081"/>
                  <a:pt x="205847" y="249824"/>
                  <a:pt x="201882" y="260039"/>
                </a:cubicBezTo>
                <a:cubicBezTo>
                  <a:pt x="200801" y="262228"/>
                  <a:pt x="197918" y="263322"/>
                  <a:pt x="195756" y="262593"/>
                </a:cubicBezTo>
                <a:cubicBezTo>
                  <a:pt x="193593" y="261498"/>
                  <a:pt x="192512" y="258944"/>
                  <a:pt x="193233" y="256391"/>
                </a:cubicBezTo>
                <a:cubicBezTo>
                  <a:pt x="195756" y="251283"/>
                  <a:pt x="199360" y="246905"/>
                  <a:pt x="203684" y="243986"/>
                </a:cubicBezTo>
                <a:cubicBezTo>
                  <a:pt x="198278" y="232312"/>
                  <a:pt x="187106" y="224651"/>
                  <a:pt x="174492" y="223556"/>
                </a:cubicBezTo>
                <a:cubicBezTo>
                  <a:pt x="155030" y="222097"/>
                  <a:pt x="138451" y="237055"/>
                  <a:pt x="137009" y="256755"/>
                </a:cubicBezTo>
                <a:cubicBezTo>
                  <a:pt x="136649" y="258944"/>
                  <a:pt x="134847" y="260768"/>
                  <a:pt x="132685" y="260768"/>
                </a:cubicBezTo>
                <a:cubicBezTo>
                  <a:pt x="132324" y="260768"/>
                  <a:pt x="132324" y="260768"/>
                  <a:pt x="132324" y="260768"/>
                </a:cubicBezTo>
                <a:cubicBezTo>
                  <a:pt x="129441" y="260768"/>
                  <a:pt x="127639" y="258215"/>
                  <a:pt x="127999" y="256026"/>
                </a:cubicBezTo>
                <a:cubicBezTo>
                  <a:pt x="128360" y="251283"/>
                  <a:pt x="129441" y="246175"/>
                  <a:pt x="131243" y="242162"/>
                </a:cubicBezTo>
                <a:cubicBezTo>
                  <a:pt x="125476" y="236325"/>
                  <a:pt x="117187" y="233771"/>
                  <a:pt x="109258" y="235595"/>
                </a:cubicBezTo>
                <a:cubicBezTo>
                  <a:pt x="98085" y="238514"/>
                  <a:pt x="90877" y="248729"/>
                  <a:pt x="91598" y="260039"/>
                </a:cubicBezTo>
                <a:cubicBezTo>
                  <a:pt x="91959" y="262593"/>
                  <a:pt x="90156" y="264782"/>
                  <a:pt x="87634" y="265146"/>
                </a:cubicBezTo>
                <a:lnTo>
                  <a:pt x="87273" y="265146"/>
                </a:lnTo>
                <a:cubicBezTo>
                  <a:pt x="85111" y="265146"/>
                  <a:pt x="82948" y="263322"/>
                  <a:pt x="82588" y="260768"/>
                </a:cubicBezTo>
                <a:cubicBezTo>
                  <a:pt x="82588" y="260039"/>
                  <a:pt x="82588" y="259309"/>
                  <a:pt x="82588" y="258579"/>
                </a:cubicBezTo>
                <a:cubicBezTo>
                  <a:pt x="78263" y="254566"/>
                  <a:pt x="71415" y="253472"/>
                  <a:pt x="66009" y="256026"/>
                </a:cubicBezTo>
                <a:cubicBezTo>
                  <a:pt x="61324" y="258579"/>
                  <a:pt x="58441" y="262957"/>
                  <a:pt x="57720" y="268065"/>
                </a:cubicBezTo>
                <a:cubicBezTo>
                  <a:pt x="57720" y="270254"/>
                  <a:pt x="55558" y="271713"/>
                  <a:pt x="53395" y="271713"/>
                </a:cubicBezTo>
                <a:cubicBezTo>
                  <a:pt x="53035" y="271713"/>
                  <a:pt x="53035" y="271713"/>
                  <a:pt x="52674" y="271713"/>
                </a:cubicBezTo>
                <a:cubicBezTo>
                  <a:pt x="50151" y="271713"/>
                  <a:pt x="48710" y="269159"/>
                  <a:pt x="49070" y="266606"/>
                </a:cubicBezTo>
                <a:cubicBezTo>
                  <a:pt x="49791" y="258579"/>
                  <a:pt x="54837" y="251648"/>
                  <a:pt x="62045" y="248000"/>
                </a:cubicBezTo>
                <a:cubicBezTo>
                  <a:pt x="69253" y="244351"/>
                  <a:pt x="77182" y="244716"/>
                  <a:pt x="84030" y="248364"/>
                </a:cubicBezTo>
                <a:cubicBezTo>
                  <a:pt x="87273" y="238149"/>
                  <a:pt x="95923" y="229758"/>
                  <a:pt x="106735" y="226840"/>
                </a:cubicBezTo>
                <a:cubicBezTo>
                  <a:pt x="117187" y="224286"/>
                  <a:pt x="127999" y="227204"/>
                  <a:pt x="135928" y="233771"/>
                </a:cubicBezTo>
                <a:cubicBezTo>
                  <a:pt x="144218" y="221367"/>
                  <a:pt x="158994" y="213341"/>
                  <a:pt x="175212" y="214800"/>
                </a:cubicBezTo>
                <a:close/>
                <a:moveTo>
                  <a:pt x="113653" y="176353"/>
                </a:moveTo>
                <a:lnTo>
                  <a:pt x="113653" y="185743"/>
                </a:lnTo>
                <a:cubicBezTo>
                  <a:pt x="113653" y="188271"/>
                  <a:pt x="115818" y="190077"/>
                  <a:pt x="118344" y="190077"/>
                </a:cubicBezTo>
                <a:lnTo>
                  <a:pt x="145404" y="190077"/>
                </a:lnTo>
                <a:cubicBezTo>
                  <a:pt x="147929" y="190077"/>
                  <a:pt x="150094" y="188271"/>
                  <a:pt x="150094" y="185743"/>
                </a:cubicBezTo>
                <a:lnTo>
                  <a:pt x="150094" y="176353"/>
                </a:lnTo>
                <a:lnTo>
                  <a:pt x="113653" y="176353"/>
                </a:lnTo>
                <a:close/>
                <a:moveTo>
                  <a:pt x="100665" y="153962"/>
                </a:moveTo>
                <a:lnTo>
                  <a:pt x="100665" y="167685"/>
                </a:lnTo>
                <a:lnTo>
                  <a:pt x="109324" y="167685"/>
                </a:lnTo>
                <a:lnTo>
                  <a:pt x="154424" y="167685"/>
                </a:lnTo>
                <a:lnTo>
                  <a:pt x="163443" y="167685"/>
                </a:lnTo>
                <a:lnTo>
                  <a:pt x="163443" y="153962"/>
                </a:lnTo>
                <a:lnTo>
                  <a:pt x="100665" y="153962"/>
                </a:lnTo>
                <a:close/>
                <a:moveTo>
                  <a:pt x="134960" y="38578"/>
                </a:moveTo>
                <a:cubicBezTo>
                  <a:pt x="137139" y="39303"/>
                  <a:pt x="138229" y="42203"/>
                  <a:pt x="137503" y="44378"/>
                </a:cubicBezTo>
                <a:lnTo>
                  <a:pt x="122973" y="80628"/>
                </a:lnTo>
                <a:lnTo>
                  <a:pt x="147310" y="77003"/>
                </a:lnTo>
                <a:cubicBezTo>
                  <a:pt x="149126" y="77003"/>
                  <a:pt x="150579" y="77366"/>
                  <a:pt x="151669" y="78816"/>
                </a:cubicBezTo>
                <a:cubicBezTo>
                  <a:pt x="152759" y="80266"/>
                  <a:pt x="153122" y="81716"/>
                  <a:pt x="152395" y="83166"/>
                </a:cubicBezTo>
                <a:lnTo>
                  <a:pt x="134597" y="125941"/>
                </a:lnTo>
                <a:cubicBezTo>
                  <a:pt x="134234" y="127753"/>
                  <a:pt x="132417" y="128841"/>
                  <a:pt x="130601" y="128841"/>
                </a:cubicBezTo>
                <a:cubicBezTo>
                  <a:pt x="129875" y="128841"/>
                  <a:pt x="129511" y="128841"/>
                  <a:pt x="128785" y="128478"/>
                </a:cubicBezTo>
                <a:cubicBezTo>
                  <a:pt x="126606" y="127753"/>
                  <a:pt x="125153" y="124853"/>
                  <a:pt x="126242" y="122678"/>
                </a:cubicBezTo>
                <a:lnTo>
                  <a:pt x="140772" y="87153"/>
                </a:lnTo>
                <a:lnTo>
                  <a:pt x="116435" y="90778"/>
                </a:lnTo>
                <a:cubicBezTo>
                  <a:pt x="114619" y="91141"/>
                  <a:pt x="113166" y="90416"/>
                  <a:pt x="112076" y="88966"/>
                </a:cubicBezTo>
                <a:cubicBezTo>
                  <a:pt x="110986" y="87878"/>
                  <a:pt x="110623" y="86066"/>
                  <a:pt x="111350" y="84616"/>
                </a:cubicBezTo>
                <a:lnTo>
                  <a:pt x="128785" y="40753"/>
                </a:lnTo>
                <a:cubicBezTo>
                  <a:pt x="129875" y="38578"/>
                  <a:pt x="132417" y="37128"/>
                  <a:pt x="134960" y="38578"/>
                </a:cubicBezTo>
                <a:close/>
                <a:moveTo>
                  <a:pt x="128807" y="9140"/>
                </a:moveTo>
                <a:cubicBezTo>
                  <a:pt x="98500" y="10946"/>
                  <a:pt x="73605" y="36949"/>
                  <a:pt x="73605" y="67286"/>
                </a:cubicBezTo>
                <a:cubicBezTo>
                  <a:pt x="73605" y="80648"/>
                  <a:pt x="77934" y="93288"/>
                  <a:pt x="86593" y="104123"/>
                </a:cubicBezTo>
                <a:cubicBezTo>
                  <a:pt x="95613" y="114957"/>
                  <a:pt x="100304" y="129765"/>
                  <a:pt x="100665" y="144933"/>
                </a:cubicBezTo>
                <a:lnTo>
                  <a:pt x="163443" y="144933"/>
                </a:lnTo>
                <a:lnTo>
                  <a:pt x="163443" y="144211"/>
                </a:lnTo>
                <a:cubicBezTo>
                  <a:pt x="163443" y="129403"/>
                  <a:pt x="168134" y="115319"/>
                  <a:pt x="177154" y="103762"/>
                </a:cubicBezTo>
                <a:cubicBezTo>
                  <a:pt x="185813" y="93288"/>
                  <a:pt x="190142" y="80648"/>
                  <a:pt x="190142" y="67647"/>
                </a:cubicBezTo>
                <a:cubicBezTo>
                  <a:pt x="190142" y="51395"/>
                  <a:pt x="183648" y="36226"/>
                  <a:pt x="172103" y="25031"/>
                </a:cubicBezTo>
                <a:cubicBezTo>
                  <a:pt x="160196" y="14196"/>
                  <a:pt x="145043" y="8418"/>
                  <a:pt x="128807" y="9140"/>
                </a:cubicBezTo>
                <a:close/>
                <a:moveTo>
                  <a:pt x="128085" y="111"/>
                </a:moveTo>
                <a:cubicBezTo>
                  <a:pt x="146847" y="-972"/>
                  <a:pt x="164526" y="5890"/>
                  <a:pt x="178236" y="18530"/>
                </a:cubicBezTo>
                <a:cubicBezTo>
                  <a:pt x="191586" y="31531"/>
                  <a:pt x="199162" y="48867"/>
                  <a:pt x="199162" y="67647"/>
                </a:cubicBezTo>
                <a:cubicBezTo>
                  <a:pt x="199162" y="82815"/>
                  <a:pt x="194111" y="97261"/>
                  <a:pt x="184370" y="109540"/>
                </a:cubicBezTo>
                <a:cubicBezTo>
                  <a:pt x="176793" y="119291"/>
                  <a:pt x="172463" y="131570"/>
                  <a:pt x="172463" y="144211"/>
                </a:cubicBezTo>
                <a:lnTo>
                  <a:pt x="172463" y="149267"/>
                </a:lnTo>
                <a:lnTo>
                  <a:pt x="172463" y="172019"/>
                </a:lnTo>
                <a:cubicBezTo>
                  <a:pt x="172463" y="174547"/>
                  <a:pt x="170299" y="176353"/>
                  <a:pt x="167773" y="176353"/>
                </a:cubicBezTo>
                <a:lnTo>
                  <a:pt x="159114" y="176353"/>
                </a:lnTo>
                <a:lnTo>
                  <a:pt x="159114" y="185743"/>
                </a:lnTo>
                <a:cubicBezTo>
                  <a:pt x="159114" y="192966"/>
                  <a:pt x="152980" y="199105"/>
                  <a:pt x="145404" y="199105"/>
                </a:cubicBezTo>
                <a:lnTo>
                  <a:pt x="136384" y="199105"/>
                </a:lnTo>
                <a:lnTo>
                  <a:pt x="136384" y="214996"/>
                </a:lnTo>
                <a:cubicBezTo>
                  <a:pt x="136384" y="217524"/>
                  <a:pt x="134580" y="219330"/>
                  <a:pt x="132054" y="219330"/>
                </a:cubicBezTo>
                <a:cubicBezTo>
                  <a:pt x="129529" y="219330"/>
                  <a:pt x="127364" y="217524"/>
                  <a:pt x="127364" y="214996"/>
                </a:cubicBezTo>
                <a:lnTo>
                  <a:pt x="127364" y="199105"/>
                </a:lnTo>
                <a:lnTo>
                  <a:pt x="118344" y="199105"/>
                </a:lnTo>
                <a:cubicBezTo>
                  <a:pt x="110767" y="199105"/>
                  <a:pt x="104994" y="192966"/>
                  <a:pt x="104994" y="185743"/>
                </a:cubicBezTo>
                <a:lnTo>
                  <a:pt x="104994" y="176353"/>
                </a:lnTo>
                <a:lnTo>
                  <a:pt x="95974" y="176353"/>
                </a:lnTo>
                <a:cubicBezTo>
                  <a:pt x="93449" y="176353"/>
                  <a:pt x="91645" y="174547"/>
                  <a:pt x="91645" y="172019"/>
                </a:cubicBezTo>
                <a:lnTo>
                  <a:pt x="91645" y="149267"/>
                </a:lnTo>
                <a:lnTo>
                  <a:pt x="91645" y="145655"/>
                </a:lnTo>
                <a:cubicBezTo>
                  <a:pt x="91645" y="131931"/>
                  <a:pt x="87315" y="119291"/>
                  <a:pt x="79738" y="109540"/>
                </a:cubicBezTo>
                <a:cubicBezTo>
                  <a:pt x="69997" y="97622"/>
                  <a:pt x="64585" y="82454"/>
                  <a:pt x="64585" y="67286"/>
                </a:cubicBezTo>
                <a:cubicBezTo>
                  <a:pt x="64946" y="31893"/>
                  <a:pt x="93088" y="1917"/>
                  <a:pt x="128085" y="11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3" name="Freeform 721">
            <a:extLst>
              <a:ext uri="{FF2B5EF4-FFF2-40B4-BE49-F238E27FC236}">
                <a16:creationId xmlns:a16="http://schemas.microsoft.com/office/drawing/2014/main" id="{4BA9CA15-CB11-5F44-8CAE-228556486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8221" y="3698640"/>
            <a:ext cx="922320" cy="922320"/>
          </a:xfrm>
          <a:custGeom>
            <a:avLst/>
            <a:gdLst>
              <a:gd name="T0" fmla="*/ 1714761 w 309203"/>
              <a:gd name="T1" fmla="*/ 1673828 h 309204"/>
              <a:gd name="T2" fmla="*/ 140027 w 309203"/>
              <a:gd name="T3" fmla="*/ 1798771 h 309204"/>
              <a:gd name="T4" fmla="*/ 140027 w 309203"/>
              <a:gd name="T5" fmla="*/ 1673828 h 309204"/>
              <a:gd name="T6" fmla="*/ 1122874 w 309203"/>
              <a:gd name="T7" fmla="*/ 1673504 h 309204"/>
              <a:gd name="T8" fmla="*/ 1742769 w 309203"/>
              <a:gd name="T9" fmla="*/ 1619972 h 309204"/>
              <a:gd name="T10" fmla="*/ 1387321 w 309203"/>
              <a:gd name="T11" fmla="*/ 1495029 h 309204"/>
              <a:gd name="T12" fmla="*/ 441610 w 309203"/>
              <a:gd name="T13" fmla="*/ 1619972 h 309204"/>
              <a:gd name="T14" fmla="*/ 710732 w 309203"/>
              <a:gd name="T15" fmla="*/ 1494389 h 309204"/>
              <a:gd name="T16" fmla="*/ 710732 w 309203"/>
              <a:gd name="T17" fmla="*/ 1494389 h 309204"/>
              <a:gd name="T18" fmla="*/ 1686759 w 309203"/>
              <a:gd name="T19" fmla="*/ 1439023 h 309204"/>
              <a:gd name="T20" fmla="*/ 114171 w 309203"/>
              <a:gd name="T21" fmla="*/ 1316229 h 309204"/>
              <a:gd name="T22" fmla="*/ 497627 w 309203"/>
              <a:gd name="T23" fmla="*/ 1316229 h 309204"/>
              <a:gd name="T24" fmla="*/ 710732 w 309203"/>
              <a:gd name="T25" fmla="*/ 1438276 h 309204"/>
              <a:gd name="T26" fmla="*/ 684974 w 309203"/>
              <a:gd name="T27" fmla="*/ 1256999 h 309204"/>
              <a:gd name="T28" fmla="*/ 1150773 w 309203"/>
              <a:gd name="T29" fmla="*/ 1619552 h 309204"/>
              <a:gd name="T30" fmla="*/ 710732 w 309203"/>
              <a:gd name="T31" fmla="*/ 1854775 h 309204"/>
              <a:gd name="T32" fmla="*/ 657070 w 309203"/>
              <a:gd name="T33" fmla="*/ 1466334 h 309204"/>
              <a:gd name="T34" fmla="*/ 1359314 w 309203"/>
              <a:gd name="T35" fmla="*/ 1258063 h 309204"/>
              <a:gd name="T36" fmla="*/ 1387321 w 309203"/>
              <a:gd name="T37" fmla="*/ 1135271 h 309204"/>
              <a:gd name="T38" fmla="*/ 86169 w 309203"/>
              <a:gd name="T39" fmla="*/ 1258063 h 309204"/>
              <a:gd name="T40" fmla="*/ 1415331 w 309203"/>
              <a:gd name="T41" fmla="*/ 954318 h 309204"/>
              <a:gd name="T42" fmla="*/ 1798777 w 309203"/>
              <a:gd name="T43" fmla="*/ 954318 h 309204"/>
              <a:gd name="T44" fmla="*/ 927924 w 309203"/>
              <a:gd name="T45" fmla="*/ 989194 h 309204"/>
              <a:gd name="T46" fmla="*/ 955932 w 309203"/>
              <a:gd name="T47" fmla="*/ 494692 h 309204"/>
              <a:gd name="T48" fmla="*/ 1457897 w 309203"/>
              <a:gd name="T49" fmla="*/ 699833 h 309204"/>
              <a:gd name="T50" fmla="*/ 927924 w 309203"/>
              <a:gd name="T51" fmla="*/ 1045342 h 309204"/>
              <a:gd name="T52" fmla="*/ 927924 w 309203"/>
              <a:gd name="T53" fmla="*/ 466617 h 309204"/>
              <a:gd name="T54" fmla="*/ 1826785 w 309203"/>
              <a:gd name="T55" fmla="*/ 1135271 h 309204"/>
              <a:gd name="T56" fmla="*/ 1742769 w 309203"/>
              <a:gd name="T57" fmla="*/ 1316229 h 309204"/>
              <a:gd name="T58" fmla="*/ 1826785 w 309203"/>
              <a:gd name="T59" fmla="*/ 1645820 h 309204"/>
              <a:gd name="T60" fmla="*/ 1742769 w 309203"/>
              <a:gd name="T61" fmla="*/ 1854781 h 309204"/>
              <a:gd name="T62" fmla="*/ 1303306 w 309203"/>
              <a:gd name="T63" fmla="*/ 1619972 h 309204"/>
              <a:gd name="T64" fmla="*/ 1247296 w 309203"/>
              <a:gd name="T65" fmla="*/ 1467021 h 309204"/>
              <a:gd name="T66" fmla="*/ 1303306 w 309203"/>
              <a:gd name="T67" fmla="*/ 1105115 h 309204"/>
              <a:gd name="T68" fmla="*/ 1387321 w 309203"/>
              <a:gd name="T69" fmla="*/ 898311 h 309204"/>
              <a:gd name="T70" fmla="*/ 1583356 w 309203"/>
              <a:gd name="T71" fmla="*/ 577333 h 309204"/>
              <a:gd name="T72" fmla="*/ 1387321 w 309203"/>
              <a:gd name="T73" fmla="*/ 187414 h 309204"/>
              <a:gd name="T74" fmla="*/ 1281765 w 309203"/>
              <a:gd name="T75" fmla="*/ 256350 h 309204"/>
              <a:gd name="T76" fmla="*/ 928469 w 309203"/>
              <a:gd name="T77" fmla="*/ 198186 h 309204"/>
              <a:gd name="T78" fmla="*/ 573022 w 309203"/>
              <a:gd name="T79" fmla="*/ 256350 h 309204"/>
              <a:gd name="T80" fmla="*/ 467465 w 309203"/>
              <a:gd name="T81" fmla="*/ 187414 h 309204"/>
              <a:gd name="T82" fmla="*/ 271432 w 309203"/>
              <a:gd name="T83" fmla="*/ 577333 h 309204"/>
              <a:gd name="T84" fmla="*/ 170179 w 309203"/>
              <a:gd name="T85" fmla="*/ 898311 h 309204"/>
              <a:gd name="T86" fmla="*/ 71090 w 309203"/>
              <a:gd name="T87" fmla="*/ 1079263 h 309204"/>
              <a:gd name="T88" fmla="*/ 525629 w 309203"/>
              <a:gd name="T89" fmla="*/ 1258063 h 309204"/>
              <a:gd name="T90" fmla="*/ 497627 w 309203"/>
              <a:gd name="T91" fmla="*/ 1495029 h 309204"/>
              <a:gd name="T92" fmla="*/ 581637 w 309203"/>
              <a:gd name="T93" fmla="*/ 1826773 h 309204"/>
              <a:gd name="T94" fmla="*/ 86169 w 309203"/>
              <a:gd name="T95" fmla="*/ 1673828 h 309204"/>
              <a:gd name="T96" fmla="*/ 28002 w 309203"/>
              <a:gd name="T97" fmla="*/ 1439023 h 309204"/>
              <a:gd name="T98" fmla="*/ 0 w 309203"/>
              <a:gd name="T99" fmla="*/ 1288222 h 309204"/>
              <a:gd name="T100" fmla="*/ 928469 w 309203"/>
              <a:gd name="T101" fmla="*/ 0 h 30920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309203" h="309204">
                <a:moveTo>
                  <a:pt x="221937" y="279038"/>
                </a:moveTo>
                <a:lnTo>
                  <a:pt x="221937" y="299867"/>
                </a:lnTo>
                <a:lnTo>
                  <a:pt x="285860" y="299867"/>
                </a:lnTo>
                <a:lnTo>
                  <a:pt x="285860" y="279038"/>
                </a:lnTo>
                <a:lnTo>
                  <a:pt x="226605" y="279038"/>
                </a:lnTo>
                <a:lnTo>
                  <a:pt x="221937" y="279038"/>
                </a:lnTo>
                <a:close/>
                <a:moveTo>
                  <a:pt x="23343" y="279038"/>
                </a:moveTo>
                <a:lnTo>
                  <a:pt x="23343" y="299867"/>
                </a:lnTo>
                <a:lnTo>
                  <a:pt x="87625" y="299867"/>
                </a:lnTo>
                <a:lnTo>
                  <a:pt x="87625" y="279038"/>
                </a:lnTo>
                <a:lnTo>
                  <a:pt x="78288" y="279038"/>
                </a:lnTo>
                <a:lnTo>
                  <a:pt x="23343" y="279038"/>
                </a:lnTo>
                <a:close/>
                <a:moveTo>
                  <a:pt x="123135" y="278984"/>
                </a:moveTo>
                <a:lnTo>
                  <a:pt x="123135" y="299850"/>
                </a:lnTo>
                <a:lnTo>
                  <a:pt x="187189" y="299850"/>
                </a:lnTo>
                <a:lnTo>
                  <a:pt x="187189" y="278984"/>
                </a:lnTo>
                <a:lnTo>
                  <a:pt x="123135" y="278984"/>
                </a:lnTo>
                <a:close/>
                <a:moveTo>
                  <a:pt x="231274" y="249231"/>
                </a:moveTo>
                <a:lnTo>
                  <a:pt x="231274" y="270060"/>
                </a:lnTo>
                <a:lnTo>
                  <a:pt x="290529" y="270060"/>
                </a:lnTo>
                <a:lnTo>
                  <a:pt x="295557" y="270060"/>
                </a:lnTo>
                <a:lnTo>
                  <a:pt x="295557" y="249231"/>
                </a:lnTo>
                <a:lnTo>
                  <a:pt x="285860" y="249231"/>
                </a:lnTo>
                <a:lnTo>
                  <a:pt x="231274" y="249231"/>
                </a:lnTo>
                <a:close/>
                <a:moveTo>
                  <a:pt x="9696" y="249231"/>
                </a:moveTo>
                <a:lnTo>
                  <a:pt x="9696" y="270060"/>
                </a:lnTo>
                <a:lnTo>
                  <a:pt x="19033" y="270060"/>
                </a:lnTo>
                <a:lnTo>
                  <a:pt x="73619" y="270060"/>
                </a:lnTo>
                <a:lnTo>
                  <a:pt x="73619" y="249231"/>
                </a:lnTo>
                <a:lnTo>
                  <a:pt x="14365" y="249231"/>
                </a:lnTo>
                <a:lnTo>
                  <a:pt x="9696" y="249231"/>
                </a:lnTo>
                <a:close/>
                <a:moveTo>
                  <a:pt x="118483" y="249124"/>
                </a:moveTo>
                <a:lnTo>
                  <a:pt x="118483" y="269990"/>
                </a:lnTo>
                <a:lnTo>
                  <a:pt x="182537" y="269990"/>
                </a:lnTo>
                <a:lnTo>
                  <a:pt x="182537" y="249124"/>
                </a:lnTo>
                <a:lnTo>
                  <a:pt x="118483" y="249124"/>
                </a:lnTo>
                <a:close/>
                <a:moveTo>
                  <a:pt x="217268" y="219424"/>
                </a:moveTo>
                <a:lnTo>
                  <a:pt x="217268" y="239894"/>
                </a:lnTo>
                <a:lnTo>
                  <a:pt x="226605" y="239894"/>
                </a:lnTo>
                <a:lnTo>
                  <a:pt x="281192" y="239894"/>
                </a:lnTo>
                <a:lnTo>
                  <a:pt x="281192" y="219424"/>
                </a:lnTo>
                <a:lnTo>
                  <a:pt x="221937" y="219424"/>
                </a:lnTo>
                <a:lnTo>
                  <a:pt x="217268" y="219424"/>
                </a:lnTo>
                <a:close/>
                <a:moveTo>
                  <a:pt x="19033" y="219424"/>
                </a:moveTo>
                <a:lnTo>
                  <a:pt x="19033" y="239894"/>
                </a:lnTo>
                <a:lnTo>
                  <a:pt x="78288" y="239894"/>
                </a:lnTo>
                <a:lnTo>
                  <a:pt x="82957" y="239894"/>
                </a:lnTo>
                <a:lnTo>
                  <a:pt x="82957" y="219424"/>
                </a:lnTo>
                <a:lnTo>
                  <a:pt x="78288" y="219424"/>
                </a:lnTo>
                <a:lnTo>
                  <a:pt x="19033" y="219424"/>
                </a:lnTo>
                <a:close/>
                <a:moveTo>
                  <a:pt x="118483" y="219264"/>
                </a:moveTo>
                <a:lnTo>
                  <a:pt x="118483" y="239770"/>
                </a:lnTo>
                <a:lnTo>
                  <a:pt x="182537" y="239770"/>
                </a:lnTo>
                <a:lnTo>
                  <a:pt x="182537" y="219264"/>
                </a:lnTo>
                <a:lnTo>
                  <a:pt x="118483" y="219264"/>
                </a:lnTo>
                <a:close/>
                <a:moveTo>
                  <a:pt x="114189" y="209550"/>
                </a:moveTo>
                <a:lnTo>
                  <a:pt x="187189" y="209550"/>
                </a:lnTo>
                <a:cubicBezTo>
                  <a:pt x="189693" y="209550"/>
                  <a:pt x="191840" y="211709"/>
                  <a:pt x="191840" y="214587"/>
                </a:cubicBezTo>
                <a:lnTo>
                  <a:pt x="191840" y="244447"/>
                </a:lnTo>
                <a:lnTo>
                  <a:pt x="191840" y="269990"/>
                </a:lnTo>
                <a:cubicBezTo>
                  <a:pt x="194703" y="269990"/>
                  <a:pt x="196492" y="271788"/>
                  <a:pt x="196492" y="274307"/>
                </a:cubicBezTo>
                <a:lnTo>
                  <a:pt x="196492" y="304527"/>
                </a:lnTo>
                <a:cubicBezTo>
                  <a:pt x="196492" y="307045"/>
                  <a:pt x="194703" y="309203"/>
                  <a:pt x="191840" y="309203"/>
                </a:cubicBezTo>
                <a:lnTo>
                  <a:pt x="118483" y="309203"/>
                </a:lnTo>
                <a:cubicBezTo>
                  <a:pt x="115978" y="309203"/>
                  <a:pt x="114189" y="307045"/>
                  <a:pt x="114189" y="304527"/>
                </a:cubicBezTo>
                <a:lnTo>
                  <a:pt x="114189" y="278984"/>
                </a:lnTo>
                <a:cubicBezTo>
                  <a:pt x="111684" y="278984"/>
                  <a:pt x="109537" y="277185"/>
                  <a:pt x="109537" y="274307"/>
                </a:cubicBezTo>
                <a:lnTo>
                  <a:pt x="109537" y="244447"/>
                </a:lnTo>
                <a:lnTo>
                  <a:pt x="109537" y="214587"/>
                </a:lnTo>
                <a:cubicBezTo>
                  <a:pt x="109537" y="211709"/>
                  <a:pt x="111684" y="209550"/>
                  <a:pt x="114189" y="209550"/>
                </a:cubicBezTo>
                <a:close/>
                <a:moveTo>
                  <a:pt x="226605" y="189257"/>
                </a:moveTo>
                <a:lnTo>
                  <a:pt x="226605" y="209727"/>
                </a:lnTo>
                <a:lnTo>
                  <a:pt x="285860" y="209727"/>
                </a:lnTo>
                <a:lnTo>
                  <a:pt x="290529" y="209727"/>
                </a:lnTo>
                <a:lnTo>
                  <a:pt x="290529" y="189257"/>
                </a:lnTo>
                <a:lnTo>
                  <a:pt x="231274" y="189257"/>
                </a:lnTo>
                <a:lnTo>
                  <a:pt x="226605" y="189257"/>
                </a:lnTo>
                <a:close/>
                <a:moveTo>
                  <a:pt x="9696" y="189257"/>
                </a:moveTo>
                <a:lnTo>
                  <a:pt x="9696" y="209727"/>
                </a:lnTo>
                <a:lnTo>
                  <a:pt x="14365" y="209727"/>
                </a:lnTo>
                <a:lnTo>
                  <a:pt x="73619" y="209727"/>
                </a:lnTo>
                <a:lnTo>
                  <a:pt x="73619" y="189257"/>
                </a:lnTo>
                <a:lnTo>
                  <a:pt x="9696" y="189257"/>
                </a:lnTo>
                <a:close/>
                <a:moveTo>
                  <a:pt x="235943" y="159091"/>
                </a:moveTo>
                <a:lnTo>
                  <a:pt x="235943" y="179920"/>
                </a:lnTo>
                <a:lnTo>
                  <a:pt x="295557" y="179920"/>
                </a:lnTo>
                <a:lnTo>
                  <a:pt x="299866" y="179920"/>
                </a:lnTo>
                <a:lnTo>
                  <a:pt x="299866" y="159091"/>
                </a:lnTo>
                <a:lnTo>
                  <a:pt x="235943" y="159091"/>
                </a:lnTo>
                <a:close/>
                <a:moveTo>
                  <a:pt x="154690" y="143666"/>
                </a:moveTo>
                <a:cubicBezTo>
                  <a:pt x="148944" y="143666"/>
                  <a:pt x="143916" y="148346"/>
                  <a:pt x="143916" y="154106"/>
                </a:cubicBezTo>
                <a:cubicBezTo>
                  <a:pt x="143916" y="160226"/>
                  <a:pt x="148944" y="164905"/>
                  <a:pt x="154690" y="164905"/>
                </a:cubicBezTo>
                <a:cubicBezTo>
                  <a:pt x="160436" y="164905"/>
                  <a:pt x="165105" y="160226"/>
                  <a:pt x="165105" y="154106"/>
                </a:cubicBezTo>
                <a:cubicBezTo>
                  <a:pt x="165105" y="148346"/>
                  <a:pt x="160436" y="143666"/>
                  <a:pt x="154690" y="143666"/>
                </a:cubicBezTo>
                <a:close/>
                <a:moveTo>
                  <a:pt x="154690" y="77788"/>
                </a:moveTo>
                <a:cubicBezTo>
                  <a:pt x="157204" y="77788"/>
                  <a:pt x="159359" y="79948"/>
                  <a:pt x="159359" y="82468"/>
                </a:cubicBezTo>
                <a:lnTo>
                  <a:pt x="159359" y="135026"/>
                </a:lnTo>
                <a:cubicBezTo>
                  <a:pt x="164028" y="136106"/>
                  <a:pt x="167978" y="138626"/>
                  <a:pt x="170492" y="142226"/>
                </a:cubicBezTo>
                <a:lnTo>
                  <a:pt x="236933" y="114147"/>
                </a:lnTo>
                <a:cubicBezTo>
                  <a:pt x="239806" y="113067"/>
                  <a:pt x="242320" y="114147"/>
                  <a:pt x="243039" y="116667"/>
                </a:cubicBezTo>
                <a:cubicBezTo>
                  <a:pt x="244116" y="118827"/>
                  <a:pt x="243039" y="121707"/>
                  <a:pt x="240884" y="122787"/>
                </a:cubicBezTo>
                <a:lnTo>
                  <a:pt x="174084" y="150866"/>
                </a:lnTo>
                <a:cubicBezTo>
                  <a:pt x="174443" y="151946"/>
                  <a:pt x="174802" y="153026"/>
                  <a:pt x="174802" y="154106"/>
                </a:cubicBezTo>
                <a:cubicBezTo>
                  <a:pt x="174802" y="165265"/>
                  <a:pt x="165464" y="174265"/>
                  <a:pt x="154690" y="174265"/>
                </a:cubicBezTo>
                <a:cubicBezTo>
                  <a:pt x="143557" y="174265"/>
                  <a:pt x="134937" y="165265"/>
                  <a:pt x="134937" y="154106"/>
                </a:cubicBezTo>
                <a:cubicBezTo>
                  <a:pt x="134937" y="144746"/>
                  <a:pt x="141402" y="137186"/>
                  <a:pt x="150021" y="135026"/>
                </a:cubicBezTo>
                <a:lnTo>
                  <a:pt x="150021" y="82468"/>
                </a:lnTo>
                <a:cubicBezTo>
                  <a:pt x="150021" y="79948"/>
                  <a:pt x="152176" y="77788"/>
                  <a:pt x="154690" y="77788"/>
                </a:cubicBezTo>
                <a:close/>
                <a:moveTo>
                  <a:pt x="154781" y="0"/>
                </a:moveTo>
                <a:cubicBezTo>
                  <a:pt x="239893" y="0"/>
                  <a:pt x="309203" y="69310"/>
                  <a:pt x="309203" y="154423"/>
                </a:cubicBezTo>
                <a:lnTo>
                  <a:pt x="309203" y="184230"/>
                </a:lnTo>
                <a:cubicBezTo>
                  <a:pt x="309203" y="187103"/>
                  <a:pt x="307048" y="189257"/>
                  <a:pt x="304535" y="189257"/>
                </a:cubicBezTo>
                <a:lnTo>
                  <a:pt x="299866" y="189257"/>
                </a:lnTo>
                <a:lnTo>
                  <a:pt x="299866" y="214755"/>
                </a:lnTo>
                <a:cubicBezTo>
                  <a:pt x="299866" y="217269"/>
                  <a:pt x="298070" y="219424"/>
                  <a:pt x="295557" y="219424"/>
                </a:cubicBezTo>
                <a:lnTo>
                  <a:pt x="290529" y="219424"/>
                </a:lnTo>
                <a:lnTo>
                  <a:pt x="290529" y="239894"/>
                </a:lnTo>
                <a:lnTo>
                  <a:pt x="299866" y="239894"/>
                </a:lnTo>
                <a:cubicBezTo>
                  <a:pt x="302739" y="239894"/>
                  <a:pt x="304535" y="241689"/>
                  <a:pt x="304535" y="244562"/>
                </a:cubicBezTo>
                <a:lnTo>
                  <a:pt x="304535" y="274369"/>
                </a:lnTo>
                <a:cubicBezTo>
                  <a:pt x="304535" y="277242"/>
                  <a:pt x="302739" y="279038"/>
                  <a:pt x="299866" y="279038"/>
                </a:cubicBezTo>
                <a:lnTo>
                  <a:pt x="295557" y="279038"/>
                </a:lnTo>
                <a:lnTo>
                  <a:pt x="295557" y="304535"/>
                </a:lnTo>
                <a:cubicBezTo>
                  <a:pt x="295557" y="307049"/>
                  <a:pt x="293402" y="309204"/>
                  <a:pt x="290529" y="309204"/>
                </a:cubicBezTo>
                <a:lnTo>
                  <a:pt x="217268" y="309204"/>
                </a:lnTo>
                <a:cubicBezTo>
                  <a:pt x="214754" y="309204"/>
                  <a:pt x="212600" y="307049"/>
                  <a:pt x="212600" y="304535"/>
                </a:cubicBezTo>
                <a:lnTo>
                  <a:pt x="212600" y="274369"/>
                </a:lnTo>
                <a:cubicBezTo>
                  <a:pt x="212600" y="271855"/>
                  <a:pt x="214754" y="270060"/>
                  <a:pt x="217268" y="270060"/>
                </a:cubicBezTo>
                <a:lnTo>
                  <a:pt x="221937" y="270060"/>
                </a:lnTo>
                <a:lnTo>
                  <a:pt x="221937" y="249231"/>
                </a:lnTo>
                <a:lnTo>
                  <a:pt x="212600" y="249231"/>
                </a:lnTo>
                <a:cubicBezTo>
                  <a:pt x="210086" y="249231"/>
                  <a:pt x="207931" y="247076"/>
                  <a:pt x="207931" y="244562"/>
                </a:cubicBezTo>
                <a:lnTo>
                  <a:pt x="207931" y="214755"/>
                </a:lnTo>
                <a:cubicBezTo>
                  <a:pt x="207931" y="211882"/>
                  <a:pt x="210086" y="209727"/>
                  <a:pt x="212600" y="209727"/>
                </a:cubicBezTo>
                <a:lnTo>
                  <a:pt x="217268" y="209727"/>
                </a:lnTo>
                <a:lnTo>
                  <a:pt x="217268" y="184230"/>
                </a:lnTo>
                <a:cubicBezTo>
                  <a:pt x="217268" y="182075"/>
                  <a:pt x="219064" y="179920"/>
                  <a:pt x="221937" y="179920"/>
                </a:cubicBezTo>
                <a:lnTo>
                  <a:pt x="226605" y="179920"/>
                </a:lnTo>
                <a:lnTo>
                  <a:pt x="226605" y="154423"/>
                </a:lnTo>
                <a:cubicBezTo>
                  <a:pt x="226605" y="151909"/>
                  <a:pt x="228760" y="149754"/>
                  <a:pt x="231274" y="149754"/>
                </a:cubicBezTo>
                <a:lnTo>
                  <a:pt x="299866" y="149754"/>
                </a:lnTo>
                <a:cubicBezTo>
                  <a:pt x="299148" y="126770"/>
                  <a:pt x="293043" y="105223"/>
                  <a:pt x="282628" y="85830"/>
                </a:cubicBezTo>
                <a:lnTo>
                  <a:pt x="266468" y="95527"/>
                </a:lnTo>
                <a:cubicBezTo>
                  <a:pt x="265750" y="95886"/>
                  <a:pt x="265031" y="96245"/>
                  <a:pt x="263954" y="96245"/>
                </a:cubicBezTo>
                <a:cubicBezTo>
                  <a:pt x="262517" y="96245"/>
                  <a:pt x="261081" y="95167"/>
                  <a:pt x="260004" y="93731"/>
                </a:cubicBezTo>
                <a:cubicBezTo>
                  <a:pt x="258567" y="91576"/>
                  <a:pt x="259644" y="88703"/>
                  <a:pt x="261799" y="87626"/>
                </a:cubicBezTo>
                <a:lnTo>
                  <a:pt x="277960" y="77930"/>
                </a:lnTo>
                <a:cubicBezTo>
                  <a:pt x="266109" y="58896"/>
                  <a:pt x="250307" y="43094"/>
                  <a:pt x="231274" y="31243"/>
                </a:cubicBezTo>
                <a:lnTo>
                  <a:pt x="221937" y="47763"/>
                </a:lnTo>
                <a:cubicBezTo>
                  <a:pt x="221219" y="49200"/>
                  <a:pt x="219423" y="49918"/>
                  <a:pt x="217986" y="49918"/>
                </a:cubicBezTo>
                <a:cubicBezTo>
                  <a:pt x="217268" y="49918"/>
                  <a:pt x="216191" y="49559"/>
                  <a:pt x="215473" y="49200"/>
                </a:cubicBezTo>
                <a:cubicBezTo>
                  <a:pt x="213318" y="48122"/>
                  <a:pt x="212600" y="44890"/>
                  <a:pt x="213677" y="42735"/>
                </a:cubicBezTo>
                <a:lnTo>
                  <a:pt x="223373" y="26575"/>
                </a:lnTo>
                <a:cubicBezTo>
                  <a:pt x="203981" y="16160"/>
                  <a:pt x="182434" y="10055"/>
                  <a:pt x="159450" y="9337"/>
                </a:cubicBezTo>
                <a:lnTo>
                  <a:pt x="159450" y="28011"/>
                </a:lnTo>
                <a:cubicBezTo>
                  <a:pt x="159450" y="30884"/>
                  <a:pt x="157295" y="33039"/>
                  <a:pt x="154781" y="33039"/>
                </a:cubicBezTo>
                <a:cubicBezTo>
                  <a:pt x="152267" y="33039"/>
                  <a:pt x="150113" y="30884"/>
                  <a:pt x="150113" y="28011"/>
                </a:cubicBezTo>
                <a:lnTo>
                  <a:pt x="150113" y="9337"/>
                </a:lnTo>
                <a:cubicBezTo>
                  <a:pt x="127128" y="10055"/>
                  <a:pt x="105222" y="16160"/>
                  <a:pt x="86189" y="26575"/>
                </a:cubicBezTo>
                <a:lnTo>
                  <a:pt x="95526" y="42735"/>
                </a:lnTo>
                <a:cubicBezTo>
                  <a:pt x="96962" y="44890"/>
                  <a:pt x="95885" y="48122"/>
                  <a:pt x="94089" y="49200"/>
                </a:cubicBezTo>
                <a:cubicBezTo>
                  <a:pt x="93012" y="49559"/>
                  <a:pt x="92294" y="49918"/>
                  <a:pt x="91576" y="49918"/>
                </a:cubicBezTo>
                <a:cubicBezTo>
                  <a:pt x="89780" y="49918"/>
                  <a:pt x="88343" y="49200"/>
                  <a:pt x="87625" y="47763"/>
                </a:cubicBezTo>
                <a:lnTo>
                  <a:pt x="77929" y="31243"/>
                </a:lnTo>
                <a:cubicBezTo>
                  <a:pt x="59255" y="43094"/>
                  <a:pt x="43094" y="58896"/>
                  <a:pt x="31602" y="77930"/>
                </a:cubicBezTo>
                <a:lnTo>
                  <a:pt x="47763" y="87626"/>
                </a:lnTo>
                <a:cubicBezTo>
                  <a:pt x="49918" y="88703"/>
                  <a:pt x="50636" y="91576"/>
                  <a:pt x="49558" y="93731"/>
                </a:cubicBezTo>
                <a:cubicBezTo>
                  <a:pt x="48481" y="95167"/>
                  <a:pt x="47045" y="96245"/>
                  <a:pt x="45249" y="96245"/>
                </a:cubicBezTo>
                <a:cubicBezTo>
                  <a:pt x="44531" y="96245"/>
                  <a:pt x="43812" y="95886"/>
                  <a:pt x="42735" y="95527"/>
                </a:cubicBezTo>
                <a:lnTo>
                  <a:pt x="26575" y="85830"/>
                </a:lnTo>
                <a:cubicBezTo>
                  <a:pt x="16519" y="105223"/>
                  <a:pt x="10414" y="126770"/>
                  <a:pt x="9696" y="149754"/>
                </a:cubicBezTo>
                <a:lnTo>
                  <a:pt x="28370" y="149754"/>
                </a:lnTo>
                <a:cubicBezTo>
                  <a:pt x="30884" y="149754"/>
                  <a:pt x="33398" y="151909"/>
                  <a:pt x="33398" y="154423"/>
                </a:cubicBezTo>
                <a:cubicBezTo>
                  <a:pt x="33398" y="157295"/>
                  <a:pt x="30884" y="159091"/>
                  <a:pt x="28370" y="159091"/>
                </a:cubicBezTo>
                <a:lnTo>
                  <a:pt x="9696" y="159091"/>
                </a:lnTo>
                <a:cubicBezTo>
                  <a:pt x="9696" y="165914"/>
                  <a:pt x="10773" y="173097"/>
                  <a:pt x="11851" y="179920"/>
                </a:cubicBezTo>
                <a:lnTo>
                  <a:pt x="78288" y="179920"/>
                </a:lnTo>
                <a:cubicBezTo>
                  <a:pt x="80802" y="179920"/>
                  <a:pt x="82957" y="182075"/>
                  <a:pt x="82957" y="184230"/>
                </a:cubicBezTo>
                <a:lnTo>
                  <a:pt x="82957" y="209727"/>
                </a:lnTo>
                <a:lnTo>
                  <a:pt x="87625" y="209727"/>
                </a:lnTo>
                <a:cubicBezTo>
                  <a:pt x="90139" y="209727"/>
                  <a:pt x="92294" y="211882"/>
                  <a:pt x="92294" y="214755"/>
                </a:cubicBezTo>
                <a:lnTo>
                  <a:pt x="92294" y="244562"/>
                </a:lnTo>
                <a:cubicBezTo>
                  <a:pt x="92294" y="247076"/>
                  <a:pt x="90139" y="249231"/>
                  <a:pt x="87625" y="249231"/>
                </a:cubicBezTo>
                <a:lnTo>
                  <a:pt x="82957" y="249231"/>
                </a:lnTo>
                <a:lnTo>
                  <a:pt x="82957" y="270060"/>
                </a:lnTo>
                <a:lnTo>
                  <a:pt x="92294" y="270060"/>
                </a:lnTo>
                <a:cubicBezTo>
                  <a:pt x="95167" y="270060"/>
                  <a:pt x="96962" y="271855"/>
                  <a:pt x="96962" y="274369"/>
                </a:cubicBezTo>
                <a:lnTo>
                  <a:pt x="96962" y="304535"/>
                </a:lnTo>
                <a:cubicBezTo>
                  <a:pt x="96962" y="307049"/>
                  <a:pt x="95167" y="309204"/>
                  <a:pt x="92294" y="309204"/>
                </a:cubicBezTo>
                <a:lnTo>
                  <a:pt x="19033" y="309204"/>
                </a:lnTo>
                <a:cubicBezTo>
                  <a:pt x="16160" y="309204"/>
                  <a:pt x="14365" y="307049"/>
                  <a:pt x="14365" y="304535"/>
                </a:cubicBezTo>
                <a:lnTo>
                  <a:pt x="14365" y="279038"/>
                </a:lnTo>
                <a:lnTo>
                  <a:pt x="4668" y="279038"/>
                </a:lnTo>
                <a:cubicBezTo>
                  <a:pt x="2154" y="279038"/>
                  <a:pt x="0" y="277242"/>
                  <a:pt x="0" y="274369"/>
                </a:cubicBezTo>
                <a:lnTo>
                  <a:pt x="0" y="244562"/>
                </a:lnTo>
                <a:cubicBezTo>
                  <a:pt x="0" y="241689"/>
                  <a:pt x="2154" y="239894"/>
                  <a:pt x="4668" y="239894"/>
                </a:cubicBezTo>
                <a:lnTo>
                  <a:pt x="9696" y="239894"/>
                </a:lnTo>
                <a:lnTo>
                  <a:pt x="9696" y="219424"/>
                </a:lnTo>
                <a:lnTo>
                  <a:pt x="4668" y="219424"/>
                </a:lnTo>
                <a:cubicBezTo>
                  <a:pt x="2154" y="219424"/>
                  <a:pt x="0" y="217269"/>
                  <a:pt x="0" y="214755"/>
                </a:cubicBezTo>
                <a:lnTo>
                  <a:pt x="0" y="184230"/>
                </a:lnTo>
                <a:cubicBezTo>
                  <a:pt x="0" y="183152"/>
                  <a:pt x="1077" y="181357"/>
                  <a:pt x="2514" y="180638"/>
                </a:cubicBezTo>
                <a:cubicBezTo>
                  <a:pt x="1077" y="172019"/>
                  <a:pt x="0" y="163401"/>
                  <a:pt x="0" y="154423"/>
                </a:cubicBezTo>
                <a:cubicBezTo>
                  <a:pt x="0" y="69310"/>
                  <a:pt x="69669" y="0"/>
                  <a:pt x="154781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anchor="ctr"/>
          <a:lstStyle/>
          <a:p>
            <a:endParaRPr lang="en-US" dirty="0">
              <a:latin typeface="Lato Light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05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4283A4-FD96-164D-BC32-F78BCA4C6CD3}"/>
              </a:ext>
            </a:extLst>
          </p:cNvPr>
          <p:cNvSpPr txBox="1"/>
          <p:nvPr/>
        </p:nvSpPr>
        <p:spPr>
          <a:xfrm>
            <a:off x="4230581" y="612372"/>
            <a:ext cx="159165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COLLABORATIVE PROJECT MANAGEMENT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CB50FB-444C-7648-950F-841FE0017C21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BF86E-5F2C-FB4C-B820-7F2EBB760C88}"/>
              </a:ext>
            </a:extLst>
          </p:cNvPr>
          <p:cNvSpPr txBox="1"/>
          <p:nvPr/>
        </p:nvSpPr>
        <p:spPr>
          <a:xfrm>
            <a:off x="5234730" y="3705731"/>
            <a:ext cx="240001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2C73B-28BF-CF49-BEDE-CF13CA3E4020}"/>
              </a:ext>
            </a:extLst>
          </p:cNvPr>
          <p:cNvSpPr txBox="1"/>
          <p:nvPr/>
        </p:nvSpPr>
        <p:spPr>
          <a:xfrm>
            <a:off x="5157786" y="6215539"/>
            <a:ext cx="247696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8F662F-5478-744D-AE03-5252DDA3F5E6}"/>
              </a:ext>
            </a:extLst>
          </p:cNvPr>
          <p:cNvSpPr txBox="1"/>
          <p:nvPr/>
        </p:nvSpPr>
        <p:spPr>
          <a:xfrm>
            <a:off x="5332513" y="8725347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6DC30C-B8B0-8545-8575-2B30D47BB76D}"/>
              </a:ext>
            </a:extLst>
          </p:cNvPr>
          <p:cNvSpPr txBox="1"/>
          <p:nvPr/>
        </p:nvSpPr>
        <p:spPr>
          <a:xfrm>
            <a:off x="3830499" y="11235155"/>
            <a:ext cx="3804247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</p:txBody>
      </p: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F8E310DE-328C-0F44-BBB0-A0C602D5D52C}"/>
              </a:ext>
            </a:extLst>
          </p:cNvPr>
          <p:cNvGrpSpPr/>
          <p:nvPr/>
        </p:nvGrpSpPr>
        <p:grpSpPr>
          <a:xfrm>
            <a:off x="8594350" y="3107341"/>
            <a:ext cx="11979650" cy="2273997"/>
            <a:chOff x="8594350" y="3107341"/>
            <a:chExt cx="11979650" cy="2273997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6EE29C2-1219-2445-A835-809128088D00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DF95A23-A762-F54B-93D3-074B913D0E09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29FC40E9-D2CE-5F4A-976B-D1672B067243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F6D3D53-0281-C147-9441-773CC4062E3C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" name="Teardrop 11">
              <a:extLst>
                <a:ext uri="{FF2B5EF4-FFF2-40B4-BE49-F238E27FC236}">
                  <a16:creationId xmlns:a16="http://schemas.microsoft.com/office/drawing/2014/main" id="{7CE8530D-CB6A-F64B-8B04-C7E52B4D5A41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F2A7C21-3F2E-EC4D-9C82-7CBD36B6B888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" name="Teardrop 9">
              <a:extLst>
                <a:ext uri="{FF2B5EF4-FFF2-40B4-BE49-F238E27FC236}">
                  <a16:creationId xmlns:a16="http://schemas.microsoft.com/office/drawing/2014/main" id="{125460A3-E4B1-F145-B35F-7396386AC0FC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B2716E0-F243-6D44-BEFE-7491644C77B0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8" name="Teardrop 7">
              <a:extLst>
                <a:ext uri="{FF2B5EF4-FFF2-40B4-BE49-F238E27FC236}">
                  <a16:creationId xmlns:a16="http://schemas.microsoft.com/office/drawing/2014/main" id="{6F2E652F-40F5-0D47-9726-3A21DB0146A8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5BD113-FA47-B842-B8C1-793A85C46B82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08" name="Subtitle 2">
              <a:extLst>
                <a:ext uri="{FF2B5EF4-FFF2-40B4-BE49-F238E27FC236}">
                  <a16:creationId xmlns:a16="http://schemas.microsoft.com/office/drawing/2014/main" id="{D1832AB5-F97A-AF40-8CAC-D2874D0CC337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 need</a:t>
              </a:r>
            </a:p>
          </p:txBody>
        </p:sp>
        <p:sp>
          <p:nvSpPr>
            <p:cNvPr id="109" name="Subtitle 2">
              <a:extLst>
                <a:ext uri="{FF2B5EF4-FFF2-40B4-BE49-F238E27FC236}">
                  <a16:creationId xmlns:a16="http://schemas.microsoft.com/office/drawing/2014/main" id="{98ED8DFF-CEC1-694B-A49B-3725F3E0738A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Estimate costs &amp; benefits</a:t>
              </a:r>
            </a:p>
          </p:txBody>
        </p:sp>
        <p:sp>
          <p:nvSpPr>
            <p:cNvPr id="110" name="Subtitle 2">
              <a:extLst>
                <a:ext uri="{FF2B5EF4-FFF2-40B4-BE49-F238E27FC236}">
                  <a16:creationId xmlns:a16="http://schemas.microsoft.com/office/drawing/2014/main" id="{589DEC98-4DB8-8F42-B817-F24622119510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Assess risks</a:t>
              </a:r>
            </a:p>
          </p:txBody>
        </p:sp>
        <p:sp>
          <p:nvSpPr>
            <p:cNvPr id="111" name="Subtitle 2">
              <a:extLst>
                <a:ext uri="{FF2B5EF4-FFF2-40B4-BE49-F238E27FC236}">
                  <a16:creationId xmlns:a16="http://schemas.microsoft.com/office/drawing/2014/main" id="{9870FC6E-0D66-7C4F-9765-5A402275DE60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Prioritize the project</a:t>
              </a:r>
            </a:p>
          </p:txBody>
        </p:sp>
        <p:sp>
          <p:nvSpPr>
            <p:cNvPr id="112" name="Subtitle 2">
              <a:extLst>
                <a:ext uri="{FF2B5EF4-FFF2-40B4-BE49-F238E27FC236}">
                  <a16:creationId xmlns:a16="http://schemas.microsoft.com/office/drawing/2014/main" id="{957055BA-0908-7D49-A6A7-4714EA9C8A5F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Select leadership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06A2CEA-D05E-2E45-BD46-521116065BE8}"/>
              </a:ext>
            </a:extLst>
          </p:cNvPr>
          <p:cNvGrpSpPr/>
          <p:nvPr/>
        </p:nvGrpSpPr>
        <p:grpSpPr>
          <a:xfrm>
            <a:off x="8594350" y="5617149"/>
            <a:ext cx="11979650" cy="2273997"/>
            <a:chOff x="8594350" y="3107341"/>
            <a:chExt cx="11979650" cy="2273997"/>
          </a:xfrm>
        </p:grpSpPr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44D11FE3-0B29-C04D-A116-602A2BF3137B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5CFD4CB6-B4A0-7147-9A01-8D56C084265D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7" name="Teardrop 116">
              <a:extLst>
                <a:ext uri="{FF2B5EF4-FFF2-40B4-BE49-F238E27FC236}">
                  <a16:creationId xmlns:a16="http://schemas.microsoft.com/office/drawing/2014/main" id="{D68A26CF-AD6D-604D-B828-1CD9560E25C9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2C218C5A-1932-8B4B-A9BF-75516D4FCFDD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19" name="Teardrop 118">
              <a:extLst>
                <a:ext uri="{FF2B5EF4-FFF2-40B4-BE49-F238E27FC236}">
                  <a16:creationId xmlns:a16="http://schemas.microsoft.com/office/drawing/2014/main" id="{1FF94E69-D94B-F54A-A07A-598FDB361870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8A7EEE66-736D-F347-BF2D-8D96000ED601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1" name="Teardrop 120">
              <a:extLst>
                <a:ext uri="{FF2B5EF4-FFF2-40B4-BE49-F238E27FC236}">
                  <a16:creationId xmlns:a16="http://schemas.microsoft.com/office/drawing/2014/main" id="{AF2344E6-A1C6-FB42-8FBB-2DFC1F3AED33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4D445ACD-D37F-E747-88E2-46E9438BA14E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3" name="Teardrop 122">
              <a:extLst>
                <a:ext uri="{FF2B5EF4-FFF2-40B4-BE49-F238E27FC236}">
                  <a16:creationId xmlns:a16="http://schemas.microsoft.com/office/drawing/2014/main" id="{37DEF5BE-1AD6-484A-8EAA-D66237B8A449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2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9CD26505-34D0-424F-B1F9-5853F5F1D43A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25" name="Subtitle 2">
              <a:extLst>
                <a:ext uri="{FF2B5EF4-FFF2-40B4-BE49-F238E27FC236}">
                  <a16:creationId xmlns:a16="http://schemas.microsoft.com/office/drawing/2014/main" id="{2C4CFB71-2F26-9D42-B443-F5D62A1B85C1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Identify stakeholders</a:t>
              </a:r>
            </a:p>
          </p:txBody>
        </p:sp>
        <p:sp>
          <p:nvSpPr>
            <p:cNvPr id="126" name="Subtitle 2">
              <a:extLst>
                <a:ext uri="{FF2B5EF4-FFF2-40B4-BE49-F238E27FC236}">
                  <a16:creationId xmlns:a16="http://schemas.microsoft.com/office/drawing/2014/main" id="{5A071A0A-DB4B-0046-9BFF-5784591C9899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Write charter</a:t>
              </a:r>
            </a:p>
          </p:txBody>
        </p:sp>
        <p:sp>
          <p:nvSpPr>
            <p:cNvPr id="127" name="Subtitle 2">
              <a:extLst>
                <a:ext uri="{FF2B5EF4-FFF2-40B4-BE49-F238E27FC236}">
                  <a16:creationId xmlns:a16="http://schemas.microsoft.com/office/drawing/2014/main" id="{78631E01-7571-B143-AA59-A9FF19D438FC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Target benefits</a:t>
              </a:r>
            </a:p>
          </p:txBody>
        </p:sp>
        <p:sp>
          <p:nvSpPr>
            <p:cNvPr id="128" name="Subtitle 2">
              <a:extLst>
                <a:ext uri="{FF2B5EF4-FFF2-40B4-BE49-F238E27FC236}">
                  <a16:creationId xmlns:a16="http://schemas.microsoft.com/office/drawing/2014/main" id="{CEFF26E0-EB63-A744-BA56-44D3ABF266FB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Develop work breakdown structure</a:t>
              </a:r>
            </a:p>
          </p:txBody>
        </p:sp>
        <p:sp>
          <p:nvSpPr>
            <p:cNvPr id="129" name="Subtitle 2">
              <a:extLst>
                <a:ext uri="{FF2B5EF4-FFF2-40B4-BE49-F238E27FC236}">
                  <a16:creationId xmlns:a16="http://schemas.microsoft.com/office/drawing/2014/main" id="{E26E5029-83E1-EA40-ABFD-074EB5CBE70A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Define resources</a:t>
              </a:r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B7FA1B00-AA1E-C345-B6E8-4DD904AA1807}"/>
              </a:ext>
            </a:extLst>
          </p:cNvPr>
          <p:cNvGrpSpPr/>
          <p:nvPr/>
        </p:nvGrpSpPr>
        <p:grpSpPr>
          <a:xfrm>
            <a:off x="8594350" y="8126957"/>
            <a:ext cx="11979650" cy="2273997"/>
            <a:chOff x="8594350" y="3107341"/>
            <a:chExt cx="11979650" cy="2273997"/>
          </a:xfrm>
        </p:grpSpPr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1F0503CB-64E1-774F-9C5A-A95619125AA6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2ED0E5B-A56F-8E48-A9F1-BBD85CC47148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3" name="Teardrop 132">
              <a:extLst>
                <a:ext uri="{FF2B5EF4-FFF2-40B4-BE49-F238E27FC236}">
                  <a16:creationId xmlns:a16="http://schemas.microsoft.com/office/drawing/2014/main" id="{39A223D7-3855-AC43-8DE4-59BF4D55A2B7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DE09F044-D22E-0C4F-848D-B0F9EFB21F4C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5" name="Teardrop 134">
              <a:extLst>
                <a:ext uri="{FF2B5EF4-FFF2-40B4-BE49-F238E27FC236}">
                  <a16:creationId xmlns:a16="http://schemas.microsoft.com/office/drawing/2014/main" id="{16ADD65D-6F92-1340-9CD7-ECFA898B2073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9D4DB1B3-FE08-5647-9035-C2EFB1E0A023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7" name="Teardrop 136">
              <a:extLst>
                <a:ext uri="{FF2B5EF4-FFF2-40B4-BE49-F238E27FC236}">
                  <a16:creationId xmlns:a16="http://schemas.microsoft.com/office/drawing/2014/main" id="{46C8CD55-CF38-F04B-AC36-11BA30BC2D05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6996AFCC-71B2-0843-B452-F7E44A3494B5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39" name="Teardrop 138">
              <a:extLst>
                <a:ext uri="{FF2B5EF4-FFF2-40B4-BE49-F238E27FC236}">
                  <a16:creationId xmlns:a16="http://schemas.microsoft.com/office/drawing/2014/main" id="{CD3680F9-C397-C847-BE1F-7D8C48832237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3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B41E0D39-CD73-3E48-935C-0677DD3E1D13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1" name="Subtitle 2">
              <a:extLst>
                <a:ext uri="{FF2B5EF4-FFF2-40B4-BE49-F238E27FC236}">
                  <a16:creationId xmlns:a16="http://schemas.microsoft.com/office/drawing/2014/main" id="{DB6664C4-C491-BD48-B9CD-F1278A835CBC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Draft plan</a:t>
              </a:r>
            </a:p>
          </p:txBody>
        </p:sp>
        <p:sp>
          <p:nvSpPr>
            <p:cNvPr id="142" name="Subtitle 2">
              <a:extLst>
                <a:ext uri="{FF2B5EF4-FFF2-40B4-BE49-F238E27FC236}">
                  <a16:creationId xmlns:a16="http://schemas.microsoft.com/office/drawing/2014/main" id="{B271819F-F2C6-DC4B-97A8-B810CEDDCF7D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Agree resources</a:t>
              </a:r>
            </a:p>
          </p:txBody>
        </p:sp>
        <p:sp>
          <p:nvSpPr>
            <p:cNvPr id="143" name="Subtitle 2">
              <a:extLst>
                <a:ext uri="{FF2B5EF4-FFF2-40B4-BE49-F238E27FC236}">
                  <a16:creationId xmlns:a16="http://schemas.microsoft.com/office/drawing/2014/main" id="{350E283C-9380-0D41-88C5-833013F795A1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4044284"/>
              <a:ext cx="1725242" cy="400110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Mitigate risks</a:t>
              </a:r>
            </a:p>
          </p:txBody>
        </p:sp>
        <p:sp>
          <p:nvSpPr>
            <p:cNvPr id="144" name="Subtitle 2">
              <a:extLst>
                <a:ext uri="{FF2B5EF4-FFF2-40B4-BE49-F238E27FC236}">
                  <a16:creationId xmlns:a16="http://schemas.microsoft.com/office/drawing/2014/main" id="{F980A636-7BB5-1D4D-B0DB-BC0B1BE189C9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Finalize the plan</a:t>
              </a:r>
            </a:p>
          </p:txBody>
        </p:sp>
        <p:sp>
          <p:nvSpPr>
            <p:cNvPr id="145" name="Subtitle 2">
              <a:extLst>
                <a:ext uri="{FF2B5EF4-FFF2-40B4-BE49-F238E27FC236}">
                  <a16:creationId xmlns:a16="http://schemas.microsoft.com/office/drawing/2014/main" id="{0EB93B37-4347-EC49-BDFD-C0236AF9118E}"/>
                </a:ext>
              </a:extLst>
            </p:cNvPr>
            <p:cNvSpPr txBox="1">
              <a:spLocks/>
            </p:cNvSpPr>
            <p:nvPr/>
          </p:nvSpPr>
          <p:spPr>
            <a:xfrm>
              <a:off x="18403366" y="3890396"/>
              <a:ext cx="2066944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Communicate the plan</a:t>
              </a:r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5E6996E0-0F66-D24A-80E4-9139FB2AC83E}"/>
              </a:ext>
            </a:extLst>
          </p:cNvPr>
          <p:cNvGrpSpPr/>
          <p:nvPr/>
        </p:nvGrpSpPr>
        <p:grpSpPr>
          <a:xfrm>
            <a:off x="8594350" y="10636765"/>
            <a:ext cx="11979650" cy="2273997"/>
            <a:chOff x="8594350" y="3107341"/>
            <a:chExt cx="11979650" cy="2273997"/>
          </a:xfrm>
        </p:grpSpPr>
        <p:sp>
          <p:nvSpPr>
            <p:cNvPr id="147" name="Oval 146">
              <a:extLst>
                <a:ext uri="{FF2B5EF4-FFF2-40B4-BE49-F238E27FC236}">
                  <a16:creationId xmlns:a16="http://schemas.microsoft.com/office/drawing/2014/main" id="{A1AD7D8D-1E68-BD41-BB2E-0325A66EBA66}"/>
                </a:ext>
              </a:extLst>
            </p:cNvPr>
            <p:cNvSpPr/>
            <p:nvPr/>
          </p:nvSpPr>
          <p:spPr>
            <a:xfrm>
              <a:off x="18300002" y="3107341"/>
              <a:ext cx="2273998" cy="2273997"/>
            </a:xfrm>
            <a:prstGeom prst="ellipse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8" name="Oval 147">
              <a:extLst>
                <a:ext uri="{FF2B5EF4-FFF2-40B4-BE49-F238E27FC236}">
                  <a16:creationId xmlns:a16="http://schemas.microsoft.com/office/drawing/2014/main" id="{BDAF2CD1-B240-2347-951A-C6D3EE906686}"/>
                </a:ext>
              </a:extLst>
            </p:cNvPr>
            <p:cNvSpPr/>
            <p:nvPr/>
          </p:nvSpPr>
          <p:spPr>
            <a:xfrm>
              <a:off x="18403366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49" name="Teardrop 148">
              <a:extLst>
                <a:ext uri="{FF2B5EF4-FFF2-40B4-BE49-F238E27FC236}">
                  <a16:creationId xmlns:a16="http://schemas.microsoft.com/office/drawing/2014/main" id="{DA2AA416-9436-D44E-A0EF-640A3B73357C}"/>
                </a:ext>
              </a:extLst>
            </p:cNvPr>
            <p:cNvSpPr/>
            <p:nvPr/>
          </p:nvSpPr>
          <p:spPr>
            <a:xfrm rot="2700000">
              <a:off x="15876927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AD7563C1-4BBA-9B46-B136-0578F1FE7650}"/>
                </a:ext>
              </a:extLst>
            </p:cNvPr>
            <p:cNvSpPr/>
            <p:nvPr/>
          </p:nvSpPr>
          <p:spPr>
            <a:xfrm>
              <a:off x="15980291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1" name="Teardrop 150">
              <a:extLst>
                <a:ext uri="{FF2B5EF4-FFF2-40B4-BE49-F238E27FC236}">
                  <a16:creationId xmlns:a16="http://schemas.microsoft.com/office/drawing/2014/main" id="{ECFA31F8-8C79-7043-BF72-E43D0DFC341C}"/>
                </a:ext>
              </a:extLst>
            </p:cNvPr>
            <p:cNvSpPr/>
            <p:nvPr/>
          </p:nvSpPr>
          <p:spPr>
            <a:xfrm rot="2700000">
              <a:off x="13447177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83CCF300-2D3D-BF42-B56C-75BDD7ED3FAE}"/>
                </a:ext>
              </a:extLst>
            </p:cNvPr>
            <p:cNvSpPr/>
            <p:nvPr/>
          </p:nvSpPr>
          <p:spPr>
            <a:xfrm>
              <a:off x="13550540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3" name="Teardrop 152">
              <a:extLst>
                <a:ext uri="{FF2B5EF4-FFF2-40B4-BE49-F238E27FC236}">
                  <a16:creationId xmlns:a16="http://schemas.microsoft.com/office/drawing/2014/main" id="{160BB8CB-C9D7-CA49-A112-2B3BAD7113EE}"/>
                </a:ext>
              </a:extLst>
            </p:cNvPr>
            <p:cNvSpPr/>
            <p:nvPr/>
          </p:nvSpPr>
          <p:spPr>
            <a:xfrm rot="2700000">
              <a:off x="11017426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B0718586-C065-8A41-B752-39F9E47B5FFD}"/>
                </a:ext>
              </a:extLst>
            </p:cNvPr>
            <p:cNvSpPr/>
            <p:nvPr/>
          </p:nvSpPr>
          <p:spPr>
            <a:xfrm>
              <a:off x="11120789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5" name="Teardrop 154">
              <a:extLst>
                <a:ext uri="{FF2B5EF4-FFF2-40B4-BE49-F238E27FC236}">
                  <a16:creationId xmlns:a16="http://schemas.microsoft.com/office/drawing/2014/main" id="{527700F9-2951-2848-AF16-CAA43E4D1CF4}"/>
                </a:ext>
              </a:extLst>
            </p:cNvPr>
            <p:cNvSpPr/>
            <p:nvPr/>
          </p:nvSpPr>
          <p:spPr>
            <a:xfrm rot="2700000">
              <a:off x="8594350" y="3107341"/>
              <a:ext cx="2273997" cy="2273998"/>
            </a:xfrm>
            <a:prstGeom prst="teardrop">
              <a:avLst/>
            </a:prstGeom>
            <a:solidFill>
              <a:schemeClr val="accent4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5CBEF811-BD07-5242-AC99-E6951B1B0BC4}"/>
                </a:ext>
              </a:extLst>
            </p:cNvPr>
            <p:cNvSpPr/>
            <p:nvPr/>
          </p:nvSpPr>
          <p:spPr>
            <a:xfrm>
              <a:off x="8697714" y="3210705"/>
              <a:ext cx="2067271" cy="2067270"/>
            </a:xfrm>
            <a:prstGeom prst="ellipse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157" name="Subtitle 2">
              <a:extLst>
                <a:ext uri="{FF2B5EF4-FFF2-40B4-BE49-F238E27FC236}">
                  <a16:creationId xmlns:a16="http://schemas.microsoft.com/office/drawing/2014/main" id="{5576D9F0-7C4B-8B4F-9FDA-15BA584812AD}"/>
                </a:ext>
              </a:extLst>
            </p:cNvPr>
            <p:cNvSpPr txBox="1">
              <a:spLocks/>
            </p:cNvSpPr>
            <p:nvPr/>
          </p:nvSpPr>
          <p:spPr>
            <a:xfrm>
              <a:off x="8869450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Launch project execution</a:t>
              </a:r>
            </a:p>
          </p:txBody>
        </p:sp>
        <p:sp>
          <p:nvSpPr>
            <p:cNvPr id="158" name="Subtitle 2">
              <a:extLst>
                <a:ext uri="{FF2B5EF4-FFF2-40B4-BE49-F238E27FC236}">
                  <a16:creationId xmlns:a16="http://schemas.microsoft.com/office/drawing/2014/main" id="{70262F1D-F1C2-204D-ACA4-D73780A58B0C}"/>
                </a:ext>
              </a:extLst>
            </p:cNvPr>
            <p:cNvSpPr txBox="1">
              <a:spLocks/>
            </p:cNvSpPr>
            <p:nvPr/>
          </p:nvSpPr>
          <p:spPr>
            <a:xfrm>
              <a:off x="11291803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Execute the tasks</a:t>
              </a:r>
            </a:p>
          </p:txBody>
        </p:sp>
        <p:sp>
          <p:nvSpPr>
            <p:cNvPr id="159" name="Subtitle 2">
              <a:extLst>
                <a:ext uri="{FF2B5EF4-FFF2-40B4-BE49-F238E27FC236}">
                  <a16:creationId xmlns:a16="http://schemas.microsoft.com/office/drawing/2014/main" id="{715D1C84-687A-1F4F-B21A-1D577D15A9DF}"/>
                </a:ext>
              </a:extLst>
            </p:cNvPr>
            <p:cNvSpPr txBox="1">
              <a:spLocks/>
            </p:cNvSpPr>
            <p:nvPr/>
          </p:nvSpPr>
          <p:spPr>
            <a:xfrm>
              <a:off x="13721273" y="3736508"/>
              <a:ext cx="1725242" cy="1015663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Monitor &amp; modify project</a:t>
              </a:r>
            </a:p>
          </p:txBody>
        </p:sp>
        <p:sp>
          <p:nvSpPr>
            <p:cNvPr id="160" name="Subtitle 2">
              <a:extLst>
                <a:ext uri="{FF2B5EF4-FFF2-40B4-BE49-F238E27FC236}">
                  <a16:creationId xmlns:a16="http://schemas.microsoft.com/office/drawing/2014/main" id="{F6DF6434-5A4A-7746-A40C-F543028BE869}"/>
                </a:ext>
              </a:extLst>
            </p:cNvPr>
            <p:cNvSpPr txBox="1">
              <a:spLocks/>
            </p:cNvSpPr>
            <p:nvPr/>
          </p:nvSpPr>
          <p:spPr>
            <a:xfrm>
              <a:off x="16151864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Closeout the project</a:t>
              </a:r>
            </a:p>
          </p:txBody>
        </p:sp>
        <p:sp>
          <p:nvSpPr>
            <p:cNvPr id="161" name="Subtitle 2">
              <a:extLst>
                <a:ext uri="{FF2B5EF4-FFF2-40B4-BE49-F238E27FC236}">
                  <a16:creationId xmlns:a16="http://schemas.microsoft.com/office/drawing/2014/main" id="{CCB23C31-2B7A-214A-B3DF-BC391852BE59}"/>
                </a:ext>
              </a:extLst>
            </p:cNvPr>
            <p:cNvSpPr txBox="1">
              <a:spLocks/>
            </p:cNvSpPr>
            <p:nvPr/>
          </p:nvSpPr>
          <p:spPr>
            <a:xfrm>
              <a:off x="18574217" y="3890396"/>
              <a:ext cx="1725242" cy="707886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00000"/>
                </a:lnSpc>
              </a:pPr>
              <a:r>
                <a:rPr lang="en-US" sz="2000" dirty="0">
                  <a:solidFill>
                    <a:schemeClr val="tx1"/>
                  </a:solidFill>
                  <a:latin typeface="Lato Light" panose="020F0502020204030203" pitchFamily="34" charset="0"/>
                  <a:ea typeface="Lato Light" panose="020F0502020204030203" pitchFamily="34" charset="0"/>
                  <a:cs typeface="Lato Light" panose="020F0502020204030203" pitchFamily="34" charset="0"/>
                </a:rPr>
                <a:t>Evaluate success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45357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D230DBB5-5432-D744-95FD-77E93E900DE4}"/>
              </a:ext>
            </a:extLst>
          </p:cNvPr>
          <p:cNvGrpSpPr/>
          <p:nvPr/>
        </p:nvGrpSpPr>
        <p:grpSpPr>
          <a:xfrm>
            <a:off x="7677170" y="3427855"/>
            <a:ext cx="9024219" cy="8985362"/>
            <a:chOff x="7677170" y="3427855"/>
            <a:chExt cx="9024219" cy="8985362"/>
          </a:xfrm>
        </p:grpSpPr>
        <p:sp>
          <p:nvSpPr>
            <p:cNvPr id="20" name="Фигура">
              <a:extLst>
                <a:ext uri="{FF2B5EF4-FFF2-40B4-BE49-F238E27FC236}">
                  <a16:creationId xmlns:a16="http://schemas.microsoft.com/office/drawing/2014/main" id="{26073C46-6EDF-6445-8C6C-8801F2B66381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126" y="3427855"/>
              <a:ext cx="4527244" cy="3403838"/>
            </a:xfrm>
            <a:custGeom>
              <a:avLst/>
              <a:gdLst>
                <a:gd name="T0" fmla="*/ 2415799 w 21600"/>
                <a:gd name="T1" fmla="*/ 1816676 h 21544"/>
                <a:gd name="T2" fmla="*/ 2415799 w 21600"/>
                <a:gd name="T3" fmla="*/ 1816676 h 21544"/>
                <a:gd name="T4" fmla="*/ 2415799 w 21600"/>
                <a:gd name="T5" fmla="*/ 1816676 h 21544"/>
                <a:gd name="T6" fmla="*/ 2415799 w 21600"/>
                <a:gd name="T7" fmla="*/ 1816676 h 21544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4" extrusionOk="0">
                  <a:moveTo>
                    <a:pt x="17786" y="15755"/>
                  </a:moveTo>
                  <a:lnTo>
                    <a:pt x="21600" y="7784"/>
                  </a:lnTo>
                  <a:lnTo>
                    <a:pt x="17892" y="3"/>
                  </a:lnTo>
                  <a:cubicBezTo>
                    <a:pt x="14463" y="-56"/>
                    <a:pt x="11078" y="1040"/>
                    <a:pt x="8056" y="3189"/>
                  </a:cubicBezTo>
                  <a:cubicBezTo>
                    <a:pt x="4685" y="5585"/>
                    <a:pt x="1893" y="9193"/>
                    <a:pt x="0" y="13599"/>
                  </a:cubicBezTo>
                  <a:lnTo>
                    <a:pt x="7064" y="13368"/>
                  </a:lnTo>
                  <a:lnTo>
                    <a:pt x="10408" y="21544"/>
                  </a:lnTo>
                  <a:cubicBezTo>
                    <a:pt x="11163" y="19748"/>
                    <a:pt x="12274" y="18260"/>
                    <a:pt x="13620" y="17240"/>
                  </a:cubicBezTo>
                  <a:cubicBezTo>
                    <a:pt x="14890" y="16278"/>
                    <a:pt x="16324" y="15767"/>
                    <a:pt x="17786" y="1575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1" name="Фигура">
              <a:extLst>
                <a:ext uri="{FF2B5EF4-FFF2-40B4-BE49-F238E27FC236}">
                  <a16:creationId xmlns:a16="http://schemas.microsoft.com/office/drawing/2014/main" id="{9247F3AE-29F2-E84D-9D3D-0A79EE086B37}"/>
                </a:ext>
              </a:extLst>
            </p:cNvPr>
            <p:cNvSpPr/>
            <p:nvPr/>
          </p:nvSpPr>
          <p:spPr bwMode="auto">
            <a:xfrm>
              <a:off x="7677170" y="5690835"/>
              <a:ext cx="2760586" cy="44234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36" h="21600" extrusionOk="0">
                  <a:moveTo>
                    <a:pt x="21414" y="15209"/>
                  </a:moveTo>
                  <a:lnTo>
                    <a:pt x="9141" y="14954"/>
                  </a:lnTo>
                  <a:lnTo>
                    <a:pt x="4651" y="21600"/>
                  </a:lnTo>
                  <a:cubicBezTo>
                    <a:pt x="1669" y="18410"/>
                    <a:pt x="66" y="14789"/>
                    <a:pt x="2" y="11094"/>
                  </a:cubicBezTo>
                  <a:cubicBezTo>
                    <a:pt x="-64" y="7283"/>
                    <a:pt x="1507" y="3531"/>
                    <a:pt x="4551" y="230"/>
                  </a:cubicBezTo>
                  <a:lnTo>
                    <a:pt x="16168" y="0"/>
                  </a:lnTo>
                  <a:lnTo>
                    <a:pt x="21536" y="6373"/>
                  </a:lnTo>
                  <a:cubicBezTo>
                    <a:pt x="20391" y="7622"/>
                    <a:pt x="19741" y="9024"/>
                    <a:pt x="19641" y="10463"/>
                  </a:cubicBezTo>
                  <a:cubicBezTo>
                    <a:pt x="19526" y="12117"/>
                    <a:pt x="20140" y="13759"/>
                    <a:pt x="21414" y="15209"/>
                  </a:cubicBezTo>
                  <a:close/>
                </a:path>
              </a:pathLst>
            </a:custGeom>
            <a:solidFill>
              <a:schemeClr val="accent5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2" name="Фигура">
              <a:extLst>
                <a:ext uri="{FF2B5EF4-FFF2-40B4-BE49-F238E27FC236}">
                  <a16:creationId xmlns:a16="http://schemas.microsoft.com/office/drawing/2014/main" id="{F62F112F-70AB-8F4D-897B-C7147DE68582}"/>
                </a:ext>
              </a:extLst>
            </p:cNvPr>
            <p:cNvSpPr/>
            <p:nvPr/>
          </p:nvSpPr>
          <p:spPr bwMode="auto">
            <a:xfrm>
              <a:off x="8345960" y="8915511"/>
              <a:ext cx="3764570" cy="349386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59" extrusionOk="0">
                  <a:moveTo>
                    <a:pt x="21366" y="6106"/>
                  </a:moveTo>
                  <a:lnTo>
                    <a:pt x="16906" y="13812"/>
                  </a:lnTo>
                  <a:lnTo>
                    <a:pt x="21600" y="21558"/>
                  </a:lnTo>
                  <a:cubicBezTo>
                    <a:pt x="17264" y="21600"/>
                    <a:pt x="12993" y="20420"/>
                    <a:pt x="9213" y="18135"/>
                  </a:cubicBezTo>
                  <a:cubicBezTo>
                    <a:pt x="5400" y="15830"/>
                    <a:pt x="2222" y="12483"/>
                    <a:pt x="0" y="8432"/>
                  </a:cubicBezTo>
                  <a:lnTo>
                    <a:pt x="3230" y="0"/>
                  </a:lnTo>
                  <a:lnTo>
                    <a:pt x="12284" y="293"/>
                  </a:lnTo>
                  <a:cubicBezTo>
                    <a:pt x="13127" y="1935"/>
                    <a:pt x="14339" y="3325"/>
                    <a:pt x="15810" y="4335"/>
                  </a:cubicBezTo>
                  <a:cubicBezTo>
                    <a:pt x="17471" y="5475"/>
                    <a:pt x="19396" y="6089"/>
                    <a:pt x="21366" y="6106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3B72B154-4D87-E34D-88D9-FA7269AFBC0E}"/>
                </a:ext>
              </a:extLst>
            </p:cNvPr>
            <p:cNvSpPr/>
            <p:nvPr/>
          </p:nvSpPr>
          <p:spPr bwMode="auto">
            <a:xfrm>
              <a:off x="11501402" y="8986283"/>
              <a:ext cx="4551398" cy="342693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1299" y="0"/>
                  </a:moveTo>
                  <a:lnTo>
                    <a:pt x="14544" y="8006"/>
                  </a:lnTo>
                  <a:lnTo>
                    <a:pt x="21600" y="7876"/>
                  </a:lnTo>
                  <a:cubicBezTo>
                    <a:pt x="19825" y="11957"/>
                    <a:pt x="17289" y="15362"/>
                    <a:pt x="14236" y="17764"/>
                  </a:cubicBezTo>
                  <a:cubicBezTo>
                    <a:pt x="11112" y="20222"/>
                    <a:pt x="7557" y="21545"/>
                    <a:pt x="3926" y="21600"/>
                  </a:cubicBezTo>
                  <a:lnTo>
                    <a:pt x="0" y="13706"/>
                  </a:lnTo>
                  <a:lnTo>
                    <a:pt x="3711" y="5800"/>
                  </a:lnTo>
                  <a:cubicBezTo>
                    <a:pt x="5105" y="5827"/>
                    <a:pt x="6482" y="5401"/>
                    <a:pt x="7723" y="4559"/>
                  </a:cubicBezTo>
                  <a:cubicBezTo>
                    <a:pt x="9226" y="3539"/>
                    <a:pt x="10470" y="1954"/>
                    <a:pt x="1129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50800" tIns="50800" rIns="50800" bIns="50800" anchor="ctr"/>
            <a:lstStyle/>
            <a:p>
              <a:pPr algn="ctr"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000000"/>
                  </a:solidFill>
                  <a:latin typeface="Helvetica Light"/>
                  <a:ea typeface="Helvetica Light"/>
                  <a:cs typeface="Helvetica Light"/>
                  <a:sym typeface="Helvetica Light"/>
                </a:defRPr>
              </a:pPr>
              <a:endParaRPr sz="3200" kern="0" dirty="0">
                <a:solidFill>
                  <a:srgbClr val="000000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Helvetica Light"/>
              </a:endParaRPr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60327B88-8C2A-BA44-8955-F926A28C4EB2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67787" y="5745394"/>
              <a:ext cx="2733602" cy="4352368"/>
            </a:xfrm>
            <a:custGeom>
              <a:avLst/>
              <a:gdLst>
                <a:gd name="T0" fmla="*/ 1458688 w 21531"/>
                <a:gd name="T1" fmla="*/ 2322921 h 21600"/>
                <a:gd name="T2" fmla="*/ 1458688 w 21531"/>
                <a:gd name="T3" fmla="*/ 2322921 h 21600"/>
                <a:gd name="T4" fmla="*/ 1458688 w 21531"/>
                <a:gd name="T5" fmla="*/ 2322921 h 21600"/>
                <a:gd name="T6" fmla="*/ 1458688 w 21531"/>
                <a:gd name="T7" fmla="*/ 2322921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531" h="21600" extrusionOk="0">
                  <a:moveTo>
                    <a:pt x="0" y="6146"/>
                  </a:moveTo>
                  <a:cubicBezTo>
                    <a:pt x="1243" y="7541"/>
                    <a:pt x="1898" y="9113"/>
                    <a:pt x="1905" y="10713"/>
                  </a:cubicBezTo>
                  <a:cubicBezTo>
                    <a:pt x="1911" y="12313"/>
                    <a:pt x="1267" y="13888"/>
                    <a:pt x="34" y="15287"/>
                  </a:cubicBezTo>
                  <a:lnTo>
                    <a:pt x="5410" y="21600"/>
                  </a:lnTo>
                  <a:lnTo>
                    <a:pt x="17176" y="21449"/>
                  </a:lnTo>
                  <a:cubicBezTo>
                    <a:pt x="19966" y="18242"/>
                    <a:pt x="21461" y="14651"/>
                    <a:pt x="21529" y="10993"/>
                  </a:cubicBezTo>
                  <a:cubicBezTo>
                    <a:pt x="21600" y="7153"/>
                    <a:pt x="20097" y="3367"/>
                    <a:pt x="17165" y="0"/>
                  </a:cubicBezTo>
                  <a:lnTo>
                    <a:pt x="11642" y="6408"/>
                  </a:lnTo>
                  <a:lnTo>
                    <a:pt x="0" y="614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52F6ADAA-A449-B747-AE46-5127E1B09E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90738" y="3427944"/>
              <a:ext cx="3792290" cy="3459238"/>
            </a:xfrm>
            <a:custGeom>
              <a:avLst/>
              <a:gdLst>
                <a:gd name="T0" fmla="*/ 2023619 w 21600"/>
                <a:gd name="T1" fmla="*/ 1846245 h 21546"/>
                <a:gd name="T2" fmla="*/ 2023619 w 21600"/>
                <a:gd name="T3" fmla="*/ 1846245 h 21546"/>
                <a:gd name="T4" fmla="*/ 2023619 w 21600"/>
                <a:gd name="T5" fmla="*/ 1846245 h 21546"/>
                <a:gd name="T6" fmla="*/ 2023619 w 21600"/>
                <a:gd name="T7" fmla="*/ 1846245 h 21546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546" extrusionOk="0">
                  <a:moveTo>
                    <a:pt x="0" y="15525"/>
                  </a:moveTo>
                  <a:cubicBezTo>
                    <a:pt x="2038" y="15511"/>
                    <a:pt x="4036" y="16136"/>
                    <a:pt x="5759" y="17326"/>
                  </a:cubicBezTo>
                  <a:cubicBezTo>
                    <a:pt x="7160" y="18294"/>
                    <a:pt x="8333" y="19607"/>
                    <a:pt x="9186" y="21160"/>
                  </a:cubicBezTo>
                  <a:lnTo>
                    <a:pt x="17647" y="21546"/>
                  </a:lnTo>
                  <a:lnTo>
                    <a:pt x="21600" y="13371"/>
                  </a:lnTo>
                  <a:cubicBezTo>
                    <a:pt x="19443" y="9316"/>
                    <a:pt x="16354" y="5948"/>
                    <a:pt x="12638" y="3603"/>
                  </a:cubicBezTo>
                  <a:cubicBezTo>
                    <a:pt x="8815" y="1190"/>
                    <a:pt x="4469" y="-54"/>
                    <a:pt x="55" y="2"/>
                  </a:cubicBezTo>
                  <a:lnTo>
                    <a:pt x="4580" y="7684"/>
                  </a:lnTo>
                  <a:lnTo>
                    <a:pt x="0" y="1552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50800" tIns="50800" rIns="50800" bIns="50800" anchor="ctr"/>
            <a:lstStyle/>
            <a:p>
              <a:endParaRPr lang="en-US" dirty="0">
                <a:latin typeface="Lato Light" panose="020F0502020204030203" pitchFamily="34" charset="0"/>
              </a:endParaRP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CC36C04-0D4A-604C-9771-DADDF807BEB8}"/>
              </a:ext>
            </a:extLst>
          </p:cNvPr>
          <p:cNvSpPr txBox="1"/>
          <p:nvPr/>
        </p:nvSpPr>
        <p:spPr>
          <a:xfrm>
            <a:off x="6375402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B03366-493D-514A-B540-FD1B5D05071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6" name="Chevron 35">
            <a:extLst>
              <a:ext uri="{FF2B5EF4-FFF2-40B4-BE49-F238E27FC236}">
                <a16:creationId xmlns:a16="http://schemas.microsoft.com/office/drawing/2014/main" id="{4768F3A6-38AA-1648-AD44-FDC74B0F5537}"/>
              </a:ext>
            </a:extLst>
          </p:cNvPr>
          <p:cNvSpPr/>
          <p:nvPr/>
        </p:nvSpPr>
        <p:spPr>
          <a:xfrm>
            <a:off x="1573908" y="5544119"/>
            <a:ext cx="4754917" cy="4754917"/>
          </a:xfrm>
          <a:prstGeom prst="chevron">
            <a:avLst>
              <a:gd name="adj" fmla="val 30235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8" name="Chevron 37">
            <a:extLst>
              <a:ext uri="{FF2B5EF4-FFF2-40B4-BE49-F238E27FC236}">
                <a16:creationId xmlns:a16="http://schemas.microsoft.com/office/drawing/2014/main" id="{A9E7AC93-F967-9447-A568-B7CB142E19BB}"/>
              </a:ext>
            </a:extLst>
          </p:cNvPr>
          <p:cNvSpPr/>
          <p:nvPr/>
        </p:nvSpPr>
        <p:spPr>
          <a:xfrm>
            <a:off x="18101908" y="5544119"/>
            <a:ext cx="4754917" cy="4754917"/>
          </a:xfrm>
          <a:prstGeom prst="chevron">
            <a:avLst>
              <a:gd name="adj" fmla="val 30235"/>
            </a:avLst>
          </a:prstGeom>
          <a:solidFill>
            <a:schemeClr val="accent4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2C5F32-F8B9-0C46-AE44-6439AA54E2A2}"/>
              </a:ext>
            </a:extLst>
          </p:cNvPr>
          <p:cNvSpPr txBox="1"/>
          <p:nvPr/>
        </p:nvSpPr>
        <p:spPr>
          <a:xfrm>
            <a:off x="3387610" y="7382968"/>
            <a:ext cx="2302233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INITIAL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AC13725-2C3A-224E-9BA8-CFBEAEC7E2E5}"/>
              </a:ext>
            </a:extLst>
          </p:cNvPr>
          <p:cNvSpPr txBox="1"/>
          <p:nvPr/>
        </p:nvSpPr>
        <p:spPr>
          <a:xfrm>
            <a:off x="19673248" y="7629189"/>
            <a:ext cx="29033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DEPLOYMENT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C53AA54-A8EA-4C4B-8152-281D47161D73}"/>
              </a:ext>
            </a:extLst>
          </p:cNvPr>
          <p:cNvSpPr txBox="1"/>
          <p:nvPr/>
        </p:nvSpPr>
        <p:spPr>
          <a:xfrm>
            <a:off x="13433542" y="4865330"/>
            <a:ext cx="1694695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ANALYSIS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DESIGN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9980AF-3F9D-EC42-B739-C880847AA669}"/>
              </a:ext>
            </a:extLst>
          </p:cNvPr>
          <p:cNvSpPr txBox="1"/>
          <p:nvPr/>
        </p:nvSpPr>
        <p:spPr>
          <a:xfrm>
            <a:off x="14459763" y="7970535"/>
            <a:ext cx="1922321" cy="83099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IMPLEMEN-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E0B00AE-571C-E34C-BE6E-8A43F9C54491}"/>
              </a:ext>
            </a:extLst>
          </p:cNvPr>
          <p:cNvSpPr txBox="1"/>
          <p:nvPr/>
        </p:nvSpPr>
        <p:spPr>
          <a:xfrm>
            <a:off x="12620389" y="10846352"/>
            <a:ext cx="145905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TESTING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099CA21-4300-BF41-A145-A699DD8328C3}"/>
              </a:ext>
            </a:extLst>
          </p:cNvPr>
          <p:cNvSpPr txBox="1"/>
          <p:nvPr/>
        </p:nvSpPr>
        <p:spPr>
          <a:xfrm>
            <a:off x="9012253" y="10176529"/>
            <a:ext cx="214033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EVALUATION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41783FD-6A24-0549-9575-44D338F1225E}"/>
              </a:ext>
            </a:extLst>
          </p:cNvPr>
          <p:cNvSpPr txBox="1"/>
          <p:nvPr/>
        </p:nvSpPr>
        <p:spPr>
          <a:xfrm>
            <a:off x="8098173" y="7350380"/>
            <a:ext cx="177003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9A171AA-3593-F045-ADFF-4E8F5974A131}"/>
              </a:ext>
            </a:extLst>
          </p:cNvPr>
          <p:cNvSpPr txBox="1"/>
          <p:nvPr/>
        </p:nvSpPr>
        <p:spPr>
          <a:xfrm>
            <a:off x="9611405" y="4606553"/>
            <a:ext cx="251863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766564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F60B12-D4F2-2442-BEE0-D9A988DC9C5D}"/>
              </a:ext>
            </a:extLst>
          </p:cNvPr>
          <p:cNvSpPr/>
          <p:nvPr/>
        </p:nvSpPr>
        <p:spPr>
          <a:xfrm>
            <a:off x="1593013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3221DB-364E-8349-A75C-1DF6C6DFECE8}"/>
              </a:ext>
            </a:extLst>
          </p:cNvPr>
          <p:cNvSpPr/>
          <p:nvPr/>
        </p:nvSpPr>
        <p:spPr>
          <a:xfrm>
            <a:off x="10752361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F7CD2C-BAD5-9644-9697-BC50BD14CAB7}"/>
              </a:ext>
            </a:extLst>
          </p:cNvPr>
          <p:cNvSpPr/>
          <p:nvPr/>
        </p:nvSpPr>
        <p:spPr>
          <a:xfrm>
            <a:off x="7699245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548BE-514E-9F4E-B4BF-FB4845375BF2}"/>
              </a:ext>
            </a:extLst>
          </p:cNvPr>
          <p:cNvSpPr/>
          <p:nvPr/>
        </p:nvSpPr>
        <p:spPr>
          <a:xfrm>
            <a:off x="4646129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056735-F4C8-B447-B5A7-04E1B2AA15D9}"/>
              </a:ext>
            </a:extLst>
          </p:cNvPr>
          <p:cNvSpPr/>
          <p:nvPr/>
        </p:nvSpPr>
        <p:spPr>
          <a:xfrm>
            <a:off x="19911709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CAFA0DF-18A9-504B-B792-85D73C2194F7}"/>
              </a:ext>
            </a:extLst>
          </p:cNvPr>
          <p:cNvSpPr/>
          <p:nvPr/>
        </p:nvSpPr>
        <p:spPr>
          <a:xfrm>
            <a:off x="16858593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4484C52-1CBA-D047-A0A8-CDABBA990F0B}"/>
              </a:ext>
            </a:extLst>
          </p:cNvPr>
          <p:cNvSpPr/>
          <p:nvPr/>
        </p:nvSpPr>
        <p:spPr>
          <a:xfrm>
            <a:off x="13805477" y="2678838"/>
            <a:ext cx="2926080" cy="10275162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31B36B-16EA-ED43-9512-F00484084A8C}"/>
              </a:ext>
            </a:extLst>
          </p:cNvPr>
          <p:cNvSpPr txBox="1"/>
          <p:nvPr/>
        </p:nvSpPr>
        <p:spPr>
          <a:xfrm>
            <a:off x="8783114" y="612372"/>
            <a:ext cx="68114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PHASES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21045F-E092-FE41-AA10-9AD1A235869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0F8338-2CD6-2940-899D-36410E4CE04D}"/>
              </a:ext>
            </a:extLst>
          </p:cNvPr>
          <p:cNvSpPr txBox="1"/>
          <p:nvPr/>
        </p:nvSpPr>
        <p:spPr>
          <a:xfrm>
            <a:off x="1770695" y="2678837"/>
            <a:ext cx="256512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STRATEGY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BUSINESS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A66525-3555-094D-B150-F77D691750F4}"/>
              </a:ext>
            </a:extLst>
          </p:cNvPr>
          <p:cNvSpPr txBox="1"/>
          <p:nvPr/>
        </p:nvSpPr>
        <p:spPr>
          <a:xfrm>
            <a:off x="4581349" y="3171280"/>
            <a:ext cx="3055645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PREPARATION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755BB9F-1985-CC4C-BB1F-58D2467CB9B3}"/>
              </a:ext>
            </a:extLst>
          </p:cNvPr>
          <p:cNvSpPr txBox="1"/>
          <p:nvPr/>
        </p:nvSpPr>
        <p:spPr>
          <a:xfrm>
            <a:off x="8312534" y="3171280"/>
            <a:ext cx="1699504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4804DF-CF23-DA4A-934E-F425C6E2EF7B}"/>
              </a:ext>
            </a:extLst>
          </p:cNvPr>
          <p:cNvSpPr txBox="1"/>
          <p:nvPr/>
        </p:nvSpPr>
        <p:spPr>
          <a:xfrm>
            <a:off x="11215770" y="2678837"/>
            <a:ext cx="1999265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TEST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0BE0DC7-3BE9-1449-B529-93FEBCB759D8}"/>
              </a:ext>
            </a:extLst>
          </p:cNvPr>
          <p:cNvSpPr txBox="1"/>
          <p:nvPr/>
        </p:nvSpPr>
        <p:spPr>
          <a:xfrm>
            <a:off x="13985954" y="2678837"/>
            <a:ext cx="256512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TRAINING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&amp; BUSINESS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B851223-CAFB-7445-AE6E-52A4EF21E6CC}"/>
              </a:ext>
            </a:extLst>
          </p:cNvPr>
          <p:cNvSpPr txBox="1"/>
          <p:nvPr/>
        </p:nvSpPr>
        <p:spPr>
          <a:xfrm>
            <a:off x="17079948" y="2678837"/>
            <a:ext cx="2483372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BENEFITS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5661CB-961B-E54D-804B-585F7E8B3D86}"/>
              </a:ext>
            </a:extLst>
          </p:cNvPr>
          <p:cNvSpPr txBox="1"/>
          <p:nvPr/>
        </p:nvSpPr>
        <p:spPr>
          <a:xfrm>
            <a:off x="20630796" y="3171280"/>
            <a:ext cx="1487908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</a:t>
            </a:r>
          </a:p>
        </p:txBody>
      </p:sp>
      <p:sp>
        <p:nvSpPr>
          <p:cNvPr id="18" name="Right Arrow 17">
            <a:extLst>
              <a:ext uri="{FF2B5EF4-FFF2-40B4-BE49-F238E27FC236}">
                <a16:creationId xmlns:a16="http://schemas.microsoft.com/office/drawing/2014/main" id="{DA6C027B-C46D-BF43-990D-5D165F48444C}"/>
              </a:ext>
            </a:extLst>
          </p:cNvPr>
          <p:cNvSpPr/>
          <p:nvPr/>
        </p:nvSpPr>
        <p:spPr>
          <a:xfrm>
            <a:off x="1593013" y="3996927"/>
            <a:ext cx="21191624" cy="112541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ight Arrow 18">
            <a:extLst>
              <a:ext uri="{FF2B5EF4-FFF2-40B4-BE49-F238E27FC236}">
                <a16:creationId xmlns:a16="http://schemas.microsoft.com/office/drawing/2014/main" id="{1F4DD5D7-BB42-CE45-9DB7-65B84D894A17}"/>
              </a:ext>
            </a:extLst>
          </p:cNvPr>
          <p:cNvSpPr/>
          <p:nvPr/>
        </p:nvSpPr>
        <p:spPr>
          <a:xfrm>
            <a:off x="1593013" y="5246462"/>
            <a:ext cx="21191624" cy="1125416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:a16="http://schemas.microsoft.com/office/drawing/2014/main" id="{C70AD428-249C-B648-A6F7-560E3A89E685}"/>
              </a:ext>
            </a:extLst>
          </p:cNvPr>
          <p:cNvSpPr/>
          <p:nvPr/>
        </p:nvSpPr>
        <p:spPr>
          <a:xfrm>
            <a:off x="1593013" y="6495997"/>
            <a:ext cx="21191624" cy="1125416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Right Arrow 20">
            <a:extLst>
              <a:ext uri="{FF2B5EF4-FFF2-40B4-BE49-F238E27FC236}">
                <a16:creationId xmlns:a16="http://schemas.microsoft.com/office/drawing/2014/main" id="{BA08960D-8BCB-6F40-803F-1608AC9778B0}"/>
              </a:ext>
            </a:extLst>
          </p:cNvPr>
          <p:cNvSpPr/>
          <p:nvPr/>
        </p:nvSpPr>
        <p:spPr>
          <a:xfrm>
            <a:off x="1593013" y="7745532"/>
            <a:ext cx="21191624" cy="1125416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ight Arrow 21">
            <a:extLst>
              <a:ext uri="{FF2B5EF4-FFF2-40B4-BE49-F238E27FC236}">
                <a16:creationId xmlns:a16="http://schemas.microsoft.com/office/drawing/2014/main" id="{A5930A58-9837-F744-B48E-33D88FAD04D7}"/>
              </a:ext>
            </a:extLst>
          </p:cNvPr>
          <p:cNvSpPr/>
          <p:nvPr/>
        </p:nvSpPr>
        <p:spPr>
          <a:xfrm>
            <a:off x="1593013" y="8995067"/>
            <a:ext cx="21191624" cy="1125416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0C4E9D8E-958A-3947-96E5-D910BE9E1FC7}"/>
              </a:ext>
            </a:extLst>
          </p:cNvPr>
          <p:cNvSpPr/>
          <p:nvPr/>
        </p:nvSpPr>
        <p:spPr>
          <a:xfrm>
            <a:off x="1593013" y="11498554"/>
            <a:ext cx="21191624" cy="1125416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Right Arrow 23">
            <a:extLst>
              <a:ext uri="{FF2B5EF4-FFF2-40B4-BE49-F238E27FC236}">
                <a16:creationId xmlns:a16="http://schemas.microsoft.com/office/drawing/2014/main" id="{B98E1388-E9CF-B04A-837D-F0E24FF50C3A}"/>
              </a:ext>
            </a:extLst>
          </p:cNvPr>
          <p:cNvSpPr/>
          <p:nvPr/>
        </p:nvSpPr>
        <p:spPr>
          <a:xfrm>
            <a:off x="1593013" y="10244602"/>
            <a:ext cx="21191624" cy="1125416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F5ED87-3183-0B47-8294-B1DB7EE26105}"/>
              </a:ext>
            </a:extLst>
          </p:cNvPr>
          <p:cNvSpPr txBox="1"/>
          <p:nvPr/>
        </p:nvSpPr>
        <p:spPr>
          <a:xfrm>
            <a:off x="10791778" y="4328801"/>
            <a:ext cx="284725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Management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34294-7AF8-1343-96E5-FEB01011A532}"/>
              </a:ext>
            </a:extLst>
          </p:cNvPr>
          <p:cNvSpPr txBox="1"/>
          <p:nvPr/>
        </p:nvSpPr>
        <p:spPr>
          <a:xfrm>
            <a:off x="11544389" y="5578337"/>
            <a:ext cx="13420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8044D30-6F5B-2E44-B34F-3D291C4C9D91}"/>
              </a:ext>
            </a:extLst>
          </p:cNvPr>
          <p:cNvSpPr txBox="1"/>
          <p:nvPr/>
        </p:nvSpPr>
        <p:spPr>
          <a:xfrm>
            <a:off x="11612517" y="6827872"/>
            <a:ext cx="120577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Control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31699A4-BB16-7E43-9F92-FB52DE1FC64C}"/>
              </a:ext>
            </a:extLst>
          </p:cNvPr>
          <p:cNvSpPr txBox="1"/>
          <p:nvPr/>
        </p:nvSpPr>
        <p:spPr>
          <a:xfrm>
            <a:off x="10819033" y="8077407"/>
            <a:ext cx="279275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Team Management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20F415-B3A5-864A-8216-5622D0EFA531}"/>
              </a:ext>
            </a:extLst>
          </p:cNvPr>
          <p:cNvSpPr txBox="1"/>
          <p:nvPr/>
        </p:nvSpPr>
        <p:spPr>
          <a:xfrm>
            <a:off x="11056276" y="9326942"/>
            <a:ext cx="231826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Communication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51923E-8EFE-6144-917E-322F6F5CCE4D}"/>
              </a:ext>
            </a:extLst>
          </p:cNvPr>
          <p:cNvSpPr txBox="1"/>
          <p:nvPr/>
        </p:nvSpPr>
        <p:spPr>
          <a:xfrm>
            <a:off x="11242223" y="10576477"/>
            <a:ext cx="19463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Procurement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93A45D7-0E6B-D74E-B77B-46A63FA56CFA}"/>
              </a:ext>
            </a:extLst>
          </p:cNvPr>
          <p:cNvSpPr txBox="1"/>
          <p:nvPr/>
        </p:nvSpPr>
        <p:spPr>
          <a:xfrm>
            <a:off x="11380082" y="11830429"/>
            <a:ext cx="1670650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Integration</a:t>
            </a:r>
          </a:p>
        </p:txBody>
      </p:sp>
    </p:spTree>
    <p:extLst>
      <p:ext uri="{BB962C8B-B14F-4D97-AF65-F5344CB8AC3E}">
        <p14:creationId xmlns:p14="http://schemas.microsoft.com/office/powerpoint/2010/main" val="31701787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42090-BF96-494F-BFDA-9E0AB4A8452E}"/>
              </a:ext>
            </a:extLst>
          </p:cNvPr>
          <p:cNvSpPr txBox="1"/>
          <p:nvPr/>
        </p:nvSpPr>
        <p:spPr>
          <a:xfrm>
            <a:off x="5910533" y="612372"/>
            <a:ext cx="1255664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PHASES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45AA27-A80C-1140-BC6E-9FAA4F5FF8FF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4C070-9917-894D-8917-8001A12CFEDA}"/>
              </a:ext>
            </a:extLst>
          </p:cNvPr>
          <p:cNvSpPr/>
          <p:nvPr/>
        </p:nvSpPr>
        <p:spPr>
          <a:xfrm>
            <a:off x="5788025" y="8212668"/>
            <a:ext cx="2308225" cy="230822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DD6201F-A1D2-314E-B731-45999CBB36CA}"/>
              </a:ext>
            </a:extLst>
          </p:cNvPr>
          <p:cNvSpPr/>
          <p:nvPr/>
        </p:nvSpPr>
        <p:spPr>
          <a:xfrm>
            <a:off x="2232025" y="5164668"/>
            <a:ext cx="2308225" cy="230822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EFB33EE-CEFE-9040-83E1-33D7155C4A59}"/>
              </a:ext>
            </a:extLst>
          </p:cNvPr>
          <p:cNvSpPr/>
          <p:nvPr/>
        </p:nvSpPr>
        <p:spPr>
          <a:xfrm>
            <a:off x="9263501" y="5164668"/>
            <a:ext cx="2308225" cy="230822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A4CA9DD-6006-8A42-BF02-0C506619AA9A}"/>
              </a:ext>
            </a:extLst>
          </p:cNvPr>
          <p:cNvSpPr/>
          <p:nvPr/>
        </p:nvSpPr>
        <p:spPr>
          <a:xfrm>
            <a:off x="16294977" y="5164668"/>
            <a:ext cx="2308225" cy="230822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E0EFE78-C3C9-9C43-B5E0-33EA03C7B2EE}"/>
              </a:ext>
            </a:extLst>
          </p:cNvPr>
          <p:cNvSpPr/>
          <p:nvPr/>
        </p:nvSpPr>
        <p:spPr>
          <a:xfrm>
            <a:off x="12819501" y="8212668"/>
            <a:ext cx="2308225" cy="230822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35DA3C5-DC66-2F4A-97BA-2B04FD727457}"/>
              </a:ext>
            </a:extLst>
          </p:cNvPr>
          <p:cNvSpPr/>
          <p:nvPr/>
        </p:nvSpPr>
        <p:spPr>
          <a:xfrm>
            <a:off x="19850977" y="8212668"/>
            <a:ext cx="2308225" cy="2308225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1899C9-F2F5-5642-8EB7-C9943E6E3EFA}"/>
              </a:ext>
            </a:extLst>
          </p:cNvPr>
          <p:cNvSpPr txBox="1"/>
          <p:nvPr/>
        </p:nvSpPr>
        <p:spPr>
          <a:xfrm>
            <a:off x="2793666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F09DE30-B280-044D-B1FE-93865CE36DDE}"/>
              </a:ext>
            </a:extLst>
          </p:cNvPr>
          <p:cNvSpPr txBox="1"/>
          <p:nvPr/>
        </p:nvSpPr>
        <p:spPr>
          <a:xfrm>
            <a:off x="9825142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8333E2F-FE93-9D4C-BA1B-6A2DE3677029}"/>
              </a:ext>
            </a:extLst>
          </p:cNvPr>
          <p:cNvSpPr txBox="1"/>
          <p:nvPr/>
        </p:nvSpPr>
        <p:spPr>
          <a:xfrm>
            <a:off x="16856618" y="5656223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92C6E4-DF39-AB41-AF13-B5AEA4488D42}"/>
              </a:ext>
            </a:extLst>
          </p:cNvPr>
          <p:cNvSpPr txBox="1"/>
          <p:nvPr/>
        </p:nvSpPr>
        <p:spPr>
          <a:xfrm>
            <a:off x="6351874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30501-CF2C-4142-B959-160C080122BE}"/>
              </a:ext>
            </a:extLst>
          </p:cNvPr>
          <p:cNvSpPr txBox="1"/>
          <p:nvPr/>
        </p:nvSpPr>
        <p:spPr>
          <a:xfrm>
            <a:off x="13383350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9A3DCF-3176-184B-A7C5-4C3F72DFC633}"/>
              </a:ext>
            </a:extLst>
          </p:cNvPr>
          <p:cNvSpPr txBox="1"/>
          <p:nvPr/>
        </p:nvSpPr>
        <p:spPr>
          <a:xfrm>
            <a:off x="20414826" y="8681118"/>
            <a:ext cx="1184941" cy="46166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30443A0-180C-C940-8C75-8AC6AA401038}"/>
              </a:ext>
            </a:extLst>
          </p:cNvPr>
          <p:cNvSpPr txBox="1"/>
          <p:nvPr/>
        </p:nvSpPr>
        <p:spPr>
          <a:xfrm>
            <a:off x="3149532" y="6117888"/>
            <a:ext cx="47320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D69B6-56D8-9042-8BA6-12F2862696DC}"/>
              </a:ext>
            </a:extLst>
          </p:cNvPr>
          <p:cNvSpPr txBox="1"/>
          <p:nvPr/>
        </p:nvSpPr>
        <p:spPr>
          <a:xfrm>
            <a:off x="10092843" y="6117888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23EF54B-B1B1-8B46-BB11-8E1AC92AE58A}"/>
              </a:ext>
            </a:extLst>
          </p:cNvPr>
          <p:cNvSpPr txBox="1"/>
          <p:nvPr/>
        </p:nvSpPr>
        <p:spPr>
          <a:xfrm>
            <a:off x="17106685" y="6117888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C617F48-A4E9-664E-8C02-ADB715EE7A37}"/>
              </a:ext>
            </a:extLst>
          </p:cNvPr>
          <p:cNvSpPr txBox="1"/>
          <p:nvPr/>
        </p:nvSpPr>
        <p:spPr>
          <a:xfrm>
            <a:off x="6632400" y="9142783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FF764DA-ABDA-7748-9B98-18A4D8FB6CC1}"/>
              </a:ext>
            </a:extLst>
          </p:cNvPr>
          <p:cNvSpPr txBox="1"/>
          <p:nvPr/>
        </p:nvSpPr>
        <p:spPr>
          <a:xfrm>
            <a:off x="13622999" y="9142783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21E639-ED6A-9B4D-8477-7CF91161299F}"/>
              </a:ext>
            </a:extLst>
          </p:cNvPr>
          <p:cNvSpPr txBox="1"/>
          <p:nvPr/>
        </p:nvSpPr>
        <p:spPr>
          <a:xfrm>
            <a:off x="20669704" y="9142783"/>
            <a:ext cx="675185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6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10F9A1-1805-9749-8E68-F3FD0E343243}"/>
              </a:ext>
            </a:extLst>
          </p:cNvPr>
          <p:cNvCxnSpPr>
            <a:stCxn id="4" idx="5"/>
            <a:endCxn id="7" idx="1"/>
          </p:cNvCxnSpPr>
          <p:nvPr/>
        </p:nvCxnSpPr>
        <p:spPr>
          <a:xfrm>
            <a:off x="4202218" y="7134861"/>
            <a:ext cx="1923839" cy="1415839"/>
          </a:xfrm>
          <a:prstGeom prst="line">
            <a:avLst/>
          </a:prstGeom>
          <a:ln w="635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7EC2421-303E-D743-91FD-AA284BD79343}"/>
              </a:ext>
            </a:extLst>
          </p:cNvPr>
          <p:cNvCxnSpPr>
            <a:cxnSpLocks/>
            <a:stCxn id="11" idx="5"/>
            <a:endCxn id="18" idx="1"/>
          </p:cNvCxnSpPr>
          <p:nvPr/>
        </p:nvCxnSpPr>
        <p:spPr>
          <a:xfrm>
            <a:off x="11233694" y="7134861"/>
            <a:ext cx="1923839" cy="1415839"/>
          </a:xfrm>
          <a:prstGeom prst="line">
            <a:avLst/>
          </a:prstGeom>
          <a:ln w="63500"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0E49315-1753-884A-92D4-2A75327934DD}"/>
              </a:ext>
            </a:extLst>
          </p:cNvPr>
          <p:cNvCxnSpPr>
            <a:cxnSpLocks/>
            <a:endCxn id="19" idx="1"/>
          </p:cNvCxnSpPr>
          <p:nvPr/>
        </p:nvCxnSpPr>
        <p:spPr>
          <a:xfrm>
            <a:off x="18251595" y="7134861"/>
            <a:ext cx="1937414" cy="1415839"/>
          </a:xfrm>
          <a:prstGeom prst="line">
            <a:avLst/>
          </a:prstGeom>
          <a:ln w="63500">
            <a:gradFill>
              <a:gsLst>
                <a:gs pos="0">
                  <a:schemeClr val="accent5"/>
                </a:gs>
                <a:gs pos="100000">
                  <a:schemeClr val="accent6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A3A4C32-992F-CD4F-9D85-D70FEABDC035}"/>
              </a:ext>
            </a:extLst>
          </p:cNvPr>
          <p:cNvCxnSpPr>
            <a:cxnSpLocks/>
            <a:stCxn id="7" idx="7"/>
            <a:endCxn id="11" idx="3"/>
          </p:cNvCxnSpPr>
          <p:nvPr/>
        </p:nvCxnSpPr>
        <p:spPr>
          <a:xfrm flipV="1">
            <a:off x="7758218" y="7134861"/>
            <a:ext cx="1843315" cy="1415839"/>
          </a:xfrm>
          <a:prstGeom prst="line">
            <a:avLst/>
          </a:prstGeom>
          <a:ln w="63500"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C9FDC4C9-634A-1741-BD8D-944DD7D39896}"/>
              </a:ext>
            </a:extLst>
          </p:cNvPr>
          <p:cNvCxnSpPr>
            <a:cxnSpLocks/>
            <a:stCxn id="18" idx="7"/>
          </p:cNvCxnSpPr>
          <p:nvPr/>
        </p:nvCxnSpPr>
        <p:spPr>
          <a:xfrm flipV="1">
            <a:off x="14789694" y="7134862"/>
            <a:ext cx="1876354" cy="1415838"/>
          </a:xfrm>
          <a:prstGeom prst="line">
            <a:avLst/>
          </a:prstGeom>
          <a:ln w="63500">
            <a:gradFill>
              <a:gsLst>
                <a:gs pos="0">
                  <a:schemeClr val="accent4"/>
                </a:gs>
                <a:gs pos="100000">
                  <a:schemeClr val="accent5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5ACD402-5641-D846-9F18-73804D4F1427}"/>
              </a:ext>
            </a:extLst>
          </p:cNvPr>
          <p:cNvSpPr txBox="1"/>
          <p:nvPr/>
        </p:nvSpPr>
        <p:spPr>
          <a:xfrm>
            <a:off x="15546966" y="3516964"/>
            <a:ext cx="3804247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IMPLEMENTATION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15A20C-ADE1-3042-A00E-226358EEB64E}"/>
              </a:ext>
            </a:extLst>
          </p:cNvPr>
          <p:cNvSpPr txBox="1"/>
          <p:nvPr/>
        </p:nvSpPr>
        <p:spPr>
          <a:xfrm>
            <a:off x="9195963" y="3516964"/>
            <a:ext cx="244329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DESIGNING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634C4E-3615-8448-8C58-F3691F0DA97C}"/>
              </a:ext>
            </a:extLst>
          </p:cNvPr>
          <p:cNvSpPr txBox="1"/>
          <p:nvPr/>
        </p:nvSpPr>
        <p:spPr>
          <a:xfrm>
            <a:off x="2186128" y="3516964"/>
            <a:ext cx="2400016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5B5EE1C1-0B8C-DA43-9E59-E0528A30CA80}"/>
              </a:ext>
            </a:extLst>
          </p:cNvPr>
          <p:cNvSpPr txBox="1"/>
          <p:nvPr/>
        </p:nvSpPr>
        <p:spPr>
          <a:xfrm>
            <a:off x="18940152" y="11158563"/>
            <a:ext cx="407675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CLOSING &amp;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FOLLOW-UP PHASE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6F9247E-F7BF-6448-83E8-F14F78BCA2CF}"/>
              </a:ext>
            </a:extLst>
          </p:cNvPr>
          <p:cNvSpPr txBox="1"/>
          <p:nvPr/>
        </p:nvSpPr>
        <p:spPr>
          <a:xfrm>
            <a:off x="12372744" y="11158563"/>
            <a:ext cx="314861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DEVELOPMENT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1D80165-10C8-8F4B-9015-755B171B44AE}"/>
              </a:ext>
            </a:extLst>
          </p:cNvPr>
          <p:cNvSpPr txBox="1"/>
          <p:nvPr/>
        </p:nvSpPr>
        <p:spPr>
          <a:xfrm>
            <a:off x="5703659" y="11158563"/>
            <a:ext cx="2476960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DEFINITION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PHASE</a:t>
            </a:r>
          </a:p>
        </p:txBody>
      </p:sp>
    </p:spTree>
    <p:extLst>
      <p:ext uri="{BB962C8B-B14F-4D97-AF65-F5344CB8AC3E}">
        <p14:creationId xmlns:p14="http://schemas.microsoft.com/office/powerpoint/2010/main" val="881655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8F8DC1-E4A9-C049-9D2E-BAEE0D62FACE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85C6A-4A1C-0148-999F-806A088E61C0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 useBgFill="1">
        <p:nvSpPr>
          <p:cNvPr id="4" name="Hexagon 3">
            <a:extLst>
              <a:ext uri="{FF2B5EF4-FFF2-40B4-BE49-F238E27FC236}">
                <a16:creationId xmlns:a16="http://schemas.microsoft.com/office/drawing/2014/main" id="{F90D7589-1F38-A646-9B25-05D1F9FD3F83}"/>
              </a:ext>
            </a:extLst>
          </p:cNvPr>
          <p:cNvSpPr/>
          <p:nvPr/>
        </p:nvSpPr>
        <p:spPr>
          <a:xfrm>
            <a:off x="1681688" y="4612641"/>
            <a:ext cx="4764748" cy="4107542"/>
          </a:xfrm>
          <a:prstGeom prst="hexagon">
            <a:avLst/>
          </a:prstGeom>
          <a:ln w="1270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5" name="Hexagon 4">
            <a:extLst>
              <a:ext uri="{FF2B5EF4-FFF2-40B4-BE49-F238E27FC236}">
                <a16:creationId xmlns:a16="http://schemas.microsoft.com/office/drawing/2014/main" id="{8336B28D-8A2B-EC4B-AEA7-903B8580B30D}"/>
              </a:ext>
            </a:extLst>
          </p:cNvPr>
          <p:cNvSpPr/>
          <p:nvPr/>
        </p:nvSpPr>
        <p:spPr>
          <a:xfrm>
            <a:off x="9819150" y="4612641"/>
            <a:ext cx="4764748" cy="4107542"/>
          </a:xfrm>
          <a:prstGeom prst="hexagon">
            <a:avLst/>
          </a:prstGeom>
          <a:ln w="1270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6" name="Hexagon 5">
            <a:extLst>
              <a:ext uri="{FF2B5EF4-FFF2-40B4-BE49-F238E27FC236}">
                <a16:creationId xmlns:a16="http://schemas.microsoft.com/office/drawing/2014/main" id="{B14E58BD-AE02-484C-A39B-CDE0BB9B1DCF}"/>
              </a:ext>
            </a:extLst>
          </p:cNvPr>
          <p:cNvSpPr/>
          <p:nvPr/>
        </p:nvSpPr>
        <p:spPr>
          <a:xfrm>
            <a:off x="5750419" y="6794138"/>
            <a:ext cx="4764748" cy="4107542"/>
          </a:xfrm>
          <a:prstGeom prst="hexagon">
            <a:avLst/>
          </a:prstGeom>
          <a:ln w="1270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7" name="Hexagon 6">
            <a:extLst>
              <a:ext uri="{FF2B5EF4-FFF2-40B4-BE49-F238E27FC236}">
                <a16:creationId xmlns:a16="http://schemas.microsoft.com/office/drawing/2014/main" id="{2348EC0E-6BD0-D549-999D-D112FEA68BE8}"/>
              </a:ext>
            </a:extLst>
          </p:cNvPr>
          <p:cNvSpPr/>
          <p:nvPr/>
        </p:nvSpPr>
        <p:spPr>
          <a:xfrm>
            <a:off x="13887881" y="6794138"/>
            <a:ext cx="4764748" cy="4107542"/>
          </a:xfrm>
          <a:prstGeom prst="hexagon">
            <a:avLst/>
          </a:prstGeom>
          <a:ln w="1270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 useBgFill="1">
        <p:nvSpPr>
          <p:cNvPr id="8" name="Hexagon 7">
            <a:extLst>
              <a:ext uri="{FF2B5EF4-FFF2-40B4-BE49-F238E27FC236}">
                <a16:creationId xmlns:a16="http://schemas.microsoft.com/office/drawing/2014/main" id="{7D44EC50-1154-5944-B593-2524D1C8A72B}"/>
              </a:ext>
            </a:extLst>
          </p:cNvPr>
          <p:cNvSpPr/>
          <p:nvPr/>
        </p:nvSpPr>
        <p:spPr>
          <a:xfrm>
            <a:off x="17956612" y="4612641"/>
            <a:ext cx="4764748" cy="4107542"/>
          </a:xfrm>
          <a:prstGeom prst="hexagon">
            <a:avLst/>
          </a:prstGeom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FD671A-D7C8-C141-B0B2-7BFB0567E535}"/>
              </a:ext>
            </a:extLst>
          </p:cNvPr>
          <p:cNvSpPr txBox="1"/>
          <p:nvPr/>
        </p:nvSpPr>
        <p:spPr>
          <a:xfrm>
            <a:off x="2335868" y="7327552"/>
            <a:ext cx="345639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IDENTIFICATION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81810A-73E2-F24A-8F91-C7CA9CFAF530}"/>
              </a:ext>
            </a:extLst>
          </p:cNvPr>
          <p:cNvSpPr txBox="1"/>
          <p:nvPr/>
        </p:nvSpPr>
        <p:spPr>
          <a:xfrm>
            <a:off x="6932786" y="9631331"/>
            <a:ext cx="24000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B01762-59DD-6843-B6A7-09D6C9ADE32C}"/>
              </a:ext>
            </a:extLst>
          </p:cNvPr>
          <p:cNvSpPr txBox="1"/>
          <p:nvPr/>
        </p:nvSpPr>
        <p:spPr>
          <a:xfrm>
            <a:off x="11037711" y="7327552"/>
            <a:ext cx="230223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PLANNING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84080C-6E89-3449-BFB3-C3F5615F110D}"/>
              </a:ext>
            </a:extLst>
          </p:cNvPr>
          <p:cNvSpPr txBox="1"/>
          <p:nvPr/>
        </p:nvSpPr>
        <p:spPr>
          <a:xfrm>
            <a:off x="14804951" y="9390553"/>
            <a:ext cx="293061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EXECUTION &amp;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A6A3DC-AAA9-014D-B975-71043A3D6AA0}"/>
              </a:ext>
            </a:extLst>
          </p:cNvPr>
          <p:cNvSpPr txBox="1"/>
          <p:nvPr/>
        </p:nvSpPr>
        <p:spPr>
          <a:xfrm>
            <a:off x="19168635" y="7327552"/>
            <a:ext cx="234070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CLOSEOUT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C2FEED9-CFFB-064E-BF8F-102DF4E04DF2}"/>
              </a:ext>
            </a:extLst>
          </p:cNvPr>
          <p:cNvSpPr/>
          <p:nvPr/>
        </p:nvSpPr>
        <p:spPr>
          <a:xfrm>
            <a:off x="3352924" y="5483744"/>
            <a:ext cx="1422276" cy="1422276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1692D1-6A6A-4748-9884-C59819035AB8}"/>
              </a:ext>
            </a:extLst>
          </p:cNvPr>
          <p:cNvSpPr txBox="1"/>
          <p:nvPr/>
        </p:nvSpPr>
        <p:spPr>
          <a:xfrm>
            <a:off x="3827459" y="5687050"/>
            <a:ext cx="473206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057A795-62DC-A64A-A7B7-9A557FC5F0DF}"/>
              </a:ext>
            </a:extLst>
          </p:cNvPr>
          <p:cNvSpPr/>
          <p:nvPr/>
        </p:nvSpPr>
        <p:spPr>
          <a:xfrm>
            <a:off x="11490386" y="5483744"/>
            <a:ext cx="1422276" cy="142227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ED70E75-D6DF-D042-A349-5E2CF890EE83}"/>
              </a:ext>
            </a:extLst>
          </p:cNvPr>
          <p:cNvSpPr txBox="1"/>
          <p:nvPr/>
        </p:nvSpPr>
        <p:spPr>
          <a:xfrm>
            <a:off x="11876756" y="5687050"/>
            <a:ext cx="649537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90FC5E-E897-E849-8F29-AE3470CE53D0}"/>
              </a:ext>
            </a:extLst>
          </p:cNvPr>
          <p:cNvSpPr/>
          <p:nvPr/>
        </p:nvSpPr>
        <p:spPr>
          <a:xfrm>
            <a:off x="19602450" y="5483744"/>
            <a:ext cx="1422276" cy="1422276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CDA1C49-7071-F24C-A185-B67B3E887214}"/>
              </a:ext>
            </a:extLst>
          </p:cNvPr>
          <p:cNvSpPr txBox="1"/>
          <p:nvPr/>
        </p:nvSpPr>
        <p:spPr>
          <a:xfrm>
            <a:off x="19971187" y="5687050"/>
            <a:ext cx="684804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990B308A-182C-1840-B562-5FC91672C0C7}"/>
              </a:ext>
            </a:extLst>
          </p:cNvPr>
          <p:cNvSpPr/>
          <p:nvPr/>
        </p:nvSpPr>
        <p:spPr>
          <a:xfrm>
            <a:off x="7421655" y="7787524"/>
            <a:ext cx="1422276" cy="142227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D2815DF-2B75-A748-A535-07E953E789B2}"/>
              </a:ext>
            </a:extLst>
          </p:cNvPr>
          <p:cNvSpPr txBox="1"/>
          <p:nvPr/>
        </p:nvSpPr>
        <p:spPr>
          <a:xfrm>
            <a:off x="7820849" y="7990830"/>
            <a:ext cx="623889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4691E8F-B81D-3F4E-BB77-4D478D8F60E9}"/>
              </a:ext>
            </a:extLst>
          </p:cNvPr>
          <p:cNvSpPr/>
          <p:nvPr/>
        </p:nvSpPr>
        <p:spPr>
          <a:xfrm>
            <a:off x="15565195" y="7787524"/>
            <a:ext cx="1422276" cy="142227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C9C7FC-5AB6-6240-A04A-AFA6406A1030}"/>
              </a:ext>
            </a:extLst>
          </p:cNvPr>
          <p:cNvSpPr txBox="1"/>
          <p:nvPr/>
        </p:nvSpPr>
        <p:spPr>
          <a:xfrm>
            <a:off x="15923513" y="7990830"/>
            <a:ext cx="705642" cy="1015663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5896D9C4-EC31-B941-9C32-F3AF8F7CD6E3}"/>
              </a:ext>
            </a:extLst>
          </p:cNvPr>
          <p:cNvSpPr txBox="1">
            <a:spLocks/>
          </p:cNvSpPr>
          <p:nvPr/>
        </p:nvSpPr>
        <p:spPr>
          <a:xfrm>
            <a:off x="2335862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A8B5A412-9FDB-634D-BB09-12F9C56D88D0}"/>
              </a:ext>
            </a:extLst>
          </p:cNvPr>
          <p:cNvSpPr txBox="1">
            <a:spLocks/>
          </p:cNvSpPr>
          <p:nvPr/>
        </p:nvSpPr>
        <p:spPr>
          <a:xfrm>
            <a:off x="10489770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92314E8F-12F2-E34F-9CCE-C0630CFF2AC9}"/>
              </a:ext>
            </a:extLst>
          </p:cNvPr>
          <p:cNvSpPr txBox="1">
            <a:spLocks/>
          </p:cNvSpPr>
          <p:nvPr/>
        </p:nvSpPr>
        <p:spPr>
          <a:xfrm>
            <a:off x="18610785" y="9253597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D55386B9-9F9F-BA4C-8318-B20A38F30925}"/>
              </a:ext>
            </a:extLst>
          </p:cNvPr>
          <p:cNvSpPr txBox="1">
            <a:spLocks/>
          </p:cNvSpPr>
          <p:nvPr/>
        </p:nvSpPr>
        <p:spPr>
          <a:xfrm>
            <a:off x="6404592" y="3970866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9B6C3C2E-80AB-EE48-800E-AF31A843DC36}"/>
              </a:ext>
            </a:extLst>
          </p:cNvPr>
          <p:cNvSpPr txBox="1">
            <a:spLocks/>
          </p:cNvSpPr>
          <p:nvPr/>
        </p:nvSpPr>
        <p:spPr>
          <a:xfrm>
            <a:off x="14583898" y="3970866"/>
            <a:ext cx="3456402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36007409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4C22E14-3CC5-4848-AA74-3ADA6F82C5BE}"/>
              </a:ext>
            </a:extLst>
          </p:cNvPr>
          <p:cNvSpPr txBox="1"/>
          <p:nvPr/>
        </p:nvSpPr>
        <p:spPr>
          <a:xfrm>
            <a:off x="5911326" y="612372"/>
            <a:ext cx="1255504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STAGES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42CA9D-9456-5F4B-BD00-1D29F8DF2D7C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Chevron 3">
            <a:extLst>
              <a:ext uri="{FF2B5EF4-FFF2-40B4-BE49-F238E27FC236}">
                <a16:creationId xmlns:a16="http://schemas.microsoft.com/office/drawing/2014/main" id="{68941E6F-C864-9746-9E57-7BF3B6D7603E}"/>
              </a:ext>
            </a:extLst>
          </p:cNvPr>
          <p:cNvSpPr/>
          <p:nvPr/>
        </p:nvSpPr>
        <p:spPr>
          <a:xfrm>
            <a:off x="1701855" y="4419600"/>
            <a:ext cx="5683265" cy="3454395"/>
          </a:xfrm>
          <a:prstGeom prst="chevron">
            <a:avLst>
              <a:gd name="adj" fmla="val 26471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5" name="Chevron 4">
            <a:extLst>
              <a:ext uri="{FF2B5EF4-FFF2-40B4-BE49-F238E27FC236}">
                <a16:creationId xmlns:a16="http://schemas.microsoft.com/office/drawing/2014/main" id="{42C73C95-8C1E-3848-BEDC-3E14685F1860}"/>
              </a:ext>
            </a:extLst>
          </p:cNvPr>
          <p:cNvSpPr/>
          <p:nvPr/>
        </p:nvSpPr>
        <p:spPr>
          <a:xfrm>
            <a:off x="6816757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6" name="Chevron 5">
            <a:extLst>
              <a:ext uri="{FF2B5EF4-FFF2-40B4-BE49-F238E27FC236}">
                <a16:creationId xmlns:a16="http://schemas.microsoft.com/office/drawing/2014/main" id="{7FADB030-2D2E-D84F-8304-2E026664B154}"/>
              </a:ext>
            </a:extLst>
          </p:cNvPr>
          <p:cNvSpPr/>
          <p:nvPr/>
        </p:nvSpPr>
        <p:spPr>
          <a:xfrm>
            <a:off x="11931659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7" name="Chevron 6">
            <a:extLst>
              <a:ext uri="{FF2B5EF4-FFF2-40B4-BE49-F238E27FC236}">
                <a16:creationId xmlns:a16="http://schemas.microsoft.com/office/drawing/2014/main" id="{0517964C-AD09-3C4F-A6A6-3A7BE0061F26}"/>
              </a:ext>
            </a:extLst>
          </p:cNvPr>
          <p:cNvSpPr/>
          <p:nvPr/>
        </p:nvSpPr>
        <p:spPr>
          <a:xfrm>
            <a:off x="17046561" y="4419600"/>
            <a:ext cx="5683265" cy="3454395"/>
          </a:xfrm>
          <a:prstGeom prst="chevron">
            <a:avLst>
              <a:gd name="adj" fmla="val 26471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22BD3-5CB9-7742-935A-F9A0237A4825}"/>
              </a:ext>
            </a:extLst>
          </p:cNvPr>
          <p:cNvSpPr txBox="1"/>
          <p:nvPr/>
        </p:nvSpPr>
        <p:spPr>
          <a:xfrm>
            <a:off x="4089850" y="5229668"/>
            <a:ext cx="136447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FF9A77-6A95-ED48-AA15-0DA9CAA60A8A}"/>
              </a:ext>
            </a:extLst>
          </p:cNvPr>
          <p:cNvSpPr txBox="1"/>
          <p:nvPr/>
        </p:nvSpPr>
        <p:spPr>
          <a:xfrm>
            <a:off x="3262703" y="6037507"/>
            <a:ext cx="301877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AUTHORIZING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BB8DCB6-A5E5-7B41-9C01-EDD54ABA7AB3}"/>
              </a:ext>
            </a:extLst>
          </p:cNvPr>
          <p:cNvSpPr txBox="1"/>
          <p:nvPr/>
        </p:nvSpPr>
        <p:spPr>
          <a:xfrm>
            <a:off x="9174291" y="5229668"/>
            <a:ext cx="142539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AC25B0-1F17-2642-BC16-380AF02DB80C}"/>
              </a:ext>
            </a:extLst>
          </p:cNvPr>
          <p:cNvSpPr txBox="1"/>
          <p:nvPr/>
        </p:nvSpPr>
        <p:spPr>
          <a:xfrm>
            <a:off x="8670149" y="6037507"/>
            <a:ext cx="243367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STARTING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E021CE-9CF3-F54D-BCF4-076B5CDDEAEF}"/>
              </a:ext>
            </a:extLst>
          </p:cNvPr>
          <p:cNvSpPr txBox="1"/>
          <p:nvPr/>
        </p:nvSpPr>
        <p:spPr>
          <a:xfrm>
            <a:off x="14284382" y="5229668"/>
            <a:ext cx="143500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CD36D8-48AA-C54E-89E9-114152DBA7B6}"/>
              </a:ext>
            </a:extLst>
          </p:cNvPr>
          <p:cNvSpPr txBox="1"/>
          <p:nvPr/>
        </p:nvSpPr>
        <p:spPr>
          <a:xfrm>
            <a:off x="13735356" y="6037507"/>
            <a:ext cx="2533066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A04B6D-D74A-D34B-9B06-BAC64C145645}"/>
              </a:ext>
            </a:extLst>
          </p:cNvPr>
          <p:cNvSpPr txBox="1"/>
          <p:nvPr/>
        </p:nvSpPr>
        <p:spPr>
          <a:xfrm>
            <a:off x="19388067" y="5229668"/>
            <a:ext cx="145745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20E8307-68E1-7D41-87CD-4A8F091C3C5E}"/>
              </a:ext>
            </a:extLst>
          </p:cNvPr>
          <p:cNvSpPr txBox="1"/>
          <p:nvPr/>
        </p:nvSpPr>
        <p:spPr>
          <a:xfrm>
            <a:off x="18899955" y="6037507"/>
            <a:ext cx="2433679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CLOSING</a:t>
            </a:r>
          </a:p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 PROJECT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452EBB28-F234-9D42-9B8C-AF3E8424B712}"/>
              </a:ext>
            </a:extLst>
          </p:cNvPr>
          <p:cNvSpPr txBox="1">
            <a:spLocks/>
          </p:cNvSpPr>
          <p:nvPr/>
        </p:nvSpPr>
        <p:spPr>
          <a:xfrm>
            <a:off x="2526102" y="8506263"/>
            <a:ext cx="335720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1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Business case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8AC1D8FC-52C3-B94D-8180-3E820CBCB3FD}"/>
              </a:ext>
            </a:extLst>
          </p:cNvPr>
          <p:cNvSpPr txBox="1">
            <a:spLocks/>
          </p:cNvSpPr>
          <p:nvPr/>
        </p:nvSpPr>
        <p:spPr>
          <a:xfrm>
            <a:off x="7640998" y="8506263"/>
            <a:ext cx="3357202" cy="230268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PID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Project Plan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Stakeholder Analysis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2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Risk Log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50CD28DF-7958-054F-A987-AC034ECC780E}"/>
              </a:ext>
            </a:extLst>
          </p:cNvPr>
          <p:cNvSpPr txBox="1">
            <a:spLocks/>
          </p:cNvSpPr>
          <p:nvPr/>
        </p:nvSpPr>
        <p:spPr>
          <a:xfrm>
            <a:off x="12755898" y="8506263"/>
            <a:ext cx="3357202" cy="1699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Issues log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Status report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3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Exception report</a:t>
            </a: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B971B745-1C50-FA44-B0C5-824E00A82752}"/>
              </a:ext>
            </a:extLst>
          </p:cNvPr>
          <p:cNvSpPr txBox="1">
            <a:spLocks/>
          </p:cNvSpPr>
          <p:nvPr/>
        </p:nvSpPr>
        <p:spPr>
          <a:xfrm>
            <a:off x="17870804" y="8506263"/>
            <a:ext cx="3357202" cy="1699953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End project report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Post completion</a:t>
            </a:r>
          </a:p>
          <a:p>
            <a:pPr marL="342900" indent="-342900" algn="l">
              <a:lnSpc>
                <a:spcPts val="3500"/>
              </a:lnSpc>
              <a:spcBef>
                <a:spcPts val="1200"/>
              </a:spcBef>
              <a:buClr>
                <a:schemeClr val="accent4"/>
              </a:buClr>
              <a:buFont typeface="Wingdings" pitchFamily="2" charset="2"/>
              <a:buChar char="§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796589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D99A100-9506-6348-991E-A5322B27D7DE}"/>
              </a:ext>
            </a:extLst>
          </p:cNvPr>
          <p:cNvGrpSpPr/>
          <p:nvPr/>
        </p:nvGrpSpPr>
        <p:grpSpPr>
          <a:xfrm>
            <a:off x="7792985" y="3438851"/>
            <a:ext cx="8800030" cy="8803728"/>
            <a:chOff x="12856462" y="2157219"/>
            <a:chExt cx="9367842" cy="9371779"/>
          </a:xfrm>
        </p:grpSpPr>
        <p:sp>
          <p:nvSpPr>
            <p:cNvPr id="23" name="Фигура">
              <a:extLst>
                <a:ext uri="{FF2B5EF4-FFF2-40B4-BE49-F238E27FC236}">
                  <a16:creationId xmlns:a16="http://schemas.microsoft.com/office/drawing/2014/main" id="{68C0359D-73DE-AA40-95E3-1E436D1F58E9}"/>
                </a:ext>
              </a:extLst>
            </p:cNvPr>
            <p:cNvSpPr>
              <a:spLocks/>
            </p:cNvSpPr>
            <p:nvPr/>
          </p:nvSpPr>
          <p:spPr bwMode="auto">
            <a:xfrm>
              <a:off x="13108900" y="2160197"/>
              <a:ext cx="5214448" cy="3937396"/>
            </a:xfrm>
            <a:custGeom>
              <a:avLst/>
              <a:gdLst>
                <a:gd name="T0" fmla="*/ 2491185 w 21600"/>
                <a:gd name="T1" fmla="*/ 1880990 h 21600"/>
                <a:gd name="T2" fmla="*/ 2491185 w 21600"/>
                <a:gd name="T3" fmla="*/ 1880990 h 21600"/>
                <a:gd name="T4" fmla="*/ 2491185 w 21600"/>
                <a:gd name="T5" fmla="*/ 1880990 h 21600"/>
                <a:gd name="T6" fmla="*/ 2491185 w 21600"/>
                <a:gd name="T7" fmla="*/ 1880990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352" y="0"/>
                  </a:moveTo>
                  <a:cubicBezTo>
                    <a:pt x="13358" y="117"/>
                    <a:pt x="8389" y="2692"/>
                    <a:pt x="4578" y="7739"/>
                  </a:cubicBezTo>
                  <a:cubicBezTo>
                    <a:pt x="2492" y="10501"/>
                    <a:pt x="971" y="13728"/>
                    <a:pt x="0" y="17163"/>
                  </a:cubicBezTo>
                  <a:lnTo>
                    <a:pt x="6419" y="15247"/>
                  </a:lnTo>
                  <a:lnTo>
                    <a:pt x="10621" y="21600"/>
                  </a:lnTo>
                  <a:cubicBezTo>
                    <a:pt x="11050" y="20344"/>
                    <a:pt x="11646" y="19162"/>
                    <a:pt x="12426" y="18130"/>
                  </a:cubicBezTo>
                  <a:cubicBezTo>
                    <a:pt x="14041" y="15990"/>
                    <a:pt x="16124" y="14861"/>
                    <a:pt x="18238" y="14714"/>
                  </a:cubicBezTo>
                  <a:lnTo>
                    <a:pt x="21600" y="7233"/>
                  </a:lnTo>
                  <a:lnTo>
                    <a:pt x="18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24" name="Фигура">
              <a:extLst>
                <a:ext uri="{FF2B5EF4-FFF2-40B4-BE49-F238E27FC236}">
                  <a16:creationId xmlns:a16="http://schemas.microsoft.com/office/drawing/2014/main" id="{6024C37D-4FB7-684E-BCB3-D22B0B5BB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7677416" y="2157219"/>
              <a:ext cx="4310624" cy="4373962"/>
            </a:xfrm>
            <a:custGeom>
              <a:avLst/>
              <a:gdLst>
                <a:gd name="T0" fmla="*/ 2059385 w 21600"/>
                <a:gd name="T1" fmla="*/ 2089548 h 21600"/>
                <a:gd name="T2" fmla="*/ 2059385 w 21600"/>
                <a:gd name="T3" fmla="*/ 2089548 h 21600"/>
                <a:gd name="T4" fmla="*/ 2059385 w 21600"/>
                <a:gd name="T5" fmla="*/ 2089548 h 21600"/>
                <a:gd name="T6" fmla="*/ 2059385 w 21600"/>
                <a:gd name="T7" fmla="*/ 2089548 h 21600"/>
                <a:gd name="T8" fmla="*/ 0 60000 65536"/>
                <a:gd name="T9" fmla="*/ 5898240 60000 65536"/>
                <a:gd name="T10" fmla="*/ 11796480 60000 65536"/>
                <a:gd name="T11" fmla="*/ 1769472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1600" h="21600" extrusionOk="0">
                  <a:moveTo>
                    <a:pt x="189" y="0"/>
                  </a:moveTo>
                  <a:lnTo>
                    <a:pt x="4096" y="6476"/>
                  </a:lnTo>
                  <a:lnTo>
                    <a:pt x="0" y="13259"/>
                  </a:lnTo>
                  <a:cubicBezTo>
                    <a:pt x="2328" y="13522"/>
                    <a:pt x="4587" y="14525"/>
                    <a:pt x="6373" y="16285"/>
                  </a:cubicBezTo>
                  <a:cubicBezTo>
                    <a:pt x="7433" y="17330"/>
                    <a:pt x="8223" y="18540"/>
                    <a:pt x="8748" y="19830"/>
                  </a:cubicBezTo>
                  <a:lnTo>
                    <a:pt x="16507" y="21600"/>
                  </a:lnTo>
                  <a:lnTo>
                    <a:pt x="21600" y="15930"/>
                  </a:lnTo>
                  <a:cubicBezTo>
                    <a:pt x="20440" y="12644"/>
                    <a:pt x="18528" y="9557"/>
                    <a:pt x="15864" y="6931"/>
                  </a:cubicBezTo>
                  <a:cubicBezTo>
                    <a:pt x="11505" y="2635"/>
                    <a:pt x="5895" y="328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cap="flat">
                  <a:solidFill>
                    <a:srgbClr val="000000"/>
                  </a:solidFill>
                  <a:miter lim="400000"/>
                  <a:headEnd/>
                  <a:tailEnd/>
                </a14:hiddenLine>
              </a:ext>
            </a:extLst>
          </p:spPr>
          <p:txBody>
            <a:bodyPr lIns="38100" tIns="38100" rIns="38100" bIns="38100" anchor="ctr"/>
            <a:lstStyle/>
            <a:p>
              <a:endParaRPr lang="en-US" sz="2400" dirty="0">
                <a:latin typeface="Lato Light" panose="020F0502020204030203" pitchFamily="34" charset="0"/>
              </a:endParaRPr>
            </a:p>
          </p:txBody>
        </p:sp>
        <p:sp>
          <p:nvSpPr>
            <p:cNvPr id="25" name="Фигура">
              <a:extLst>
                <a:ext uri="{FF2B5EF4-FFF2-40B4-BE49-F238E27FC236}">
                  <a16:creationId xmlns:a16="http://schemas.microsoft.com/office/drawing/2014/main" id="{148EEF43-C9A3-0B45-9115-38F1870BEFA5}"/>
                </a:ext>
              </a:extLst>
            </p:cNvPr>
            <p:cNvSpPr/>
            <p:nvPr/>
          </p:nvSpPr>
          <p:spPr bwMode="auto">
            <a:xfrm>
              <a:off x="12856462" y="5112339"/>
              <a:ext cx="3381190" cy="546141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19935" h="21600" extrusionOk="0">
                  <a:moveTo>
                    <a:pt x="10285" y="0"/>
                  </a:moveTo>
                  <a:lnTo>
                    <a:pt x="1124" y="1385"/>
                  </a:lnTo>
                  <a:cubicBezTo>
                    <a:pt x="-1665" y="7847"/>
                    <a:pt x="734" y="15104"/>
                    <a:pt x="8326" y="20197"/>
                  </a:cubicBezTo>
                  <a:cubicBezTo>
                    <a:pt x="9074" y="20699"/>
                    <a:pt x="9855" y="21166"/>
                    <a:pt x="10662" y="21600"/>
                  </a:cubicBezTo>
                  <a:lnTo>
                    <a:pt x="11504" y="15410"/>
                  </a:lnTo>
                  <a:lnTo>
                    <a:pt x="19935" y="12973"/>
                  </a:lnTo>
                  <a:cubicBezTo>
                    <a:pt x="19788" y="12884"/>
                    <a:pt x="19636" y="12799"/>
                    <a:pt x="19494" y="12704"/>
                  </a:cubicBezTo>
                  <a:cubicBezTo>
                    <a:pt x="16198" y="10493"/>
                    <a:pt x="15113" y="7367"/>
                    <a:pt x="16218" y="4546"/>
                  </a:cubicBezTo>
                  <a:lnTo>
                    <a:pt x="10285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  <p:sp>
          <p:nvSpPr>
            <p:cNvPr id="26" name="Фигура">
              <a:extLst>
                <a:ext uri="{FF2B5EF4-FFF2-40B4-BE49-F238E27FC236}">
                  <a16:creationId xmlns:a16="http://schemas.microsoft.com/office/drawing/2014/main" id="{86DF59FE-E20B-654D-B0E3-D56A0A56A7C3}"/>
                </a:ext>
              </a:extLst>
            </p:cNvPr>
            <p:cNvSpPr/>
            <p:nvPr/>
          </p:nvSpPr>
          <p:spPr bwMode="auto">
            <a:xfrm>
              <a:off x="18763360" y="5559001"/>
              <a:ext cx="3460944" cy="507926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82" h="21600" extrusionOk="0">
                  <a:moveTo>
                    <a:pt x="20579" y="0"/>
                  </a:moveTo>
                  <a:lnTo>
                    <a:pt x="14267" y="4858"/>
                  </a:lnTo>
                  <a:lnTo>
                    <a:pt x="4572" y="3330"/>
                  </a:lnTo>
                  <a:cubicBezTo>
                    <a:pt x="5497" y="6258"/>
                    <a:pt x="4302" y="9433"/>
                    <a:pt x="966" y="11708"/>
                  </a:cubicBezTo>
                  <a:cubicBezTo>
                    <a:pt x="656" y="11920"/>
                    <a:pt x="332" y="12119"/>
                    <a:pt x="0" y="12305"/>
                  </a:cubicBezTo>
                  <a:lnTo>
                    <a:pt x="881" y="19003"/>
                  </a:lnTo>
                  <a:lnTo>
                    <a:pt x="9690" y="21600"/>
                  </a:lnTo>
                  <a:cubicBezTo>
                    <a:pt x="10764" y="21043"/>
                    <a:pt x="11797" y="20435"/>
                    <a:pt x="12778" y="19766"/>
                  </a:cubicBezTo>
                  <a:cubicBezTo>
                    <a:pt x="18667" y="15749"/>
                    <a:pt x="21600" y="10482"/>
                    <a:pt x="21582" y="5217"/>
                  </a:cubicBezTo>
                  <a:cubicBezTo>
                    <a:pt x="21576" y="3462"/>
                    <a:pt x="21241" y="1708"/>
                    <a:pt x="20579" y="0"/>
                  </a:cubicBezTo>
                  <a:close/>
                </a:path>
              </a:pathLst>
            </a:custGeom>
            <a:solidFill>
              <a:schemeClr val="accent3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  <p:sp>
          <p:nvSpPr>
            <p:cNvPr id="27" name="Фигура">
              <a:extLst>
                <a:ext uri="{FF2B5EF4-FFF2-40B4-BE49-F238E27FC236}">
                  <a16:creationId xmlns:a16="http://schemas.microsoft.com/office/drawing/2014/main" id="{FAD9671E-09F3-F049-B1FC-F9F7995B818C}"/>
                </a:ext>
              </a:extLst>
            </p:cNvPr>
            <p:cNvSpPr/>
            <p:nvPr/>
          </p:nvSpPr>
          <p:spPr bwMode="auto">
            <a:xfrm>
              <a:off x="14822711" y="8510016"/>
              <a:ext cx="5335142" cy="30189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19770" extrusionOk="0">
                  <a:moveTo>
                    <a:pt x="6315" y="0"/>
                  </a:moveTo>
                  <a:lnTo>
                    <a:pt x="575" y="3998"/>
                  </a:lnTo>
                  <a:lnTo>
                    <a:pt x="0" y="14274"/>
                  </a:lnTo>
                  <a:cubicBezTo>
                    <a:pt x="6479" y="21446"/>
                    <a:pt x="15033" y="21600"/>
                    <a:pt x="21600" y="14731"/>
                  </a:cubicBezTo>
                  <a:lnTo>
                    <a:pt x="15901" y="10746"/>
                  </a:lnTo>
                  <a:lnTo>
                    <a:pt x="15324" y="364"/>
                  </a:lnTo>
                  <a:cubicBezTo>
                    <a:pt x="12530" y="2957"/>
                    <a:pt x="9041" y="2841"/>
                    <a:pt x="6315" y="0"/>
                  </a:cubicBezTo>
                  <a:close/>
                </a:path>
              </a:pathLst>
            </a:custGeom>
            <a:solidFill>
              <a:schemeClr val="accent4"/>
            </a:solidFill>
            <a:ln w="12700" cap="flat">
              <a:noFill/>
              <a:miter lim="400000"/>
            </a:ln>
            <a:effectLst/>
          </p:spPr>
          <p:txBody>
            <a:bodyPr lIns="38100" tIns="38100" rIns="38100" bIns="38100" anchor="ctr"/>
            <a:lstStyle/>
            <a:p>
              <a:pPr eaLnBrk="1" fontAlgn="auto">
                <a:spcBef>
                  <a:spcPts val="0"/>
                </a:spcBef>
                <a:spcAft>
                  <a:spcPts val="0"/>
                </a:spcAft>
                <a:defRPr sz="3200">
                  <a:solidFill>
                    <a:srgbClr val="FFFFFF"/>
                  </a:solidFill>
                </a:defRPr>
              </a:pPr>
              <a:endParaRPr sz="2400" kern="0" dirty="0">
                <a:solidFill>
                  <a:srgbClr val="FFFFFF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  <a:sym typeface="Arial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A82BE3-5972-DF4D-B7DE-DDFBCA9882B1}"/>
              </a:ext>
            </a:extLst>
          </p:cNvPr>
          <p:cNvGrpSpPr/>
          <p:nvPr/>
        </p:nvGrpSpPr>
        <p:grpSpPr>
          <a:xfrm>
            <a:off x="7022711" y="2696903"/>
            <a:ext cx="10332229" cy="10332228"/>
            <a:chOff x="7022711" y="2696903"/>
            <a:chExt cx="10332229" cy="10332228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89C462B-A773-3C40-8993-93A46B2E9AA0}"/>
                </a:ext>
              </a:extLst>
            </p:cNvPr>
            <p:cNvSpPr/>
            <p:nvPr/>
          </p:nvSpPr>
          <p:spPr>
            <a:xfrm>
              <a:off x="7022711" y="2696903"/>
              <a:ext cx="10332229" cy="10332228"/>
            </a:xfrm>
            <a:custGeom>
              <a:avLst/>
              <a:gdLst>
                <a:gd name="connsiteX0" fmla="*/ 5166114 w 10332229"/>
                <a:gd name="connsiteY0" fmla="*/ 587236 h 10332228"/>
                <a:gd name="connsiteX1" fmla="*/ 583505 w 10332229"/>
                <a:gd name="connsiteY1" fmla="*/ 5169845 h 10332228"/>
                <a:gd name="connsiteX2" fmla="*/ 5166114 w 10332229"/>
                <a:gd name="connsiteY2" fmla="*/ 9752454 h 10332228"/>
                <a:gd name="connsiteX3" fmla="*/ 9748723 w 10332229"/>
                <a:gd name="connsiteY3" fmla="*/ 5169845 h 10332228"/>
                <a:gd name="connsiteX4" fmla="*/ 5166114 w 10332229"/>
                <a:gd name="connsiteY4" fmla="*/ 587236 h 10332228"/>
                <a:gd name="connsiteX5" fmla="*/ 5166114 w 10332229"/>
                <a:gd name="connsiteY5" fmla="*/ 0 h 10332228"/>
                <a:gd name="connsiteX6" fmla="*/ 10332229 w 10332229"/>
                <a:gd name="connsiteY6" fmla="*/ 5166114 h 10332228"/>
                <a:gd name="connsiteX7" fmla="*/ 5166114 w 10332229"/>
                <a:gd name="connsiteY7" fmla="*/ 10332228 h 10332228"/>
                <a:gd name="connsiteX8" fmla="*/ 0 w 10332229"/>
                <a:gd name="connsiteY8" fmla="*/ 5166114 h 10332228"/>
                <a:gd name="connsiteX9" fmla="*/ 5166114 w 10332229"/>
                <a:gd name="connsiteY9" fmla="*/ 0 h 10332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332229" h="10332228">
                  <a:moveTo>
                    <a:pt x="5166114" y="587236"/>
                  </a:moveTo>
                  <a:cubicBezTo>
                    <a:pt x="2635209" y="587236"/>
                    <a:pt x="583505" y="2638940"/>
                    <a:pt x="583505" y="5169845"/>
                  </a:cubicBezTo>
                  <a:cubicBezTo>
                    <a:pt x="583505" y="7700750"/>
                    <a:pt x="2635209" y="9752454"/>
                    <a:pt x="5166114" y="9752454"/>
                  </a:cubicBezTo>
                  <a:cubicBezTo>
                    <a:pt x="7697019" y="9752454"/>
                    <a:pt x="9748723" y="7700750"/>
                    <a:pt x="9748723" y="5169845"/>
                  </a:cubicBezTo>
                  <a:cubicBezTo>
                    <a:pt x="9748723" y="2638940"/>
                    <a:pt x="7697019" y="587236"/>
                    <a:pt x="5166114" y="587236"/>
                  </a:cubicBezTo>
                  <a:close/>
                  <a:moveTo>
                    <a:pt x="5166114" y="0"/>
                  </a:moveTo>
                  <a:cubicBezTo>
                    <a:pt x="8019280" y="0"/>
                    <a:pt x="10332229" y="2312948"/>
                    <a:pt x="10332229" y="5166114"/>
                  </a:cubicBezTo>
                  <a:cubicBezTo>
                    <a:pt x="10332229" y="8019280"/>
                    <a:pt x="8019280" y="10332228"/>
                    <a:pt x="5166114" y="10332228"/>
                  </a:cubicBezTo>
                  <a:cubicBezTo>
                    <a:pt x="2312948" y="10332228"/>
                    <a:pt x="0" y="8019280"/>
                    <a:pt x="0" y="5166114"/>
                  </a:cubicBezTo>
                  <a:cubicBezTo>
                    <a:pt x="0" y="2312948"/>
                    <a:pt x="2312948" y="0"/>
                    <a:pt x="516611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Lato Light" panose="020F0502020204030203" pitchFamily="34" charset="0"/>
              </a:endParaRPr>
            </a:p>
          </p:txBody>
        </p:sp>
        <p:sp>
          <p:nvSpPr>
            <p:cNvPr id="29" name="Donut 28">
              <a:extLst>
                <a:ext uri="{FF2B5EF4-FFF2-40B4-BE49-F238E27FC236}">
                  <a16:creationId xmlns:a16="http://schemas.microsoft.com/office/drawing/2014/main" id="{228D0A22-45F7-2F47-9B41-42102D1AD284}"/>
                </a:ext>
              </a:extLst>
            </p:cNvPr>
            <p:cNvSpPr/>
            <p:nvPr/>
          </p:nvSpPr>
          <p:spPr>
            <a:xfrm>
              <a:off x="10483230" y="6143527"/>
              <a:ext cx="3411190" cy="3411190"/>
            </a:xfrm>
            <a:prstGeom prst="donu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Lato Light" panose="020F0502020204030203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05994D5-F395-034A-874F-6A7D0137B214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E31EC3-58AF-DE44-B91A-54F82EF2031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B9311F-E768-3F4C-BC85-0974DCCDA5A8}"/>
              </a:ext>
            </a:extLst>
          </p:cNvPr>
          <p:cNvSpPr txBox="1"/>
          <p:nvPr/>
        </p:nvSpPr>
        <p:spPr>
          <a:xfrm>
            <a:off x="7022711" y="3105719"/>
            <a:ext cx="10332229" cy="9923412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STRATEGIC MAP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43C45F-716F-8B4B-9C66-7A3965F04D36}"/>
              </a:ext>
            </a:extLst>
          </p:cNvPr>
          <p:cNvSpPr txBox="1"/>
          <p:nvPr/>
        </p:nvSpPr>
        <p:spPr>
          <a:xfrm rot="5400000">
            <a:off x="6818302" y="2887416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PROCESSES &amp; SYSTEMS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B16B9E-EA0D-1B41-98D6-CA7F133C40C5}"/>
              </a:ext>
            </a:extLst>
          </p:cNvPr>
          <p:cNvSpPr txBox="1"/>
          <p:nvPr/>
        </p:nvSpPr>
        <p:spPr>
          <a:xfrm rot="16200000">
            <a:off x="7242044" y="2887418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82444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POLICIES &amp; METRICS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0E3AE1-61A7-CB48-BE34-9313B5B2299E}"/>
              </a:ext>
            </a:extLst>
          </p:cNvPr>
          <p:cNvSpPr txBox="1"/>
          <p:nvPr/>
        </p:nvSpPr>
        <p:spPr>
          <a:xfrm>
            <a:off x="7022711" y="2877440"/>
            <a:ext cx="10332229" cy="9923412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CULTURE &lt;&gt; ESSENCE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02509E2-19ED-B947-8A87-3F9DD7BD171D}"/>
              </a:ext>
            </a:extLst>
          </p:cNvPr>
          <p:cNvSpPr txBox="1"/>
          <p:nvPr/>
        </p:nvSpPr>
        <p:spPr>
          <a:xfrm>
            <a:off x="11026174" y="6675903"/>
            <a:ext cx="2384795" cy="2403211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76196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ENGAGEMENT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D01BA53-8319-EE4F-8AED-374A10CE96A1}"/>
              </a:ext>
            </a:extLst>
          </p:cNvPr>
          <p:cNvSpPr txBox="1"/>
          <p:nvPr/>
        </p:nvSpPr>
        <p:spPr>
          <a:xfrm>
            <a:off x="11026174" y="6837114"/>
            <a:ext cx="2384795" cy="2403211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>
                <a:gd name="adj" fmla="val 19742416"/>
              </a:avLst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RETENTION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8C6371D-C015-394F-97CA-CEA1532F119C}"/>
              </a:ext>
            </a:extLst>
          </p:cNvPr>
          <p:cNvSpPr txBox="1"/>
          <p:nvPr/>
        </p:nvSpPr>
        <p:spPr>
          <a:xfrm rot="15784318">
            <a:off x="8971966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5. REWARD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068F8B0-9577-724B-AFE6-CC197DD0525E}"/>
              </a:ext>
            </a:extLst>
          </p:cNvPr>
          <p:cNvSpPr txBox="1"/>
          <p:nvPr/>
        </p:nvSpPr>
        <p:spPr>
          <a:xfrm rot="20066859">
            <a:off x="8976779" y="4643168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 ATTRACT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7B0F815-9F88-3949-9127-F35511061B15}"/>
              </a:ext>
            </a:extLst>
          </p:cNvPr>
          <p:cNvSpPr txBox="1"/>
          <p:nvPr/>
        </p:nvSpPr>
        <p:spPr>
          <a:xfrm rot="2842687">
            <a:off x="8971966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Up">
              <a:avLst>
                <a:gd name="adj" fmla="val 10695136"/>
              </a:avLst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 ENGAGE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EDC19D-817B-8740-B8D8-06CF9D6B3546}"/>
              </a:ext>
            </a:extLst>
          </p:cNvPr>
          <p:cNvSpPr txBox="1"/>
          <p:nvPr/>
        </p:nvSpPr>
        <p:spPr>
          <a:xfrm rot="17988655">
            <a:off x="8981591" y="4643168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 EVALUATE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397150-C710-6549-A269-1A52BBEECCBF}"/>
              </a:ext>
            </a:extLst>
          </p:cNvPr>
          <p:cNvSpPr txBox="1"/>
          <p:nvPr/>
        </p:nvSpPr>
        <p:spPr>
          <a:xfrm rot="587732">
            <a:off x="8981593" y="4643167"/>
            <a:ext cx="6414463" cy="6463997"/>
          </a:xfrm>
          <a:prstGeom prst="rect">
            <a:avLst/>
          </a:prstGeom>
          <a:noFill/>
        </p:spPr>
        <p:txBody>
          <a:bodyPr vert="horz"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 DEVELOP</a:t>
            </a:r>
          </a:p>
        </p:txBody>
      </p:sp>
    </p:spTree>
    <p:extLst>
      <p:ext uri="{BB962C8B-B14F-4D97-AF65-F5344CB8AC3E}">
        <p14:creationId xmlns:p14="http://schemas.microsoft.com/office/powerpoint/2010/main" val="11288701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35A53FF-B479-EE4A-B1D9-805304835491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BAD2AB-8C6E-674B-81C4-68B93873D546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6FDD50-8224-144D-8920-0D7E04B33278}"/>
              </a:ext>
            </a:extLst>
          </p:cNvPr>
          <p:cNvSpPr/>
          <p:nvPr/>
        </p:nvSpPr>
        <p:spPr>
          <a:xfrm>
            <a:off x="10509248" y="6369915"/>
            <a:ext cx="3359152" cy="33591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BF0FE4F4-93AA-024D-BF71-C093DAC8BD90}"/>
              </a:ext>
            </a:extLst>
          </p:cNvPr>
          <p:cNvSpPr/>
          <p:nvPr/>
        </p:nvSpPr>
        <p:spPr>
          <a:xfrm>
            <a:off x="8720812" y="3144980"/>
            <a:ext cx="8372524" cy="9809020"/>
          </a:xfrm>
          <a:custGeom>
            <a:avLst/>
            <a:gdLst>
              <a:gd name="connsiteX0" fmla="*/ 1185089 w 8372524"/>
              <a:gd name="connsiteY0" fmla="*/ 7187432 h 9809020"/>
              <a:gd name="connsiteX1" fmla="*/ 1185090 w 8372524"/>
              <a:gd name="connsiteY1" fmla="*/ 7187433 h 9809020"/>
              <a:gd name="connsiteX2" fmla="*/ 3468013 w 8372524"/>
              <a:gd name="connsiteY2" fmla="*/ 8133051 h 9809020"/>
              <a:gd name="connsiteX3" fmla="*/ 5521665 w 8372524"/>
              <a:gd name="connsiteY3" fmla="*/ 7395809 h 9809020"/>
              <a:gd name="connsiteX4" fmla="*/ 5750936 w 8372524"/>
              <a:gd name="connsiteY4" fmla="*/ 7187434 h 9809020"/>
              <a:gd name="connsiteX5" fmla="*/ 6936025 w 8372524"/>
              <a:gd name="connsiteY5" fmla="*/ 8372523 h 9809020"/>
              <a:gd name="connsiteX6" fmla="*/ 6765695 w 8372524"/>
              <a:gd name="connsiteY6" fmla="*/ 8534917 h 9809020"/>
              <a:gd name="connsiteX7" fmla="*/ 3468013 w 8372524"/>
              <a:gd name="connsiteY7" fmla="*/ 9809020 h 9809020"/>
              <a:gd name="connsiteX8" fmla="*/ 1 w 8372524"/>
              <a:gd name="connsiteY8" fmla="*/ 8372522 h 9809020"/>
              <a:gd name="connsiteX9" fmla="*/ 0 w 8372524"/>
              <a:gd name="connsiteY9" fmla="*/ 8372521 h 9809020"/>
              <a:gd name="connsiteX10" fmla="*/ 8372522 w 8372524"/>
              <a:gd name="connsiteY10" fmla="*/ 4904431 h 9809020"/>
              <a:gd name="connsiteX11" fmla="*/ 8372524 w 8372524"/>
              <a:gd name="connsiteY11" fmla="*/ 4904510 h 9809020"/>
              <a:gd name="connsiteX12" fmla="*/ 8372522 w 8372524"/>
              <a:gd name="connsiteY12" fmla="*/ 4904589 h 9809020"/>
              <a:gd name="connsiteX13" fmla="*/ 3468013 w 8372524"/>
              <a:gd name="connsiteY13" fmla="*/ 0 h 9809020"/>
              <a:gd name="connsiteX14" fmla="*/ 6765695 w 8372524"/>
              <a:gd name="connsiteY14" fmla="*/ 1274103 h 9809020"/>
              <a:gd name="connsiteX15" fmla="*/ 6936025 w 8372524"/>
              <a:gd name="connsiteY15" fmla="*/ 1436497 h 9809020"/>
              <a:gd name="connsiteX16" fmla="*/ 5750936 w 8372524"/>
              <a:gd name="connsiteY16" fmla="*/ 2621587 h 9809020"/>
              <a:gd name="connsiteX17" fmla="*/ 5521665 w 8372524"/>
              <a:gd name="connsiteY17" fmla="*/ 2413211 h 9809020"/>
              <a:gd name="connsiteX18" fmla="*/ 3468013 w 8372524"/>
              <a:gd name="connsiteY18" fmla="*/ 1675969 h 9809020"/>
              <a:gd name="connsiteX19" fmla="*/ 1185090 w 8372524"/>
              <a:gd name="connsiteY19" fmla="*/ 2621587 h 9809020"/>
              <a:gd name="connsiteX20" fmla="*/ 1 w 8372524"/>
              <a:gd name="connsiteY20" fmla="*/ 1436498 h 9809020"/>
              <a:gd name="connsiteX21" fmla="*/ 3468013 w 8372524"/>
              <a:gd name="connsiteY21" fmla="*/ 0 h 98090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8372524" h="9809020">
                <a:moveTo>
                  <a:pt x="1185089" y="7187432"/>
                </a:moveTo>
                <a:lnTo>
                  <a:pt x="1185090" y="7187433"/>
                </a:lnTo>
                <a:cubicBezTo>
                  <a:pt x="1769341" y="7771684"/>
                  <a:pt x="2576476" y="8133051"/>
                  <a:pt x="3468013" y="8133051"/>
                </a:cubicBezTo>
                <a:cubicBezTo>
                  <a:pt x="4248108" y="8133051"/>
                  <a:pt x="4963583" y="7856380"/>
                  <a:pt x="5521665" y="7395809"/>
                </a:cubicBezTo>
                <a:lnTo>
                  <a:pt x="5750936" y="7187434"/>
                </a:lnTo>
                <a:lnTo>
                  <a:pt x="6936025" y="8372523"/>
                </a:lnTo>
                <a:lnTo>
                  <a:pt x="6765695" y="8534917"/>
                </a:lnTo>
                <a:cubicBezTo>
                  <a:pt x="5894717" y="9326539"/>
                  <a:pt x="4737710" y="9809020"/>
                  <a:pt x="3468013" y="9809020"/>
                </a:cubicBezTo>
                <a:cubicBezTo>
                  <a:pt x="2113670" y="9809020"/>
                  <a:pt x="887543" y="9260064"/>
                  <a:pt x="1" y="8372522"/>
                </a:cubicBezTo>
                <a:lnTo>
                  <a:pt x="0" y="8372521"/>
                </a:lnTo>
                <a:close/>
                <a:moveTo>
                  <a:pt x="8372522" y="4904431"/>
                </a:moveTo>
                <a:lnTo>
                  <a:pt x="8372524" y="4904510"/>
                </a:lnTo>
                <a:lnTo>
                  <a:pt x="8372522" y="4904589"/>
                </a:lnTo>
                <a:close/>
                <a:moveTo>
                  <a:pt x="3468013" y="0"/>
                </a:moveTo>
                <a:cubicBezTo>
                  <a:pt x="4737710" y="0"/>
                  <a:pt x="5894717" y="482481"/>
                  <a:pt x="6765695" y="1274103"/>
                </a:cubicBezTo>
                <a:lnTo>
                  <a:pt x="6936025" y="1436497"/>
                </a:lnTo>
                <a:lnTo>
                  <a:pt x="5750936" y="2621587"/>
                </a:lnTo>
                <a:lnTo>
                  <a:pt x="5521665" y="2413211"/>
                </a:lnTo>
                <a:cubicBezTo>
                  <a:pt x="4963583" y="1952641"/>
                  <a:pt x="4248108" y="1675969"/>
                  <a:pt x="3468013" y="1675969"/>
                </a:cubicBezTo>
                <a:cubicBezTo>
                  <a:pt x="2576476" y="1675969"/>
                  <a:pt x="1769341" y="2037336"/>
                  <a:pt x="1185090" y="2621587"/>
                </a:cubicBezTo>
                <a:lnTo>
                  <a:pt x="1" y="1436498"/>
                </a:lnTo>
                <a:cubicBezTo>
                  <a:pt x="887543" y="548956"/>
                  <a:pt x="2113670" y="0"/>
                  <a:pt x="3468013" y="0"/>
                </a:cubicBez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4B54650-FFEC-F841-AF0E-4E031BD9412E}"/>
              </a:ext>
            </a:extLst>
          </p:cNvPr>
          <p:cNvSpPr/>
          <p:nvPr/>
        </p:nvSpPr>
        <p:spPr>
          <a:xfrm>
            <a:off x="9906206" y="4821381"/>
            <a:ext cx="4565238" cy="6456220"/>
          </a:xfrm>
          <a:custGeom>
            <a:avLst/>
            <a:gdLst>
              <a:gd name="connsiteX0" fmla="*/ 1092050 w 4565238"/>
              <a:gd name="connsiteY0" fmla="*/ 4418678 h 6456220"/>
              <a:gd name="connsiteX1" fmla="*/ 1092051 w 4565238"/>
              <a:gd name="connsiteY1" fmla="*/ 4418679 h 6456220"/>
              <a:gd name="connsiteX2" fmla="*/ 2282619 w 4565238"/>
              <a:gd name="connsiteY2" fmla="*/ 4911828 h 6456220"/>
              <a:gd name="connsiteX3" fmla="*/ 3473188 w 4565238"/>
              <a:gd name="connsiteY3" fmla="*/ 4418679 h 6456220"/>
              <a:gd name="connsiteX4" fmla="*/ 3473188 w 4565238"/>
              <a:gd name="connsiteY4" fmla="*/ 4418679 h 6456220"/>
              <a:gd name="connsiteX5" fmla="*/ 4565238 w 4565238"/>
              <a:gd name="connsiteY5" fmla="*/ 5510728 h 6456220"/>
              <a:gd name="connsiteX6" fmla="*/ 4565238 w 4565238"/>
              <a:gd name="connsiteY6" fmla="*/ 5510728 h 6456220"/>
              <a:gd name="connsiteX7" fmla="*/ 2282619 w 4565238"/>
              <a:gd name="connsiteY7" fmla="*/ 6456220 h 6456220"/>
              <a:gd name="connsiteX8" fmla="*/ 1 w 4565238"/>
              <a:gd name="connsiteY8" fmla="*/ 5510728 h 6456220"/>
              <a:gd name="connsiteX9" fmla="*/ 0 w 4565238"/>
              <a:gd name="connsiteY9" fmla="*/ 5510728 h 6456220"/>
              <a:gd name="connsiteX10" fmla="*/ 2282619 w 4565238"/>
              <a:gd name="connsiteY10" fmla="*/ 0 h 6456220"/>
              <a:gd name="connsiteX11" fmla="*/ 4335997 w 4565238"/>
              <a:gd name="connsiteY11" fmla="*/ 737144 h 6456220"/>
              <a:gd name="connsiteX12" fmla="*/ 4565236 w 4565238"/>
              <a:gd name="connsiteY12" fmla="*/ 945491 h 6456220"/>
              <a:gd name="connsiteX13" fmla="*/ 3473187 w 4565238"/>
              <a:gd name="connsiteY13" fmla="*/ 2037541 h 6456220"/>
              <a:gd name="connsiteX14" fmla="*/ 3353620 w 4565238"/>
              <a:gd name="connsiteY14" fmla="*/ 1928872 h 6456220"/>
              <a:gd name="connsiteX15" fmla="*/ 2282619 w 4565238"/>
              <a:gd name="connsiteY15" fmla="*/ 1544392 h 6456220"/>
              <a:gd name="connsiteX16" fmla="*/ 1211618 w 4565238"/>
              <a:gd name="connsiteY16" fmla="*/ 1928872 h 6456220"/>
              <a:gd name="connsiteX17" fmla="*/ 1092051 w 4565238"/>
              <a:gd name="connsiteY17" fmla="*/ 2037541 h 6456220"/>
              <a:gd name="connsiteX18" fmla="*/ 1 w 4565238"/>
              <a:gd name="connsiteY18" fmla="*/ 945491 h 6456220"/>
              <a:gd name="connsiteX19" fmla="*/ 229241 w 4565238"/>
              <a:gd name="connsiteY19" fmla="*/ 737144 h 6456220"/>
              <a:gd name="connsiteX20" fmla="*/ 2282619 w 4565238"/>
              <a:gd name="connsiteY20" fmla="*/ 0 h 645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565238" h="6456220">
                <a:moveTo>
                  <a:pt x="1092050" y="4418678"/>
                </a:moveTo>
                <a:lnTo>
                  <a:pt x="1092051" y="4418679"/>
                </a:lnTo>
                <a:cubicBezTo>
                  <a:pt x="1396744" y="4723372"/>
                  <a:pt x="1817673" y="4911828"/>
                  <a:pt x="2282619" y="4911828"/>
                </a:cubicBezTo>
                <a:cubicBezTo>
                  <a:pt x="2747565" y="4911828"/>
                  <a:pt x="3168495" y="4723372"/>
                  <a:pt x="3473188" y="4418679"/>
                </a:cubicBezTo>
                <a:lnTo>
                  <a:pt x="3473188" y="4418679"/>
                </a:lnTo>
                <a:lnTo>
                  <a:pt x="4565238" y="5510728"/>
                </a:lnTo>
                <a:lnTo>
                  <a:pt x="4565238" y="5510728"/>
                </a:lnTo>
                <a:cubicBezTo>
                  <a:pt x="3981065" y="6094902"/>
                  <a:pt x="3174037" y="6456220"/>
                  <a:pt x="2282619" y="6456220"/>
                </a:cubicBezTo>
                <a:cubicBezTo>
                  <a:pt x="1391201" y="6456220"/>
                  <a:pt x="584174" y="6094902"/>
                  <a:pt x="1" y="5510728"/>
                </a:cubicBezTo>
                <a:lnTo>
                  <a:pt x="0" y="5510728"/>
                </a:lnTo>
                <a:close/>
                <a:moveTo>
                  <a:pt x="2282619" y="0"/>
                </a:moveTo>
                <a:cubicBezTo>
                  <a:pt x="3062610" y="0"/>
                  <a:pt x="3777989" y="276635"/>
                  <a:pt x="4335997" y="737144"/>
                </a:cubicBezTo>
                <a:lnTo>
                  <a:pt x="4565236" y="945491"/>
                </a:lnTo>
                <a:lnTo>
                  <a:pt x="3473187" y="2037541"/>
                </a:lnTo>
                <a:lnTo>
                  <a:pt x="3353620" y="1928872"/>
                </a:lnTo>
                <a:cubicBezTo>
                  <a:pt x="3062574" y="1688679"/>
                  <a:pt x="2689447" y="1544392"/>
                  <a:pt x="2282619" y="1544392"/>
                </a:cubicBezTo>
                <a:cubicBezTo>
                  <a:pt x="1875791" y="1544392"/>
                  <a:pt x="1502664" y="1688679"/>
                  <a:pt x="1211618" y="1928872"/>
                </a:cubicBezTo>
                <a:lnTo>
                  <a:pt x="1092051" y="2037541"/>
                </a:lnTo>
                <a:lnTo>
                  <a:pt x="1" y="945491"/>
                </a:lnTo>
                <a:lnTo>
                  <a:pt x="229241" y="737144"/>
                </a:lnTo>
                <a:cubicBezTo>
                  <a:pt x="787249" y="276635"/>
                  <a:pt x="1502628" y="0"/>
                  <a:pt x="2282619" y="0"/>
                </a:cubicBez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8A25CB6-1728-9C4C-8362-92DBC2CF69CE}"/>
              </a:ext>
            </a:extLst>
          </p:cNvPr>
          <p:cNvSpPr txBox="1"/>
          <p:nvPr/>
        </p:nvSpPr>
        <p:spPr>
          <a:xfrm>
            <a:off x="11324426" y="7757102"/>
            <a:ext cx="186301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STORIES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D14DE0F-5C5F-AC40-B4FD-C470233D85BB}"/>
              </a:ext>
            </a:extLst>
          </p:cNvPr>
          <p:cNvSpPr txBox="1"/>
          <p:nvPr/>
        </p:nvSpPr>
        <p:spPr>
          <a:xfrm>
            <a:off x="9677320" y="5715967"/>
            <a:ext cx="5047488" cy="5047488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STORYTELLERS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0454ED7-281C-7A43-8565-387C60445C52}"/>
              </a:ext>
            </a:extLst>
          </p:cNvPr>
          <p:cNvSpPr txBox="1"/>
          <p:nvPr/>
        </p:nvSpPr>
        <p:spPr>
          <a:xfrm>
            <a:off x="7859140" y="4091608"/>
            <a:ext cx="8659368" cy="8659368"/>
          </a:xfrm>
          <a:prstGeom prst="rect">
            <a:avLst/>
          </a:prstGeom>
          <a:noFill/>
        </p:spPr>
        <p:txBody>
          <a:bodyPr wrap="none" rtlCol="0" anchor="ctr" anchorCtr="0">
            <a:prstTxWarp prst="textArchUp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31705E1-3713-754B-B97F-097A8AE2E637}"/>
              </a:ext>
            </a:extLst>
          </p:cNvPr>
          <p:cNvSpPr txBox="1"/>
          <p:nvPr/>
        </p:nvSpPr>
        <p:spPr>
          <a:xfrm>
            <a:off x="7872564" y="3562223"/>
            <a:ext cx="8659368" cy="8661862"/>
          </a:xfrm>
          <a:prstGeom prst="rect">
            <a:avLst/>
          </a:prstGeom>
          <a:noFill/>
        </p:spPr>
        <p:txBody>
          <a:bodyPr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TARGET AUDIENCE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B7D81C-1ED0-704A-90D5-7176077F72E3}"/>
              </a:ext>
            </a:extLst>
          </p:cNvPr>
          <p:cNvSpPr txBox="1"/>
          <p:nvPr/>
        </p:nvSpPr>
        <p:spPr>
          <a:xfrm>
            <a:off x="9690744" y="5523463"/>
            <a:ext cx="5047488" cy="5047557"/>
          </a:xfrm>
          <a:prstGeom prst="rect">
            <a:avLst/>
          </a:prstGeom>
          <a:noFill/>
        </p:spPr>
        <p:txBody>
          <a:bodyPr wrap="none" rtlCol="0" anchor="ctr" anchorCtr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CHANNELS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EEDDAA1-5215-DE45-8F33-E91A8929AE07}"/>
              </a:ext>
            </a:extLst>
          </p:cNvPr>
          <p:cNvSpPr txBox="1"/>
          <p:nvPr/>
        </p:nvSpPr>
        <p:spPr>
          <a:xfrm>
            <a:off x="14688039" y="7510881"/>
            <a:ext cx="3894015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COMMUNICATING</a:t>
            </a:r>
          </a:p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2D9C8F5-C8F1-BE4F-ACB7-366E27206686}"/>
              </a:ext>
            </a:extLst>
          </p:cNvPr>
          <p:cNvSpPr txBox="1"/>
          <p:nvPr/>
        </p:nvSpPr>
        <p:spPr>
          <a:xfrm>
            <a:off x="6174902" y="7510881"/>
            <a:ext cx="3592650" cy="1077218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DEVELOPING THE</a:t>
            </a:r>
          </a:p>
          <a:p>
            <a:pPr algn="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EXPERIENCES</a:t>
            </a:r>
          </a:p>
        </p:txBody>
      </p:sp>
      <p:sp>
        <p:nvSpPr>
          <p:cNvPr id="48" name="Up Arrow 47">
            <a:extLst>
              <a:ext uri="{FF2B5EF4-FFF2-40B4-BE49-F238E27FC236}">
                <a16:creationId xmlns:a16="http://schemas.microsoft.com/office/drawing/2014/main" id="{4CBA9F12-6C03-104E-9C4F-4885CF648A8A}"/>
              </a:ext>
            </a:extLst>
          </p:cNvPr>
          <p:cNvSpPr/>
          <p:nvPr/>
        </p:nvSpPr>
        <p:spPr>
          <a:xfrm>
            <a:off x="8676740" y="5715967"/>
            <a:ext cx="606415" cy="923026"/>
          </a:xfrm>
          <a:prstGeom prst="upArrow">
            <a:avLst>
              <a:gd name="adj1" fmla="val 5493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Up Arrow 48">
            <a:extLst>
              <a:ext uri="{FF2B5EF4-FFF2-40B4-BE49-F238E27FC236}">
                <a16:creationId xmlns:a16="http://schemas.microsoft.com/office/drawing/2014/main" id="{CCCF1D16-C416-8A4F-9632-89E6FA03B12A}"/>
              </a:ext>
            </a:extLst>
          </p:cNvPr>
          <p:cNvSpPr/>
          <p:nvPr/>
        </p:nvSpPr>
        <p:spPr>
          <a:xfrm>
            <a:off x="8676740" y="9459987"/>
            <a:ext cx="606415" cy="923026"/>
          </a:xfrm>
          <a:prstGeom prst="upArrow">
            <a:avLst>
              <a:gd name="adj1" fmla="val 54938"/>
              <a:gd name="adj2" fmla="val 500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Down Arrow 49">
            <a:extLst>
              <a:ext uri="{FF2B5EF4-FFF2-40B4-BE49-F238E27FC236}">
                <a16:creationId xmlns:a16="http://schemas.microsoft.com/office/drawing/2014/main" id="{017D10AB-71AD-2340-875F-E02E95CF85CD}"/>
              </a:ext>
            </a:extLst>
          </p:cNvPr>
          <p:cNvSpPr/>
          <p:nvPr/>
        </p:nvSpPr>
        <p:spPr>
          <a:xfrm>
            <a:off x="14929305" y="5715967"/>
            <a:ext cx="606415" cy="9230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FD2EAD9C-AA5F-334D-8BF1-9AA1DDAD0F7B}"/>
              </a:ext>
            </a:extLst>
          </p:cNvPr>
          <p:cNvSpPr/>
          <p:nvPr/>
        </p:nvSpPr>
        <p:spPr>
          <a:xfrm>
            <a:off x="14929305" y="9459987"/>
            <a:ext cx="606415" cy="92302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3D1AECE3-65E5-BD4A-9AB1-435BD34DA679}"/>
              </a:ext>
            </a:extLst>
          </p:cNvPr>
          <p:cNvSpPr txBox="1">
            <a:spLocks/>
          </p:cNvSpPr>
          <p:nvPr/>
        </p:nvSpPr>
        <p:spPr>
          <a:xfrm>
            <a:off x="19399505" y="6902312"/>
            <a:ext cx="3445624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EFDE7981-4774-E94D-9829-72D585B87844}"/>
              </a:ext>
            </a:extLst>
          </p:cNvPr>
          <p:cNvSpPr txBox="1">
            <a:spLocks/>
          </p:cNvSpPr>
          <p:nvPr/>
        </p:nvSpPr>
        <p:spPr>
          <a:xfrm>
            <a:off x="1537620" y="6902312"/>
            <a:ext cx="3445624" cy="228985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641281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68079F-D524-E443-98AE-3ECDF1FD71DB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1ECDF-41EE-5844-B44A-1808EF8A29B4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CE0AC2B6-2689-DE40-A507-3E081B33EBB4}"/>
              </a:ext>
            </a:extLst>
          </p:cNvPr>
          <p:cNvSpPr/>
          <p:nvPr/>
        </p:nvSpPr>
        <p:spPr>
          <a:xfrm>
            <a:off x="1520825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Wave 6">
            <a:extLst>
              <a:ext uri="{FF2B5EF4-FFF2-40B4-BE49-F238E27FC236}">
                <a16:creationId xmlns:a16="http://schemas.microsoft.com/office/drawing/2014/main" id="{8A0A69C1-5B07-2341-9495-32AA7CE6B8AC}"/>
              </a:ext>
            </a:extLst>
          </p:cNvPr>
          <p:cNvSpPr/>
          <p:nvPr/>
        </p:nvSpPr>
        <p:spPr>
          <a:xfrm>
            <a:off x="1520825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Wave 9">
            <a:extLst>
              <a:ext uri="{FF2B5EF4-FFF2-40B4-BE49-F238E27FC236}">
                <a16:creationId xmlns:a16="http://schemas.microsoft.com/office/drawing/2014/main" id="{D5F80F65-7AFE-B24A-B90B-4A879BF79FEC}"/>
              </a:ext>
            </a:extLst>
          </p:cNvPr>
          <p:cNvSpPr/>
          <p:nvPr/>
        </p:nvSpPr>
        <p:spPr>
          <a:xfrm flipH="1">
            <a:off x="1520825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7D803F-B42B-0749-A45E-5B314B786FD5}"/>
              </a:ext>
            </a:extLst>
          </p:cNvPr>
          <p:cNvSpPr txBox="1"/>
          <p:nvPr/>
        </p:nvSpPr>
        <p:spPr>
          <a:xfrm>
            <a:off x="1849615" y="3602918"/>
            <a:ext cx="6591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A6BCAD-0942-3F45-8A0E-06AB8804EB33}"/>
              </a:ext>
            </a:extLst>
          </p:cNvPr>
          <p:cNvSpPr txBox="1"/>
          <p:nvPr/>
        </p:nvSpPr>
        <p:spPr>
          <a:xfrm>
            <a:off x="1879529" y="5654762"/>
            <a:ext cx="295205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 THE PROJECT</a:t>
            </a: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6A2A9C9B-5642-BA41-A2CE-D982AFA9F0D2}"/>
              </a:ext>
            </a:extLst>
          </p:cNvPr>
          <p:cNvSpPr txBox="1">
            <a:spLocks/>
          </p:cNvSpPr>
          <p:nvPr/>
        </p:nvSpPr>
        <p:spPr>
          <a:xfrm>
            <a:off x="1822138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Get the project approved, sponsored and resourced</a:t>
            </a:r>
          </a:p>
        </p:txBody>
      </p:sp>
      <p:sp>
        <p:nvSpPr>
          <p:cNvPr id="14" name="Wave 13">
            <a:extLst>
              <a:ext uri="{FF2B5EF4-FFF2-40B4-BE49-F238E27FC236}">
                <a16:creationId xmlns:a16="http://schemas.microsoft.com/office/drawing/2014/main" id="{C26540C6-9F79-8743-A4DE-E699D4963F3F}"/>
              </a:ext>
            </a:extLst>
          </p:cNvPr>
          <p:cNvSpPr/>
          <p:nvPr/>
        </p:nvSpPr>
        <p:spPr>
          <a:xfrm>
            <a:off x="1520825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D52E1DB9-2DF2-424E-AA3F-F3CB481F51A0}"/>
              </a:ext>
            </a:extLst>
          </p:cNvPr>
          <p:cNvSpPr txBox="1">
            <a:spLocks/>
          </p:cNvSpPr>
          <p:nvPr/>
        </p:nvSpPr>
        <p:spPr>
          <a:xfrm>
            <a:off x="1822138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Decide a project management process</a:t>
            </a:r>
          </a:p>
        </p:txBody>
      </p:sp>
      <p:sp>
        <p:nvSpPr>
          <p:cNvPr id="16" name="Wave 15">
            <a:extLst>
              <a:ext uri="{FF2B5EF4-FFF2-40B4-BE49-F238E27FC236}">
                <a16:creationId xmlns:a16="http://schemas.microsoft.com/office/drawing/2014/main" id="{9C467567-FC00-BF4B-A213-41C64A2CB7C1}"/>
              </a:ext>
            </a:extLst>
          </p:cNvPr>
          <p:cNvSpPr/>
          <p:nvPr/>
        </p:nvSpPr>
        <p:spPr>
          <a:xfrm>
            <a:off x="1520825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20D67198-4A51-FA41-8E56-CEF06923D639}"/>
              </a:ext>
            </a:extLst>
          </p:cNvPr>
          <p:cNvSpPr txBox="1">
            <a:spLocks/>
          </p:cNvSpPr>
          <p:nvPr/>
        </p:nvSpPr>
        <p:spPr>
          <a:xfrm>
            <a:off x="1822138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Create a collaborative project site</a:t>
            </a:r>
          </a:p>
        </p:txBody>
      </p:sp>
      <p:sp>
        <p:nvSpPr>
          <p:cNvPr id="18" name="Wave 17">
            <a:extLst>
              <a:ext uri="{FF2B5EF4-FFF2-40B4-BE49-F238E27FC236}">
                <a16:creationId xmlns:a16="http://schemas.microsoft.com/office/drawing/2014/main" id="{C4870F00-A85E-3244-ACBB-7C04BB1D10BA}"/>
              </a:ext>
            </a:extLst>
          </p:cNvPr>
          <p:cNvSpPr/>
          <p:nvPr/>
        </p:nvSpPr>
        <p:spPr>
          <a:xfrm>
            <a:off x="5946783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Wave 18">
            <a:extLst>
              <a:ext uri="{FF2B5EF4-FFF2-40B4-BE49-F238E27FC236}">
                <a16:creationId xmlns:a16="http://schemas.microsoft.com/office/drawing/2014/main" id="{6E71BD95-B378-E74F-8611-456C88FFF6A5}"/>
              </a:ext>
            </a:extLst>
          </p:cNvPr>
          <p:cNvSpPr/>
          <p:nvPr/>
        </p:nvSpPr>
        <p:spPr>
          <a:xfrm>
            <a:off x="5946783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0" name="Wave 19">
            <a:extLst>
              <a:ext uri="{FF2B5EF4-FFF2-40B4-BE49-F238E27FC236}">
                <a16:creationId xmlns:a16="http://schemas.microsoft.com/office/drawing/2014/main" id="{86AE6A86-4FF2-F840-AEC1-49D40C1303FE}"/>
              </a:ext>
            </a:extLst>
          </p:cNvPr>
          <p:cNvSpPr/>
          <p:nvPr/>
        </p:nvSpPr>
        <p:spPr>
          <a:xfrm flipH="1">
            <a:off x="5946783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29F92F6-E3DF-5842-BF8E-8F94E0F833D2}"/>
              </a:ext>
            </a:extLst>
          </p:cNvPr>
          <p:cNvSpPr txBox="1"/>
          <p:nvPr/>
        </p:nvSpPr>
        <p:spPr>
          <a:xfrm>
            <a:off x="6275573" y="3602918"/>
            <a:ext cx="65915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07C23F-6669-BF44-9878-1B99BCCC18FA}"/>
              </a:ext>
            </a:extLst>
          </p:cNvPr>
          <p:cNvSpPr txBox="1"/>
          <p:nvPr/>
        </p:nvSpPr>
        <p:spPr>
          <a:xfrm>
            <a:off x="6248096" y="5408541"/>
            <a:ext cx="309623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 AND  SET UP THE PROJECT</a:t>
            </a:r>
          </a:p>
        </p:txBody>
      </p:sp>
      <p:sp>
        <p:nvSpPr>
          <p:cNvPr id="23" name="Subtitle 2">
            <a:extLst>
              <a:ext uri="{FF2B5EF4-FFF2-40B4-BE49-F238E27FC236}">
                <a16:creationId xmlns:a16="http://schemas.microsoft.com/office/drawing/2014/main" id="{1A0179CF-DBB8-7541-AC51-03145BBDB2BB}"/>
              </a:ext>
            </a:extLst>
          </p:cNvPr>
          <p:cNvSpPr txBox="1">
            <a:spLocks/>
          </p:cNvSpPr>
          <p:nvPr/>
        </p:nvSpPr>
        <p:spPr>
          <a:xfrm>
            <a:off x="6248096" y="8189937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the project</a:t>
            </a:r>
          </a:p>
        </p:txBody>
      </p:sp>
      <p:sp>
        <p:nvSpPr>
          <p:cNvPr id="24" name="Wave 23">
            <a:extLst>
              <a:ext uri="{FF2B5EF4-FFF2-40B4-BE49-F238E27FC236}">
                <a16:creationId xmlns:a16="http://schemas.microsoft.com/office/drawing/2014/main" id="{CBEF15C9-0269-0149-A4D9-7BDD98FF088A}"/>
              </a:ext>
            </a:extLst>
          </p:cNvPr>
          <p:cNvSpPr/>
          <p:nvPr/>
        </p:nvSpPr>
        <p:spPr>
          <a:xfrm>
            <a:off x="5946783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7FDCD8FC-1CD4-3340-9BFC-0F5313A4B671}"/>
              </a:ext>
            </a:extLst>
          </p:cNvPr>
          <p:cNvSpPr txBox="1">
            <a:spLocks/>
          </p:cNvSpPr>
          <p:nvPr/>
        </p:nvSpPr>
        <p:spPr>
          <a:xfrm>
            <a:off x="6248096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Desk check the project plan</a:t>
            </a:r>
          </a:p>
        </p:txBody>
      </p:sp>
      <p:sp>
        <p:nvSpPr>
          <p:cNvPr id="26" name="Wave 25">
            <a:extLst>
              <a:ext uri="{FF2B5EF4-FFF2-40B4-BE49-F238E27FC236}">
                <a16:creationId xmlns:a16="http://schemas.microsoft.com/office/drawing/2014/main" id="{38B463B5-D8C3-E240-B230-CDCD4D202833}"/>
              </a:ext>
            </a:extLst>
          </p:cNvPr>
          <p:cNvSpPr/>
          <p:nvPr/>
        </p:nvSpPr>
        <p:spPr>
          <a:xfrm>
            <a:off x="5946783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7" name="Subtitle 2">
            <a:extLst>
              <a:ext uri="{FF2B5EF4-FFF2-40B4-BE49-F238E27FC236}">
                <a16:creationId xmlns:a16="http://schemas.microsoft.com/office/drawing/2014/main" id="{655BE2F0-7D12-914F-905F-AA8DF4AF0C1C}"/>
              </a:ext>
            </a:extLst>
          </p:cNvPr>
          <p:cNvSpPr txBox="1">
            <a:spLocks/>
          </p:cNvSpPr>
          <p:nvPr/>
        </p:nvSpPr>
        <p:spPr>
          <a:xfrm>
            <a:off x="6248096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Notify the team of their responsibilities</a:t>
            </a:r>
          </a:p>
        </p:txBody>
      </p:sp>
      <p:sp>
        <p:nvSpPr>
          <p:cNvPr id="28" name="Wave 27">
            <a:extLst>
              <a:ext uri="{FF2B5EF4-FFF2-40B4-BE49-F238E27FC236}">
                <a16:creationId xmlns:a16="http://schemas.microsoft.com/office/drawing/2014/main" id="{3B723242-F49E-244E-89A0-B0F2E3633FD6}"/>
              </a:ext>
            </a:extLst>
          </p:cNvPr>
          <p:cNvSpPr/>
          <p:nvPr/>
        </p:nvSpPr>
        <p:spPr>
          <a:xfrm>
            <a:off x="10339396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Wave 28">
            <a:extLst>
              <a:ext uri="{FF2B5EF4-FFF2-40B4-BE49-F238E27FC236}">
                <a16:creationId xmlns:a16="http://schemas.microsoft.com/office/drawing/2014/main" id="{6B09A54E-B807-1740-9660-04AEE0D12740}"/>
              </a:ext>
            </a:extLst>
          </p:cNvPr>
          <p:cNvSpPr/>
          <p:nvPr/>
        </p:nvSpPr>
        <p:spPr>
          <a:xfrm>
            <a:off x="10339396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0" name="Wave 29">
            <a:extLst>
              <a:ext uri="{FF2B5EF4-FFF2-40B4-BE49-F238E27FC236}">
                <a16:creationId xmlns:a16="http://schemas.microsoft.com/office/drawing/2014/main" id="{1F40DBD8-22CE-4048-9F71-5AC7BB4A25FF}"/>
              </a:ext>
            </a:extLst>
          </p:cNvPr>
          <p:cNvSpPr/>
          <p:nvPr/>
        </p:nvSpPr>
        <p:spPr>
          <a:xfrm flipH="1">
            <a:off x="10339396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9495BFE-BDBD-2246-A59C-6A90CA32B0E1}"/>
              </a:ext>
            </a:extLst>
          </p:cNvPr>
          <p:cNvSpPr txBox="1"/>
          <p:nvPr/>
        </p:nvSpPr>
        <p:spPr>
          <a:xfrm>
            <a:off x="10668185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8213124-8A2D-E747-9765-077405AFB19D}"/>
              </a:ext>
            </a:extLst>
          </p:cNvPr>
          <p:cNvSpPr txBox="1"/>
          <p:nvPr/>
        </p:nvSpPr>
        <p:spPr>
          <a:xfrm>
            <a:off x="10640709" y="5654762"/>
            <a:ext cx="300944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 THE PROJECT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FDBE8FE-AD18-D449-A095-19BA52D6F94F}"/>
              </a:ext>
            </a:extLst>
          </p:cNvPr>
          <p:cNvSpPr txBox="1">
            <a:spLocks/>
          </p:cNvSpPr>
          <p:nvPr/>
        </p:nvSpPr>
        <p:spPr>
          <a:xfrm>
            <a:off x="10640709" y="8189937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work</a:t>
            </a:r>
          </a:p>
        </p:txBody>
      </p:sp>
      <p:sp>
        <p:nvSpPr>
          <p:cNvPr id="34" name="Wave 33">
            <a:extLst>
              <a:ext uri="{FF2B5EF4-FFF2-40B4-BE49-F238E27FC236}">
                <a16:creationId xmlns:a16="http://schemas.microsoft.com/office/drawing/2014/main" id="{B125050A-A395-0643-B107-48683751EB7C}"/>
              </a:ext>
            </a:extLst>
          </p:cNvPr>
          <p:cNvSpPr/>
          <p:nvPr/>
        </p:nvSpPr>
        <p:spPr>
          <a:xfrm>
            <a:off x="10339396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5288D4D5-6F36-B64F-B3F1-8793B50311C5}"/>
              </a:ext>
            </a:extLst>
          </p:cNvPr>
          <p:cNvSpPr txBox="1">
            <a:spLocks/>
          </p:cNvSpPr>
          <p:nvPr/>
        </p:nvSpPr>
        <p:spPr>
          <a:xfrm>
            <a:off x="10640709" y="9661779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 work</a:t>
            </a:r>
          </a:p>
        </p:txBody>
      </p:sp>
      <p:sp>
        <p:nvSpPr>
          <p:cNvPr id="36" name="Wave 35">
            <a:extLst>
              <a:ext uri="{FF2B5EF4-FFF2-40B4-BE49-F238E27FC236}">
                <a16:creationId xmlns:a16="http://schemas.microsoft.com/office/drawing/2014/main" id="{B48069D7-0D01-8B48-9E4D-37C48B559153}"/>
              </a:ext>
            </a:extLst>
          </p:cNvPr>
          <p:cNvSpPr/>
          <p:nvPr/>
        </p:nvSpPr>
        <p:spPr>
          <a:xfrm>
            <a:off x="10339396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Subtitle 2">
            <a:extLst>
              <a:ext uri="{FF2B5EF4-FFF2-40B4-BE49-F238E27FC236}">
                <a16:creationId xmlns:a16="http://schemas.microsoft.com/office/drawing/2014/main" id="{F5D864AE-FEAD-DC43-8E8E-7B344734E7BB}"/>
              </a:ext>
            </a:extLst>
          </p:cNvPr>
          <p:cNvSpPr txBox="1">
            <a:spLocks/>
          </p:cNvSpPr>
          <p:nvPr/>
        </p:nvSpPr>
        <p:spPr>
          <a:xfrm>
            <a:off x="10640709" y="10962291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Update progress on the work</a:t>
            </a:r>
          </a:p>
        </p:txBody>
      </p:sp>
      <p:sp>
        <p:nvSpPr>
          <p:cNvPr id="38" name="Wave 37">
            <a:extLst>
              <a:ext uri="{FF2B5EF4-FFF2-40B4-BE49-F238E27FC236}">
                <a16:creationId xmlns:a16="http://schemas.microsoft.com/office/drawing/2014/main" id="{552D6BF9-B4C5-8640-B101-E3D66CD4B1A3}"/>
              </a:ext>
            </a:extLst>
          </p:cNvPr>
          <p:cNvSpPr/>
          <p:nvPr/>
        </p:nvSpPr>
        <p:spPr>
          <a:xfrm>
            <a:off x="14732011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Wave 38">
            <a:extLst>
              <a:ext uri="{FF2B5EF4-FFF2-40B4-BE49-F238E27FC236}">
                <a16:creationId xmlns:a16="http://schemas.microsoft.com/office/drawing/2014/main" id="{712A9D61-FABC-884F-B540-11F6EB03DB76}"/>
              </a:ext>
            </a:extLst>
          </p:cNvPr>
          <p:cNvSpPr/>
          <p:nvPr/>
        </p:nvSpPr>
        <p:spPr>
          <a:xfrm>
            <a:off x="14732011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Wave 39">
            <a:extLst>
              <a:ext uri="{FF2B5EF4-FFF2-40B4-BE49-F238E27FC236}">
                <a16:creationId xmlns:a16="http://schemas.microsoft.com/office/drawing/2014/main" id="{225F3DAD-4E3B-3B41-A0DD-3984A35C8AE6}"/>
              </a:ext>
            </a:extLst>
          </p:cNvPr>
          <p:cNvSpPr/>
          <p:nvPr/>
        </p:nvSpPr>
        <p:spPr>
          <a:xfrm flipH="1">
            <a:off x="14732011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D42921-4333-5D4C-A03B-ACAB97FE8007}"/>
              </a:ext>
            </a:extLst>
          </p:cNvPr>
          <p:cNvSpPr txBox="1"/>
          <p:nvPr/>
        </p:nvSpPr>
        <p:spPr>
          <a:xfrm>
            <a:off x="15060800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E594B9E-5891-9546-96DB-EC4AC0EB9DB6}"/>
              </a:ext>
            </a:extLst>
          </p:cNvPr>
          <p:cNvSpPr txBox="1"/>
          <p:nvPr/>
        </p:nvSpPr>
        <p:spPr>
          <a:xfrm>
            <a:off x="15033324" y="5408541"/>
            <a:ext cx="3009442" cy="1569660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TRACK AND RE-PLAN THE PROJECT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88DF4317-1B73-C14F-89C0-8CC9A8032AC4}"/>
              </a:ext>
            </a:extLst>
          </p:cNvPr>
          <p:cNvSpPr txBox="1">
            <a:spLocks/>
          </p:cNvSpPr>
          <p:nvPr/>
        </p:nvSpPr>
        <p:spPr>
          <a:xfrm>
            <a:off x="15033324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Check and understand the project’s progress</a:t>
            </a:r>
          </a:p>
        </p:txBody>
      </p:sp>
      <p:sp>
        <p:nvSpPr>
          <p:cNvPr id="44" name="Wave 43">
            <a:extLst>
              <a:ext uri="{FF2B5EF4-FFF2-40B4-BE49-F238E27FC236}">
                <a16:creationId xmlns:a16="http://schemas.microsoft.com/office/drawing/2014/main" id="{300DF966-DF84-C24A-A331-E452B50E6E59}"/>
              </a:ext>
            </a:extLst>
          </p:cNvPr>
          <p:cNvSpPr/>
          <p:nvPr/>
        </p:nvSpPr>
        <p:spPr>
          <a:xfrm>
            <a:off x="14732011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B5BED207-C8B2-194F-BE5B-D7AD19374444}"/>
              </a:ext>
            </a:extLst>
          </p:cNvPr>
          <p:cNvSpPr txBox="1">
            <a:spLocks/>
          </p:cNvSpPr>
          <p:nvPr/>
        </p:nvSpPr>
        <p:spPr>
          <a:xfrm>
            <a:off x="15033324" y="9495067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Find and manage exceptions</a:t>
            </a:r>
          </a:p>
        </p:txBody>
      </p:sp>
      <p:sp>
        <p:nvSpPr>
          <p:cNvPr id="46" name="Wave 45">
            <a:extLst>
              <a:ext uri="{FF2B5EF4-FFF2-40B4-BE49-F238E27FC236}">
                <a16:creationId xmlns:a16="http://schemas.microsoft.com/office/drawing/2014/main" id="{349BFC5A-B2E7-CC4B-A858-F7231E1730FA}"/>
              </a:ext>
            </a:extLst>
          </p:cNvPr>
          <p:cNvSpPr/>
          <p:nvPr/>
        </p:nvSpPr>
        <p:spPr>
          <a:xfrm>
            <a:off x="14732011" y="10540119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Subtitle 2">
            <a:extLst>
              <a:ext uri="{FF2B5EF4-FFF2-40B4-BE49-F238E27FC236}">
                <a16:creationId xmlns:a16="http://schemas.microsoft.com/office/drawing/2014/main" id="{7FD2976E-607A-604D-AAF0-3472E24E05BC}"/>
              </a:ext>
            </a:extLst>
          </p:cNvPr>
          <p:cNvSpPr txBox="1">
            <a:spLocks/>
          </p:cNvSpPr>
          <p:nvPr/>
        </p:nvSpPr>
        <p:spPr>
          <a:xfrm>
            <a:off x="15033324" y="11129003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Re-plan the project</a:t>
            </a:r>
          </a:p>
        </p:txBody>
      </p:sp>
      <p:sp>
        <p:nvSpPr>
          <p:cNvPr id="48" name="Wave 47">
            <a:extLst>
              <a:ext uri="{FF2B5EF4-FFF2-40B4-BE49-F238E27FC236}">
                <a16:creationId xmlns:a16="http://schemas.microsoft.com/office/drawing/2014/main" id="{8D8C5246-0420-3440-A491-A6DACEC4A2E6}"/>
              </a:ext>
            </a:extLst>
          </p:cNvPr>
          <p:cNvSpPr/>
          <p:nvPr/>
        </p:nvSpPr>
        <p:spPr>
          <a:xfrm>
            <a:off x="19157967" y="4976195"/>
            <a:ext cx="3698858" cy="2434352"/>
          </a:xfrm>
          <a:prstGeom prst="wave">
            <a:avLst>
              <a:gd name="adj1" fmla="val 5387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Wave 48">
            <a:extLst>
              <a:ext uri="{FF2B5EF4-FFF2-40B4-BE49-F238E27FC236}">
                <a16:creationId xmlns:a16="http://schemas.microsoft.com/office/drawing/2014/main" id="{70AA0D93-620B-0944-83FA-7723062FE9AA}"/>
              </a:ext>
            </a:extLst>
          </p:cNvPr>
          <p:cNvSpPr/>
          <p:nvPr/>
        </p:nvSpPr>
        <p:spPr>
          <a:xfrm>
            <a:off x="19157967" y="7601053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Wave 49">
            <a:extLst>
              <a:ext uri="{FF2B5EF4-FFF2-40B4-BE49-F238E27FC236}">
                <a16:creationId xmlns:a16="http://schemas.microsoft.com/office/drawing/2014/main" id="{15657945-09A4-1A4D-A208-912AA2BA3CE1}"/>
              </a:ext>
            </a:extLst>
          </p:cNvPr>
          <p:cNvSpPr/>
          <p:nvPr/>
        </p:nvSpPr>
        <p:spPr>
          <a:xfrm flipH="1">
            <a:off x="19157967" y="3299226"/>
            <a:ext cx="1316736" cy="1192160"/>
          </a:xfrm>
          <a:prstGeom prst="wave">
            <a:avLst>
              <a:gd name="adj1" fmla="val 8450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F5F94C4-CA8D-C441-A069-C0107C805A23}"/>
              </a:ext>
            </a:extLst>
          </p:cNvPr>
          <p:cNvSpPr txBox="1"/>
          <p:nvPr/>
        </p:nvSpPr>
        <p:spPr>
          <a:xfrm>
            <a:off x="19486756" y="3602917"/>
            <a:ext cx="6591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05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4D4A94A-6EEA-F646-A031-3034201F9575}"/>
              </a:ext>
            </a:extLst>
          </p:cNvPr>
          <p:cNvSpPr txBox="1"/>
          <p:nvPr/>
        </p:nvSpPr>
        <p:spPr>
          <a:xfrm>
            <a:off x="19459280" y="5654762"/>
            <a:ext cx="3009442" cy="1077218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 THE PROJECT</a:t>
            </a:r>
          </a:p>
        </p:txBody>
      </p:sp>
      <p:sp>
        <p:nvSpPr>
          <p:cNvPr id="53" name="Subtitle 2">
            <a:extLst>
              <a:ext uri="{FF2B5EF4-FFF2-40B4-BE49-F238E27FC236}">
                <a16:creationId xmlns:a16="http://schemas.microsoft.com/office/drawing/2014/main" id="{0C54BC15-084C-6C41-8C4A-2E496F274A84}"/>
              </a:ext>
            </a:extLst>
          </p:cNvPr>
          <p:cNvSpPr txBox="1">
            <a:spLocks/>
          </p:cNvSpPr>
          <p:nvPr/>
        </p:nvSpPr>
        <p:spPr>
          <a:xfrm>
            <a:off x="19459280" y="8023225"/>
            <a:ext cx="3096232" cy="73045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Document “lessons learned”</a:t>
            </a:r>
          </a:p>
        </p:txBody>
      </p:sp>
      <p:sp>
        <p:nvSpPr>
          <p:cNvPr id="54" name="Wave 53">
            <a:extLst>
              <a:ext uri="{FF2B5EF4-FFF2-40B4-BE49-F238E27FC236}">
                <a16:creationId xmlns:a16="http://schemas.microsoft.com/office/drawing/2014/main" id="{DC9C10A8-3576-BB42-93AB-BCC9B092E2E3}"/>
              </a:ext>
            </a:extLst>
          </p:cNvPr>
          <p:cNvSpPr/>
          <p:nvPr/>
        </p:nvSpPr>
        <p:spPr>
          <a:xfrm>
            <a:off x="19157967" y="9072895"/>
            <a:ext cx="3698858" cy="1574800"/>
          </a:xfrm>
          <a:prstGeom prst="wave">
            <a:avLst>
              <a:gd name="adj1" fmla="val 7862"/>
              <a:gd name="adj2" fmla="val 0"/>
            </a:avLst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550B4579-A11B-8048-8C69-1C5EDB1A47F8}"/>
              </a:ext>
            </a:extLst>
          </p:cNvPr>
          <p:cNvSpPr txBox="1">
            <a:spLocks/>
          </p:cNvSpPr>
          <p:nvPr/>
        </p:nvSpPr>
        <p:spPr>
          <a:xfrm>
            <a:off x="19459280" y="9661779"/>
            <a:ext cx="3096232" cy="39703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2600"/>
              </a:lnSpc>
            </a:pPr>
            <a:r>
              <a:rPr lang="en-US" sz="20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Close the project site</a:t>
            </a:r>
          </a:p>
        </p:txBody>
      </p:sp>
    </p:spTree>
    <p:extLst>
      <p:ext uri="{BB962C8B-B14F-4D97-AF65-F5344CB8AC3E}">
        <p14:creationId xmlns:p14="http://schemas.microsoft.com/office/powerpoint/2010/main" val="251435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F85323FD-76D0-F745-8860-F4E71F214EE3}"/>
              </a:ext>
            </a:extLst>
          </p:cNvPr>
          <p:cNvSpPr txBox="1"/>
          <p:nvPr/>
        </p:nvSpPr>
        <p:spPr>
          <a:xfrm>
            <a:off x="3226302" y="612372"/>
            <a:ext cx="179251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THOUGHT LEADERSHIP PROJECT MANAGEMENT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E27EED-3F66-3045-B81C-48AC6AEBBBD3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3073" name="Freeform 1">
            <a:extLst>
              <a:ext uri="{FF2B5EF4-FFF2-40B4-BE49-F238E27FC236}">
                <a16:creationId xmlns:a16="http://schemas.microsoft.com/office/drawing/2014/main" id="{50C641DD-33B2-5740-8005-9EE236564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7813" y="12388105"/>
            <a:ext cx="1073682" cy="616693"/>
          </a:xfrm>
          <a:custGeom>
            <a:avLst/>
            <a:gdLst>
              <a:gd name="T0" fmla="*/ 964 w 1928"/>
              <a:gd name="T1" fmla="*/ 1107 h 1108"/>
              <a:gd name="T2" fmla="*/ 964 w 1928"/>
              <a:gd name="T3" fmla="*/ 1107 h 1108"/>
              <a:gd name="T4" fmla="*/ 964 w 1928"/>
              <a:gd name="T5" fmla="*/ 1107 h 1108"/>
              <a:gd name="T6" fmla="*/ 0 w 1928"/>
              <a:gd name="T7" fmla="*/ 144 h 1108"/>
              <a:gd name="T8" fmla="*/ 0 w 1928"/>
              <a:gd name="T9" fmla="*/ 0 h 1108"/>
              <a:gd name="T10" fmla="*/ 1927 w 1928"/>
              <a:gd name="T11" fmla="*/ 0 h 1108"/>
              <a:gd name="T12" fmla="*/ 1927 w 1928"/>
              <a:gd name="T13" fmla="*/ 144 h 1108"/>
              <a:gd name="T14" fmla="*/ 1927 w 1928"/>
              <a:gd name="T15" fmla="*/ 144 h 1108"/>
              <a:gd name="T16" fmla="*/ 964 w 1928"/>
              <a:gd name="T17" fmla="*/ 1107 h 1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28" h="1108">
                <a:moveTo>
                  <a:pt x="964" y="1107"/>
                </a:moveTo>
                <a:lnTo>
                  <a:pt x="964" y="1107"/>
                </a:lnTo>
                <a:lnTo>
                  <a:pt x="964" y="1107"/>
                </a:lnTo>
                <a:cubicBezTo>
                  <a:pt x="432" y="1107"/>
                  <a:pt x="0" y="676"/>
                  <a:pt x="0" y="144"/>
                </a:cubicBezTo>
                <a:lnTo>
                  <a:pt x="0" y="0"/>
                </a:lnTo>
                <a:lnTo>
                  <a:pt x="1927" y="0"/>
                </a:lnTo>
                <a:lnTo>
                  <a:pt x="1927" y="144"/>
                </a:lnTo>
                <a:lnTo>
                  <a:pt x="1927" y="144"/>
                </a:lnTo>
                <a:cubicBezTo>
                  <a:pt x="1927" y="676"/>
                  <a:pt x="1496" y="1107"/>
                  <a:pt x="964" y="11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4" name="Freeform 2">
            <a:extLst>
              <a:ext uri="{FF2B5EF4-FFF2-40B4-BE49-F238E27FC236}">
                <a16:creationId xmlns:a16="http://schemas.microsoft.com/office/drawing/2014/main" id="{6B3BA0A8-2516-5142-8AEB-4AAA71026D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4611" y="11813181"/>
            <a:ext cx="2420086" cy="673202"/>
          </a:xfrm>
          <a:custGeom>
            <a:avLst/>
            <a:gdLst>
              <a:gd name="T0" fmla="*/ 3740 w 4344"/>
              <a:gd name="T1" fmla="*/ 1207 h 1208"/>
              <a:gd name="T2" fmla="*/ 604 w 4344"/>
              <a:gd name="T3" fmla="*/ 1207 h 1208"/>
              <a:gd name="T4" fmla="*/ 604 w 4344"/>
              <a:gd name="T5" fmla="*/ 1207 h 1208"/>
              <a:gd name="T6" fmla="*/ 0 w 4344"/>
              <a:gd name="T7" fmla="*/ 604 h 1208"/>
              <a:gd name="T8" fmla="*/ 0 w 4344"/>
              <a:gd name="T9" fmla="*/ 604 h 1208"/>
              <a:gd name="T10" fmla="*/ 604 w 4344"/>
              <a:gd name="T11" fmla="*/ 0 h 1208"/>
              <a:gd name="T12" fmla="*/ 3740 w 4344"/>
              <a:gd name="T13" fmla="*/ 0 h 1208"/>
              <a:gd name="T14" fmla="*/ 3740 w 4344"/>
              <a:gd name="T15" fmla="*/ 0 h 1208"/>
              <a:gd name="T16" fmla="*/ 4343 w 4344"/>
              <a:gd name="T17" fmla="*/ 604 h 1208"/>
              <a:gd name="T18" fmla="*/ 4343 w 4344"/>
              <a:gd name="T19" fmla="*/ 604 h 1208"/>
              <a:gd name="T20" fmla="*/ 3740 w 434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344" h="1208">
                <a:moveTo>
                  <a:pt x="374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1"/>
                  <a:pt x="271" y="0"/>
                  <a:pt x="604" y="0"/>
                </a:cubicBezTo>
                <a:lnTo>
                  <a:pt x="3740" y="0"/>
                </a:lnTo>
                <a:lnTo>
                  <a:pt x="3740" y="0"/>
                </a:lnTo>
                <a:cubicBezTo>
                  <a:pt x="4073" y="0"/>
                  <a:pt x="4343" y="271"/>
                  <a:pt x="4343" y="604"/>
                </a:cubicBezTo>
                <a:lnTo>
                  <a:pt x="4343" y="604"/>
                </a:lnTo>
                <a:cubicBezTo>
                  <a:pt x="4343" y="937"/>
                  <a:pt x="4073" y="1207"/>
                  <a:pt x="374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5" name="Freeform 3">
            <a:extLst>
              <a:ext uri="{FF2B5EF4-FFF2-40B4-BE49-F238E27FC236}">
                <a16:creationId xmlns:a16="http://schemas.microsoft.com/office/drawing/2014/main" id="{856A4F31-5BF0-5442-9099-0E2D013EAF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1544" y="11476581"/>
            <a:ext cx="2931132" cy="673202"/>
          </a:xfrm>
          <a:custGeom>
            <a:avLst/>
            <a:gdLst>
              <a:gd name="T0" fmla="*/ 4655 w 5260"/>
              <a:gd name="T1" fmla="*/ 1207 h 1208"/>
              <a:gd name="T2" fmla="*/ 604 w 5260"/>
              <a:gd name="T3" fmla="*/ 1207 h 1208"/>
              <a:gd name="T4" fmla="*/ 604 w 5260"/>
              <a:gd name="T5" fmla="*/ 1207 h 1208"/>
              <a:gd name="T6" fmla="*/ 0 w 5260"/>
              <a:gd name="T7" fmla="*/ 603 h 1208"/>
              <a:gd name="T8" fmla="*/ 0 w 5260"/>
              <a:gd name="T9" fmla="*/ 603 h 1208"/>
              <a:gd name="T10" fmla="*/ 604 w 5260"/>
              <a:gd name="T11" fmla="*/ 0 h 1208"/>
              <a:gd name="T12" fmla="*/ 4655 w 5260"/>
              <a:gd name="T13" fmla="*/ 0 h 1208"/>
              <a:gd name="T14" fmla="*/ 4655 w 5260"/>
              <a:gd name="T15" fmla="*/ 0 h 1208"/>
              <a:gd name="T16" fmla="*/ 5259 w 5260"/>
              <a:gd name="T17" fmla="*/ 603 h 1208"/>
              <a:gd name="T18" fmla="*/ 5259 w 5260"/>
              <a:gd name="T19" fmla="*/ 603 h 1208"/>
              <a:gd name="T20" fmla="*/ 4655 w 5260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5260" h="1208">
                <a:moveTo>
                  <a:pt x="4655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1" y="1207"/>
                  <a:pt x="0" y="937"/>
                  <a:pt x="0" y="603"/>
                </a:cubicBezTo>
                <a:lnTo>
                  <a:pt x="0" y="603"/>
                </a:lnTo>
                <a:cubicBezTo>
                  <a:pt x="0" y="270"/>
                  <a:pt x="271" y="0"/>
                  <a:pt x="604" y="0"/>
                </a:cubicBezTo>
                <a:lnTo>
                  <a:pt x="4655" y="0"/>
                </a:lnTo>
                <a:lnTo>
                  <a:pt x="4655" y="0"/>
                </a:lnTo>
                <a:cubicBezTo>
                  <a:pt x="4988" y="0"/>
                  <a:pt x="5259" y="270"/>
                  <a:pt x="5259" y="603"/>
                </a:cubicBezTo>
                <a:lnTo>
                  <a:pt x="5259" y="603"/>
                </a:lnTo>
                <a:cubicBezTo>
                  <a:pt x="5259" y="937"/>
                  <a:pt x="4988" y="1207"/>
                  <a:pt x="4655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6" name="Freeform 4">
            <a:extLst>
              <a:ext uri="{FF2B5EF4-FFF2-40B4-BE49-F238E27FC236}">
                <a16:creationId xmlns:a16="http://schemas.microsoft.com/office/drawing/2014/main" id="{584268AA-FFBD-CE4C-B908-CE1379D0DF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875" y="5737030"/>
            <a:ext cx="2830396" cy="2594529"/>
          </a:xfrm>
          <a:custGeom>
            <a:avLst/>
            <a:gdLst>
              <a:gd name="T0" fmla="*/ 0 w 5078"/>
              <a:gd name="T1" fmla="*/ 4656 h 4657"/>
              <a:gd name="T2" fmla="*/ 0 w 5078"/>
              <a:gd name="T3" fmla="*/ 0 h 4657"/>
              <a:gd name="T4" fmla="*/ 5069 w 5078"/>
              <a:gd name="T5" fmla="*/ 0 h 4657"/>
              <a:gd name="T6" fmla="*/ 5069 w 5078"/>
              <a:gd name="T7" fmla="*/ 0 h 4657"/>
              <a:gd name="T8" fmla="*/ 5077 w 5078"/>
              <a:gd name="T9" fmla="*/ 293 h 4657"/>
              <a:gd name="T10" fmla="*/ 5077 w 5078"/>
              <a:gd name="T11" fmla="*/ 293 h 4657"/>
              <a:gd name="T12" fmla="*/ 4044 w 5078"/>
              <a:gd name="T13" fmla="*/ 3416 h 4657"/>
              <a:gd name="T14" fmla="*/ 4044 w 5078"/>
              <a:gd name="T15" fmla="*/ 3416 h 4657"/>
              <a:gd name="T16" fmla="*/ 3298 w 5078"/>
              <a:gd name="T17" fmla="*/ 4656 h 4657"/>
              <a:gd name="T18" fmla="*/ 0 w 5078"/>
              <a:gd name="T19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8" h="4657">
                <a:moveTo>
                  <a:pt x="0" y="4656"/>
                </a:moveTo>
                <a:lnTo>
                  <a:pt x="0" y="0"/>
                </a:lnTo>
                <a:lnTo>
                  <a:pt x="5069" y="0"/>
                </a:lnTo>
                <a:lnTo>
                  <a:pt x="5069" y="0"/>
                </a:lnTo>
                <a:cubicBezTo>
                  <a:pt x="5075" y="99"/>
                  <a:pt x="5077" y="197"/>
                  <a:pt x="5077" y="293"/>
                </a:cubicBezTo>
                <a:lnTo>
                  <a:pt x="5077" y="293"/>
                </a:lnTo>
                <a:cubicBezTo>
                  <a:pt x="5077" y="1428"/>
                  <a:pt x="4720" y="2508"/>
                  <a:pt x="4044" y="3416"/>
                </a:cubicBezTo>
                <a:lnTo>
                  <a:pt x="4044" y="3416"/>
                </a:lnTo>
                <a:cubicBezTo>
                  <a:pt x="3755" y="3802"/>
                  <a:pt x="3505" y="4219"/>
                  <a:pt x="3298" y="4656"/>
                </a:cubicBezTo>
                <a:lnTo>
                  <a:pt x="0" y="4656"/>
                </a:ln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7" name="Freeform 5">
            <a:extLst>
              <a:ext uri="{FF2B5EF4-FFF2-40B4-BE49-F238E27FC236}">
                <a16:creationId xmlns:a16="http://schemas.microsoft.com/office/drawing/2014/main" id="{6E8CFBF5-73C3-654F-AE83-22AA65E26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1876" y="2987712"/>
            <a:ext cx="2813197" cy="2594529"/>
          </a:xfrm>
          <a:custGeom>
            <a:avLst/>
            <a:gdLst>
              <a:gd name="T0" fmla="*/ 0 w 5047"/>
              <a:gd name="T1" fmla="*/ 4654 h 4655"/>
              <a:gd name="T2" fmla="*/ 0 w 5047"/>
              <a:gd name="T3" fmla="*/ 0 h 4655"/>
              <a:gd name="T4" fmla="*/ 0 w 5047"/>
              <a:gd name="T5" fmla="*/ 0 h 4655"/>
              <a:gd name="T6" fmla="*/ 3407 w 5047"/>
              <a:gd name="T7" fmla="*/ 1397 h 4655"/>
              <a:gd name="T8" fmla="*/ 3407 w 5047"/>
              <a:gd name="T9" fmla="*/ 1397 h 4655"/>
              <a:gd name="T10" fmla="*/ 5046 w 5047"/>
              <a:gd name="T11" fmla="*/ 4654 h 4655"/>
              <a:gd name="T12" fmla="*/ 0 w 5047"/>
              <a:gd name="T13" fmla="*/ 4654 h 4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7" h="4655">
                <a:moveTo>
                  <a:pt x="0" y="4654"/>
                </a:moveTo>
                <a:lnTo>
                  <a:pt x="0" y="0"/>
                </a:lnTo>
                <a:lnTo>
                  <a:pt x="0" y="0"/>
                </a:lnTo>
                <a:cubicBezTo>
                  <a:pt x="1271" y="37"/>
                  <a:pt x="2475" y="530"/>
                  <a:pt x="3407" y="1397"/>
                </a:cubicBezTo>
                <a:lnTo>
                  <a:pt x="3407" y="1397"/>
                </a:lnTo>
                <a:cubicBezTo>
                  <a:pt x="4331" y="2257"/>
                  <a:pt x="4909" y="3408"/>
                  <a:pt x="5046" y="4654"/>
                </a:cubicBezTo>
                <a:lnTo>
                  <a:pt x="0" y="4654"/>
                </a:ln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8" name="Freeform 6">
            <a:extLst>
              <a:ext uri="{FF2B5EF4-FFF2-40B4-BE49-F238E27FC236}">
                <a16:creationId xmlns:a16="http://schemas.microsoft.com/office/drawing/2014/main" id="{1D59FF6A-9730-BD4F-8CC8-626AA10EFE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8090" y="8506002"/>
            <a:ext cx="3682956" cy="2530649"/>
          </a:xfrm>
          <a:custGeom>
            <a:avLst/>
            <a:gdLst>
              <a:gd name="T0" fmla="*/ 1335 w 6611"/>
              <a:gd name="T1" fmla="*/ 4541 h 4542"/>
              <a:gd name="T2" fmla="*/ 1335 w 6611"/>
              <a:gd name="T3" fmla="*/ 4541 h 4542"/>
              <a:gd name="T4" fmla="*/ 557 w 6611"/>
              <a:gd name="T5" fmla="*/ 3763 h 4542"/>
              <a:gd name="T6" fmla="*/ 557 w 6611"/>
              <a:gd name="T7" fmla="*/ 2782 h 4542"/>
              <a:gd name="T8" fmla="*/ 557 w 6611"/>
              <a:gd name="T9" fmla="*/ 2782 h 4542"/>
              <a:gd name="T10" fmla="*/ 0 w 6611"/>
              <a:gd name="T11" fmla="*/ 0 h 4542"/>
              <a:gd name="T12" fmla="*/ 6610 w 6611"/>
              <a:gd name="T13" fmla="*/ 0 h 4542"/>
              <a:gd name="T14" fmla="*/ 6610 w 6611"/>
              <a:gd name="T15" fmla="*/ 0 h 4542"/>
              <a:gd name="T16" fmla="*/ 6052 w 6611"/>
              <a:gd name="T17" fmla="*/ 2782 h 4542"/>
              <a:gd name="T18" fmla="*/ 6052 w 6611"/>
              <a:gd name="T19" fmla="*/ 3763 h 4542"/>
              <a:gd name="T20" fmla="*/ 6052 w 6611"/>
              <a:gd name="T21" fmla="*/ 3763 h 4542"/>
              <a:gd name="T22" fmla="*/ 5274 w 6611"/>
              <a:gd name="T23" fmla="*/ 4541 h 4542"/>
              <a:gd name="T24" fmla="*/ 1335 w 6611"/>
              <a:gd name="T25" fmla="*/ 4541 h 45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6611" h="4542">
                <a:moveTo>
                  <a:pt x="1335" y="4541"/>
                </a:moveTo>
                <a:lnTo>
                  <a:pt x="1335" y="4541"/>
                </a:lnTo>
                <a:cubicBezTo>
                  <a:pt x="906" y="4541"/>
                  <a:pt x="557" y="4192"/>
                  <a:pt x="557" y="3763"/>
                </a:cubicBezTo>
                <a:lnTo>
                  <a:pt x="557" y="2782"/>
                </a:lnTo>
                <a:lnTo>
                  <a:pt x="557" y="2782"/>
                </a:lnTo>
                <a:cubicBezTo>
                  <a:pt x="557" y="1821"/>
                  <a:pt x="370" y="886"/>
                  <a:pt x="0" y="0"/>
                </a:cubicBezTo>
                <a:lnTo>
                  <a:pt x="6610" y="0"/>
                </a:lnTo>
                <a:lnTo>
                  <a:pt x="6610" y="0"/>
                </a:lnTo>
                <a:cubicBezTo>
                  <a:pt x="6240" y="886"/>
                  <a:pt x="6052" y="1821"/>
                  <a:pt x="6052" y="2782"/>
                </a:cubicBezTo>
                <a:lnTo>
                  <a:pt x="6052" y="3763"/>
                </a:lnTo>
                <a:lnTo>
                  <a:pt x="6052" y="3763"/>
                </a:lnTo>
                <a:cubicBezTo>
                  <a:pt x="6052" y="4192"/>
                  <a:pt x="5704" y="4541"/>
                  <a:pt x="5274" y="4541"/>
                </a:cubicBezTo>
                <a:lnTo>
                  <a:pt x="1335" y="4541"/>
                </a:ln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79" name="Freeform 7">
            <a:extLst>
              <a:ext uri="{FF2B5EF4-FFF2-40B4-BE49-F238E27FC236}">
                <a16:creationId xmlns:a16="http://schemas.microsoft.com/office/drawing/2014/main" id="{0CE949F4-D7DF-9A47-BE19-EF7662A48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320" y="5737030"/>
            <a:ext cx="2830396" cy="2594529"/>
          </a:xfrm>
          <a:custGeom>
            <a:avLst/>
            <a:gdLst>
              <a:gd name="T0" fmla="*/ 1779 w 5078"/>
              <a:gd name="T1" fmla="*/ 4656 h 4657"/>
              <a:gd name="T2" fmla="*/ 1779 w 5078"/>
              <a:gd name="T3" fmla="*/ 4656 h 4657"/>
              <a:gd name="T4" fmla="*/ 1034 w 5078"/>
              <a:gd name="T5" fmla="*/ 3416 h 4657"/>
              <a:gd name="T6" fmla="*/ 1034 w 5078"/>
              <a:gd name="T7" fmla="*/ 3416 h 4657"/>
              <a:gd name="T8" fmla="*/ 0 w 5078"/>
              <a:gd name="T9" fmla="*/ 293 h 4657"/>
              <a:gd name="T10" fmla="*/ 0 w 5078"/>
              <a:gd name="T11" fmla="*/ 293 h 4657"/>
              <a:gd name="T12" fmla="*/ 8 w 5078"/>
              <a:gd name="T13" fmla="*/ 0 h 4657"/>
              <a:gd name="T14" fmla="*/ 5077 w 5078"/>
              <a:gd name="T15" fmla="*/ 0 h 4657"/>
              <a:gd name="T16" fmla="*/ 5077 w 5078"/>
              <a:gd name="T17" fmla="*/ 4656 h 4657"/>
              <a:gd name="T18" fmla="*/ 1779 w 5078"/>
              <a:gd name="T19" fmla="*/ 4656 h 46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5078" h="4657">
                <a:moveTo>
                  <a:pt x="1779" y="4656"/>
                </a:moveTo>
                <a:lnTo>
                  <a:pt x="1779" y="4656"/>
                </a:lnTo>
                <a:cubicBezTo>
                  <a:pt x="1572" y="4219"/>
                  <a:pt x="1322" y="3802"/>
                  <a:pt x="1034" y="3416"/>
                </a:cubicBezTo>
                <a:lnTo>
                  <a:pt x="1034" y="3416"/>
                </a:lnTo>
                <a:cubicBezTo>
                  <a:pt x="357" y="2508"/>
                  <a:pt x="0" y="1428"/>
                  <a:pt x="0" y="293"/>
                </a:cubicBezTo>
                <a:lnTo>
                  <a:pt x="0" y="293"/>
                </a:lnTo>
                <a:cubicBezTo>
                  <a:pt x="0" y="197"/>
                  <a:pt x="3" y="99"/>
                  <a:pt x="8" y="0"/>
                </a:cubicBezTo>
                <a:lnTo>
                  <a:pt x="5077" y="0"/>
                </a:lnTo>
                <a:lnTo>
                  <a:pt x="5077" y="4656"/>
                </a:lnTo>
                <a:lnTo>
                  <a:pt x="1779" y="4656"/>
                </a:ln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0" name="Freeform 8">
            <a:extLst>
              <a:ext uri="{FF2B5EF4-FFF2-40B4-BE49-F238E27FC236}">
                <a16:creationId xmlns:a16="http://schemas.microsoft.com/office/drawing/2014/main" id="{DFB81358-6C47-5649-BEE3-AB3EBB0F65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6518" y="2987712"/>
            <a:ext cx="2813198" cy="2594529"/>
          </a:xfrm>
          <a:custGeom>
            <a:avLst/>
            <a:gdLst>
              <a:gd name="T0" fmla="*/ 0 w 5047"/>
              <a:gd name="T1" fmla="*/ 4654 h 4655"/>
              <a:gd name="T2" fmla="*/ 0 w 5047"/>
              <a:gd name="T3" fmla="*/ 4654 h 4655"/>
              <a:gd name="T4" fmla="*/ 1639 w 5047"/>
              <a:gd name="T5" fmla="*/ 1397 h 4655"/>
              <a:gd name="T6" fmla="*/ 1639 w 5047"/>
              <a:gd name="T7" fmla="*/ 1397 h 4655"/>
              <a:gd name="T8" fmla="*/ 5046 w 5047"/>
              <a:gd name="T9" fmla="*/ 0 h 4655"/>
              <a:gd name="T10" fmla="*/ 5046 w 5047"/>
              <a:gd name="T11" fmla="*/ 4654 h 4655"/>
              <a:gd name="T12" fmla="*/ 0 w 5047"/>
              <a:gd name="T13" fmla="*/ 4654 h 46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047" h="4655">
                <a:moveTo>
                  <a:pt x="0" y="4654"/>
                </a:moveTo>
                <a:lnTo>
                  <a:pt x="0" y="4654"/>
                </a:lnTo>
                <a:cubicBezTo>
                  <a:pt x="137" y="3408"/>
                  <a:pt x="715" y="2257"/>
                  <a:pt x="1639" y="1397"/>
                </a:cubicBezTo>
                <a:lnTo>
                  <a:pt x="1639" y="1397"/>
                </a:lnTo>
                <a:cubicBezTo>
                  <a:pt x="2572" y="530"/>
                  <a:pt x="3777" y="37"/>
                  <a:pt x="5046" y="0"/>
                </a:cubicBezTo>
                <a:lnTo>
                  <a:pt x="5046" y="4654"/>
                </a:lnTo>
                <a:lnTo>
                  <a:pt x="0" y="4654"/>
                </a:ln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1" name="Freeform 9">
            <a:extLst>
              <a:ext uri="{FF2B5EF4-FFF2-40B4-BE49-F238E27FC236}">
                <a16:creationId xmlns:a16="http://schemas.microsoft.com/office/drawing/2014/main" id="{1DC9458A-78FC-E643-8C27-F8AAD8AE8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6023" y="11139980"/>
            <a:ext cx="3439717" cy="673202"/>
          </a:xfrm>
          <a:custGeom>
            <a:avLst/>
            <a:gdLst>
              <a:gd name="T0" fmla="*/ 5570 w 6174"/>
              <a:gd name="T1" fmla="*/ 1207 h 1208"/>
              <a:gd name="T2" fmla="*/ 604 w 6174"/>
              <a:gd name="T3" fmla="*/ 1207 h 1208"/>
              <a:gd name="T4" fmla="*/ 604 w 6174"/>
              <a:gd name="T5" fmla="*/ 1207 h 1208"/>
              <a:gd name="T6" fmla="*/ 0 w 6174"/>
              <a:gd name="T7" fmla="*/ 604 h 1208"/>
              <a:gd name="T8" fmla="*/ 0 w 6174"/>
              <a:gd name="T9" fmla="*/ 604 h 1208"/>
              <a:gd name="T10" fmla="*/ 604 w 6174"/>
              <a:gd name="T11" fmla="*/ 0 h 1208"/>
              <a:gd name="T12" fmla="*/ 5570 w 6174"/>
              <a:gd name="T13" fmla="*/ 0 h 1208"/>
              <a:gd name="T14" fmla="*/ 5570 w 6174"/>
              <a:gd name="T15" fmla="*/ 0 h 1208"/>
              <a:gd name="T16" fmla="*/ 6173 w 6174"/>
              <a:gd name="T17" fmla="*/ 604 h 1208"/>
              <a:gd name="T18" fmla="*/ 6173 w 6174"/>
              <a:gd name="T19" fmla="*/ 604 h 1208"/>
              <a:gd name="T20" fmla="*/ 5570 w 617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74" h="1208">
                <a:moveTo>
                  <a:pt x="557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0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0"/>
                  <a:pt x="270" y="0"/>
                  <a:pt x="604" y="0"/>
                </a:cubicBezTo>
                <a:lnTo>
                  <a:pt x="5570" y="0"/>
                </a:lnTo>
                <a:lnTo>
                  <a:pt x="5570" y="0"/>
                </a:lnTo>
                <a:cubicBezTo>
                  <a:pt x="5903" y="0"/>
                  <a:pt x="6173" y="270"/>
                  <a:pt x="6173" y="604"/>
                </a:cubicBezTo>
                <a:lnTo>
                  <a:pt x="6173" y="604"/>
                </a:lnTo>
                <a:cubicBezTo>
                  <a:pt x="6173" y="937"/>
                  <a:pt x="5903" y="1207"/>
                  <a:pt x="557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2" name="Freeform 10">
            <a:extLst>
              <a:ext uri="{FF2B5EF4-FFF2-40B4-BE49-F238E27FC236}">
                <a16:creationId xmlns:a16="http://schemas.microsoft.com/office/drawing/2014/main" id="{C83A719A-8653-E048-BE94-14AC90A2B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5182" y="3604406"/>
            <a:ext cx="1061399" cy="1063855"/>
          </a:xfrm>
          <a:custGeom>
            <a:avLst/>
            <a:gdLst>
              <a:gd name="T0" fmla="*/ 1906 w 1907"/>
              <a:gd name="T1" fmla="*/ 954 h 1908"/>
              <a:gd name="T2" fmla="*/ 1906 w 1907"/>
              <a:gd name="T3" fmla="*/ 954 h 1908"/>
              <a:gd name="T4" fmla="*/ 953 w 1907"/>
              <a:gd name="T5" fmla="*/ 1907 h 1908"/>
              <a:gd name="T6" fmla="*/ 953 w 1907"/>
              <a:gd name="T7" fmla="*/ 1907 h 1908"/>
              <a:gd name="T8" fmla="*/ 0 w 1907"/>
              <a:gd name="T9" fmla="*/ 954 h 1908"/>
              <a:gd name="T10" fmla="*/ 0 w 1907"/>
              <a:gd name="T11" fmla="*/ 954 h 1908"/>
              <a:gd name="T12" fmla="*/ 953 w 1907"/>
              <a:gd name="T13" fmla="*/ 0 h 1908"/>
              <a:gd name="T14" fmla="*/ 953 w 1907"/>
              <a:gd name="T15" fmla="*/ 0 h 1908"/>
              <a:gd name="T16" fmla="*/ 1906 w 1907"/>
              <a:gd name="T17" fmla="*/ 954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7" h="1908">
                <a:moveTo>
                  <a:pt x="1906" y="954"/>
                </a:moveTo>
                <a:lnTo>
                  <a:pt x="1906" y="954"/>
                </a:lnTo>
                <a:cubicBezTo>
                  <a:pt x="1906" y="1480"/>
                  <a:pt x="1479" y="1907"/>
                  <a:pt x="953" y="1907"/>
                </a:cubicBezTo>
                <a:lnTo>
                  <a:pt x="953" y="1907"/>
                </a:lnTo>
                <a:cubicBezTo>
                  <a:pt x="427" y="1907"/>
                  <a:pt x="0" y="1480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3" y="0"/>
                </a:cubicBezTo>
                <a:lnTo>
                  <a:pt x="953" y="0"/>
                </a:lnTo>
                <a:cubicBezTo>
                  <a:pt x="1479" y="0"/>
                  <a:pt x="1906" y="427"/>
                  <a:pt x="1906" y="95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3" name="Freeform 11">
            <a:extLst>
              <a:ext uri="{FF2B5EF4-FFF2-40B4-BE49-F238E27FC236}">
                <a16:creationId xmlns:a16="http://schemas.microsoft.com/office/drawing/2014/main" id="{D4DB8AD2-6EEB-AA47-808E-B3A0BC6F1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9519" y="5120337"/>
            <a:ext cx="1063856" cy="1063856"/>
          </a:xfrm>
          <a:custGeom>
            <a:avLst/>
            <a:gdLst>
              <a:gd name="T0" fmla="*/ 1908 w 1909"/>
              <a:gd name="T1" fmla="*/ 953 h 1908"/>
              <a:gd name="T2" fmla="*/ 1908 w 1909"/>
              <a:gd name="T3" fmla="*/ 953 h 1908"/>
              <a:gd name="T4" fmla="*/ 954 w 1909"/>
              <a:gd name="T5" fmla="*/ 1907 h 1908"/>
              <a:gd name="T6" fmla="*/ 954 w 1909"/>
              <a:gd name="T7" fmla="*/ 1907 h 1908"/>
              <a:gd name="T8" fmla="*/ 0 w 1909"/>
              <a:gd name="T9" fmla="*/ 953 h 1908"/>
              <a:gd name="T10" fmla="*/ 0 w 1909"/>
              <a:gd name="T11" fmla="*/ 953 h 1908"/>
              <a:gd name="T12" fmla="*/ 954 w 1909"/>
              <a:gd name="T13" fmla="*/ 0 h 1908"/>
              <a:gd name="T14" fmla="*/ 954 w 1909"/>
              <a:gd name="T15" fmla="*/ 0 h 1908"/>
              <a:gd name="T16" fmla="*/ 1908 w 1909"/>
              <a:gd name="T17" fmla="*/ 953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8">
                <a:moveTo>
                  <a:pt x="1908" y="953"/>
                </a:moveTo>
                <a:lnTo>
                  <a:pt x="1908" y="953"/>
                </a:lnTo>
                <a:cubicBezTo>
                  <a:pt x="1908" y="1480"/>
                  <a:pt x="1481" y="1907"/>
                  <a:pt x="954" y="1907"/>
                </a:cubicBezTo>
                <a:lnTo>
                  <a:pt x="954" y="1907"/>
                </a:lnTo>
                <a:cubicBezTo>
                  <a:pt x="427" y="1907"/>
                  <a:pt x="0" y="1480"/>
                  <a:pt x="0" y="953"/>
                </a:cubicBezTo>
                <a:lnTo>
                  <a:pt x="0" y="953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5" name="Freeform 13">
            <a:extLst>
              <a:ext uri="{FF2B5EF4-FFF2-40B4-BE49-F238E27FC236}">
                <a16:creationId xmlns:a16="http://schemas.microsoft.com/office/drawing/2014/main" id="{79490176-C408-164F-92A9-F23EEFCC0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0117" y="7886852"/>
            <a:ext cx="1063856" cy="1063856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4 w 1909"/>
              <a:gd name="T5" fmla="*/ 1908 h 1909"/>
              <a:gd name="T6" fmla="*/ 954 w 1909"/>
              <a:gd name="T7" fmla="*/ 1908 h 1909"/>
              <a:gd name="T8" fmla="*/ 0 w 1909"/>
              <a:gd name="T9" fmla="*/ 954 h 1909"/>
              <a:gd name="T10" fmla="*/ 0 w 1909"/>
              <a:gd name="T11" fmla="*/ 954 h 1909"/>
              <a:gd name="T12" fmla="*/ 954 w 1909"/>
              <a:gd name="T13" fmla="*/ 0 h 1909"/>
              <a:gd name="T14" fmla="*/ 954 w 1909"/>
              <a:gd name="T15" fmla="*/ 0 h 1909"/>
              <a:gd name="T16" fmla="*/ 1908 w 1909"/>
              <a:gd name="T17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1"/>
                  <a:pt x="1481" y="1908"/>
                  <a:pt x="954" y="1908"/>
                </a:cubicBezTo>
                <a:lnTo>
                  <a:pt x="954" y="1908"/>
                </a:lnTo>
                <a:cubicBezTo>
                  <a:pt x="427" y="1908"/>
                  <a:pt x="0" y="1481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4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6" name="Freeform 14">
            <a:extLst>
              <a:ext uri="{FF2B5EF4-FFF2-40B4-BE49-F238E27FC236}">
                <a16:creationId xmlns:a16="http://schemas.microsoft.com/office/drawing/2014/main" id="{87112A8F-FF88-EF4E-8A94-F4A96EDD9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0294" y="7886852"/>
            <a:ext cx="1063855" cy="1063856"/>
          </a:xfrm>
          <a:custGeom>
            <a:avLst/>
            <a:gdLst>
              <a:gd name="T0" fmla="*/ 1908 w 1909"/>
              <a:gd name="T1" fmla="*/ 954 h 1909"/>
              <a:gd name="T2" fmla="*/ 1908 w 1909"/>
              <a:gd name="T3" fmla="*/ 954 h 1909"/>
              <a:gd name="T4" fmla="*/ 954 w 1909"/>
              <a:gd name="T5" fmla="*/ 1908 h 1909"/>
              <a:gd name="T6" fmla="*/ 954 w 1909"/>
              <a:gd name="T7" fmla="*/ 1908 h 1909"/>
              <a:gd name="T8" fmla="*/ 0 w 1909"/>
              <a:gd name="T9" fmla="*/ 954 h 1909"/>
              <a:gd name="T10" fmla="*/ 0 w 1909"/>
              <a:gd name="T11" fmla="*/ 954 h 1909"/>
              <a:gd name="T12" fmla="*/ 954 w 1909"/>
              <a:gd name="T13" fmla="*/ 0 h 1909"/>
              <a:gd name="T14" fmla="*/ 954 w 1909"/>
              <a:gd name="T15" fmla="*/ 0 h 1909"/>
              <a:gd name="T16" fmla="*/ 1908 w 1909"/>
              <a:gd name="T17" fmla="*/ 954 h 19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9" h="1909">
                <a:moveTo>
                  <a:pt x="1908" y="954"/>
                </a:moveTo>
                <a:lnTo>
                  <a:pt x="1908" y="954"/>
                </a:lnTo>
                <a:cubicBezTo>
                  <a:pt x="1908" y="1481"/>
                  <a:pt x="1481" y="1908"/>
                  <a:pt x="954" y="1908"/>
                </a:cubicBezTo>
                <a:lnTo>
                  <a:pt x="954" y="1908"/>
                </a:lnTo>
                <a:cubicBezTo>
                  <a:pt x="427" y="1908"/>
                  <a:pt x="0" y="1481"/>
                  <a:pt x="0" y="954"/>
                </a:cubicBezTo>
                <a:lnTo>
                  <a:pt x="0" y="954"/>
                </a:lnTo>
                <a:cubicBezTo>
                  <a:pt x="0" y="427"/>
                  <a:pt x="427" y="0"/>
                  <a:pt x="954" y="0"/>
                </a:cubicBezTo>
                <a:lnTo>
                  <a:pt x="954" y="0"/>
                </a:lnTo>
                <a:cubicBezTo>
                  <a:pt x="1481" y="0"/>
                  <a:pt x="1908" y="427"/>
                  <a:pt x="1908" y="954"/>
                </a:cubicBezTo>
              </a:path>
            </a:pathLst>
          </a:custGeom>
          <a:solidFill>
            <a:schemeClr val="accent5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3087" name="Freeform 15">
            <a:extLst>
              <a:ext uri="{FF2B5EF4-FFF2-40B4-BE49-F238E27FC236}">
                <a16:creationId xmlns:a16="http://schemas.microsoft.com/office/drawing/2014/main" id="{953A764C-F0BD-6640-A5BC-850E4C83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89" y="5120337"/>
            <a:ext cx="1063855" cy="1063856"/>
          </a:xfrm>
          <a:custGeom>
            <a:avLst/>
            <a:gdLst>
              <a:gd name="T0" fmla="*/ 1907 w 1908"/>
              <a:gd name="T1" fmla="*/ 953 h 1908"/>
              <a:gd name="T2" fmla="*/ 1907 w 1908"/>
              <a:gd name="T3" fmla="*/ 953 h 1908"/>
              <a:gd name="T4" fmla="*/ 953 w 1908"/>
              <a:gd name="T5" fmla="*/ 1907 h 1908"/>
              <a:gd name="T6" fmla="*/ 953 w 1908"/>
              <a:gd name="T7" fmla="*/ 1907 h 1908"/>
              <a:gd name="T8" fmla="*/ 0 w 1908"/>
              <a:gd name="T9" fmla="*/ 953 h 1908"/>
              <a:gd name="T10" fmla="*/ 0 w 1908"/>
              <a:gd name="T11" fmla="*/ 953 h 1908"/>
              <a:gd name="T12" fmla="*/ 953 w 1908"/>
              <a:gd name="T13" fmla="*/ 0 h 1908"/>
              <a:gd name="T14" fmla="*/ 953 w 1908"/>
              <a:gd name="T15" fmla="*/ 0 h 1908"/>
              <a:gd name="T16" fmla="*/ 1907 w 1908"/>
              <a:gd name="T17" fmla="*/ 953 h 19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908" h="1908">
                <a:moveTo>
                  <a:pt x="1907" y="953"/>
                </a:moveTo>
                <a:lnTo>
                  <a:pt x="1907" y="953"/>
                </a:lnTo>
                <a:cubicBezTo>
                  <a:pt x="1907" y="1480"/>
                  <a:pt x="1480" y="1907"/>
                  <a:pt x="953" y="1907"/>
                </a:cubicBezTo>
                <a:lnTo>
                  <a:pt x="953" y="1907"/>
                </a:lnTo>
                <a:cubicBezTo>
                  <a:pt x="427" y="1907"/>
                  <a:pt x="0" y="1480"/>
                  <a:pt x="0" y="953"/>
                </a:cubicBezTo>
                <a:lnTo>
                  <a:pt x="0" y="953"/>
                </a:lnTo>
                <a:cubicBezTo>
                  <a:pt x="0" y="427"/>
                  <a:pt x="427" y="0"/>
                  <a:pt x="953" y="0"/>
                </a:cubicBezTo>
                <a:lnTo>
                  <a:pt x="953" y="0"/>
                </a:lnTo>
                <a:cubicBezTo>
                  <a:pt x="1480" y="0"/>
                  <a:pt x="1907" y="427"/>
                  <a:pt x="1907" y="953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7BBD4FF2-8F8F-0041-9ED9-2E5003431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8388" y="10660853"/>
            <a:ext cx="3994988" cy="673202"/>
          </a:xfrm>
          <a:custGeom>
            <a:avLst/>
            <a:gdLst>
              <a:gd name="T0" fmla="*/ 5570 w 6174"/>
              <a:gd name="T1" fmla="*/ 1207 h 1208"/>
              <a:gd name="T2" fmla="*/ 604 w 6174"/>
              <a:gd name="T3" fmla="*/ 1207 h 1208"/>
              <a:gd name="T4" fmla="*/ 604 w 6174"/>
              <a:gd name="T5" fmla="*/ 1207 h 1208"/>
              <a:gd name="T6" fmla="*/ 0 w 6174"/>
              <a:gd name="T7" fmla="*/ 604 h 1208"/>
              <a:gd name="T8" fmla="*/ 0 w 6174"/>
              <a:gd name="T9" fmla="*/ 604 h 1208"/>
              <a:gd name="T10" fmla="*/ 604 w 6174"/>
              <a:gd name="T11" fmla="*/ 0 h 1208"/>
              <a:gd name="T12" fmla="*/ 5570 w 6174"/>
              <a:gd name="T13" fmla="*/ 0 h 1208"/>
              <a:gd name="T14" fmla="*/ 5570 w 6174"/>
              <a:gd name="T15" fmla="*/ 0 h 1208"/>
              <a:gd name="T16" fmla="*/ 6173 w 6174"/>
              <a:gd name="T17" fmla="*/ 604 h 1208"/>
              <a:gd name="T18" fmla="*/ 6173 w 6174"/>
              <a:gd name="T19" fmla="*/ 604 h 1208"/>
              <a:gd name="T20" fmla="*/ 5570 w 6174"/>
              <a:gd name="T21" fmla="*/ 1207 h 12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6174" h="1208">
                <a:moveTo>
                  <a:pt x="5570" y="1207"/>
                </a:moveTo>
                <a:lnTo>
                  <a:pt x="604" y="1207"/>
                </a:lnTo>
                <a:lnTo>
                  <a:pt x="604" y="1207"/>
                </a:lnTo>
                <a:cubicBezTo>
                  <a:pt x="270" y="1207"/>
                  <a:pt x="0" y="937"/>
                  <a:pt x="0" y="604"/>
                </a:cubicBezTo>
                <a:lnTo>
                  <a:pt x="0" y="604"/>
                </a:lnTo>
                <a:cubicBezTo>
                  <a:pt x="0" y="270"/>
                  <a:pt x="270" y="0"/>
                  <a:pt x="604" y="0"/>
                </a:cubicBezTo>
                <a:lnTo>
                  <a:pt x="5570" y="0"/>
                </a:lnTo>
                <a:lnTo>
                  <a:pt x="5570" y="0"/>
                </a:lnTo>
                <a:cubicBezTo>
                  <a:pt x="5903" y="0"/>
                  <a:pt x="6173" y="270"/>
                  <a:pt x="6173" y="604"/>
                </a:cubicBezTo>
                <a:lnTo>
                  <a:pt x="6173" y="604"/>
                </a:lnTo>
                <a:cubicBezTo>
                  <a:pt x="6173" y="937"/>
                  <a:pt x="5903" y="1207"/>
                  <a:pt x="5570" y="1207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</p:spPr>
        <p:txBody>
          <a:bodyPr wrap="none" anchor="ctr"/>
          <a:lstStyle/>
          <a:p>
            <a:endParaRPr lang="en-US" sz="6532" dirty="0">
              <a:latin typeface="Lato Light" panose="020F0502020204030203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DC2567-A3A7-7C4A-8ACF-3517A8122F5F}"/>
              </a:ext>
            </a:extLst>
          </p:cNvPr>
          <p:cNvSpPr txBox="1"/>
          <p:nvPr/>
        </p:nvSpPr>
        <p:spPr>
          <a:xfrm>
            <a:off x="4706288" y="10687483"/>
            <a:ext cx="250902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COMMUNICATION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F17BAF7-78FA-604A-9294-27C35AF83BB3}"/>
              </a:ext>
            </a:extLst>
          </p:cNvPr>
          <p:cNvSpPr txBox="1"/>
          <p:nvPr/>
        </p:nvSpPr>
        <p:spPr>
          <a:xfrm>
            <a:off x="4609309" y="11156174"/>
            <a:ext cx="270298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TIME MANAGEMENT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7B5FF0E-4F3D-3E4D-BEFA-A8A5ABAA2249}"/>
              </a:ext>
            </a:extLst>
          </p:cNvPr>
          <p:cNvSpPr txBox="1"/>
          <p:nvPr/>
        </p:nvSpPr>
        <p:spPr>
          <a:xfrm>
            <a:off x="5052542" y="11620456"/>
            <a:ext cx="1816523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SCHEDULING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98EA4C-52BF-6545-A367-8E888D131F49}"/>
              </a:ext>
            </a:extLst>
          </p:cNvPr>
          <p:cNvSpPr txBox="1"/>
          <p:nvPr/>
        </p:nvSpPr>
        <p:spPr>
          <a:xfrm>
            <a:off x="5125484" y="12084738"/>
            <a:ext cx="1670650" cy="40011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BUDGETING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BF5F6E-D3A5-C247-8672-91F68244545A}"/>
              </a:ext>
            </a:extLst>
          </p:cNvPr>
          <p:cNvSpPr txBox="1"/>
          <p:nvPr/>
        </p:nvSpPr>
        <p:spPr>
          <a:xfrm>
            <a:off x="5791519" y="3843945"/>
            <a:ext cx="33855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365D41-738B-2344-891A-5151F826B6C2}"/>
              </a:ext>
            </a:extLst>
          </p:cNvPr>
          <p:cNvSpPr txBox="1"/>
          <p:nvPr/>
        </p:nvSpPr>
        <p:spPr>
          <a:xfrm>
            <a:off x="7239122" y="5364636"/>
            <a:ext cx="41870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721181-F017-4A43-98E5-C005F5333553}"/>
              </a:ext>
            </a:extLst>
          </p:cNvPr>
          <p:cNvSpPr txBox="1"/>
          <p:nvPr/>
        </p:nvSpPr>
        <p:spPr>
          <a:xfrm>
            <a:off x="6885479" y="8126393"/>
            <a:ext cx="433132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ECE489A-D7DE-964B-AB50-78E9D13FCE9A}"/>
              </a:ext>
            </a:extLst>
          </p:cNvPr>
          <p:cNvSpPr txBox="1"/>
          <p:nvPr/>
        </p:nvSpPr>
        <p:spPr>
          <a:xfrm>
            <a:off x="4724852" y="8126393"/>
            <a:ext cx="461986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A4B9BF-D3E3-7445-A1F7-A75A8DFD17FF}"/>
              </a:ext>
            </a:extLst>
          </p:cNvPr>
          <p:cNvSpPr txBox="1"/>
          <p:nvPr/>
        </p:nvSpPr>
        <p:spPr>
          <a:xfrm>
            <a:off x="4261484" y="5364182"/>
            <a:ext cx="450764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cs typeface="Poppins" pitchFamily="2" charset="77"/>
              </a:rPr>
              <a:t>5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FA1D423-5976-9D42-A550-8749525B8CE4}"/>
              </a:ext>
            </a:extLst>
          </p:cNvPr>
          <p:cNvSpPr txBox="1"/>
          <p:nvPr/>
        </p:nvSpPr>
        <p:spPr>
          <a:xfrm>
            <a:off x="6558470" y="6800946"/>
            <a:ext cx="1535998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40AEBC-F3C5-3B4A-BBA9-459E839A7598}"/>
              </a:ext>
            </a:extLst>
          </p:cNvPr>
          <p:cNvSpPr txBox="1"/>
          <p:nvPr/>
        </p:nvSpPr>
        <p:spPr>
          <a:xfrm>
            <a:off x="3826667" y="6800946"/>
            <a:ext cx="15985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DCE2F53-970C-104B-9914-503D3D90AF2D}"/>
              </a:ext>
            </a:extLst>
          </p:cNvPr>
          <p:cNvSpPr txBox="1"/>
          <p:nvPr/>
        </p:nvSpPr>
        <p:spPr>
          <a:xfrm>
            <a:off x="4991891" y="9392291"/>
            <a:ext cx="19255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F396311-A34F-9F40-AEA0-AEDE847FF95D}"/>
              </a:ext>
            </a:extLst>
          </p:cNvPr>
          <p:cNvSpPr txBox="1"/>
          <p:nvPr/>
        </p:nvSpPr>
        <p:spPr>
          <a:xfrm>
            <a:off x="3698908" y="4248369"/>
            <a:ext cx="200567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STRATEGIZE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D218A99-D70B-BE4B-B6A8-DAE3FF2B6920}"/>
              </a:ext>
            </a:extLst>
          </p:cNvPr>
          <p:cNvSpPr txBox="1"/>
          <p:nvPr/>
        </p:nvSpPr>
        <p:spPr>
          <a:xfrm>
            <a:off x="6820811" y="4253064"/>
            <a:ext cx="9829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70D594C-5551-2147-AAFC-5B05E4F17B7C}"/>
              </a:ext>
            </a:extLst>
          </p:cNvPr>
          <p:cNvSpPr txBox="1"/>
          <p:nvPr/>
        </p:nvSpPr>
        <p:spPr>
          <a:xfrm>
            <a:off x="10589878" y="9447663"/>
            <a:ext cx="25058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IMPLEMENT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FCFA5EA3-6458-324E-B591-19144DBA9D4B}"/>
              </a:ext>
            </a:extLst>
          </p:cNvPr>
          <p:cNvSpPr txBox="1">
            <a:spLocks/>
          </p:cNvSpPr>
          <p:nvPr/>
        </p:nvSpPr>
        <p:spPr>
          <a:xfrm>
            <a:off x="10589878" y="10067849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83E3A3A-3B3A-F945-B779-3228A23C103D}"/>
              </a:ext>
            </a:extLst>
          </p:cNvPr>
          <p:cNvSpPr txBox="1"/>
          <p:nvPr/>
        </p:nvSpPr>
        <p:spPr>
          <a:xfrm>
            <a:off x="10589878" y="3169539"/>
            <a:ext cx="26132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STRATEGIZE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CDCD6EA8-A4EF-524E-8D1E-70FF784E6A80}"/>
              </a:ext>
            </a:extLst>
          </p:cNvPr>
          <p:cNvSpPr txBox="1">
            <a:spLocks/>
          </p:cNvSpPr>
          <p:nvPr/>
        </p:nvSpPr>
        <p:spPr>
          <a:xfrm>
            <a:off x="10589878" y="3789725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850E776-B003-684F-9EC9-F4C006616570}"/>
              </a:ext>
            </a:extLst>
          </p:cNvPr>
          <p:cNvSpPr txBox="1"/>
          <p:nvPr/>
        </p:nvSpPr>
        <p:spPr>
          <a:xfrm>
            <a:off x="10589878" y="5262247"/>
            <a:ext cx="124906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390A3385-2DE3-C842-9D13-FBCED4F60797}"/>
              </a:ext>
            </a:extLst>
          </p:cNvPr>
          <p:cNvSpPr txBox="1">
            <a:spLocks/>
          </p:cNvSpPr>
          <p:nvPr/>
        </p:nvSpPr>
        <p:spPr>
          <a:xfrm>
            <a:off x="10589878" y="5882433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72D2BDD-9AC2-4F4B-981A-C3CB354820DB}"/>
              </a:ext>
            </a:extLst>
          </p:cNvPr>
          <p:cNvSpPr txBox="1"/>
          <p:nvPr/>
        </p:nvSpPr>
        <p:spPr>
          <a:xfrm>
            <a:off x="10589878" y="7354955"/>
            <a:ext cx="19848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44" name="Subtitle 2">
            <a:extLst>
              <a:ext uri="{FF2B5EF4-FFF2-40B4-BE49-F238E27FC236}">
                <a16:creationId xmlns:a16="http://schemas.microsoft.com/office/drawing/2014/main" id="{27F6A5E7-31D2-9943-985E-C61B3F9E1BD2}"/>
              </a:ext>
            </a:extLst>
          </p:cNvPr>
          <p:cNvSpPr txBox="1">
            <a:spLocks/>
          </p:cNvSpPr>
          <p:nvPr/>
        </p:nvSpPr>
        <p:spPr>
          <a:xfrm>
            <a:off x="10589878" y="7975141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AB7DCF2-B9A8-B34A-8465-2783C5E62717}"/>
              </a:ext>
            </a:extLst>
          </p:cNvPr>
          <p:cNvSpPr txBox="1"/>
          <p:nvPr/>
        </p:nvSpPr>
        <p:spPr>
          <a:xfrm>
            <a:off x="10589878" y="11538622"/>
            <a:ext cx="206979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SUPPORT</a:t>
            </a:r>
          </a:p>
        </p:txBody>
      </p:sp>
      <p:sp>
        <p:nvSpPr>
          <p:cNvPr id="46" name="Subtitle 2">
            <a:extLst>
              <a:ext uri="{FF2B5EF4-FFF2-40B4-BE49-F238E27FC236}">
                <a16:creationId xmlns:a16="http://schemas.microsoft.com/office/drawing/2014/main" id="{ADC9D410-BE12-E640-8556-4DF4204A1739}"/>
              </a:ext>
            </a:extLst>
          </p:cNvPr>
          <p:cNvSpPr txBox="1">
            <a:spLocks/>
          </p:cNvSpPr>
          <p:nvPr/>
        </p:nvSpPr>
        <p:spPr>
          <a:xfrm>
            <a:off x="10589878" y="12158808"/>
            <a:ext cx="12277022" cy="494494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 traditional.</a:t>
            </a:r>
          </a:p>
        </p:txBody>
      </p:sp>
    </p:spTree>
    <p:extLst>
      <p:ext uri="{BB962C8B-B14F-4D97-AF65-F5344CB8AC3E}">
        <p14:creationId xmlns:p14="http://schemas.microsoft.com/office/powerpoint/2010/main" val="2236119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36DC1051-FE98-1F48-A83B-AC35046120B3}"/>
              </a:ext>
            </a:extLst>
          </p:cNvPr>
          <p:cNvSpPr/>
          <p:nvPr/>
        </p:nvSpPr>
        <p:spPr>
          <a:xfrm>
            <a:off x="15751277" y="7556889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0360A5-089B-EF49-B749-BA8445A6898C}"/>
              </a:ext>
            </a:extLst>
          </p:cNvPr>
          <p:cNvSpPr/>
          <p:nvPr/>
        </p:nvSpPr>
        <p:spPr>
          <a:xfrm>
            <a:off x="15751277" y="5056116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2C74EDB-8AD1-F946-A5C2-6AD875F482DA}"/>
              </a:ext>
            </a:extLst>
          </p:cNvPr>
          <p:cNvSpPr/>
          <p:nvPr/>
        </p:nvSpPr>
        <p:spPr>
          <a:xfrm>
            <a:off x="15751276" y="2555343"/>
            <a:ext cx="8626374" cy="228600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CA8288-DCD3-914D-8551-77445CF5F279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FA1F3F-0F24-DF4D-9368-E5D25569263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968AD-8906-6A41-98C2-30FF125FAF21}"/>
              </a:ext>
            </a:extLst>
          </p:cNvPr>
          <p:cNvSpPr/>
          <p:nvPr/>
        </p:nvSpPr>
        <p:spPr>
          <a:xfrm>
            <a:off x="1520825" y="3558519"/>
            <a:ext cx="3496185" cy="1015637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9B0DD6F-6590-064B-841B-BB6FAC51E211}"/>
              </a:ext>
            </a:extLst>
          </p:cNvPr>
          <p:cNvSpPr/>
          <p:nvPr/>
        </p:nvSpPr>
        <p:spPr>
          <a:xfrm>
            <a:off x="5271450" y="3558519"/>
            <a:ext cx="4121076" cy="1015637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FC9C24-DF51-D24F-92AC-C064E91E67E1}"/>
              </a:ext>
            </a:extLst>
          </p:cNvPr>
          <p:cNvSpPr/>
          <p:nvPr/>
        </p:nvSpPr>
        <p:spPr>
          <a:xfrm>
            <a:off x="9646966" y="3149703"/>
            <a:ext cx="3566160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574963-4854-8E44-BABD-29CFD1C5EA26}"/>
              </a:ext>
            </a:extLst>
          </p:cNvPr>
          <p:cNvSpPr/>
          <p:nvPr/>
        </p:nvSpPr>
        <p:spPr>
          <a:xfrm>
            <a:off x="13467565" y="3149703"/>
            <a:ext cx="3291840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DDD85E-580C-4942-9BD0-0E0052A86A59}"/>
              </a:ext>
            </a:extLst>
          </p:cNvPr>
          <p:cNvSpPr/>
          <p:nvPr/>
        </p:nvSpPr>
        <p:spPr>
          <a:xfrm>
            <a:off x="17013844" y="3149703"/>
            <a:ext cx="3084674" cy="10565186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1">
                  <a:lumMod val="95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BB8B5EC-6B07-6A45-A322-58A7EF56C320}"/>
              </a:ext>
            </a:extLst>
          </p:cNvPr>
          <p:cNvSpPr txBox="1"/>
          <p:nvPr/>
        </p:nvSpPr>
        <p:spPr>
          <a:xfrm>
            <a:off x="1755521" y="12541160"/>
            <a:ext cx="3026791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PRE-PROJECT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25AA5D-20F4-8D4C-9A7F-812729316689}"/>
              </a:ext>
            </a:extLst>
          </p:cNvPr>
          <p:cNvSpPr txBox="1"/>
          <p:nvPr/>
        </p:nvSpPr>
        <p:spPr>
          <a:xfrm>
            <a:off x="6088699" y="12048717"/>
            <a:ext cx="2486578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INITIATION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89A36E-F8CC-1246-9922-5A15F4227DD1}"/>
              </a:ext>
            </a:extLst>
          </p:cNvPr>
          <p:cNvSpPr txBox="1"/>
          <p:nvPr/>
        </p:nvSpPr>
        <p:spPr>
          <a:xfrm>
            <a:off x="10552241" y="12541160"/>
            <a:ext cx="1755610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FF97369-054B-1D43-89C4-1E32781BDFD7}"/>
              </a:ext>
            </a:extLst>
          </p:cNvPr>
          <p:cNvSpPr txBox="1"/>
          <p:nvPr/>
        </p:nvSpPr>
        <p:spPr>
          <a:xfrm>
            <a:off x="14195605" y="12541160"/>
            <a:ext cx="1835759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B0EF33C-64CB-A64C-B551-1558AAEC9ED9}"/>
              </a:ext>
            </a:extLst>
          </p:cNvPr>
          <p:cNvSpPr txBox="1"/>
          <p:nvPr/>
        </p:nvSpPr>
        <p:spPr>
          <a:xfrm>
            <a:off x="17631088" y="12541160"/>
            <a:ext cx="1850186" cy="584775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 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6FA4248-4BF7-3F46-A3D2-64750640F089}"/>
              </a:ext>
            </a:extLst>
          </p:cNvPr>
          <p:cNvSpPr txBox="1"/>
          <p:nvPr/>
        </p:nvSpPr>
        <p:spPr>
          <a:xfrm rot="16200000">
            <a:off x="21740352" y="8161279"/>
            <a:ext cx="1500731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TEAM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C0A90F0-1458-A147-8F15-ACD8E4E40A0B}"/>
              </a:ext>
            </a:extLst>
          </p:cNvPr>
          <p:cNvSpPr txBox="1"/>
          <p:nvPr/>
        </p:nvSpPr>
        <p:spPr>
          <a:xfrm rot="16200000">
            <a:off x="21740353" y="5660506"/>
            <a:ext cx="1500731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STAGE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F30659-2674-0346-AA56-08E9FF009E6A}"/>
              </a:ext>
            </a:extLst>
          </p:cNvPr>
          <p:cNvSpPr txBox="1"/>
          <p:nvPr/>
        </p:nvSpPr>
        <p:spPr>
          <a:xfrm rot="16200000">
            <a:off x="21468646" y="3159733"/>
            <a:ext cx="2044149" cy="1077218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0B2EEC4-C7AB-5B41-85C7-5839B4020FFB}"/>
              </a:ext>
            </a:extLst>
          </p:cNvPr>
          <p:cNvSpPr/>
          <p:nvPr/>
        </p:nvSpPr>
        <p:spPr>
          <a:xfrm>
            <a:off x="17013844" y="10057662"/>
            <a:ext cx="3084674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42C2EFF-5C04-884C-9F46-4ACDF1F6BBC9}"/>
              </a:ext>
            </a:extLst>
          </p:cNvPr>
          <p:cNvSpPr/>
          <p:nvPr/>
        </p:nvSpPr>
        <p:spPr>
          <a:xfrm>
            <a:off x="13467565" y="10057662"/>
            <a:ext cx="3291840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ED4B97D-84B3-C943-B5FB-5A54F57B6248}"/>
              </a:ext>
            </a:extLst>
          </p:cNvPr>
          <p:cNvSpPr/>
          <p:nvPr/>
        </p:nvSpPr>
        <p:spPr>
          <a:xfrm>
            <a:off x="9646965" y="10057662"/>
            <a:ext cx="3566161" cy="138942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80CF1288-28E9-EF4A-8E0B-AA3E34016102}"/>
              </a:ext>
            </a:extLst>
          </p:cNvPr>
          <p:cNvSpPr txBox="1">
            <a:spLocks/>
          </p:cNvSpPr>
          <p:nvPr/>
        </p:nvSpPr>
        <p:spPr>
          <a:xfrm>
            <a:off x="17272817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3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C25AF4D5-9AD6-DE49-87A9-242B2DA4359B}"/>
              </a:ext>
            </a:extLst>
          </p:cNvPr>
          <p:cNvSpPr txBox="1">
            <a:spLocks/>
          </p:cNvSpPr>
          <p:nvPr/>
        </p:nvSpPr>
        <p:spPr>
          <a:xfrm>
            <a:off x="13830120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2</a:t>
            </a:r>
          </a:p>
        </p:txBody>
      </p:sp>
      <p:sp>
        <p:nvSpPr>
          <p:cNvPr id="26" name="Subtitle 2">
            <a:extLst>
              <a:ext uri="{FF2B5EF4-FFF2-40B4-BE49-F238E27FC236}">
                <a16:creationId xmlns:a16="http://schemas.microsoft.com/office/drawing/2014/main" id="{022AE90B-9B5A-864E-8971-DA374D5A3081}"/>
              </a:ext>
            </a:extLst>
          </p:cNvPr>
          <p:cNvSpPr txBox="1">
            <a:spLocks/>
          </p:cNvSpPr>
          <p:nvPr/>
        </p:nvSpPr>
        <p:spPr>
          <a:xfrm>
            <a:off x="10146681" y="10539496"/>
            <a:ext cx="2566729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Executing stage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B088AF-7BE1-574C-B2A5-1E2F8008882F}"/>
              </a:ext>
            </a:extLst>
          </p:cNvPr>
          <p:cNvSpPr/>
          <p:nvPr/>
        </p:nvSpPr>
        <p:spPr>
          <a:xfrm>
            <a:off x="17013844" y="8837049"/>
            <a:ext cx="3084674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417A1A6-86C6-FC4A-98A0-1A4C6A239019}"/>
              </a:ext>
            </a:extLst>
          </p:cNvPr>
          <p:cNvSpPr/>
          <p:nvPr/>
        </p:nvSpPr>
        <p:spPr>
          <a:xfrm>
            <a:off x="13467565" y="8837049"/>
            <a:ext cx="3291840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51A9756-D054-E145-AB91-42869B3E6962}"/>
              </a:ext>
            </a:extLst>
          </p:cNvPr>
          <p:cNvSpPr/>
          <p:nvPr/>
        </p:nvSpPr>
        <p:spPr>
          <a:xfrm>
            <a:off x="9646965" y="8837049"/>
            <a:ext cx="35661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610A2DB-CD79-334E-B0E1-33A9F5347037}"/>
              </a:ext>
            </a:extLst>
          </p:cNvPr>
          <p:cNvSpPr/>
          <p:nvPr/>
        </p:nvSpPr>
        <p:spPr>
          <a:xfrm>
            <a:off x="9646965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A40B43F4-618B-DC41-A249-8FD22AAB389B}"/>
              </a:ext>
            </a:extLst>
          </p:cNvPr>
          <p:cNvSpPr txBox="1">
            <a:spLocks/>
          </p:cNvSpPr>
          <p:nvPr/>
        </p:nvSpPr>
        <p:spPr>
          <a:xfrm>
            <a:off x="17114120" y="8926771"/>
            <a:ext cx="2884123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of stage 3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BE8B3AC8-DDD0-1B46-89C4-705EBE83A7B5}"/>
              </a:ext>
            </a:extLst>
          </p:cNvPr>
          <p:cNvSpPr txBox="1">
            <a:spLocks/>
          </p:cNvSpPr>
          <p:nvPr/>
        </p:nvSpPr>
        <p:spPr>
          <a:xfrm>
            <a:off x="13509520" y="8926771"/>
            <a:ext cx="320793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2</a:t>
            </a:r>
          </a:p>
        </p:txBody>
      </p:sp>
      <p:sp>
        <p:nvSpPr>
          <p:cNvPr id="35" name="Subtitle 2">
            <a:extLst>
              <a:ext uri="{FF2B5EF4-FFF2-40B4-BE49-F238E27FC236}">
                <a16:creationId xmlns:a16="http://schemas.microsoft.com/office/drawing/2014/main" id="{44B79C4C-8524-2747-A394-E2D1D23CF93C}"/>
              </a:ext>
            </a:extLst>
          </p:cNvPr>
          <p:cNvSpPr txBox="1">
            <a:spLocks/>
          </p:cNvSpPr>
          <p:nvPr/>
        </p:nvSpPr>
        <p:spPr>
          <a:xfrm>
            <a:off x="9826083" y="8926771"/>
            <a:ext cx="320793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team plans of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07DCB5-A447-0D49-B975-C3899ABE6356}"/>
              </a:ext>
            </a:extLst>
          </p:cNvPr>
          <p:cNvSpPr/>
          <p:nvPr/>
        </p:nvSpPr>
        <p:spPr>
          <a:xfrm>
            <a:off x="10201252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68EF63E-9020-6841-97FB-7D85DA3D5C5C}"/>
              </a:ext>
            </a:extLst>
          </p:cNvPr>
          <p:cNvSpPr/>
          <p:nvPr/>
        </p:nvSpPr>
        <p:spPr>
          <a:xfrm>
            <a:off x="10755539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7CFB87D-28BC-D74B-9625-5D3219F3C92E}"/>
              </a:ext>
            </a:extLst>
          </p:cNvPr>
          <p:cNvSpPr/>
          <p:nvPr/>
        </p:nvSpPr>
        <p:spPr>
          <a:xfrm>
            <a:off x="11604111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08357E9-91D8-8F4C-AB63-218DECD27D02}"/>
              </a:ext>
            </a:extLst>
          </p:cNvPr>
          <p:cNvSpPr/>
          <p:nvPr/>
        </p:nvSpPr>
        <p:spPr>
          <a:xfrm>
            <a:off x="12053252" y="7562931"/>
            <a:ext cx="5088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D2D8B31-0D58-6C4F-823C-6E3C6995BED9}"/>
              </a:ext>
            </a:extLst>
          </p:cNvPr>
          <p:cNvSpPr/>
          <p:nvPr/>
        </p:nvSpPr>
        <p:spPr>
          <a:xfrm>
            <a:off x="12692488" y="7562931"/>
            <a:ext cx="520638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276D483-16CC-6444-8A58-2C1D9E0D2599}"/>
              </a:ext>
            </a:extLst>
          </p:cNvPr>
          <p:cNvSpPr/>
          <p:nvPr/>
        </p:nvSpPr>
        <p:spPr>
          <a:xfrm>
            <a:off x="13467565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4657022-8ABA-D645-8AA9-D4B909763FEC}"/>
              </a:ext>
            </a:extLst>
          </p:cNvPr>
          <p:cNvSpPr/>
          <p:nvPr/>
        </p:nvSpPr>
        <p:spPr>
          <a:xfrm>
            <a:off x="14021852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276C02-5FE3-054A-B177-0A89EA4B0A25}"/>
              </a:ext>
            </a:extLst>
          </p:cNvPr>
          <p:cNvSpPr/>
          <p:nvPr/>
        </p:nvSpPr>
        <p:spPr>
          <a:xfrm>
            <a:off x="14576139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5B0BD9-67C7-0B40-844E-82515C39A91E}"/>
              </a:ext>
            </a:extLst>
          </p:cNvPr>
          <p:cNvSpPr/>
          <p:nvPr/>
        </p:nvSpPr>
        <p:spPr>
          <a:xfrm>
            <a:off x="15424711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7E88102-B447-E64F-837C-DFACCF448ADE}"/>
              </a:ext>
            </a:extLst>
          </p:cNvPr>
          <p:cNvSpPr/>
          <p:nvPr/>
        </p:nvSpPr>
        <p:spPr>
          <a:xfrm>
            <a:off x="15873852" y="7562931"/>
            <a:ext cx="50886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7387D51-687B-554D-A2B6-2FC2E30F8787}"/>
              </a:ext>
            </a:extLst>
          </p:cNvPr>
          <p:cNvSpPr/>
          <p:nvPr/>
        </p:nvSpPr>
        <p:spPr>
          <a:xfrm>
            <a:off x="16513088" y="7562931"/>
            <a:ext cx="246317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4535CE0-C4FA-434E-ADC9-CF2F1F6D62D5}"/>
              </a:ext>
            </a:extLst>
          </p:cNvPr>
          <p:cNvSpPr/>
          <p:nvPr/>
        </p:nvSpPr>
        <p:spPr>
          <a:xfrm>
            <a:off x="17013844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8896F48-0969-3845-A477-61B2EAB8FD54}"/>
              </a:ext>
            </a:extLst>
          </p:cNvPr>
          <p:cNvSpPr/>
          <p:nvPr/>
        </p:nvSpPr>
        <p:spPr>
          <a:xfrm>
            <a:off x="17568131" y="7562931"/>
            <a:ext cx="422321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FDBB9A2-F535-1A45-9DB9-D466B42972F6}"/>
              </a:ext>
            </a:extLst>
          </p:cNvPr>
          <p:cNvSpPr/>
          <p:nvPr/>
        </p:nvSpPr>
        <p:spPr>
          <a:xfrm>
            <a:off x="18122418" y="7562931"/>
            <a:ext cx="716605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3F76ECD-F8EB-A142-B615-E36BD317FD13}"/>
              </a:ext>
            </a:extLst>
          </p:cNvPr>
          <p:cNvSpPr/>
          <p:nvPr/>
        </p:nvSpPr>
        <p:spPr>
          <a:xfrm>
            <a:off x="18970990" y="7562931"/>
            <a:ext cx="318766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3B035B5-E879-AC42-AA86-927CB3A71312}"/>
              </a:ext>
            </a:extLst>
          </p:cNvPr>
          <p:cNvSpPr/>
          <p:nvPr/>
        </p:nvSpPr>
        <p:spPr>
          <a:xfrm>
            <a:off x="19420131" y="7562931"/>
            <a:ext cx="678387" cy="10058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FB6E413-A338-2642-A9F0-15C6540D2484}"/>
              </a:ext>
            </a:extLst>
          </p:cNvPr>
          <p:cNvSpPr/>
          <p:nvPr/>
        </p:nvSpPr>
        <p:spPr>
          <a:xfrm>
            <a:off x="17013844" y="6336276"/>
            <a:ext cx="3084674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AD274412-5408-9D45-91FD-28A3BA492343}"/>
              </a:ext>
            </a:extLst>
          </p:cNvPr>
          <p:cNvSpPr txBox="1">
            <a:spLocks/>
          </p:cNvSpPr>
          <p:nvPr/>
        </p:nvSpPr>
        <p:spPr>
          <a:xfrm>
            <a:off x="17219919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3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47932C9-8B9A-B543-80FD-E26770B209EA}"/>
              </a:ext>
            </a:extLst>
          </p:cNvPr>
          <p:cNvSpPr/>
          <p:nvPr/>
        </p:nvSpPr>
        <p:spPr>
          <a:xfrm>
            <a:off x="13467565" y="6336276"/>
            <a:ext cx="329184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Subtitle 2">
            <a:extLst>
              <a:ext uri="{FF2B5EF4-FFF2-40B4-BE49-F238E27FC236}">
                <a16:creationId xmlns:a16="http://schemas.microsoft.com/office/drawing/2014/main" id="{83F80311-03F6-084E-BA70-96C01D380438}"/>
              </a:ext>
            </a:extLst>
          </p:cNvPr>
          <p:cNvSpPr txBox="1">
            <a:spLocks/>
          </p:cNvSpPr>
          <p:nvPr/>
        </p:nvSpPr>
        <p:spPr>
          <a:xfrm>
            <a:off x="13777221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2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0E3AD9C-F2B8-F54C-A033-CA3E14C5C80B}"/>
              </a:ext>
            </a:extLst>
          </p:cNvPr>
          <p:cNvSpPr/>
          <p:nvPr/>
        </p:nvSpPr>
        <p:spPr>
          <a:xfrm>
            <a:off x="14772640" y="5062158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AF8F119-374D-9642-976C-B8F1AF0A967F}"/>
              </a:ext>
            </a:extLst>
          </p:cNvPr>
          <p:cNvSpPr/>
          <p:nvPr/>
        </p:nvSpPr>
        <p:spPr>
          <a:xfrm>
            <a:off x="9646965" y="6336276"/>
            <a:ext cx="3566160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4" name="Subtitle 2">
            <a:extLst>
              <a:ext uri="{FF2B5EF4-FFF2-40B4-BE49-F238E27FC236}">
                <a16:creationId xmlns:a16="http://schemas.microsoft.com/office/drawing/2014/main" id="{12642D90-C75A-C54D-A2B3-08EE519120BA}"/>
              </a:ext>
            </a:extLst>
          </p:cNvPr>
          <p:cNvSpPr txBox="1">
            <a:spLocks/>
          </p:cNvSpPr>
          <p:nvPr/>
        </p:nvSpPr>
        <p:spPr>
          <a:xfrm>
            <a:off x="10086663" y="6425998"/>
            <a:ext cx="2672526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stage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 1</a:t>
            </a:r>
          </a:p>
        </p:txBody>
      </p:sp>
      <p:sp>
        <p:nvSpPr>
          <p:cNvPr id="66" name="Subtitle 2">
            <a:extLst>
              <a:ext uri="{FF2B5EF4-FFF2-40B4-BE49-F238E27FC236}">
                <a16:creationId xmlns:a16="http://schemas.microsoft.com/office/drawing/2014/main" id="{E1D1A62F-6FD2-7C4D-8E51-87CD9AC94473}"/>
              </a:ext>
            </a:extLst>
          </p:cNvPr>
          <p:cNvSpPr txBox="1">
            <a:spLocks/>
          </p:cNvSpPr>
          <p:nvPr/>
        </p:nvSpPr>
        <p:spPr>
          <a:xfrm>
            <a:off x="14825381" y="5154402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3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154EFC03-6445-1D4F-B312-E47A9160FE4A}"/>
              </a:ext>
            </a:extLst>
          </p:cNvPr>
          <p:cNvSpPr/>
          <p:nvPr/>
        </p:nvSpPr>
        <p:spPr>
          <a:xfrm>
            <a:off x="11231484" y="5056116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8" name="Subtitle 2">
            <a:extLst>
              <a:ext uri="{FF2B5EF4-FFF2-40B4-BE49-F238E27FC236}">
                <a16:creationId xmlns:a16="http://schemas.microsoft.com/office/drawing/2014/main" id="{DEA071FA-E8F9-F448-8552-2D3615939FAB}"/>
              </a:ext>
            </a:extLst>
          </p:cNvPr>
          <p:cNvSpPr txBox="1">
            <a:spLocks/>
          </p:cNvSpPr>
          <p:nvPr/>
        </p:nvSpPr>
        <p:spPr>
          <a:xfrm>
            <a:off x="11284225" y="5148360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2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7D8958B-A22D-A04A-A667-3331B17BD82A}"/>
              </a:ext>
            </a:extLst>
          </p:cNvPr>
          <p:cNvSpPr/>
          <p:nvPr/>
        </p:nvSpPr>
        <p:spPr>
          <a:xfrm>
            <a:off x="5271449" y="6336276"/>
            <a:ext cx="4113991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0" name="Subtitle 2">
            <a:extLst>
              <a:ext uri="{FF2B5EF4-FFF2-40B4-BE49-F238E27FC236}">
                <a16:creationId xmlns:a16="http://schemas.microsoft.com/office/drawing/2014/main" id="{1F3A761B-339F-5241-B5EB-8DCE005481A1}"/>
              </a:ext>
            </a:extLst>
          </p:cNvPr>
          <p:cNvSpPr txBox="1">
            <a:spLocks/>
          </p:cNvSpPr>
          <p:nvPr/>
        </p:nvSpPr>
        <p:spPr>
          <a:xfrm>
            <a:off x="5459520" y="6629643"/>
            <a:ext cx="3744936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initiation plan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9975385-EA21-264D-9183-0E723B1D3E34}"/>
              </a:ext>
            </a:extLst>
          </p:cNvPr>
          <p:cNvSpPr/>
          <p:nvPr/>
        </p:nvSpPr>
        <p:spPr>
          <a:xfrm>
            <a:off x="7403799" y="5056116"/>
            <a:ext cx="198676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2" name="Subtitle 2">
            <a:extLst>
              <a:ext uri="{FF2B5EF4-FFF2-40B4-BE49-F238E27FC236}">
                <a16:creationId xmlns:a16="http://schemas.microsoft.com/office/drawing/2014/main" id="{8DC0A515-046C-CA4E-B3EE-3BFED701A968}"/>
              </a:ext>
            </a:extLst>
          </p:cNvPr>
          <p:cNvSpPr txBox="1">
            <a:spLocks/>
          </p:cNvSpPr>
          <p:nvPr/>
        </p:nvSpPr>
        <p:spPr>
          <a:xfrm>
            <a:off x="7456540" y="5148360"/>
            <a:ext cx="1851790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Preparing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 Plan 1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CC72BDF0-E74C-5245-9C24-20BBE581FBB5}"/>
              </a:ext>
            </a:extLst>
          </p:cNvPr>
          <p:cNvSpPr/>
          <p:nvPr/>
        </p:nvSpPr>
        <p:spPr>
          <a:xfrm>
            <a:off x="1520825" y="5056116"/>
            <a:ext cx="3496185" cy="100584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4" name="Subtitle 2">
            <a:extLst>
              <a:ext uri="{FF2B5EF4-FFF2-40B4-BE49-F238E27FC236}">
                <a16:creationId xmlns:a16="http://schemas.microsoft.com/office/drawing/2014/main" id="{694B0FF3-96E8-8442-B1F4-E651E932034F}"/>
              </a:ext>
            </a:extLst>
          </p:cNvPr>
          <p:cNvSpPr txBox="1">
            <a:spLocks/>
          </p:cNvSpPr>
          <p:nvPr/>
        </p:nvSpPr>
        <p:spPr>
          <a:xfrm>
            <a:off x="1709800" y="5148360"/>
            <a:ext cx="3129383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Planning the initiation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stage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2FA5738-615E-5F41-80F2-857BDD74A934}"/>
              </a:ext>
            </a:extLst>
          </p:cNvPr>
          <p:cNvSpPr/>
          <p:nvPr/>
        </p:nvSpPr>
        <p:spPr>
          <a:xfrm>
            <a:off x="7403799" y="3835503"/>
            <a:ext cx="12694719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Subtitle 2">
            <a:extLst>
              <a:ext uri="{FF2B5EF4-FFF2-40B4-BE49-F238E27FC236}">
                <a16:creationId xmlns:a16="http://schemas.microsoft.com/office/drawing/2014/main" id="{66326B33-13C9-3644-8547-DFD7FD5E16EC}"/>
              </a:ext>
            </a:extLst>
          </p:cNvPr>
          <p:cNvSpPr txBox="1">
            <a:spLocks/>
          </p:cNvSpPr>
          <p:nvPr/>
        </p:nvSpPr>
        <p:spPr>
          <a:xfrm>
            <a:off x="11994907" y="4128870"/>
            <a:ext cx="3512501" cy="425758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Revising the project plan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71977AA-0763-E64E-80B4-82105161B6B9}"/>
              </a:ext>
            </a:extLst>
          </p:cNvPr>
          <p:cNvSpPr/>
          <p:nvPr/>
        </p:nvSpPr>
        <p:spPr>
          <a:xfrm>
            <a:off x="5266326" y="2676267"/>
            <a:ext cx="2137473" cy="100584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Subtitle 2">
            <a:extLst>
              <a:ext uri="{FF2B5EF4-FFF2-40B4-BE49-F238E27FC236}">
                <a16:creationId xmlns:a16="http://schemas.microsoft.com/office/drawing/2014/main" id="{CD958760-937C-8B43-A554-AD638A7559DE}"/>
              </a:ext>
            </a:extLst>
          </p:cNvPr>
          <p:cNvSpPr txBox="1">
            <a:spLocks/>
          </p:cNvSpPr>
          <p:nvPr/>
        </p:nvSpPr>
        <p:spPr>
          <a:xfrm>
            <a:off x="5384489" y="2762662"/>
            <a:ext cx="1915909" cy="833049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Creating the </a:t>
            </a:r>
          </a:p>
          <a:p>
            <a:pPr>
              <a:lnSpc>
                <a:spcPts val="2600"/>
              </a:lnSpc>
            </a:pPr>
            <a:r>
              <a:rPr lang="en-US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plan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48EA962D-8371-A241-B3B2-A49CB5A20694}"/>
              </a:ext>
            </a:extLst>
          </p:cNvPr>
          <p:cNvCxnSpPr>
            <a:cxnSpLocks/>
          </p:cNvCxnSpPr>
          <p:nvPr/>
        </p:nvCxnSpPr>
        <p:spPr>
          <a:xfrm>
            <a:off x="1520825" y="2676267"/>
            <a:ext cx="2167574" cy="0"/>
          </a:xfrm>
          <a:prstGeom prst="straightConnector1">
            <a:avLst/>
          </a:prstGeom>
          <a:ln w="635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Subtitle 2">
            <a:extLst>
              <a:ext uri="{FF2B5EF4-FFF2-40B4-BE49-F238E27FC236}">
                <a16:creationId xmlns:a16="http://schemas.microsoft.com/office/drawing/2014/main" id="{7B827469-80E4-2F49-A97F-26C90936539E}"/>
              </a:ext>
            </a:extLst>
          </p:cNvPr>
          <p:cNvSpPr txBox="1">
            <a:spLocks/>
          </p:cNvSpPr>
          <p:nvPr/>
        </p:nvSpPr>
        <p:spPr>
          <a:xfrm>
            <a:off x="1520825" y="2087958"/>
            <a:ext cx="1146468" cy="584775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3200" b="1" dirty="0">
                <a:solidFill>
                  <a:schemeClr val="tx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184425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56EFFE-5880-2E42-A889-598D7AA612B2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532B29-756E-F64A-A4B1-4412E5BCAADD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79784212-1756-6E4A-9771-EAFFA93065DC}"/>
              </a:ext>
            </a:extLst>
          </p:cNvPr>
          <p:cNvSpPr/>
          <p:nvPr/>
        </p:nvSpPr>
        <p:spPr>
          <a:xfrm>
            <a:off x="1520825" y="3632200"/>
            <a:ext cx="21335999" cy="322580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DE859DC5-2638-7F43-917C-19076DC44C12}"/>
              </a:ext>
            </a:extLst>
          </p:cNvPr>
          <p:cNvSpPr/>
          <p:nvPr/>
        </p:nvSpPr>
        <p:spPr>
          <a:xfrm>
            <a:off x="1520825" y="9490747"/>
            <a:ext cx="21335999" cy="3225800"/>
          </a:xfrm>
          <a:prstGeom prst="rightArrow">
            <a:avLst>
              <a:gd name="adj1" fmla="val 59449"/>
              <a:gd name="adj2" fmla="val 57874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D8AE58-7EFA-F147-B0A8-7BFE4CD813E1}"/>
              </a:ext>
            </a:extLst>
          </p:cNvPr>
          <p:cNvSpPr/>
          <p:nvPr/>
        </p:nvSpPr>
        <p:spPr>
          <a:xfrm>
            <a:off x="1520825" y="7683771"/>
            <a:ext cx="6492240" cy="98120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DAFB5D-F692-314B-BECE-439C8D4A87E4}"/>
              </a:ext>
            </a:extLst>
          </p:cNvPr>
          <p:cNvSpPr/>
          <p:nvPr/>
        </p:nvSpPr>
        <p:spPr>
          <a:xfrm>
            <a:off x="8013065" y="7683771"/>
            <a:ext cx="6492240" cy="9812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EAF75D-F0AE-1B49-8BC6-D569ACB0427D}"/>
              </a:ext>
            </a:extLst>
          </p:cNvPr>
          <p:cNvSpPr/>
          <p:nvPr/>
        </p:nvSpPr>
        <p:spPr>
          <a:xfrm>
            <a:off x="14505305" y="7683771"/>
            <a:ext cx="6492240" cy="98120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894AB0-6E0B-CF4F-B424-1D9B221DACD0}"/>
              </a:ext>
            </a:extLst>
          </p:cNvPr>
          <p:cNvSpPr txBox="1"/>
          <p:nvPr/>
        </p:nvSpPr>
        <p:spPr>
          <a:xfrm>
            <a:off x="3046764" y="7881986"/>
            <a:ext cx="3440365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CURRENT STATE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DC862A-8989-FC49-A351-1672111278C2}"/>
              </a:ext>
            </a:extLst>
          </p:cNvPr>
          <p:cNvSpPr txBox="1"/>
          <p:nvPr/>
        </p:nvSpPr>
        <p:spPr>
          <a:xfrm>
            <a:off x="9248057" y="7881986"/>
            <a:ext cx="4022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TRANSITION STATE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44E31E-F57E-844D-8FA3-2FCA5B573955}"/>
              </a:ext>
            </a:extLst>
          </p:cNvPr>
          <p:cNvSpPr txBox="1"/>
          <p:nvPr/>
        </p:nvSpPr>
        <p:spPr>
          <a:xfrm>
            <a:off x="16219596" y="7881986"/>
            <a:ext cx="306365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FUTURE STATE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B666A7-A2AB-474F-AEAF-5F1959B6CCFA}"/>
              </a:ext>
            </a:extLst>
          </p:cNvPr>
          <p:cNvSpPr/>
          <p:nvPr/>
        </p:nvSpPr>
        <p:spPr>
          <a:xfrm>
            <a:off x="1899819" y="3916421"/>
            <a:ext cx="3235667" cy="265735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5B57DA-A575-5E4B-9667-E36A96909CFE}"/>
              </a:ext>
            </a:extLst>
          </p:cNvPr>
          <p:cNvSpPr/>
          <p:nvPr/>
        </p:nvSpPr>
        <p:spPr>
          <a:xfrm>
            <a:off x="5442324" y="3916421"/>
            <a:ext cx="3235667" cy="265735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A2617C-5E79-404B-8E73-A1D9DC25DC15}"/>
              </a:ext>
            </a:extLst>
          </p:cNvPr>
          <p:cNvSpPr/>
          <p:nvPr/>
        </p:nvSpPr>
        <p:spPr>
          <a:xfrm>
            <a:off x="13774987" y="3916421"/>
            <a:ext cx="3235667" cy="2657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E531BE-17F8-124E-AA45-E0D291737533}"/>
              </a:ext>
            </a:extLst>
          </p:cNvPr>
          <p:cNvSpPr/>
          <p:nvPr/>
        </p:nvSpPr>
        <p:spPr>
          <a:xfrm>
            <a:off x="17317492" y="3916421"/>
            <a:ext cx="3235667" cy="265735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7D0F1F1-F9FC-9242-BA18-9922AA537140}"/>
              </a:ext>
            </a:extLst>
          </p:cNvPr>
          <p:cNvSpPr/>
          <p:nvPr/>
        </p:nvSpPr>
        <p:spPr>
          <a:xfrm>
            <a:off x="9641351" y="3916421"/>
            <a:ext cx="3235667" cy="265735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66A99A-F12C-0B4E-9E41-0410DA13BA0D}"/>
              </a:ext>
            </a:extLst>
          </p:cNvPr>
          <p:cNvSpPr txBox="1"/>
          <p:nvPr/>
        </p:nvSpPr>
        <p:spPr>
          <a:xfrm>
            <a:off x="2583744" y="4952712"/>
            <a:ext cx="186781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INITIATE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DB88C8-6258-0B44-9810-676DCB3D1547}"/>
              </a:ext>
            </a:extLst>
          </p:cNvPr>
          <p:cNvSpPr txBox="1"/>
          <p:nvPr/>
        </p:nvSpPr>
        <p:spPr>
          <a:xfrm>
            <a:off x="6435628" y="4952712"/>
            <a:ext cx="12490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E5BA67-0AE2-934F-B043-BEF068D2EAAF}"/>
              </a:ext>
            </a:extLst>
          </p:cNvPr>
          <p:cNvSpPr txBox="1"/>
          <p:nvPr/>
        </p:nvSpPr>
        <p:spPr>
          <a:xfrm>
            <a:off x="10266765" y="4952712"/>
            <a:ext cx="1984839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EXECUTE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8E8FFE4-BB68-A847-9CCC-E118CD38EEB1}"/>
              </a:ext>
            </a:extLst>
          </p:cNvPr>
          <p:cNvSpPr txBox="1"/>
          <p:nvPr/>
        </p:nvSpPr>
        <p:spPr>
          <a:xfrm>
            <a:off x="14314640" y="4460269"/>
            <a:ext cx="2156360" cy="1569660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MONITOR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AND </a:t>
            </a:r>
          </a:p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CONTROL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CC35225-8AC3-E144-8D7D-163B46E0C4B9}"/>
              </a:ext>
            </a:extLst>
          </p:cNvPr>
          <p:cNvSpPr txBox="1"/>
          <p:nvPr/>
        </p:nvSpPr>
        <p:spPr>
          <a:xfrm>
            <a:off x="18191372" y="4952712"/>
            <a:ext cx="1487908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CLOSE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70EB45-8451-AA45-99CB-7F663AF48BE8}"/>
              </a:ext>
            </a:extLst>
          </p:cNvPr>
          <p:cNvSpPr/>
          <p:nvPr/>
        </p:nvSpPr>
        <p:spPr>
          <a:xfrm>
            <a:off x="1899819" y="9770829"/>
            <a:ext cx="4475576" cy="2657358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C6574B-9F1D-6F4A-AF4A-527CB3053DF9}"/>
              </a:ext>
            </a:extLst>
          </p:cNvPr>
          <p:cNvSpPr txBox="1"/>
          <p:nvPr/>
        </p:nvSpPr>
        <p:spPr>
          <a:xfrm>
            <a:off x="3513078" y="10807120"/>
            <a:ext cx="124906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PLAN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0A8AAD-7074-1148-90D0-7E6D092D8CD5}"/>
              </a:ext>
            </a:extLst>
          </p:cNvPr>
          <p:cNvSpPr/>
          <p:nvPr/>
        </p:nvSpPr>
        <p:spPr>
          <a:xfrm>
            <a:off x="8401442" y="9770829"/>
            <a:ext cx="4475576" cy="265735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7D9B6A-3AD8-144F-9905-547057F3C2A2}"/>
              </a:ext>
            </a:extLst>
          </p:cNvPr>
          <p:cNvSpPr txBox="1"/>
          <p:nvPr/>
        </p:nvSpPr>
        <p:spPr>
          <a:xfrm>
            <a:off x="9633989" y="10807120"/>
            <a:ext cx="2010487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MANAGE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2C86A64-C5A9-3F4B-81DD-5EAB2A8A39CD}"/>
              </a:ext>
            </a:extLst>
          </p:cNvPr>
          <p:cNvSpPr/>
          <p:nvPr/>
        </p:nvSpPr>
        <p:spPr>
          <a:xfrm>
            <a:off x="14903065" y="9770829"/>
            <a:ext cx="4475576" cy="265735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74647C-E429-DE49-B799-BBE92C83B64C}"/>
              </a:ext>
            </a:extLst>
          </p:cNvPr>
          <p:cNvSpPr txBox="1"/>
          <p:nvPr/>
        </p:nvSpPr>
        <p:spPr>
          <a:xfrm>
            <a:off x="15914398" y="10807120"/>
            <a:ext cx="245291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REINFORCE</a:t>
            </a:r>
          </a:p>
        </p:txBody>
      </p:sp>
    </p:spTree>
    <p:extLst>
      <p:ext uri="{BB962C8B-B14F-4D97-AF65-F5344CB8AC3E}">
        <p14:creationId xmlns:p14="http://schemas.microsoft.com/office/powerpoint/2010/main" val="2119239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C4145D28-0BD2-2E4C-A385-3CC03007A6AE}"/>
              </a:ext>
            </a:extLst>
          </p:cNvPr>
          <p:cNvSpPr/>
          <p:nvPr/>
        </p:nvSpPr>
        <p:spPr>
          <a:xfrm>
            <a:off x="5342021" y="11642288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B6850E6-7DBA-6B4B-8790-6EDEC8ED5CAD}"/>
              </a:ext>
            </a:extLst>
          </p:cNvPr>
          <p:cNvSpPr/>
          <p:nvPr/>
        </p:nvSpPr>
        <p:spPr>
          <a:xfrm>
            <a:off x="5342021" y="12359056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7BD3E6-48DD-534F-BA74-2BA8BA004B3F}"/>
              </a:ext>
            </a:extLst>
          </p:cNvPr>
          <p:cNvSpPr txBox="1"/>
          <p:nvPr/>
        </p:nvSpPr>
        <p:spPr>
          <a:xfrm>
            <a:off x="6375395" y="612372"/>
            <a:ext cx="1162690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PROJECT MANAGEMENT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3371BA-3DAC-5042-A425-EBCD8BEA1688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4" name="Off-page Connector 3">
            <a:extLst>
              <a:ext uri="{FF2B5EF4-FFF2-40B4-BE49-F238E27FC236}">
                <a16:creationId xmlns:a16="http://schemas.microsoft.com/office/drawing/2014/main" id="{1102A278-AE83-FB4D-A352-24E6FF029566}"/>
              </a:ext>
            </a:extLst>
          </p:cNvPr>
          <p:cNvSpPr/>
          <p:nvPr/>
        </p:nvSpPr>
        <p:spPr>
          <a:xfrm>
            <a:off x="1520825" y="2622884"/>
            <a:ext cx="3320716" cy="1395663"/>
          </a:xfrm>
          <a:prstGeom prst="flowChartOffpageConnector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F0CE32-260F-0B40-9907-2DC155C3A201}"/>
              </a:ext>
            </a:extLst>
          </p:cNvPr>
          <p:cNvSpPr txBox="1"/>
          <p:nvPr/>
        </p:nvSpPr>
        <p:spPr>
          <a:xfrm>
            <a:off x="1921063" y="2932075"/>
            <a:ext cx="252024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To Manage…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459E45-DBA4-1B43-BD1F-149F815A0F8E}"/>
              </a:ext>
            </a:extLst>
          </p:cNvPr>
          <p:cNvSpPr txBox="1"/>
          <p:nvPr/>
        </p:nvSpPr>
        <p:spPr>
          <a:xfrm>
            <a:off x="1825682" y="5834429"/>
            <a:ext cx="2711000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PORTFOLIOS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0254A-C19A-1448-9092-72322FBC6982}"/>
              </a:ext>
            </a:extLst>
          </p:cNvPr>
          <p:cNvSpPr txBox="1"/>
          <p:nvPr/>
        </p:nvSpPr>
        <p:spPr>
          <a:xfrm>
            <a:off x="2033272" y="9852466"/>
            <a:ext cx="2295821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PROJECTS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06F47C-8717-E14A-873F-EAB4254144ED}"/>
              </a:ext>
            </a:extLst>
          </p:cNvPr>
          <p:cNvSpPr txBox="1"/>
          <p:nvPr/>
        </p:nvSpPr>
        <p:spPr>
          <a:xfrm>
            <a:off x="2430011" y="12353094"/>
            <a:ext cx="149111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accent5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WORK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0D9F8F8-DE66-AC43-8B0A-753606101706}"/>
              </a:ext>
            </a:extLst>
          </p:cNvPr>
          <p:cNvSpPr/>
          <p:nvPr/>
        </p:nvSpPr>
        <p:spPr>
          <a:xfrm>
            <a:off x="5342021" y="2622884"/>
            <a:ext cx="17514804" cy="54864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962B67-F3AF-BD40-BD0E-6BC519AA481A}"/>
              </a:ext>
            </a:extLst>
          </p:cNvPr>
          <p:cNvSpPr/>
          <p:nvPr/>
        </p:nvSpPr>
        <p:spPr>
          <a:xfrm>
            <a:off x="5342021" y="4434875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DEC5E7-CABF-A045-9296-DEE37A2B0078}"/>
              </a:ext>
            </a:extLst>
          </p:cNvPr>
          <p:cNvSpPr/>
          <p:nvPr/>
        </p:nvSpPr>
        <p:spPr>
          <a:xfrm>
            <a:off x="5342021" y="5156056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B4FD0A-A939-5F40-940D-EC8079E8348B}"/>
              </a:ext>
            </a:extLst>
          </p:cNvPr>
          <p:cNvSpPr/>
          <p:nvPr/>
        </p:nvSpPr>
        <p:spPr>
          <a:xfrm>
            <a:off x="5342021" y="5875671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2E9865-62CF-5F46-B021-1264D03A7D2E}"/>
              </a:ext>
            </a:extLst>
          </p:cNvPr>
          <p:cNvSpPr/>
          <p:nvPr/>
        </p:nvSpPr>
        <p:spPr>
          <a:xfrm>
            <a:off x="5342021" y="6597887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C0D0AB-4AB0-394A-9F7B-F55887B5C6F0}"/>
              </a:ext>
            </a:extLst>
          </p:cNvPr>
          <p:cNvSpPr/>
          <p:nvPr/>
        </p:nvSpPr>
        <p:spPr>
          <a:xfrm>
            <a:off x="5342021" y="7318285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69E2C3-081F-3944-ACD7-BDAB1643FD45}"/>
              </a:ext>
            </a:extLst>
          </p:cNvPr>
          <p:cNvSpPr/>
          <p:nvPr/>
        </p:nvSpPr>
        <p:spPr>
          <a:xfrm>
            <a:off x="5342021" y="803790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FB627CE-9AAD-594E-A6A9-FB15C167ED17}"/>
              </a:ext>
            </a:extLst>
          </p:cNvPr>
          <p:cNvSpPr/>
          <p:nvPr/>
        </p:nvSpPr>
        <p:spPr>
          <a:xfrm>
            <a:off x="5342021" y="875992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9EC828-895C-E949-AC90-B701A9854CB7}"/>
              </a:ext>
            </a:extLst>
          </p:cNvPr>
          <p:cNvSpPr/>
          <p:nvPr/>
        </p:nvSpPr>
        <p:spPr>
          <a:xfrm>
            <a:off x="5342021" y="948194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2A447BC-15AB-FF42-AD30-44EC4795EB82}"/>
              </a:ext>
            </a:extLst>
          </p:cNvPr>
          <p:cNvSpPr/>
          <p:nvPr/>
        </p:nvSpPr>
        <p:spPr>
          <a:xfrm>
            <a:off x="5342021" y="1020396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16B8654-3801-9443-AD1A-4A7ECC15E8CE}"/>
              </a:ext>
            </a:extLst>
          </p:cNvPr>
          <p:cNvSpPr/>
          <p:nvPr/>
        </p:nvSpPr>
        <p:spPr>
          <a:xfrm>
            <a:off x="5342021" y="10925520"/>
            <a:ext cx="17514804" cy="5943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46E56D3-EE7C-0C4E-8E0A-7F3B6AE95ED1}"/>
              </a:ext>
            </a:extLst>
          </p:cNvPr>
          <p:cNvCxnSpPr>
            <a:cxnSpLocks/>
          </p:cNvCxnSpPr>
          <p:nvPr/>
        </p:nvCxnSpPr>
        <p:spPr>
          <a:xfrm>
            <a:off x="5342021" y="4434875"/>
            <a:ext cx="0" cy="3477770"/>
          </a:xfrm>
          <a:prstGeom prst="line">
            <a:avLst/>
          </a:prstGeom>
          <a:ln w="889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A90453-5C15-F648-9EDA-E66AC420D95E}"/>
              </a:ext>
            </a:extLst>
          </p:cNvPr>
          <p:cNvCxnSpPr>
            <a:cxnSpLocks/>
          </p:cNvCxnSpPr>
          <p:nvPr/>
        </p:nvCxnSpPr>
        <p:spPr>
          <a:xfrm>
            <a:off x="5342021" y="8037900"/>
            <a:ext cx="0" cy="4195926"/>
          </a:xfrm>
          <a:prstGeom prst="line">
            <a:avLst/>
          </a:prstGeom>
          <a:ln w="88900" cap="rnd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C4BF4F3-426E-7341-BD38-987DF1C27F19}"/>
              </a:ext>
            </a:extLst>
          </p:cNvPr>
          <p:cNvCxnSpPr>
            <a:cxnSpLocks/>
          </p:cNvCxnSpPr>
          <p:nvPr/>
        </p:nvCxnSpPr>
        <p:spPr>
          <a:xfrm>
            <a:off x="5342021" y="12359056"/>
            <a:ext cx="0" cy="594944"/>
          </a:xfrm>
          <a:prstGeom prst="line">
            <a:avLst/>
          </a:prstGeom>
          <a:ln w="8890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8888058-5EBC-534E-9AC9-9E172BEF5AE1}"/>
              </a:ext>
            </a:extLst>
          </p:cNvPr>
          <p:cNvCxnSpPr>
            <a:cxnSpLocks/>
          </p:cNvCxnSpPr>
          <p:nvPr/>
        </p:nvCxnSpPr>
        <p:spPr>
          <a:xfrm flipH="1">
            <a:off x="4713317" y="6133095"/>
            <a:ext cx="628704" cy="0"/>
          </a:xfrm>
          <a:prstGeom prst="line">
            <a:avLst/>
          </a:prstGeom>
          <a:ln w="88900">
            <a:solidFill>
              <a:schemeClr val="accent2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B5F92A3-484F-4B4A-ABC3-50CEF771066C}"/>
              </a:ext>
            </a:extLst>
          </p:cNvPr>
          <p:cNvCxnSpPr>
            <a:cxnSpLocks/>
          </p:cNvCxnSpPr>
          <p:nvPr/>
        </p:nvCxnSpPr>
        <p:spPr>
          <a:xfrm flipH="1">
            <a:off x="4536682" y="10144890"/>
            <a:ext cx="805340" cy="0"/>
          </a:xfrm>
          <a:prstGeom prst="line">
            <a:avLst/>
          </a:prstGeom>
          <a:ln w="88900">
            <a:solidFill>
              <a:schemeClr val="accent3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EC84AD-E6FE-E64E-9423-1AA911118AC4}"/>
              </a:ext>
            </a:extLst>
          </p:cNvPr>
          <p:cNvCxnSpPr>
            <a:cxnSpLocks/>
          </p:cNvCxnSpPr>
          <p:nvPr/>
        </p:nvCxnSpPr>
        <p:spPr>
          <a:xfrm flipH="1">
            <a:off x="4065563" y="12645479"/>
            <a:ext cx="1276459" cy="0"/>
          </a:xfrm>
          <a:prstGeom prst="line">
            <a:avLst/>
          </a:prstGeom>
          <a:ln w="88900">
            <a:solidFill>
              <a:schemeClr val="accent5"/>
            </a:solidFill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AC45281-90A0-1E4F-9D02-D5066EFF7149}"/>
              </a:ext>
            </a:extLst>
          </p:cNvPr>
          <p:cNvCxnSpPr>
            <a:cxnSpLocks/>
          </p:cNvCxnSpPr>
          <p:nvPr/>
        </p:nvCxnSpPr>
        <p:spPr>
          <a:xfrm>
            <a:off x="5362193" y="3162122"/>
            <a:ext cx="0" cy="609778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7E8CCE9-4087-9A46-BBF6-D69674300511}"/>
              </a:ext>
            </a:extLst>
          </p:cNvPr>
          <p:cNvCxnSpPr>
            <a:cxnSpLocks/>
          </p:cNvCxnSpPr>
          <p:nvPr/>
        </p:nvCxnSpPr>
        <p:spPr>
          <a:xfrm>
            <a:off x="11109972" y="3155886"/>
            <a:ext cx="0" cy="616014"/>
          </a:xfrm>
          <a:prstGeom prst="line">
            <a:avLst/>
          </a:prstGeom>
          <a:ln w="444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94275E8-355E-FC4A-90A7-EF5AE887C4A6}"/>
              </a:ext>
            </a:extLst>
          </p:cNvPr>
          <p:cNvCxnSpPr>
            <a:cxnSpLocks/>
          </p:cNvCxnSpPr>
          <p:nvPr/>
        </p:nvCxnSpPr>
        <p:spPr>
          <a:xfrm>
            <a:off x="17094481" y="3155886"/>
            <a:ext cx="0" cy="616014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58B2862-B434-EC43-9E50-F3E3D63B95BB}"/>
              </a:ext>
            </a:extLst>
          </p:cNvPr>
          <p:cNvCxnSpPr>
            <a:cxnSpLocks/>
          </p:cNvCxnSpPr>
          <p:nvPr/>
        </p:nvCxnSpPr>
        <p:spPr>
          <a:xfrm>
            <a:off x="22822855" y="3162122"/>
            <a:ext cx="0" cy="609778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48842C9-A0DA-D446-BD51-0403E6484609}"/>
              </a:ext>
            </a:extLst>
          </p:cNvPr>
          <p:cNvSpPr txBox="1"/>
          <p:nvPr/>
        </p:nvSpPr>
        <p:spPr>
          <a:xfrm>
            <a:off x="12201132" y="2670352"/>
            <a:ext cx="380905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LEVEL OF MANAGEMENT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AAAD9A9-1030-8448-B0BA-0D2E42E88E3D}"/>
              </a:ext>
            </a:extLst>
          </p:cNvPr>
          <p:cNvSpPr txBox="1"/>
          <p:nvPr/>
        </p:nvSpPr>
        <p:spPr>
          <a:xfrm>
            <a:off x="13160531" y="3262023"/>
            <a:ext cx="189026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STANDARD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671761E-035C-0C40-B774-51665048D71C}"/>
              </a:ext>
            </a:extLst>
          </p:cNvPr>
          <p:cNvSpPr txBox="1"/>
          <p:nvPr/>
        </p:nvSpPr>
        <p:spPr>
          <a:xfrm>
            <a:off x="18744078" y="3262023"/>
            <a:ext cx="219483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STRUCTURED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849145-843D-6249-A087-091104276C2B}"/>
              </a:ext>
            </a:extLst>
          </p:cNvPr>
          <p:cNvSpPr txBox="1"/>
          <p:nvPr/>
        </p:nvSpPr>
        <p:spPr>
          <a:xfrm>
            <a:off x="7709345" y="3262023"/>
            <a:ext cx="77136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b="1" dirty="0">
                <a:solidFill>
                  <a:schemeClr val="tx2"/>
                </a:solidFill>
                <a:latin typeface="Poppins" pitchFamily="2" charset="77"/>
                <a:ea typeface="Lato Light" panose="020F0502020204030203" pitchFamily="34" charset="0"/>
                <a:cs typeface="Poppins" pitchFamily="2" charset="77"/>
              </a:rPr>
              <a:t>LITE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6E0820C-307D-1347-94EC-8133CEBB5578}"/>
              </a:ext>
            </a:extLst>
          </p:cNvPr>
          <p:cNvCxnSpPr/>
          <p:nvPr/>
        </p:nvCxnSpPr>
        <p:spPr>
          <a:xfrm>
            <a:off x="11109972" y="4018547"/>
            <a:ext cx="0" cy="89354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C98DB9C-74CC-5042-B8CB-E524F4298B3D}"/>
              </a:ext>
            </a:extLst>
          </p:cNvPr>
          <p:cNvCxnSpPr/>
          <p:nvPr/>
        </p:nvCxnSpPr>
        <p:spPr>
          <a:xfrm>
            <a:off x="17094481" y="4018547"/>
            <a:ext cx="0" cy="8935453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913F75FA-0095-8B4C-9409-88EE1DE6EE68}"/>
              </a:ext>
            </a:extLst>
          </p:cNvPr>
          <p:cNvSpPr/>
          <p:nvPr/>
        </p:nvSpPr>
        <p:spPr>
          <a:xfrm>
            <a:off x="6536102" y="4434875"/>
            <a:ext cx="3641564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34663B0-76C5-4B4F-A451-FE7673719063}"/>
              </a:ext>
            </a:extLst>
          </p:cNvPr>
          <p:cNvSpPr txBox="1"/>
          <p:nvPr/>
        </p:nvSpPr>
        <p:spPr>
          <a:xfrm>
            <a:off x="7164092" y="4501222"/>
            <a:ext cx="23855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Tracker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7F00F31-4050-7F42-85F2-ECEB29C1B567}"/>
              </a:ext>
            </a:extLst>
          </p:cNvPr>
          <p:cNvSpPr/>
          <p:nvPr/>
        </p:nvSpPr>
        <p:spPr>
          <a:xfrm>
            <a:off x="10457858" y="5155273"/>
            <a:ext cx="10314921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C7C793-B6BB-8C46-8330-F381B85D9F3B}"/>
              </a:ext>
            </a:extLst>
          </p:cNvPr>
          <p:cNvSpPr txBox="1"/>
          <p:nvPr/>
        </p:nvSpPr>
        <p:spPr>
          <a:xfrm>
            <a:off x="14578818" y="5221620"/>
            <a:ext cx="2073003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Office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9451743-07C3-8147-94A7-AF0D791477A9}"/>
              </a:ext>
            </a:extLst>
          </p:cNvPr>
          <p:cNvSpPr/>
          <p:nvPr/>
        </p:nvSpPr>
        <p:spPr>
          <a:xfrm>
            <a:off x="7942851" y="5874888"/>
            <a:ext cx="4258282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7DC7B0-7881-504A-B380-0E70B729381F}"/>
              </a:ext>
            </a:extLst>
          </p:cNvPr>
          <p:cNvSpPr txBox="1"/>
          <p:nvPr/>
        </p:nvSpPr>
        <p:spPr>
          <a:xfrm>
            <a:off x="8309333" y="5904215"/>
            <a:ext cx="352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&amp; Work Tracker	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59840EE1-F993-C541-8B79-BA970391170C}"/>
              </a:ext>
            </a:extLst>
          </p:cNvPr>
          <p:cNvSpPr/>
          <p:nvPr/>
        </p:nvSpPr>
        <p:spPr>
          <a:xfrm>
            <a:off x="10792510" y="6597104"/>
            <a:ext cx="7376201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3A46D8A-9BE3-FF40-9B5D-4C7358DBA31A}"/>
              </a:ext>
            </a:extLst>
          </p:cNvPr>
          <p:cNvSpPr txBox="1"/>
          <p:nvPr/>
        </p:nvSpPr>
        <p:spPr>
          <a:xfrm>
            <a:off x="12610548" y="6663451"/>
            <a:ext cx="374012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Request Manager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9489965-C3D8-6A4B-AFFB-BB467BF4F45A}"/>
              </a:ext>
            </a:extLst>
          </p:cNvPr>
          <p:cNvSpPr/>
          <p:nvPr/>
        </p:nvSpPr>
        <p:spPr>
          <a:xfrm>
            <a:off x="12188825" y="7318285"/>
            <a:ext cx="5482950" cy="5943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A09654B4-4403-8845-B8E9-A13422CC9452}"/>
              </a:ext>
            </a:extLst>
          </p:cNvPr>
          <p:cNvSpPr txBox="1"/>
          <p:nvPr/>
        </p:nvSpPr>
        <p:spPr>
          <a:xfrm>
            <a:off x="13541141" y="7384632"/>
            <a:ext cx="2778326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Portfolio Reporting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4628524-092C-924D-9871-398E89AE566F}"/>
              </a:ext>
            </a:extLst>
          </p:cNvPr>
          <p:cNvSpPr/>
          <p:nvPr/>
        </p:nvSpPr>
        <p:spPr>
          <a:xfrm>
            <a:off x="5741606" y="8035053"/>
            <a:ext cx="3641564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19062975-0928-1C4B-857A-E18A3455C48B}"/>
              </a:ext>
            </a:extLst>
          </p:cNvPr>
          <p:cNvSpPr txBox="1"/>
          <p:nvPr/>
        </p:nvSpPr>
        <p:spPr>
          <a:xfrm>
            <a:off x="6369596" y="8101400"/>
            <a:ext cx="2385589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Tracker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69DD47C-BBBE-6E48-B9DF-9EBDDD3B7F0F}"/>
              </a:ext>
            </a:extLst>
          </p:cNvPr>
          <p:cNvSpPr/>
          <p:nvPr/>
        </p:nvSpPr>
        <p:spPr>
          <a:xfrm>
            <a:off x="7468407" y="8760212"/>
            <a:ext cx="4059557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7D95AE3-B142-BB48-B465-6A664DA17042}"/>
              </a:ext>
            </a:extLst>
          </p:cNvPr>
          <p:cNvSpPr txBox="1"/>
          <p:nvPr/>
        </p:nvSpPr>
        <p:spPr>
          <a:xfrm>
            <a:off x="7735523" y="8826559"/>
            <a:ext cx="352532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Projects &amp; Work Tracker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B4FC149-76F2-DC4E-BC57-D3A4B1F88387}"/>
              </a:ext>
            </a:extLst>
          </p:cNvPr>
          <p:cNvSpPr/>
          <p:nvPr/>
        </p:nvSpPr>
        <p:spPr>
          <a:xfrm>
            <a:off x="9196605" y="9482232"/>
            <a:ext cx="3443598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9F5BB8D-9C33-FD45-B9B8-6A62917A22F7}"/>
              </a:ext>
            </a:extLst>
          </p:cNvPr>
          <p:cNvSpPr txBox="1"/>
          <p:nvPr/>
        </p:nvSpPr>
        <p:spPr>
          <a:xfrm>
            <a:off x="10044575" y="9548579"/>
            <a:ext cx="1733167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Lite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6143EDE-15C6-0B4D-A170-3A8698BE403C}"/>
              </a:ext>
            </a:extLst>
          </p:cNvPr>
          <p:cNvSpPr/>
          <p:nvPr/>
        </p:nvSpPr>
        <p:spPr>
          <a:xfrm>
            <a:off x="13128441" y="10198708"/>
            <a:ext cx="3443598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046A5162-455F-F445-A703-902B1C75BC12}"/>
              </a:ext>
            </a:extLst>
          </p:cNvPr>
          <p:cNvSpPr txBox="1"/>
          <p:nvPr/>
        </p:nvSpPr>
        <p:spPr>
          <a:xfrm>
            <a:off x="13622948" y="10265055"/>
            <a:ext cx="2440092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Standard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81A47555-8F13-6440-8193-2DA58E3846D7}"/>
              </a:ext>
            </a:extLst>
          </p:cNvPr>
          <p:cNvSpPr/>
          <p:nvPr/>
        </p:nvSpPr>
        <p:spPr>
          <a:xfrm>
            <a:off x="16860011" y="10920728"/>
            <a:ext cx="2617400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C17F06-1D5E-9D48-BC86-D51DDE082593}"/>
              </a:ext>
            </a:extLst>
          </p:cNvPr>
          <p:cNvSpPr txBox="1"/>
          <p:nvPr/>
        </p:nvSpPr>
        <p:spPr>
          <a:xfrm>
            <a:off x="17303699" y="10987075"/>
            <a:ext cx="1715534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Phase Gate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B366485-C435-EB4D-A08A-38B2F986E0D3}"/>
              </a:ext>
            </a:extLst>
          </p:cNvPr>
          <p:cNvSpPr/>
          <p:nvPr/>
        </p:nvSpPr>
        <p:spPr>
          <a:xfrm>
            <a:off x="19200082" y="11639466"/>
            <a:ext cx="3477656" cy="59436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65010AA-701E-9846-96E9-B6F9F9AFF282}"/>
              </a:ext>
            </a:extLst>
          </p:cNvPr>
          <p:cNvSpPr txBox="1"/>
          <p:nvPr/>
        </p:nvSpPr>
        <p:spPr>
          <a:xfrm>
            <a:off x="19598613" y="11705813"/>
            <a:ext cx="2666115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Project Structured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6DFAAC5-9355-F24E-8294-64D5DFDEFC31}"/>
              </a:ext>
            </a:extLst>
          </p:cNvPr>
          <p:cNvSpPr/>
          <p:nvPr/>
        </p:nvSpPr>
        <p:spPr>
          <a:xfrm>
            <a:off x="9635676" y="12353094"/>
            <a:ext cx="2565456" cy="59436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Lato Light" panose="020F0502020204030203" pitchFamily="34" charset="0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2D4CAF8-EBD7-0243-98DA-B62DE891E6DE}"/>
              </a:ext>
            </a:extLst>
          </p:cNvPr>
          <p:cNvSpPr txBox="1"/>
          <p:nvPr/>
        </p:nvSpPr>
        <p:spPr>
          <a:xfrm>
            <a:off x="9885878" y="12419441"/>
            <a:ext cx="2050561" cy="46166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Work Tracker</a:t>
            </a:r>
          </a:p>
        </p:txBody>
      </p:sp>
    </p:spTree>
    <p:extLst>
      <p:ext uri="{BB962C8B-B14F-4D97-AF65-F5344CB8AC3E}">
        <p14:creationId xmlns:p14="http://schemas.microsoft.com/office/powerpoint/2010/main" val="720388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GPIA - Theme 15 - Light">
      <a:dk1>
        <a:srgbClr val="B3B3B3"/>
      </a:dk1>
      <a:lt1>
        <a:srgbClr val="FFFFFF"/>
      </a:lt1>
      <a:dk2>
        <a:srgbClr val="1C2835"/>
      </a:dk2>
      <a:lt2>
        <a:srgbClr val="FFFFFF"/>
      </a:lt2>
      <a:accent1>
        <a:srgbClr val="4DADB5"/>
      </a:accent1>
      <a:accent2>
        <a:srgbClr val="3984A3"/>
      </a:accent2>
      <a:accent3>
        <a:srgbClr val="2B526A"/>
      </a:accent3>
      <a:accent4>
        <a:srgbClr val="6C88B7"/>
      </a:accent4>
      <a:accent5>
        <a:srgbClr val="4C5974"/>
      </a:accent5>
      <a:accent6>
        <a:srgbClr val="303942"/>
      </a:accent6>
      <a:hlink>
        <a:srgbClr val="F33B48"/>
      </a:hlink>
      <a:folHlink>
        <a:srgbClr val="FFC000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85859</TotalTime>
  <Words>1132</Words>
  <Application>Microsoft Macintosh PowerPoint</Application>
  <PresentationFormat>Custom</PresentationFormat>
  <Paragraphs>441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Arial</vt:lpstr>
      <vt:lpstr>Calibri</vt:lpstr>
      <vt:lpstr>Helvetica Light</vt:lpstr>
      <vt:lpstr>Lato Light</vt:lpstr>
      <vt:lpstr>League Spartan</vt:lpstr>
      <vt:lpstr>Mukta ExtraLight</vt:lpstr>
      <vt:lpstr>Poppins</vt:lpstr>
      <vt:lpstr>Poppins Light</vt:lpstr>
      <vt:lpstr>Poppins Medium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15295</cp:revision>
  <dcterms:created xsi:type="dcterms:W3CDTF">2014-11-12T21:47:38Z</dcterms:created>
  <dcterms:modified xsi:type="dcterms:W3CDTF">2019-05-20T18:09:08Z</dcterms:modified>
  <cp:category/>
</cp:coreProperties>
</file>